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60" r:id="rId10"/>
    <p:sldId id="299" r:id="rId11"/>
    <p:sldId id="300" r:id="rId12"/>
    <p:sldId id="301" r:id="rId13"/>
    <p:sldId id="30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lide" id="{87B1A110-E929-4963-8769-F4ECC0564C41}">
          <p14:sldIdLst>
            <p14:sldId id="257"/>
            <p14:sldId id="291"/>
            <p14:sldId id="292"/>
            <p14:sldId id="293"/>
            <p14:sldId id="294"/>
            <p14:sldId id="295"/>
            <p14:sldId id="296"/>
            <p14:sldId id="297"/>
            <p14:sldId id="260"/>
            <p14:sldId id="299"/>
            <p14:sldId id="300"/>
            <p14:sldId id="301"/>
            <p14:sldId id="302"/>
          </p14:sldIdLst>
        </p14:section>
        <p14:section name="About Us" id="{CA925CFA-1E7D-46BC-B731-0A9A0A76F639}">
          <p14:sldIdLst/>
        </p14:section>
        <p14:section name="Our Team" id="{CA70AE39-257C-48CF-B023-D74FA666208A}">
          <p14:sldIdLst/>
        </p14:section>
        <p14:section name="Our Service" id="{C28A1722-40F3-4ED9-82B9-55E7AEAC86C7}">
          <p14:sldIdLst/>
        </p14:section>
        <p14:section name="Break Slide" id="{4DC394AD-B341-42DF-8521-D47405D68B8F}">
          <p14:sldIdLst/>
        </p14:section>
        <p14:section name="Portfolio" id="{97D42EDA-17B1-45DD-A601-EA0A034F5124}">
          <p14:sldIdLst/>
        </p14:section>
        <p14:section name="Mockup Device" id="{C7267756-A202-47EF-A5AB-BAB3AC22107F}">
          <p14:sldIdLst/>
        </p14:section>
        <p14:section name="Infographic" id="{E9227883-744B-414D-85DD-79B66D7FEEFF}">
          <p14:sldIdLst/>
        </p14:section>
        <p14:section name="Chart" id="{3F51FC4F-13C0-4EB9-B999-216A9DAFF583}">
          <p14:sldIdLst/>
        </p14:section>
        <p14:section name="Pricing Table" id="{69F54A48-D483-4C33-B7F7-D14D22BA3E88}">
          <p14:sldIdLst/>
        </p14:section>
        <p14:section name="Contact Us" id="{544A944E-5EED-4F60-AB9F-8B37D7ECB159}">
          <p14:sldIdLst/>
        </p14:section>
        <p14:section name="Ending Slide" id="{E3611E7A-51BA-4D5D-AD5D-B0884B527F6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9D5"/>
    <a:srgbClr val="404040"/>
    <a:srgbClr val="D965C0"/>
    <a:srgbClr val="E3D2E6"/>
    <a:srgbClr val="CB7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3584" autoAdjust="0"/>
  </p:normalViewPr>
  <p:slideViewPr>
    <p:cSldViewPr snapToGrid="0" showGuides="1">
      <p:cViewPr>
        <p:scale>
          <a:sx n="75" d="100"/>
          <a:sy n="75" d="100"/>
        </p:scale>
        <p:origin x="1992" y="70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24E8320-362F-ADDC-9DAE-AA88009C08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88F757-2F86-AB5B-B534-CE4CE4DD4D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BE682-91DD-4997-8DD3-D8B2959AE0FC}" type="datetimeFigureOut">
              <a:rPr lang="LID4096" smtClean="0"/>
              <a:t>04/07/2026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DC43A6-D5F2-F5FD-6491-3859538D54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FC68D1-5FCB-42A7-210A-7C065982DD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0BB17-5F3F-4F6E-8980-D8AC92004FC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1864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00792-9052-46F3-98A8-9E89A7EB1842}" type="datetimeFigureOut">
              <a:rPr lang="en-ID" smtClean="0"/>
              <a:t>07/04/2026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8B18D-B0E6-4281-9A4A-439347A465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305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90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029044-FD65-45F9-AB36-2A3BCE250292}"/>
              </a:ext>
            </a:extLst>
          </p:cNvPr>
          <p:cNvSpPr/>
          <p:nvPr userDrawn="1"/>
        </p:nvSpPr>
        <p:spPr>
          <a:xfrm>
            <a:off x="4667250" y="857250"/>
            <a:ext cx="7524750" cy="2571750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B9DCC4-730E-471E-B048-47D61022F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2307" y="587828"/>
            <a:ext cx="3624943" cy="5412919"/>
          </a:xfrm>
          <a:custGeom>
            <a:avLst/>
            <a:gdLst>
              <a:gd name="connsiteX0" fmla="*/ 238413 w 3624943"/>
              <a:gd name="connsiteY0" fmla="*/ 0 h 5412919"/>
              <a:gd name="connsiteX1" fmla="*/ 3386530 w 3624943"/>
              <a:gd name="connsiteY1" fmla="*/ 0 h 5412919"/>
              <a:gd name="connsiteX2" fmla="*/ 3624943 w 3624943"/>
              <a:gd name="connsiteY2" fmla="*/ 238413 h 5412919"/>
              <a:gd name="connsiteX3" fmla="*/ 3624943 w 3624943"/>
              <a:gd name="connsiteY3" fmla="*/ 5174506 h 5412919"/>
              <a:gd name="connsiteX4" fmla="*/ 3386530 w 3624943"/>
              <a:gd name="connsiteY4" fmla="*/ 5412919 h 5412919"/>
              <a:gd name="connsiteX5" fmla="*/ 238413 w 3624943"/>
              <a:gd name="connsiteY5" fmla="*/ 5412919 h 5412919"/>
              <a:gd name="connsiteX6" fmla="*/ 0 w 3624943"/>
              <a:gd name="connsiteY6" fmla="*/ 5174506 h 5412919"/>
              <a:gd name="connsiteX7" fmla="*/ 0 w 3624943"/>
              <a:gd name="connsiteY7" fmla="*/ 238413 h 5412919"/>
              <a:gd name="connsiteX8" fmla="*/ 238413 w 3624943"/>
              <a:gd name="connsiteY8" fmla="*/ 0 h 541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4943" h="5412919">
                <a:moveTo>
                  <a:pt x="238413" y="0"/>
                </a:moveTo>
                <a:lnTo>
                  <a:pt x="3386530" y="0"/>
                </a:lnTo>
                <a:cubicBezTo>
                  <a:pt x="3518202" y="0"/>
                  <a:pt x="3624943" y="106741"/>
                  <a:pt x="3624943" y="238413"/>
                </a:cubicBezTo>
                <a:lnTo>
                  <a:pt x="3624943" y="5174506"/>
                </a:lnTo>
                <a:cubicBezTo>
                  <a:pt x="3624943" y="5306178"/>
                  <a:pt x="3518202" y="5412919"/>
                  <a:pt x="3386530" y="5412919"/>
                </a:cubicBezTo>
                <a:lnTo>
                  <a:pt x="238413" y="5412919"/>
                </a:lnTo>
                <a:cubicBezTo>
                  <a:pt x="106741" y="5412919"/>
                  <a:pt x="0" y="5306178"/>
                  <a:pt x="0" y="5174506"/>
                </a:cubicBezTo>
                <a:lnTo>
                  <a:pt x="0" y="238413"/>
                </a:lnTo>
                <a:cubicBezTo>
                  <a:pt x="0" y="106741"/>
                  <a:pt x="106741" y="0"/>
                  <a:pt x="23841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160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92EE4D3-9E50-49BD-9A50-F5F8E5BDA5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7687"/>
            <a:ext cx="4980216" cy="4702629"/>
          </a:xfrm>
          <a:custGeom>
            <a:avLst/>
            <a:gdLst>
              <a:gd name="connsiteX0" fmla="*/ 0 w 4980216"/>
              <a:gd name="connsiteY0" fmla="*/ 0 h 4702629"/>
              <a:gd name="connsiteX1" fmla="*/ 4627096 w 4980216"/>
              <a:gd name="connsiteY1" fmla="*/ 0 h 4702629"/>
              <a:gd name="connsiteX2" fmla="*/ 4980216 w 4980216"/>
              <a:gd name="connsiteY2" fmla="*/ 353120 h 4702629"/>
              <a:gd name="connsiteX3" fmla="*/ 4980216 w 4980216"/>
              <a:gd name="connsiteY3" fmla="*/ 4349509 h 4702629"/>
              <a:gd name="connsiteX4" fmla="*/ 4627096 w 4980216"/>
              <a:gd name="connsiteY4" fmla="*/ 4702629 h 4702629"/>
              <a:gd name="connsiteX5" fmla="*/ 0 w 4980216"/>
              <a:gd name="connsiteY5" fmla="*/ 4702629 h 470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0216" h="4702629">
                <a:moveTo>
                  <a:pt x="0" y="0"/>
                </a:moveTo>
                <a:lnTo>
                  <a:pt x="4627096" y="0"/>
                </a:lnTo>
                <a:cubicBezTo>
                  <a:pt x="4822119" y="0"/>
                  <a:pt x="4980216" y="158097"/>
                  <a:pt x="4980216" y="353120"/>
                </a:cubicBezTo>
                <a:lnTo>
                  <a:pt x="4980216" y="4349509"/>
                </a:lnTo>
                <a:cubicBezTo>
                  <a:pt x="4980216" y="4544532"/>
                  <a:pt x="4822119" y="4702629"/>
                  <a:pt x="4627096" y="4702629"/>
                </a:cubicBezTo>
                <a:lnTo>
                  <a:pt x="0" y="470262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1797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F7071F-99BA-4455-B778-480EE8804B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47804" y="778329"/>
            <a:ext cx="2625272" cy="5767614"/>
          </a:xfrm>
          <a:custGeom>
            <a:avLst/>
            <a:gdLst>
              <a:gd name="connsiteX0" fmla="*/ 180172 w 2625272"/>
              <a:gd name="connsiteY0" fmla="*/ 0 h 4343400"/>
              <a:gd name="connsiteX1" fmla="*/ 2445100 w 2625272"/>
              <a:gd name="connsiteY1" fmla="*/ 0 h 4343400"/>
              <a:gd name="connsiteX2" fmla="*/ 2625272 w 2625272"/>
              <a:gd name="connsiteY2" fmla="*/ 180172 h 4343400"/>
              <a:gd name="connsiteX3" fmla="*/ 2625272 w 2625272"/>
              <a:gd name="connsiteY3" fmla="*/ 4163228 h 4343400"/>
              <a:gd name="connsiteX4" fmla="*/ 2445100 w 2625272"/>
              <a:gd name="connsiteY4" fmla="*/ 4343400 h 4343400"/>
              <a:gd name="connsiteX5" fmla="*/ 180172 w 2625272"/>
              <a:gd name="connsiteY5" fmla="*/ 4343400 h 4343400"/>
              <a:gd name="connsiteX6" fmla="*/ 0 w 2625272"/>
              <a:gd name="connsiteY6" fmla="*/ 4163228 h 4343400"/>
              <a:gd name="connsiteX7" fmla="*/ 0 w 2625272"/>
              <a:gd name="connsiteY7" fmla="*/ 180172 h 4343400"/>
              <a:gd name="connsiteX8" fmla="*/ 180172 w 2625272"/>
              <a:gd name="connsiteY8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272" h="4343400">
                <a:moveTo>
                  <a:pt x="180172" y="0"/>
                </a:moveTo>
                <a:lnTo>
                  <a:pt x="2445100" y="0"/>
                </a:lnTo>
                <a:cubicBezTo>
                  <a:pt x="2544606" y="0"/>
                  <a:pt x="2625272" y="80666"/>
                  <a:pt x="2625272" y="180172"/>
                </a:cubicBezTo>
                <a:lnTo>
                  <a:pt x="2625272" y="4163228"/>
                </a:lnTo>
                <a:cubicBezTo>
                  <a:pt x="2625272" y="4262734"/>
                  <a:pt x="2544606" y="4343400"/>
                  <a:pt x="2445100" y="4343400"/>
                </a:cubicBezTo>
                <a:lnTo>
                  <a:pt x="180172" y="4343400"/>
                </a:lnTo>
                <a:cubicBezTo>
                  <a:pt x="80666" y="4343400"/>
                  <a:pt x="0" y="4262734"/>
                  <a:pt x="0" y="4163228"/>
                </a:cubicBezTo>
                <a:lnTo>
                  <a:pt x="0" y="180172"/>
                </a:lnTo>
                <a:cubicBezTo>
                  <a:pt x="0" y="80666"/>
                  <a:pt x="80666" y="0"/>
                  <a:pt x="1801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59F021-8FDE-498E-86E0-21930CB9CD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6903" y="-1596571"/>
            <a:ext cx="2625272" cy="8142513"/>
          </a:xfrm>
          <a:custGeom>
            <a:avLst/>
            <a:gdLst>
              <a:gd name="connsiteX0" fmla="*/ 180172 w 2625272"/>
              <a:gd name="connsiteY0" fmla="*/ 0 h 4343400"/>
              <a:gd name="connsiteX1" fmla="*/ 2445100 w 2625272"/>
              <a:gd name="connsiteY1" fmla="*/ 0 h 4343400"/>
              <a:gd name="connsiteX2" fmla="*/ 2625272 w 2625272"/>
              <a:gd name="connsiteY2" fmla="*/ 180172 h 4343400"/>
              <a:gd name="connsiteX3" fmla="*/ 2625272 w 2625272"/>
              <a:gd name="connsiteY3" fmla="*/ 4163228 h 4343400"/>
              <a:gd name="connsiteX4" fmla="*/ 2445100 w 2625272"/>
              <a:gd name="connsiteY4" fmla="*/ 4343400 h 4343400"/>
              <a:gd name="connsiteX5" fmla="*/ 180172 w 2625272"/>
              <a:gd name="connsiteY5" fmla="*/ 4343400 h 4343400"/>
              <a:gd name="connsiteX6" fmla="*/ 0 w 2625272"/>
              <a:gd name="connsiteY6" fmla="*/ 4163228 h 4343400"/>
              <a:gd name="connsiteX7" fmla="*/ 0 w 2625272"/>
              <a:gd name="connsiteY7" fmla="*/ 180172 h 4343400"/>
              <a:gd name="connsiteX8" fmla="*/ 180172 w 2625272"/>
              <a:gd name="connsiteY8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272" h="4343400">
                <a:moveTo>
                  <a:pt x="180172" y="0"/>
                </a:moveTo>
                <a:lnTo>
                  <a:pt x="2445100" y="0"/>
                </a:lnTo>
                <a:cubicBezTo>
                  <a:pt x="2544606" y="0"/>
                  <a:pt x="2625272" y="80666"/>
                  <a:pt x="2625272" y="180172"/>
                </a:cubicBezTo>
                <a:lnTo>
                  <a:pt x="2625272" y="4163228"/>
                </a:lnTo>
                <a:cubicBezTo>
                  <a:pt x="2625272" y="4262734"/>
                  <a:pt x="2544606" y="4343400"/>
                  <a:pt x="2445100" y="4343400"/>
                </a:cubicBezTo>
                <a:lnTo>
                  <a:pt x="180172" y="4343400"/>
                </a:lnTo>
                <a:cubicBezTo>
                  <a:pt x="80666" y="4343400"/>
                  <a:pt x="0" y="4262734"/>
                  <a:pt x="0" y="4163228"/>
                </a:cubicBezTo>
                <a:lnTo>
                  <a:pt x="0" y="180172"/>
                </a:lnTo>
                <a:cubicBezTo>
                  <a:pt x="0" y="80666"/>
                  <a:pt x="80666" y="0"/>
                  <a:pt x="18017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0528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C1D436-D35D-44DB-B935-428ABA117B10}"/>
              </a:ext>
            </a:extLst>
          </p:cNvPr>
          <p:cNvSpPr/>
          <p:nvPr userDrawn="1"/>
        </p:nvSpPr>
        <p:spPr>
          <a:xfrm>
            <a:off x="8414989" y="0"/>
            <a:ext cx="1828800" cy="6858000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CA9C74E-1D38-40D7-B24D-C9ADEB34E8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03739" y="3644900"/>
            <a:ext cx="4051300" cy="2298700"/>
          </a:xfrm>
          <a:custGeom>
            <a:avLst/>
            <a:gdLst>
              <a:gd name="connsiteX0" fmla="*/ 223112 w 4051300"/>
              <a:gd name="connsiteY0" fmla="*/ 0 h 2298700"/>
              <a:gd name="connsiteX1" fmla="*/ 3828188 w 4051300"/>
              <a:gd name="connsiteY1" fmla="*/ 0 h 2298700"/>
              <a:gd name="connsiteX2" fmla="*/ 4051300 w 4051300"/>
              <a:gd name="connsiteY2" fmla="*/ 223112 h 2298700"/>
              <a:gd name="connsiteX3" fmla="*/ 4051300 w 4051300"/>
              <a:gd name="connsiteY3" fmla="*/ 2075588 h 2298700"/>
              <a:gd name="connsiteX4" fmla="*/ 3828188 w 4051300"/>
              <a:gd name="connsiteY4" fmla="*/ 2298700 h 2298700"/>
              <a:gd name="connsiteX5" fmla="*/ 223112 w 4051300"/>
              <a:gd name="connsiteY5" fmla="*/ 2298700 h 2298700"/>
              <a:gd name="connsiteX6" fmla="*/ 0 w 4051300"/>
              <a:gd name="connsiteY6" fmla="*/ 2075588 h 2298700"/>
              <a:gd name="connsiteX7" fmla="*/ 0 w 4051300"/>
              <a:gd name="connsiteY7" fmla="*/ 223112 h 2298700"/>
              <a:gd name="connsiteX8" fmla="*/ 223112 w 4051300"/>
              <a:gd name="connsiteY8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1300" h="2298700">
                <a:moveTo>
                  <a:pt x="223112" y="0"/>
                </a:moveTo>
                <a:lnTo>
                  <a:pt x="3828188" y="0"/>
                </a:lnTo>
                <a:cubicBezTo>
                  <a:pt x="3951409" y="0"/>
                  <a:pt x="4051300" y="99891"/>
                  <a:pt x="4051300" y="223112"/>
                </a:cubicBezTo>
                <a:lnTo>
                  <a:pt x="4051300" y="2075588"/>
                </a:lnTo>
                <a:cubicBezTo>
                  <a:pt x="4051300" y="2198809"/>
                  <a:pt x="3951409" y="2298700"/>
                  <a:pt x="3828188" y="2298700"/>
                </a:cubicBezTo>
                <a:lnTo>
                  <a:pt x="223112" y="2298700"/>
                </a:lnTo>
                <a:cubicBezTo>
                  <a:pt x="99891" y="2298700"/>
                  <a:pt x="0" y="2198809"/>
                  <a:pt x="0" y="2075588"/>
                </a:cubicBezTo>
                <a:lnTo>
                  <a:pt x="0" y="223112"/>
                </a:lnTo>
                <a:cubicBezTo>
                  <a:pt x="0" y="99891"/>
                  <a:pt x="99891" y="0"/>
                  <a:pt x="22311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0D4F97-788E-4615-BA7E-700CA5E66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3739" y="914400"/>
            <a:ext cx="4051300" cy="2298700"/>
          </a:xfrm>
          <a:custGeom>
            <a:avLst/>
            <a:gdLst>
              <a:gd name="connsiteX0" fmla="*/ 223112 w 4051300"/>
              <a:gd name="connsiteY0" fmla="*/ 0 h 2298700"/>
              <a:gd name="connsiteX1" fmla="*/ 3828188 w 4051300"/>
              <a:gd name="connsiteY1" fmla="*/ 0 h 2298700"/>
              <a:gd name="connsiteX2" fmla="*/ 4051300 w 4051300"/>
              <a:gd name="connsiteY2" fmla="*/ 223112 h 2298700"/>
              <a:gd name="connsiteX3" fmla="*/ 4051300 w 4051300"/>
              <a:gd name="connsiteY3" fmla="*/ 2075588 h 2298700"/>
              <a:gd name="connsiteX4" fmla="*/ 3828188 w 4051300"/>
              <a:gd name="connsiteY4" fmla="*/ 2298700 h 2298700"/>
              <a:gd name="connsiteX5" fmla="*/ 223112 w 4051300"/>
              <a:gd name="connsiteY5" fmla="*/ 2298700 h 2298700"/>
              <a:gd name="connsiteX6" fmla="*/ 0 w 4051300"/>
              <a:gd name="connsiteY6" fmla="*/ 2075588 h 2298700"/>
              <a:gd name="connsiteX7" fmla="*/ 0 w 4051300"/>
              <a:gd name="connsiteY7" fmla="*/ 223112 h 2298700"/>
              <a:gd name="connsiteX8" fmla="*/ 223112 w 4051300"/>
              <a:gd name="connsiteY8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1300" h="2298700">
                <a:moveTo>
                  <a:pt x="223112" y="0"/>
                </a:moveTo>
                <a:lnTo>
                  <a:pt x="3828188" y="0"/>
                </a:lnTo>
                <a:cubicBezTo>
                  <a:pt x="3951409" y="0"/>
                  <a:pt x="4051300" y="99891"/>
                  <a:pt x="4051300" y="223112"/>
                </a:cubicBezTo>
                <a:lnTo>
                  <a:pt x="4051300" y="2075588"/>
                </a:lnTo>
                <a:cubicBezTo>
                  <a:pt x="4051300" y="2198809"/>
                  <a:pt x="3951409" y="2298700"/>
                  <a:pt x="3828188" y="2298700"/>
                </a:cubicBezTo>
                <a:lnTo>
                  <a:pt x="223112" y="2298700"/>
                </a:lnTo>
                <a:cubicBezTo>
                  <a:pt x="99891" y="2298700"/>
                  <a:pt x="0" y="2198809"/>
                  <a:pt x="0" y="2075588"/>
                </a:cubicBezTo>
                <a:lnTo>
                  <a:pt x="0" y="223112"/>
                </a:lnTo>
                <a:cubicBezTo>
                  <a:pt x="0" y="99891"/>
                  <a:pt x="99891" y="0"/>
                  <a:pt x="22311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661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1F26CC7-56C8-4E95-AEC7-FF2F8F101E93}"/>
              </a:ext>
            </a:extLst>
          </p:cNvPr>
          <p:cNvSpPr/>
          <p:nvPr userDrawn="1"/>
        </p:nvSpPr>
        <p:spPr>
          <a:xfrm>
            <a:off x="4457039" y="937597"/>
            <a:ext cx="2643850" cy="2643850"/>
          </a:xfrm>
          <a:prstGeom prst="ellipse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AAE27-C9F5-4DB1-ACB1-670A7CF883F5}"/>
              </a:ext>
            </a:extLst>
          </p:cNvPr>
          <p:cNvSpPr/>
          <p:nvPr userDrawn="1"/>
        </p:nvSpPr>
        <p:spPr>
          <a:xfrm>
            <a:off x="6097741" y="3447173"/>
            <a:ext cx="2330622" cy="2330622"/>
          </a:xfrm>
          <a:prstGeom prst="ellipse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F60F90-3687-438A-944A-3EF284173602}"/>
              </a:ext>
            </a:extLst>
          </p:cNvPr>
          <p:cNvSpPr/>
          <p:nvPr userDrawn="1"/>
        </p:nvSpPr>
        <p:spPr>
          <a:xfrm>
            <a:off x="3772903" y="3835518"/>
            <a:ext cx="2054558" cy="2054558"/>
          </a:xfrm>
          <a:prstGeom prst="ellipse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5FF08-428D-465A-962A-3F9251477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685" y="3567117"/>
            <a:ext cx="2090736" cy="2090736"/>
          </a:xfrm>
          <a:custGeom>
            <a:avLst/>
            <a:gdLst>
              <a:gd name="connsiteX0" fmla="*/ 1045368 w 2090736"/>
              <a:gd name="connsiteY0" fmla="*/ 0 h 2090736"/>
              <a:gd name="connsiteX1" fmla="*/ 2090736 w 2090736"/>
              <a:gd name="connsiteY1" fmla="*/ 1045368 h 2090736"/>
              <a:gd name="connsiteX2" fmla="*/ 1045368 w 2090736"/>
              <a:gd name="connsiteY2" fmla="*/ 2090736 h 2090736"/>
              <a:gd name="connsiteX3" fmla="*/ 0 w 2090736"/>
              <a:gd name="connsiteY3" fmla="*/ 1045368 h 2090736"/>
              <a:gd name="connsiteX4" fmla="*/ 1045368 w 2090736"/>
              <a:gd name="connsiteY4" fmla="*/ 0 h 2090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736" h="2090736">
                <a:moveTo>
                  <a:pt x="1045368" y="0"/>
                </a:moveTo>
                <a:cubicBezTo>
                  <a:pt x="1622709" y="0"/>
                  <a:pt x="2090736" y="468027"/>
                  <a:pt x="2090736" y="1045368"/>
                </a:cubicBezTo>
                <a:cubicBezTo>
                  <a:pt x="2090736" y="1622709"/>
                  <a:pt x="1622709" y="2090736"/>
                  <a:pt x="1045368" y="2090736"/>
                </a:cubicBezTo>
                <a:cubicBezTo>
                  <a:pt x="468027" y="2090736"/>
                  <a:pt x="0" y="1622709"/>
                  <a:pt x="0" y="1045368"/>
                </a:cubicBezTo>
                <a:cubicBezTo>
                  <a:pt x="0" y="468027"/>
                  <a:pt x="468027" y="0"/>
                  <a:pt x="104536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7ADB586-853B-481D-804E-F834C22046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8639" y="3941254"/>
            <a:ext cx="1843086" cy="1843086"/>
          </a:xfrm>
          <a:custGeom>
            <a:avLst/>
            <a:gdLst>
              <a:gd name="connsiteX0" fmla="*/ 921543 w 1843086"/>
              <a:gd name="connsiteY0" fmla="*/ 0 h 1843086"/>
              <a:gd name="connsiteX1" fmla="*/ 1843086 w 1843086"/>
              <a:gd name="connsiteY1" fmla="*/ 921543 h 1843086"/>
              <a:gd name="connsiteX2" fmla="*/ 921543 w 1843086"/>
              <a:gd name="connsiteY2" fmla="*/ 1843086 h 1843086"/>
              <a:gd name="connsiteX3" fmla="*/ 0 w 1843086"/>
              <a:gd name="connsiteY3" fmla="*/ 921543 h 1843086"/>
              <a:gd name="connsiteX4" fmla="*/ 921543 w 1843086"/>
              <a:gd name="connsiteY4" fmla="*/ 0 h 184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086" h="1843086">
                <a:moveTo>
                  <a:pt x="921543" y="0"/>
                </a:moveTo>
                <a:cubicBezTo>
                  <a:pt x="1430497" y="0"/>
                  <a:pt x="1843086" y="412589"/>
                  <a:pt x="1843086" y="921543"/>
                </a:cubicBezTo>
                <a:cubicBezTo>
                  <a:pt x="1843086" y="1430497"/>
                  <a:pt x="1430497" y="1843086"/>
                  <a:pt x="921543" y="1843086"/>
                </a:cubicBezTo>
                <a:cubicBezTo>
                  <a:pt x="412590" y="1843086"/>
                  <a:pt x="0" y="1430497"/>
                  <a:pt x="0" y="921543"/>
                </a:cubicBezTo>
                <a:cubicBezTo>
                  <a:pt x="0" y="412589"/>
                  <a:pt x="412590" y="0"/>
                  <a:pt x="92154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007A2B3-106F-4C59-A771-0630A348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3103" y="1073661"/>
            <a:ext cx="2371724" cy="2371724"/>
          </a:xfrm>
          <a:custGeom>
            <a:avLst/>
            <a:gdLst>
              <a:gd name="connsiteX0" fmla="*/ 1185862 w 2371724"/>
              <a:gd name="connsiteY0" fmla="*/ 0 h 2371724"/>
              <a:gd name="connsiteX1" fmla="*/ 2371724 w 2371724"/>
              <a:gd name="connsiteY1" fmla="*/ 1185862 h 2371724"/>
              <a:gd name="connsiteX2" fmla="*/ 1185862 w 2371724"/>
              <a:gd name="connsiteY2" fmla="*/ 2371724 h 2371724"/>
              <a:gd name="connsiteX3" fmla="*/ 0 w 2371724"/>
              <a:gd name="connsiteY3" fmla="*/ 1185862 h 2371724"/>
              <a:gd name="connsiteX4" fmla="*/ 1185862 w 2371724"/>
              <a:gd name="connsiteY4" fmla="*/ 0 h 237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1724" h="2371724">
                <a:moveTo>
                  <a:pt x="1185862" y="0"/>
                </a:moveTo>
                <a:cubicBezTo>
                  <a:pt x="1840795" y="0"/>
                  <a:pt x="2371724" y="530929"/>
                  <a:pt x="2371724" y="1185862"/>
                </a:cubicBezTo>
                <a:cubicBezTo>
                  <a:pt x="2371724" y="1840795"/>
                  <a:pt x="1840795" y="2371724"/>
                  <a:pt x="1185862" y="2371724"/>
                </a:cubicBezTo>
                <a:cubicBezTo>
                  <a:pt x="530930" y="2371724"/>
                  <a:pt x="0" y="1840795"/>
                  <a:pt x="0" y="1185862"/>
                </a:cubicBezTo>
                <a:cubicBezTo>
                  <a:pt x="0" y="530929"/>
                  <a:pt x="530930" y="0"/>
                  <a:pt x="118586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8462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830A8A-23DC-4818-AD21-55EC63158C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150" y="781051"/>
            <a:ext cx="2933700" cy="2909207"/>
          </a:xfrm>
          <a:custGeom>
            <a:avLst/>
            <a:gdLst>
              <a:gd name="connsiteX0" fmla="*/ 247021 w 2933700"/>
              <a:gd name="connsiteY0" fmla="*/ 0 h 2909207"/>
              <a:gd name="connsiteX1" fmla="*/ 2686679 w 2933700"/>
              <a:gd name="connsiteY1" fmla="*/ 0 h 2909207"/>
              <a:gd name="connsiteX2" fmla="*/ 2933700 w 2933700"/>
              <a:gd name="connsiteY2" fmla="*/ 247021 h 2909207"/>
              <a:gd name="connsiteX3" fmla="*/ 2933700 w 2933700"/>
              <a:gd name="connsiteY3" fmla="*/ 2662186 h 2909207"/>
              <a:gd name="connsiteX4" fmla="*/ 2686679 w 2933700"/>
              <a:gd name="connsiteY4" fmla="*/ 2909207 h 2909207"/>
              <a:gd name="connsiteX5" fmla="*/ 247021 w 2933700"/>
              <a:gd name="connsiteY5" fmla="*/ 2909207 h 2909207"/>
              <a:gd name="connsiteX6" fmla="*/ 0 w 2933700"/>
              <a:gd name="connsiteY6" fmla="*/ 2662186 h 2909207"/>
              <a:gd name="connsiteX7" fmla="*/ 0 w 2933700"/>
              <a:gd name="connsiteY7" fmla="*/ 247021 h 2909207"/>
              <a:gd name="connsiteX8" fmla="*/ 247021 w 2933700"/>
              <a:gd name="connsiteY8" fmla="*/ 0 h 290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3700" h="2909207">
                <a:moveTo>
                  <a:pt x="247021" y="0"/>
                </a:moveTo>
                <a:lnTo>
                  <a:pt x="2686679" y="0"/>
                </a:lnTo>
                <a:cubicBezTo>
                  <a:pt x="2823105" y="0"/>
                  <a:pt x="2933700" y="110595"/>
                  <a:pt x="2933700" y="247021"/>
                </a:cubicBezTo>
                <a:lnTo>
                  <a:pt x="2933700" y="2662186"/>
                </a:lnTo>
                <a:cubicBezTo>
                  <a:pt x="2933700" y="2798612"/>
                  <a:pt x="2823105" y="2909207"/>
                  <a:pt x="2686679" y="2909207"/>
                </a:cubicBezTo>
                <a:lnTo>
                  <a:pt x="247021" y="2909207"/>
                </a:lnTo>
                <a:cubicBezTo>
                  <a:pt x="110595" y="2909207"/>
                  <a:pt x="0" y="2798612"/>
                  <a:pt x="0" y="2662186"/>
                </a:cubicBezTo>
                <a:lnTo>
                  <a:pt x="0" y="247021"/>
                </a:lnTo>
                <a:cubicBezTo>
                  <a:pt x="0" y="110595"/>
                  <a:pt x="110595" y="0"/>
                  <a:pt x="2470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5CB871-6E32-47AB-B551-4ECAF9CF03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8700" y="781051"/>
            <a:ext cx="2933700" cy="2909207"/>
          </a:xfrm>
          <a:custGeom>
            <a:avLst/>
            <a:gdLst>
              <a:gd name="connsiteX0" fmla="*/ 247021 w 2933700"/>
              <a:gd name="connsiteY0" fmla="*/ 0 h 2909207"/>
              <a:gd name="connsiteX1" fmla="*/ 2686679 w 2933700"/>
              <a:gd name="connsiteY1" fmla="*/ 0 h 2909207"/>
              <a:gd name="connsiteX2" fmla="*/ 2933700 w 2933700"/>
              <a:gd name="connsiteY2" fmla="*/ 247021 h 2909207"/>
              <a:gd name="connsiteX3" fmla="*/ 2933700 w 2933700"/>
              <a:gd name="connsiteY3" fmla="*/ 2662186 h 2909207"/>
              <a:gd name="connsiteX4" fmla="*/ 2686679 w 2933700"/>
              <a:gd name="connsiteY4" fmla="*/ 2909207 h 2909207"/>
              <a:gd name="connsiteX5" fmla="*/ 247021 w 2933700"/>
              <a:gd name="connsiteY5" fmla="*/ 2909207 h 2909207"/>
              <a:gd name="connsiteX6" fmla="*/ 0 w 2933700"/>
              <a:gd name="connsiteY6" fmla="*/ 2662186 h 2909207"/>
              <a:gd name="connsiteX7" fmla="*/ 0 w 2933700"/>
              <a:gd name="connsiteY7" fmla="*/ 247021 h 2909207"/>
              <a:gd name="connsiteX8" fmla="*/ 247021 w 2933700"/>
              <a:gd name="connsiteY8" fmla="*/ 0 h 290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3700" h="2909207">
                <a:moveTo>
                  <a:pt x="247021" y="0"/>
                </a:moveTo>
                <a:lnTo>
                  <a:pt x="2686679" y="0"/>
                </a:lnTo>
                <a:cubicBezTo>
                  <a:pt x="2823105" y="0"/>
                  <a:pt x="2933700" y="110595"/>
                  <a:pt x="2933700" y="247021"/>
                </a:cubicBezTo>
                <a:lnTo>
                  <a:pt x="2933700" y="2662186"/>
                </a:lnTo>
                <a:cubicBezTo>
                  <a:pt x="2933700" y="2798612"/>
                  <a:pt x="2823105" y="2909207"/>
                  <a:pt x="2686679" y="2909207"/>
                </a:cubicBezTo>
                <a:lnTo>
                  <a:pt x="247021" y="2909207"/>
                </a:lnTo>
                <a:cubicBezTo>
                  <a:pt x="110595" y="2909207"/>
                  <a:pt x="0" y="2798612"/>
                  <a:pt x="0" y="2662186"/>
                </a:cubicBezTo>
                <a:lnTo>
                  <a:pt x="0" y="247021"/>
                </a:lnTo>
                <a:cubicBezTo>
                  <a:pt x="0" y="110595"/>
                  <a:pt x="110595" y="0"/>
                  <a:pt x="2470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3177C4-2B07-46B4-AB59-2CE8ECA59208}"/>
              </a:ext>
            </a:extLst>
          </p:cNvPr>
          <p:cNvSpPr/>
          <p:nvPr userDrawn="1"/>
        </p:nvSpPr>
        <p:spPr>
          <a:xfrm>
            <a:off x="7639050" y="781050"/>
            <a:ext cx="3524250" cy="5276850"/>
          </a:xfrm>
          <a:prstGeom prst="roundRect">
            <a:avLst>
              <a:gd name="adj" fmla="val 8491"/>
            </a:avLst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532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5B121B-9FAF-440D-B060-E30B4AC0CEFF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BB260E-C5F5-4C59-A40D-E49D04F115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81287" y="800102"/>
            <a:ext cx="3229426" cy="6057899"/>
          </a:xfrm>
          <a:custGeom>
            <a:avLst/>
            <a:gdLst>
              <a:gd name="connsiteX0" fmla="*/ 230000 w 3229426"/>
              <a:gd name="connsiteY0" fmla="*/ 0 h 6057899"/>
              <a:gd name="connsiteX1" fmla="*/ 2999426 w 3229426"/>
              <a:gd name="connsiteY1" fmla="*/ 0 h 6057899"/>
              <a:gd name="connsiteX2" fmla="*/ 3229426 w 3229426"/>
              <a:gd name="connsiteY2" fmla="*/ 230000 h 6057899"/>
              <a:gd name="connsiteX3" fmla="*/ 3229426 w 3229426"/>
              <a:gd name="connsiteY3" fmla="*/ 6057899 h 6057899"/>
              <a:gd name="connsiteX4" fmla="*/ 0 w 3229426"/>
              <a:gd name="connsiteY4" fmla="*/ 6057899 h 6057899"/>
              <a:gd name="connsiteX5" fmla="*/ 0 w 3229426"/>
              <a:gd name="connsiteY5" fmla="*/ 230000 h 6057899"/>
              <a:gd name="connsiteX6" fmla="*/ 230000 w 3229426"/>
              <a:gd name="connsiteY6" fmla="*/ 0 h 6057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9426" h="6057899">
                <a:moveTo>
                  <a:pt x="230000" y="0"/>
                </a:moveTo>
                <a:lnTo>
                  <a:pt x="2999426" y="0"/>
                </a:lnTo>
                <a:cubicBezTo>
                  <a:pt x="3126451" y="0"/>
                  <a:pt x="3229426" y="102975"/>
                  <a:pt x="3229426" y="230000"/>
                </a:cubicBezTo>
                <a:lnTo>
                  <a:pt x="3229426" y="6057899"/>
                </a:lnTo>
                <a:lnTo>
                  <a:pt x="0" y="6057899"/>
                </a:lnTo>
                <a:lnTo>
                  <a:pt x="0" y="230000"/>
                </a:lnTo>
                <a:cubicBezTo>
                  <a:pt x="0" y="102975"/>
                  <a:pt x="102975" y="0"/>
                  <a:pt x="2300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0742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202069-B437-45D6-A143-89760B4F533F}"/>
              </a:ext>
            </a:extLst>
          </p:cNvPr>
          <p:cNvSpPr/>
          <p:nvPr userDrawn="1"/>
        </p:nvSpPr>
        <p:spPr>
          <a:xfrm>
            <a:off x="9092718" y="8327"/>
            <a:ext cx="3126496" cy="2051974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1133A-EAF3-44D7-AEEC-D58D4D784014}"/>
              </a:ext>
            </a:extLst>
          </p:cNvPr>
          <p:cNvSpPr/>
          <p:nvPr userDrawn="1"/>
        </p:nvSpPr>
        <p:spPr>
          <a:xfrm>
            <a:off x="1" y="4963886"/>
            <a:ext cx="2318656" cy="1894114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C07CB61-9C55-4315-B572-273A1BBA3C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1578" y="1012372"/>
            <a:ext cx="5508308" cy="2416628"/>
          </a:xfrm>
          <a:custGeom>
            <a:avLst/>
            <a:gdLst>
              <a:gd name="connsiteX0" fmla="*/ 206839 w 5508308"/>
              <a:gd name="connsiteY0" fmla="*/ 0 h 2416628"/>
              <a:gd name="connsiteX1" fmla="*/ 5301469 w 5508308"/>
              <a:gd name="connsiteY1" fmla="*/ 0 h 2416628"/>
              <a:gd name="connsiteX2" fmla="*/ 5508308 w 5508308"/>
              <a:gd name="connsiteY2" fmla="*/ 206839 h 2416628"/>
              <a:gd name="connsiteX3" fmla="*/ 5508308 w 5508308"/>
              <a:gd name="connsiteY3" fmla="*/ 2209789 h 2416628"/>
              <a:gd name="connsiteX4" fmla="*/ 5301469 w 5508308"/>
              <a:gd name="connsiteY4" fmla="*/ 2416628 h 2416628"/>
              <a:gd name="connsiteX5" fmla="*/ 206839 w 5508308"/>
              <a:gd name="connsiteY5" fmla="*/ 2416628 h 2416628"/>
              <a:gd name="connsiteX6" fmla="*/ 0 w 5508308"/>
              <a:gd name="connsiteY6" fmla="*/ 2209789 h 2416628"/>
              <a:gd name="connsiteX7" fmla="*/ 0 w 5508308"/>
              <a:gd name="connsiteY7" fmla="*/ 206839 h 2416628"/>
              <a:gd name="connsiteX8" fmla="*/ 206839 w 5508308"/>
              <a:gd name="connsiteY8" fmla="*/ 0 h 24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8308" h="2416628">
                <a:moveTo>
                  <a:pt x="206839" y="0"/>
                </a:moveTo>
                <a:lnTo>
                  <a:pt x="5301469" y="0"/>
                </a:lnTo>
                <a:cubicBezTo>
                  <a:pt x="5415703" y="0"/>
                  <a:pt x="5508308" y="92605"/>
                  <a:pt x="5508308" y="206839"/>
                </a:cubicBezTo>
                <a:lnTo>
                  <a:pt x="5508308" y="2209789"/>
                </a:lnTo>
                <a:cubicBezTo>
                  <a:pt x="5508308" y="2324023"/>
                  <a:pt x="5415703" y="2416628"/>
                  <a:pt x="5301469" y="2416628"/>
                </a:cubicBezTo>
                <a:lnTo>
                  <a:pt x="206839" y="2416628"/>
                </a:lnTo>
                <a:cubicBezTo>
                  <a:pt x="92605" y="2416628"/>
                  <a:pt x="0" y="2324023"/>
                  <a:pt x="0" y="2209789"/>
                </a:cubicBezTo>
                <a:lnTo>
                  <a:pt x="0" y="206839"/>
                </a:lnTo>
                <a:cubicBezTo>
                  <a:pt x="0" y="92605"/>
                  <a:pt x="92605" y="0"/>
                  <a:pt x="20683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D090D26-CDE3-4147-A923-FCEEBCC1BA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32115" y="3581400"/>
            <a:ext cx="3859109" cy="2416628"/>
          </a:xfrm>
          <a:custGeom>
            <a:avLst/>
            <a:gdLst>
              <a:gd name="connsiteX0" fmla="*/ 206839 w 3859109"/>
              <a:gd name="connsiteY0" fmla="*/ 0 h 2416628"/>
              <a:gd name="connsiteX1" fmla="*/ 3652270 w 3859109"/>
              <a:gd name="connsiteY1" fmla="*/ 0 h 2416628"/>
              <a:gd name="connsiteX2" fmla="*/ 3859109 w 3859109"/>
              <a:gd name="connsiteY2" fmla="*/ 206839 h 2416628"/>
              <a:gd name="connsiteX3" fmla="*/ 3859109 w 3859109"/>
              <a:gd name="connsiteY3" fmla="*/ 2209789 h 2416628"/>
              <a:gd name="connsiteX4" fmla="*/ 3652270 w 3859109"/>
              <a:gd name="connsiteY4" fmla="*/ 2416628 h 2416628"/>
              <a:gd name="connsiteX5" fmla="*/ 206839 w 3859109"/>
              <a:gd name="connsiteY5" fmla="*/ 2416628 h 2416628"/>
              <a:gd name="connsiteX6" fmla="*/ 0 w 3859109"/>
              <a:gd name="connsiteY6" fmla="*/ 2209789 h 2416628"/>
              <a:gd name="connsiteX7" fmla="*/ 0 w 3859109"/>
              <a:gd name="connsiteY7" fmla="*/ 206839 h 2416628"/>
              <a:gd name="connsiteX8" fmla="*/ 206839 w 3859109"/>
              <a:gd name="connsiteY8" fmla="*/ 0 h 24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9109" h="2416628">
                <a:moveTo>
                  <a:pt x="206839" y="0"/>
                </a:moveTo>
                <a:lnTo>
                  <a:pt x="3652270" y="0"/>
                </a:lnTo>
                <a:cubicBezTo>
                  <a:pt x="3766504" y="0"/>
                  <a:pt x="3859109" y="92605"/>
                  <a:pt x="3859109" y="206839"/>
                </a:cubicBezTo>
                <a:lnTo>
                  <a:pt x="3859109" y="2209789"/>
                </a:lnTo>
                <a:cubicBezTo>
                  <a:pt x="3859109" y="2324023"/>
                  <a:pt x="3766504" y="2416628"/>
                  <a:pt x="3652270" y="2416628"/>
                </a:cubicBezTo>
                <a:lnTo>
                  <a:pt x="206839" y="2416628"/>
                </a:lnTo>
                <a:cubicBezTo>
                  <a:pt x="92605" y="2416628"/>
                  <a:pt x="0" y="2324023"/>
                  <a:pt x="0" y="2209789"/>
                </a:cubicBezTo>
                <a:lnTo>
                  <a:pt x="0" y="206839"/>
                </a:lnTo>
                <a:cubicBezTo>
                  <a:pt x="0" y="92605"/>
                  <a:pt x="92605" y="0"/>
                  <a:pt x="20683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1920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7D8E21-1E5C-44F0-8ACA-60BF2B1CF1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3850" y="1759233"/>
            <a:ext cx="2876550" cy="1752600"/>
          </a:xfrm>
          <a:custGeom>
            <a:avLst/>
            <a:gdLst>
              <a:gd name="connsiteX0" fmla="*/ 152406 w 2876550"/>
              <a:gd name="connsiteY0" fmla="*/ 0 h 1752600"/>
              <a:gd name="connsiteX1" fmla="*/ 2724144 w 2876550"/>
              <a:gd name="connsiteY1" fmla="*/ 0 h 1752600"/>
              <a:gd name="connsiteX2" fmla="*/ 2876550 w 2876550"/>
              <a:gd name="connsiteY2" fmla="*/ 152406 h 1752600"/>
              <a:gd name="connsiteX3" fmla="*/ 2876550 w 2876550"/>
              <a:gd name="connsiteY3" fmla="*/ 1600194 h 1752600"/>
              <a:gd name="connsiteX4" fmla="*/ 2724144 w 2876550"/>
              <a:gd name="connsiteY4" fmla="*/ 1752600 h 1752600"/>
              <a:gd name="connsiteX5" fmla="*/ 152406 w 2876550"/>
              <a:gd name="connsiteY5" fmla="*/ 1752600 h 1752600"/>
              <a:gd name="connsiteX6" fmla="*/ 0 w 2876550"/>
              <a:gd name="connsiteY6" fmla="*/ 1600194 h 1752600"/>
              <a:gd name="connsiteX7" fmla="*/ 0 w 2876550"/>
              <a:gd name="connsiteY7" fmla="*/ 152406 h 1752600"/>
              <a:gd name="connsiteX8" fmla="*/ 152406 w 2876550"/>
              <a:gd name="connsiteY8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6550" h="1752600">
                <a:moveTo>
                  <a:pt x="152406" y="0"/>
                </a:moveTo>
                <a:lnTo>
                  <a:pt x="2724144" y="0"/>
                </a:lnTo>
                <a:cubicBezTo>
                  <a:pt x="2808316" y="0"/>
                  <a:pt x="2876550" y="68234"/>
                  <a:pt x="2876550" y="152406"/>
                </a:cubicBezTo>
                <a:lnTo>
                  <a:pt x="2876550" y="1600194"/>
                </a:lnTo>
                <a:cubicBezTo>
                  <a:pt x="2876550" y="1684366"/>
                  <a:pt x="2808316" y="1752600"/>
                  <a:pt x="2724144" y="1752600"/>
                </a:cubicBezTo>
                <a:lnTo>
                  <a:pt x="152406" y="1752600"/>
                </a:lnTo>
                <a:cubicBezTo>
                  <a:pt x="68234" y="1752600"/>
                  <a:pt x="0" y="1684366"/>
                  <a:pt x="0" y="1600194"/>
                </a:cubicBezTo>
                <a:lnTo>
                  <a:pt x="0" y="152406"/>
                </a:lnTo>
                <a:cubicBezTo>
                  <a:pt x="0" y="68234"/>
                  <a:pt x="68234" y="0"/>
                  <a:pt x="1524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07C6CB2-9AC5-40DB-BFE0-4F1FABFCD9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7725" y="2394233"/>
            <a:ext cx="2876550" cy="1752600"/>
          </a:xfrm>
          <a:custGeom>
            <a:avLst/>
            <a:gdLst>
              <a:gd name="connsiteX0" fmla="*/ 152406 w 2876550"/>
              <a:gd name="connsiteY0" fmla="*/ 0 h 1752600"/>
              <a:gd name="connsiteX1" fmla="*/ 2724144 w 2876550"/>
              <a:gd name="connsiteY1" fmla="*/ 0 h 1752600"/>
              <a:gd name="connsiteX2" fmla="*/ 2876550 w 2876550"/>
              <a:gd name="connsiteY2" fmla="*/ 152406 h 1752600"/>
              <a:gd name="connsiteX3" fmla="*/ 2876550 w 2876550"/>
              <a:gd name="connsiteY3" fmla="*/ 1600194 h 1752600"/>
              <a:gd name="connsiteX4" fmla="*/ 2724144 w 2876550"/>
              <a:gd name="connsiteY4" fmla="*/ 1752600 h 1752600"/>
              <a:gd name="connsiteX5" fmla="*/ 152406 w 2876550"/>
              <a:gd name="connsiteY5" fmla="*/ 1752600 h 1752600"/>
              <a:gd name="connsiteX6" fmla="*/ 0 w 2876550"/>
              <a:gd name="connsiteY6" fmla="*/ 1600194 h 1752600"/>
              <a:gd name="connsiteX7" fmla="*/ 0 w 2876550"/>
              <a:gd name="connsiteY7" fmla="*/ 152406 h 1752600"/>
              <a:gd name="connsiteX8" fmla="*/ 152406 w 2876550"/>
              <a:gd name="connsiteY8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6550" h="1752600">
                <a:moveTo>
                  <a:pt x="152406" y="0"/>
                </a:moveTo>
                <a:lnTo>
                  <a:pt x="2724144" y="0"/>
                </a:lnTo>
                <a:cubicBezTo>
                  <a:pt x="2808316" y="0"/>
                  <a:pt x="2876550" y="68234"/>
                  <a:pt x="2876550" y="152406"/>
                </a:cubicBezTo>
                <a:lnTo>
                  <a:pt x="2876550" y="1600194"/>
                </a:lnTo>
                <a:cubicBezTo>
                  <a:pt x="2876550" y="1684366"/>
                  <a:pt x="2808316" y="1752600"/>
                  <a:pt x="2724144" y="1752600"/>
                </a:cubicBezTo>
                <a:lnTo>
                  <a:pt x="152406" y="1752600"/>
                </a:lnTo>
                <a:cubicBezTo>
                  <a:pt x="68234" y="1752600"/>
                  <a:pt x="0" y="1684366"/>
                  <a:pt x="0" y="1600194"/>
                </a:cubicBezTo>
                <a:lnTo>
                  <a:pt x="0" y="152406"/>
                </a:lnTo>
                <a:cubicBezTo>
                  <a:pt x="0" y="68234"/>
                  <a:pt x="68234" y="0"/>
                  <a:pt x="1524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257A293-EA4A-49B8-9BFD-F15F91ED69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71600" y="3029233"/>
            <a:ext cx="2876550" cy="1752600"/>
          </a:xfrm>
          <a:custGeom>
            <a:avLst/>
            <a:gdLst>
              <a:gd name="connsiteX0" fmla="*/ 152406 w 2876550"/>
              <a:gd name="connsiteY0" fmla="*/ 0 h 1752600"/>
              <a:gd name="connsiteX1" fmla="*/ 2724144 w 2876550"/>
              <a:gd name="connsiteY1" fmla="*/ 0 h 1752600"/>
              <a:gd name="connsiteX2" fmla="*/ 2876550 w 2876550"/>
              <a:gd name="connsiteY2" fmla="*/ 152406 h 1752600"/>
              <a:gd name="connsiteX3" fmla="*/ 2876550 w 2876550"/>
              <a:gd name="connsiteY3" fmla="*/ 1600194 h 1752600"/>
              <a:gd name="connsiteX4" fmla="*/ 2724144 w 2876550"/>
              <a:gd name="connsiteY4" fmla="*/ 1752600 h 1752600"/>
              <a:gd name="connsiteX5" fmla="*/ 152406 w 2876550"/>
              <a:gd name="connsiteY5" fmla="*/ 1752600 h 1752600"/>
              <a:gd name="connsiteX6" fmla="*/ 0 w 2876550"/>
              <a:gd name="connsiteY6" fmla="*/ 1600194 h 1752600"/>
              <a:gd name="connsiteX7" fmla="*/ 0 w 2876550"/>
              <a:gd name="connsiteY7" fmla="*/ 152406 h 1752600"/>
              <a:gd name="connsiteX8" fmla="*/ 152406 w 2876550"/>
              <a:gd name="connsiteY8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6550" h="1752600">
                <a:moveTo>
                  <a:pt x="152406" y="0"/>
                </a:moveTo>
                <a:lnTo>
                  <a:pt x="2724144" y="0"/>
                </a:lnTo>
                <a:cubicBezTo>
                  <a:pt x="2808316" y="0"/>
                  <a:pt x="2876550" y="68234"/>
                  <a:pt x="2876550" y="152406"/>
                </a:cubicBezTo>
                <a:lnTo>
                  <a:pt x="2876550" y="1600194"/>
                </a:lnTo>
                <a:cubicBezTo>
                  <a:pt x="2876550" y="1684366"/>
                  <a:pt x="2808316" y="1752600"/>
                  <a:pt x="2724144" y="1752600"/>
                </a:cubicBezTo>
                <a:lnTo>
                  <a:pt x="152406" y="1752600"/>
                </a:lnTo>
                <a:cubicBezTo>
                  <a:pt x="68234" y="1752600"/>
                  <a:pt x="0" y="1684366"/>
                  <a:pt x="0" y="1600194"/>
                </a:cubicBezTo>
                <a:lnTo>
                  <a:pt x="0" y="152406"/>
                </a:lnTo>
                <a:cubicBezTo>
                  <a:pt x="0" y="68234"/>
                  <a:pt x="68234" y="0"/>
                  <a:pt x="1524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297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DBC437-5D9D-4357-94E6-682D2E7E9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04849"/>
            <a:ext cx="6313715" cy="2724149"/>
          </a:xfrm>
          <a:custGeom>
            <a:avLst/>
            <a:gdLst>
              <a:gd name="connsiteX0" fmla="*/ 0 w 6313715"/>
              <a:gd name="connsiteY0" fmla="*/ 0 h 2724149"/>
              <a:gd name="connsiteX1" fmla="*/ 6045468 w 6313715"/>
              <a:gd name="connsiteY1" fmla="*/ 0 h 2724149"/>
              <a:gd name="connsiteX2" fmla="*/ 6313715 w 6313715"/>
              <a:gd name="connsiteY2" fmla="*/ 268247 h 2724149"/>
              <a:gd name="connsiteX3" fmla="*/ 6313715 w 6313715"/>
              <a:gd name="connsiteY3" fmla="*/ 2455902 h 2724149"/>
              <a:gd name="connsiteX4" fmla="*/ 6045468 w 6313715"/>
              <a:gd name="connsiteY4" fmla="*/ 2724149 h 2724149"/>
              <a:gd name="connsiteX5" fmla="*/ 0 w 6313715"/>
              <a:gd name="connsiteY5" fmla="*/ 2724149 h 272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13715" h="2724149">
                <a:moveTo>
                  <a:pt x="0" y="0"/>
                </a:moveTo>
                <a:lnTo>
                  <a:pt x="6045468" y="0"/>
                </a:lnTo>
                <a:cubicBezTo>
                  <a:pt x="6193617" y="0"/>
                  <a:pt x="6313715" y="120098"/>
                  <a:pt x="6313715" y="268247"/>
                </a:cubicBezTo>
                <a:lnTo>
                  <a:pt x="6313715" y="2455902"/>
                </a:lnTo>
                <a:cubicBezTo>
                  <a:pt x="6313715" y="2604051"/>
                  <a:pt x="6193617" y="2724149"/>
                  <a:pt x="6045468" y="2724149"/>
                </a:cubicBezTo>
                <a:lnTo>
                  <a:pt x="0" y="272414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094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1B45F-EECE-4441-9C6F-2B9898C274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54080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5EA6DA2F-1C4A-44A0-9044-25D49A6E0663}"/>
              </a:ext>
            </a:extLst>
          </p:cNvPr>
          <p:cNvSpPr/>
          <p:nvPr userDrawn="1"/>
        </p:nvSpPr>
        <p:spPr>
          <a:xfrm rot="5400000">
            <a:off x="1514475" y="-828675"/>
            <a:ext cx="5486400" cy="8515350"/>
          </a:xfrm>
          <a:prstGeom prst="round2SameRect">
            <a:avLst>
              <a:gd name="adj1" fmla="val 3611"/>
              <a:gd name="adj2" fmla="val 0"/>
            </a:avLst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41F5EB-0E4A-4428-9E43-7EBCFE3CD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5150" y="1314450"/>
            <a:ext cx="4286250" cy="4114800"/>
          </a:xfrm>
          <a:custGeom>
            <a:avLst/>
            <a:gdLst>
              <a:gd name="connsiteX0" fmla="*/ 309598 w 4286250"/>
              <a:gd name="connsiteY0" fmla="*/ 0 h 4114800"/>
              <a:gd name="connsiteX1" fmla="*/ 3976652 w 4286250"/>
              <a:gd name="connsiteY1" fmla="*/ 0 h 4114800"/>
              <a:gd name="connsiteX2" fmla="*/ 4286250 w 4286250"/>
              <a:gd name="connsiteY2" fmla="*/ 309598 h 4114800"/>
              <a:gd name="connsiteX3" fmla="*/ 4286250 w 4286250"/>
              <a:gd name="connsiteY3" fmla="*/ 3805202 h 4114800"/>
              <a:gd name="connsiteX4" fmla="*/ 3976652 w 4286250"/>
              <a:gd name="connsiteY4" fmla="*/ 4114800 h 4114800"/>
              <a:gd name="connsiteX5" fmla="*/ 309598 w 4286250"/>
              <a:gd name="connsiteY5" fmla="*/ 4114800 h 4114800"/>
              <a:gd name="connsiteX6" fmla="*/ 0 w 4286250"/>
              <a:gd name="connsiteY6" fmla="*/ 3805202 h 4114800"/>
              <a:gd name="connsiteX7" fmla="*/ 0 w 4286250"/>
              <a:gd name="connsiteY7" fmla="*/ 309598 h 4114800"/>
              <a:gd name="connsiteX8" fmla="*/ 309598 w 4286250"/>
              <a:gd name="connsiteY8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4114800">
                <a:moveTo>
                  <a:pt x="309598" y="0"/>
                </a:moveTo>
                <a:lnTo>
                  <a:pt x="3976652" y="0"/>
                </a:lnTo>
                <a:cubicBezTo>
                  <a:pt x="4147638" y="0"/>
                  <a:pt x="4286250" y="138612"/>
                  <a:pt x="4286250" y="309598"/>
                </a:cubicBezTo>
                <a:lnTo>
                  <a:pt x="4286250" y="3805202"/>
                </a:lnTo>
                <a:cubicBezTo>
                  <a:pt x="4286250" y="3976188"/>
                  <a:pt x="4147638" y="4114800"/>
                  <a:pt x="3976652" y="4114800"/>
                </a:cubicBezTo>
                <a:lnTo>
                  <a:pt x="309598" y="4114800"/>
                </a:lnTo>
                <a:cubicBezTo>
                  <a:pt x="138612" y="4114800"/>
                  <a:pt x="0" y="3976188"/>
                  <a:pt x="0" y="3805202"/>
                </a:cubicBezTo>
                <a:lnTo>
                  <a:pt x="0" y="309598"/>
                </a:lnTo>
                <a:cubicBezTo>
                  <a:pt x="0" y="138612"/>
                  <a:pt x="138612" y="0"/>
                  <a:pt x="30959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576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E0F1389-14D2-4AE8-B60B-B50151F4A2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48916" y="3614057"/>
            <a:ext cx="2148115" cy="2148114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1507FA8-D59B-416A-896C-52166BFB93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3614057"/>
            <a:ext cx="2148115" cy="2148114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85C17BA-A3FE-420B-8830-CE664C36CD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5315" y="1001486"/>
            <a:ext cx="2148115" cy="2148114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4FD8581-5576-4B09-9686-0103A762EA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88230" y="1001486"/>
            <a:ext cx="2148115" cy="2148114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0971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7CEBF36-1EC7-4250-A3B4-8F69E5A4B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44546" y="3581402"/>
            <a:ext cx="3380015" cy="2612571"/>
          </a:xfrm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2F0BA6D-DF55-4518-8A7C-550B88D3D9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05995" y="3581402"/>
            <a:ext cx="3380015" cy="2612571"/>
          </a:xfrm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844AB3D-EC8F-4A73-99D4-3C751621DF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44547" y="664031"/>
            <a:ext cx="3380015" cy="2612571"/>
          </a:xfrm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ABEA88C-44E9-4B71-A4D7-A034AC4CC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5994" y="664030"/>
            <a:ext cx="3380015" cy="2612571"/>
          </a:xfrm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CA938D0-AFDF-45BA-9E29-130C7AAAE7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444" y="3581402"/>
            <a:ext cx="3380015" cy="2612571"/>
          </a:xfrm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EE1A655-0CCD-4E0A-8ACC-B3138E32D5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7441" y="664029"/>
            <a:ext cx="3380015" cy="2612571"/>
          </a:xfrm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8844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Rounded 5">
            <a:extLst>
              <a:ext uri="{FF2B5EF4-FFF2-40B4-BE49-F238E27FC236}">
                <a16:creationId xmlns:a16="http://schemas.microsoft.com/office/drawing/2014/main" id="{9E966064-261E-41A2-9D12-616BEBD8050A}"/>
              </a:ext>
            </a:extLst>
          </p:cNvPr>
          <p:cNvSpPr/>
          <p:nvPr userDrawn="1"/>
        </p:nvSpPr>
        <p:spPr>
          <a:xfrm flipV="1">
            <a:off x="0" y="0"/>
            <a:ext cx="4552950" cy="4495800"/>
          </a:xfrm>
          <a:prstGeom prst="round1Rect">
            <a:avLst>
              <a:gd name="adj" fmla="val 7557"/>
            </a:avLst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3DF2FFC-4766-4FEA-980F-9265A9B2FB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2080" y="4151067"/>
            <a:ext cx="1610556" cy="1610556"/>
          </a:xfrm>
          <a:custGeom>
            <a:avLst/>
            <a:gdLst>
              <a:gd name="connsiteX0" fmla="*/ 164293 w 1610556"/>
              <a:gd name="connsiteY0" fmla="*/ 0 h 1610556"/>
              <a:gd name="connsiteX1" fmla="*/ 1446263 w 1610556"/>
              <a:gd name="connsiteY1" fmla="*/ 0 h 1610556"/>
              <a:gd name="connsiteX2" fmla="*/ 1610556 w 1610556"/>
              <a:gd name="connsiteY2" fmla="*/ 164293 h 1610556"/>
              <a:gd name="connsiteX3" fmla="*/ 1610556 w 1610556"/>
              <a:gd name="connsiteY3" fmla="*/ 1446263 h 1610556"/>
              <a:gd name="connsiteX4" fmla="*/ 1446263 w 1610556"/>
              <a:gd name="connsiteY4" fmla="*/ 1610556 h 1610556"/>
              <a:gd name="connsiteX5" fmla="*/ 164293 w 1610556"/>
              <a:gd name="connsiteY5" fmla="*/ 1610556 h 1610556"/>
              <a:gd name="connsiteX6" fmla="*/ 0 w 1610556"/>
              <a:gd name="connsiteY6" fmla="*/ 1446263 h 1610556"/>
              <a:gd name="connsiteX7" fmla="*/ 0 w 1610556"/>
              <a:gd name="connsiteY7" fmla="*/ 164293 h 1610556"/>
              <a:gd name="connsiteX8" fmla="*/ 164293 w 1610556"/>
              <a:gd name="connsiteY8" fmla="*/ 0 h 161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0556" h="1610556">
                <a:moveTo>
                  <a:pt x="164293" y="0"/>
                </a:moveTo>
                <a:lnTo>
                  <a:pt x="1446263" y="0"/>
                </a:lnTo>
                <a:cubicBezTo>
                  <a:pt x="1537000" y="0"/>
                  <a:pt x="1610556" y="73556"/>
                  <a:pt x="1610556" y="164293"/>
                </a:cubicBezTo>
                <a:lnTo>
                  <a:pt x="1610556" y="1446263"/>
                </a:lnTo>
                <a:cubicBezTo>
                  <a:pt x="1610556" y="1537000"/>
                  <a:pt x="1537000" y="1610556"/>
                  <a:pt x="1446263" y="1610556"/>
                </a:cubicBezTo>
                <a:lnTo>
                  <a:pt x="164293" y="1610556"/>
                </a:lnTo>
                <a:cubicBezTo>
                  <a:pt x="73556" y="1610556"/>
                  <a:pt x="0" y="1537000"/>
                  <a:pt x="0" y="1446263"/>
                </a:cubicBezTo>
                <a:lnTo>
                  <a:pt x="0" y="164293"/>
                </a:lnTo>
                <a:cubicBezTo>
                  <a:pt x="0" y="73556"/>
                  <a:pt x="73556" y="0"/>
                  <a:pt x="1642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B31B6E-9AA2-4B90-8A57-7D5CDBB1AF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5850" y="940707"/>
            <a:ext cx="2766786" cy="2766786"/>
          </a:xfrm>
          <a:custGeom>
            <a:avLst/>
            <a:gdLst>
              <a:gd name="connsiteX0" fmla="*/ 282240 w 2766786"/>
              <a:gd name="connsiteY0" fmla="*/ 0 h 2766786"/>
              <a:gd name="connsiteX1" fmla="*/ 2484546 w 2766786"/>
              <a:gd name="connsiteY1" fmla="*/ 0 h 2766786"/>
              <a:gd name="connsiteX2" fmla="*/ 2766786 w 2766786"/>
              <a:gd name="connsiteY2" fmla="*/ 282240 h 2766786"/>
              <a:gd name="connsiteX3" fmla="*/ 2766786 w 2766786"/>
              <a:gd name="connsiteY3" fmla="*/ 2484546 h 2766786"/>
              <a:gd name="connsiteX4" fmla="*/ 2484546 w 2766786"/>
              <a:gd name="connsiteY4" fmla="*/ 2766786 h 2766786"/>
              <a:gd name="connsiteX5" fmla="*/ 282240 w 2766786"/>
              <a:gd name="connsiteY5" fmla="*/ 2766786 h 2766786"/>
              <a:gd name="connsiteX6" fmla="*/ 0 w 2766786"/>
              <a:gd name="connsiteY6" fmla="*/ 2484546 h 2766786"/>
              <a:gd name="connsiteX7" fmla="*/ 0 w 2766786"/>
              <a:gd name="connsiteY7" fmla="*/ 282240 h 2766786"/>
              <a:gd name="connsiteX8" fmla="*/ 282240 w 2766786"/>
              <a:gd name="connsiteY8" fmla="*/ 0 h 276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786" h="2766786">
                <a:moveTo>
                  <a:pt x="282240" y="0"/>
                </a:moveTo>
                <a:lnTo>
                  <a:pt x="2484546" y="0"/>
                </a:lnTo>
                <a:cubicBezTo>
                  <a:pt x="2640423" y="0"/>
                  <a:pt x="2766786" y="126363"/>
                  <a:pt x="2766786" y="282240"/>
                </a:cubicBezTo>
                <a:lnTo>
                  <a:pt x="2766786" y="2484546"/>
                </a:lnTo>
                <a:cubicBezTo>
                  <a:pt x="2766786" y="2640423"/>
                  <a:pt x="2640423" y="2766786"/>
                  <a:pt x="2484546" y="2766786"/>
                </a:cubicBezTo>
                <a:lnTo>
                  <a:pt x="282240" y="2766786"/>
                </a:lnTo>
                <a:cubicBezTo>
                  <a:pt x="126363" y="2766786"/>
                  <a:pt x="0" y="2640423"/>
                  <a:pt x="0" y="2484546"/>
                </a:cubicBezTo>
                <a:lnTo>
                  <a:pt x="0" y="282240"/>
                </a:lnTo>
                <a:cubicBezTo>
                  <a:pt x="0" y="126363"/>
                  <a:pt x="126363" y="0"/>
                  <a:pt x="28224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462F12-9871-472A-B037-78262E53CB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6211" y="1760747"/>
            <a:ext cx="1946746" cy="1946746"/>
          </a:xfrm>
          <a:custGeom>
            <a:avLst/>
            <a:gdLst>
              <a:gd name="connsiteX0" fmla="*/ 198588 w 1946746"/>
              <a:gd name="connsiteY0" fmla="*/ 0 h 1946746"/>
              <a:gd name="connsiteX1" fmla="*/ 1748158 w 1946746"/>
              <a:gd name="connsiteY1" fmla="*/ 0 h 1946746"/>
              <a:gd name="connsiteX2" fmla="*/ 1946746 w 1946746"/>
              <a:gd name="connsiteY2" fmla="*/ 198588 h 1946746"/>
              <a:gd name="connsiteX3" fmla="*/ 1946746 w 1946746"/>
              <a:gd name="connsiteY3" fmla="*/ 1748158 h 1946746"/>
              <a:gd name="connsiteX4" fmla="*/ 1748158 w 1946746"/>
              <a:gd name="connsiteY4" fmla="*/ 1946746 h 1946746"/>
              <a:gd name="connsiteX5" fmla="*/ 198588 w 1946746"/>
              <a:gd name="connsiteY5" fmla="*/ 1946746 h 1946746"/>
              <a:gd name="connsiteX6" fmla="*/ 0 w 1946746"/>
              <a:gd name="connsiteY6" fmla="*/ 1748158 h 1946746"/>
              <a:gd name="connsiteX7" fmla="*/ 0 w 1946746"/>
              <a:gd name="connsiteY7" fmla="*/ 198588 h 1946746"/>
              <a:gd name="connsiteX8" fmla="*/ 198588 w 1946746"/>
              <a:gd name="connsiteY8" fmla="*/ 0 h 194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6746" h="1946746">
                <a:moveTo>
                  <a:pt x="198588" y="0"/>
                </a:moveTo>
                <a:lnTo>
                  <a:pt x="1748158" y="0"/>
                </a:lnTo>
                <a:cubicBezTo>
                  <a:pt x="1857835" y="0"/>
                  <a:pt x="1946746" y="88911"/>
                  <a:pt x="1946746" y="198588"/>
                </a:cubicBezTo>
                <a:lnTo>
                  <a:pt x="1946746" y="1748158"/>
                </a:lnTo>
                <a:cubicBezTo>
                  <a:pt x="1946746" y="1857835"/>
                  <a:pt x="1857835" y="1946746"/>
                  <a:pt x="1748158" y="1946746"/>
                </a:cubicBezTo>
                <a:lnTo>
                  <a:pt x="198588" y="1946746"/>
                </a:lnTo>
                <a:cubicBezTo>
                  <a:pt x="88911" y="1946746"/>
                  <a:pt x="0" y="1857835"/>
                  <a:pt x="0" y="1748158"/>
                </a:cubicBezTo>
                <a:lnTo>
                  <a:pt x="0" y="198588"/>
                </a:lnTo>
                <a:cubicBezTo>
                  <a:pt x="0" y="88911"/>
                  <a:pt x="88911" y="0"/>
                  <a:pt x="19858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168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EF9A0C-2E58-457C-B5F3-B8375CED2B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84836" y="2337215"/>
            <a:ext cx="2727656" cy="2545768"/>
          </a:xfrm>
          <a:custGeom>
            <a:avLst/>
            <a:gdLst>
              <a:gd name="connsiteX0" fmla="*/ 184135 w 2727656"/>
              <a:gd name="connsiteY0" fmla="*/ 0 h 2545768"/>
              <a:gd name="connsiteX1" fmla="*/ 2543521 w 2727656"/>
              <a:gd name="connsiteY1" fmla="*/ 0 h 2545768"/>
              <a:gd name="connsiteX2" fmla="*/ 2727656 w 2727656"/>
              <a:gd name="connsiteY2" fmla="*/ 184135 h 2545768"/>
              <a:gd name="connsiteX3" fmla="*/ 2727656 w 2727656"/>
              <a:gd name="connsiteY3" fmla="*/ 2361633 h 2545768"/>
              <a:gd name="connsiteX4" fmla="*/ 2543521 w 2727656"/>
              <a:gd name="connsiteY4" fmla="*/ 2545768 h 2545768"/>
              <a:gd name="connsiteX5" fmla="*/ 184135 w 2727656"/>
              <a:gd name="connsiteY5" fmla="*/ 2545768 h 2545768"/>
              <a:gd name="connsiteX6" fmla="*/ 0 w 2727656"/>
              <a:gd name="connsiteY6" fmla="*/ 2361633 h 2545768"/>
              <a:gd name="connsiteX7" fmla="*/ 0 w 2727656"/>
              <a:gd name="connsiteY7" fmla="*/ 184135 h 2545768"/>
              <a:gd name="connsiteX8" fmla="*/ 184135 w 2727656"/>
              <a:gd name="connsiteY8" fmla="*/ 0 h 254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7656" h="2545768">
                <a:moveTo>
                  <a:pt x="184135" y="0"/>
                </a:moveTo>
                <a:lnTo>
                  <a:pt x="2543521" y="0"/>
                </a:lnTo>
                <a:cubicBezTo>
                  <a:pt x="2645216" y="0"/>
                  <a:pt x="2727656" y="82440"/>
                  <a:pt x="2727656" y="184135"/>
                </a:cubicBezTo>
                <a:lnTo>
                  <a:pt x="2727656" y="2361633"/>
                </a:lnTo>
                <a:cubicBezTo>
                  <a:pt x="2727656" y="2463328"/>
                  <a:pt x="2645216" y="2545768"/>
                  <a:pt x="2543521" y="2545768"/>
                </a:cubicBezTo>
                <a:lnTo>
                  <a:pt x="184135" y="2545768"/>
                </a:lnTo>
                <a:cubicBezTo>
                  <a:pt x="82440" y="2545768"/>
                  <a:pt x="0" y="2463328"/>
                  <a:pt x="0" y="2361633"/>
                </a:cubicBezTo>
                <a:lnTo>
                  <a:pt x="0" y="184135"/>
                </a:lnTo>
                <a:cubicBezTo>
                  <a:pt x="0" y="82440"/>
                  <a:pt x="82440" y="0"/>
                  <a:pt x="18413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D88DED-064F-4D3A-9EDE-91BB70FB12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44080" y="2337215"/>
            <a:ext cx="2727656" cy="2545768"/>
          </a:xfrm>
          <a:custGeom>
            <a:avLst/>
            <a:gdLst>
              <a:gd name="connsiteX0" fmla="*/ 184135 w 2727656"/>
              <a:gd name="connsiteY0" fmla="*/ 0 h 2545768"/>
              <a:gd name="connsiteX1" fmla="*/ 2543521 w 2727656"/>
              <a:gd name="connsiteY1" fmla="*/ 0 h 2545768"/>
              <a:gd name="connsiteX2" fmla="*/ 2727656 w 2727656"/>
              <a:gd name="connsiteY2" fmla="*/ 184135 h 2545768"/>
              <a:gd name="connsiteX3" fmla="*/ 2727656 w 2727656"/>
              <a:gd name="connsiteY3" fmla="*/ 2361633 h 2545768"/>
              <a:gd name="connsiteX4" fmla="*/ 2543521 w 2727656"/>
              <a:gd name="connsiteY4" fmla="*/ 2545768 h 2545768"/>
              <a:gd name="connsiteX5" fmla="*/ 184135 w 2727656"/>
              <a:gd name="connsiteY5" fmla="*/ 2545768 h 2545768"/>
              <a:gd name="connsiteX6" fmla="*/ 0 w 2727656"/>
              <a:gd name="connsiteY6" fmla="*/ 2361633 h 2545768"/>
              <a:gd name="connsiteX7" fmla="*/ 0 w 2727656"/>
              <a:gd name="connsiteY7" fmla="*/ 184135 h 2545768"/>
              <a:gd name="connsiteX8" fmla="*/ 184135 w 2727656"/>
              <a:gd name="connsiteY8" fmla="*/ 0 h 254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7656" h="2545768">
                <a:moveTo>
                  <a:pt x="184135" y="0"/>
                </a:moveTo>
                <a:lnTo>
                  <a:pt x="2543521" y="0"/>
                </a:lnTo>
                <a:cubicBezTo>
                  <a:pt x="2645216" y="0"/>
                  <a:pt x="2727656" y="82440"/>
                  <a:pt x="2727656" y="184135"/>
                </a:cubicBezTo>
                <a:lnTo>
                  <a:pt x="2727656" y="2361633"/>
                </a:lnTo>
                <a:cubicBezTo>
                  <a:pt x="2727656" y="2463328"/>
                  <a:pt x="2645216" y="2545768"/>
                  <a:pt x="2543521" y="2545768"/>
                </a:cubicBezTo>
                <a:lnTo>
                  <a:pt x="184135" y="2545768"/>
                </a:lnTo>
                <a:cubicBezTo>
                  <a:pt x="82440" y="2545768"/>
                  <a:pt x="0" y="2463328"/>
                  <a:pt x="0" y="2361633"/>
                </a:cubicBezTo>
                <a:lnTo>
                  <a:pt x="0" y="184135"/>
                </a:lnTo>
                <a:cubicBezTo>
                  <a:pt x="0" y="82440"/>
                  <a:pt x="82440" y="0"/>
                  <a:pt x="18413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FCD1117-F23D-402A-8BB2-B070B6297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45365" y="2110679"/>
            <a:ext cx="3865842" cy="2998840"/>
          </a:xfrm>
          <a:custGeom>
            <a:avLst/>
            <a:gdLst>
              <a:gd name="connsiteX0" fmla="*/ 216906 w 3865842"/>
              <a:gd name="connsiteY0" fmla="*/ 0 h 2998840"/>
              <a:gd name="connsiteX1" fmla="*/ 3648936 w 3865842"/>
              <a:gd name="connsiteY1" fmla="*/ 0 h 2998840"/>
              <a:gd name="connsiteX2" fmla="*/ 3865842 w 3865842"/>
              <a:gd name="connsiteY2" fmla="*/ 216906 h 2998840"/>
              <a:gd name="connsiteX3" fmla="*/ 3865842 w 3865842"/>
              <a:gd name="connsiteY3" fmla="*/ 2781934 h 2998840"/>
              <a:gd name="connsiteX4" fmla="*/ 3648936 w 3865842"/>
              <a:gd name="connsiteY4" fmla="*/ 2998840 h 2998840"/>
              <a:gd name="connsiteX5" fmla="*/ 216906 w 3865842"/>
              <a:gd name="connsiteY5" fmla="*/ 2998840 h 2998840"/>
              <a:gd name="connsiteX6" fmla="*/ 0 w 3865842"/>
              <a:gd name="connsiteY6" fmla="*/ 2781934 h 2998840"/>
              <a:gd name="connsiteX7" fmla="*/ 0 w 3865842"/>
              <a:gd name="connsiteY7" fmla="*/ 216906 h 2998840"/>
              <a:gd name="connsiteX8" fmla="*/ 216906 w 3865842"/>
              <a:gd name="connsiteY8" fmla="*/ 0 h 299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5842" h="2998840">
                <a:moveTo>
                  <a:pt x="216906" y="0"/>
                </a:moveTo>
                <a:lnTo>
                  <a:pt x="3648936" y="0"/>
                </a:lnTo>
                <a:cubicBezTo>
                  <a:pt x="3768730" y="0"/>
                  <a:pt x="3865842" y="97112"/>
                  <a:pt x="3865842" y="216906"/>
                </a:cubicBezTo>
                <a:lnTo>
                  <a:pt x="3865842" y="2781934"/>
                </a:lnTo>
                <a:cubicBezTo>
                  <a:pt x="3865842" y="2901728"/>
                  <a:pt x="3768730" y="2998840"/>
                  <a:pt x="3648936" y="2998840"/>
                </a:cubicBezTo>
                <a:lnTo>
                  <a:pt x="216906" y="2998840"/>
                </a:lnTo>
                <a:cubicBezTo>
                  <a:pt x="97112" y="2998840"/>
                  <a:pt x="0" y="2901728"/>
                  <a:pt x="0" y="2781934"/>
                </a:cubicBezTo>
                <a:lnTo>
                  <a:pt x="0" y="216906"/>
                </a:lnTo>
                <a:cubicBezTo>
                  <a:pt x="0" y="97112"/>
                  <a:pt x="97112" y="0"/>
                  <a:pt x="2169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2511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9FDFA4-13EE-40FD-A709-F27639595F6A}"/>
              </a:ext>
            </a:extLst>
          </p:cNvPr>
          <p:cNvSpPr/>
          <p:nvPr userDrawn="1"/>
        </p:nvSpPr>
        <p:spPr>
          <a:xfrm>
            <a:off x="0" y="-15412"/>
            <a:ext cx="5475501" cy="6873412"/>
          </a:xfrm>
          <a:custGeom>
            <a:avLst/>
            <a:gdLst>
              <a:gd name="connsiteX0" fmla="*/ 2371713 w 5475501"/>
              <a:gd name="connsiteY0" fmla="*/ 0 h 6873412"/>
              <a:gd name="connsiteX1" fmla="*/ 3103788 w 5475501"/>
              <a:gd name="connsiteY1" fmla="*/ 0 h 6873412"/>
              <a:gd name="connsiteX2" fmla="*/ 5475501 w 5475501"/>
              <a:gd name="connsiteY2" fmla="*/ 6858000 h 6873412"/>
              <a:gd name="connsiteX3" fmla="*/ 3010509 w 5475501"/>
              <a:gd name="connsiteY3" fmla="*/ 6858000 h 6873412"/>
              <a:gd name="connsiteX4" fmla="*/ 3010509 w 5475501"/>
              <a:gd name="connsiteY4" fmla="*/ 6873412 h 6873412"/>
              <a:gd name="connsiteX5" fmla="*/ 0 w 5475501"/>
              <a:gd name="connsiteY5" fmla="*/ 6873412 h 6873412"/>
              <a:gd name="connsiteX6" fmla="*/ 0 w 5475501"/>
              <a:gd name="connsiteY6" fmla="*/ 6858000 h 6873412"/>
              <a:gd name="connsiteX7" fmla="*/ 0 w 5475501"/>
              <a:gd name="connsiteY7" fmla="*/ 15412 h 6873412"/>
              <a:gd name="connsiteX8" fmla="*/ 2366383 w 5475501"/>
              <a:gd name="connsiteY8" fmla="*/ 15412 h 687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75501" h="6873412">
                <a:moveTo>
                  <a:pt x="2371713" y="0"/>
                </a:moveTo>
                <a:lnTo>
                  <a:pt x="3103788" y="0"/>
                </a:lnTo>
                <a:lnTo>
                  <a:pt x="5475501" y="6858000"/>
                </a:lnTo>
                <a:lnTo>
                  <a:pt x="3010509" y="6858000"/>
                </a:lnTo>
                <a:lnTo>
                  <a:pt x="3010509" y="6873412"/>
                </a:lnTo>
                <a:lnTo>
                  <a:pt x="0" y="6873412"/>
                </a:lnTo>
                <a:lnTo>
                  <a:pt x="0" y="6858000"/>
                </a:lnTo>
                <a:lnTo>
                  <a:pt x="0" y="15412"/>
                </a:lnTo>
                <a:lnTo>
                  <a:pt x="2366383" y="15412"/>
                </a:lnTo>
                <a:close/>
              </a:path>
            </a:pathLst>
          </a:cu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87B65-E61F-47F4-8F49-E7DBA8C220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0718" y="2944273"/>
            <a:ext cx="1944682" cy="2274845"/>
          </a:xfrm>
          <a:custGeom>
            <a:avLst/>
            <a:gdLst>
              <a:gd name="connsiteX0" fmla="*/ 324120 w 1944682"/>
              <a:gd name="connsiteY0" fmla="*/ 0 h 2274845"/>
              <a:gd name="connsiteX1" fmla="*/ 1620562 w 1944682"/>
              <a:gd name="connsiteY1" fmla="*/ 0 h 2274845"/>
              <a:gd name="connsiteX2" fmla="*/ 1944682 w 1944682"/>
              <a:gd name="connsiteY2" fmla="*/ 324120 h 2274845"/>
              <a:gd name="connsiteX3" fmla="*/ 1944682 w 1944682"/>
              <a:gd name="connsiteY3" fmla="*/ 1950725 h 2274845"/>
              <a:gd name="connsiteX4" fmla="*/ 1620562 w 1944682"/>
              <a:gd name="connsiteY4" fmla="*/ 2274845 h 2274845"/>
              <a:gd name="connsiteX5" fmla="*/ 324120 w 1944682"/>
              <a:gd name="connsiteY5" fmla="*/ 2274845 h 2274845"/>
              <a:gd name="connsiteX6" fmla="*/ 0 w 1944682"/>
              <a:gd name="connsiteY6" fmla="*/ 1950725 h 2274845"/>
              <a:gd name="connsiteX7" fmla="*/ 0 w 1944682"/>
              <a:gd name="connsiteY7" fmla="*/ 324120 h 2274845"/>
              <a:gd name="connsiteX8" fmla="*/ 324120 w 1944682"/>
              <a:gd name="connsiteY8" fmla="*/ 0 h 227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4682" h="2274845">
                <a:moveTo>
                  <a:pt x="324120" y="0"/>
                </a:moveTo>
                <a:lnTo>
                  <a:pt x="1620562" y="0"/>
                </a:lnTo>
                <a:cubicBezTo>
                  <a:pt x="1799569" y="0"/>
                  <a:pt x="1944682" y="145113"/>
                  <a:pt x="1944682" y="324120"/>
                </a:cubicBezTo>
                <a:lnTo>
                  <a:pt x="1944682" y="1950725"/>
                </a:lnTo>
                <a:cubicBezTo>
                  <a:pt x="1944682" y="2129732"/>
                  <a:pt x="1799569" y="2274845"/>
                  <a:pt x="1620562" y="2274845"/>
                </a:cubicBezTo>
                <a:lnTo>
                  <a:pt x="324120" y="2274845"/>
                </a:lnTo>
                <a:cubicBezTo>
                  <a:pt x="145113" y="2274845"/>
                  <a:pt x="0" y="2129732"/>
                  <a:pt x="0" y="1950725"/>
                </a:cubicBezTo>
                <a:lnTo>
                  <a:pt x="0" y="324120"/>
                </a:lnTo>
                <a:cubicBezTo>
                  <a:pt x="0" y="145113"/>
                  <a:pt x="145113" y="0"/>
                  <a:pt x="3241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DD5C4C-32F3-4EBD-93F2-7E88755B57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598" y="1616704"/>
            <a:ext cx="1944682" cy="2274845"/>
          </a:xfrm>
          <a:custGeom>
            <a:avLst/>
            <a:gdLst>
              <a:gd name="connsiteX0" fmla="*/ 324120 w 1944682"/>
              <a:gd name="connsiteY0" fmla="*/ 0 h 2274845"/>
              <a:gd name="connsiteX1" fmla="*/ 1620562 w 1944682"/>
              <a:gd name="connsiteY1" fmla="*/ 0 h 2274845"/>
              <a:gd name="connsiteX2" fmla="*/ 1944682 w 1944682"/>
              <a:gd name="connsiteY2" fmla="*/ 324120 h 2274845"/>
              <a:gd name="connsiteX3" fmla="*/ 1944682 w 1944682"/>
              <a:gd name="connsiteY3" fmla="*/ 1950725 h 2274845"/>
              <a:gd name="connsiteX4" fmla="*/ 1620562 w 1944682"/>
              <a:gd name="connsiteY4" fmla="*/ 2274845 h 2274845"/>
              <a:gd name="connsiteX5" fmla="*/ 324120 w 1944682"/>
              <a:gd name="connsiteY5" fmla="*/ 2274845 h 2274845"/>
              <a:gd name="connsiteX6" fmla="*/ 0 w 1944682"/>
              <a:gd name="connsiteY6" fmla="*/ 1950725 h 2274845"/>
              <a:gd name="connsiteX7" fmla="*/ 0 w 1944682"/>
              <a:gd name="connsiteY7" fmla="*/ 324120 h 2274845"/>
              <a:gd name="connsiteX8" fmla="*/ 324120 w 1944682"/>
              <a:gd name="connsiteY8" fmla="*/ 0 h 227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4682" h="2274845">
                <a:moveTo>
                  <a:pt x="324120" y="0"/>
                </a:moveTo>
                <a:lnTo>
                  <a:pt x="1620562" y="0"/>
                </a:lnTo>
                <a:cubicBezTo>
                  <a:pt x="1799569" y="0"/>
                  <a:pt x="1944682" y="145113"/>
                  <a:pt x="1944682" y="324120"/>
                </a:cubicBezTo>
                <a:lnTo>
                  <a:pt x="1944682" y="1950725"/>
                </a:lnTo>
                <a:cubicBezTo>
                  <a:pt x="1944682" y="2129732"/>
                  <a:pt x="1799569" y="2274845"/>
                  <a:pt x="1620562" y="2274845"/>
                </a:cubicBezTo>
                <a:lnTo>
                  <a:pt x="324120" y="2274845"/>
                </a:lnTo>
                <a:cubicBezTo>
                  <a:pt x="145113" y="2274845"/>
                  <a:pt x="0" y="2129732"/>
                  <a:pt x="0" y="1950725"/>
                </a:cubicBezTo>
                <a:lnTo>
                  <a:pt x="0" y="324120"/>
                </a:lnTo>
                <a:cubicBezTo>
                  <a:pt x="0" y="145113"/>
                  <a:pt x="145113" y="0"/>
                  <a:pt x="3241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09714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A2B5D7B-47DE-4CC3-8273-C9A0D0B749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8400" y="0"/>
            <a:ext cx="5943600" cy="6858000"/>
          </a:xfrm>
          <a:custGeom>
            <a:avLst/>
            <a:gdLst>
              <a:gd name="connsiteX0" fmla="*/ 2568684 w 5943600"/>
              <a:gd name="connsiteY0" fmla="*/ 0 h 6858000"/>
              <a:gd name="connsiteX1" fmla="*/ 3374916 w 5943600"/>
              <a:gd name="connsiteY1" fmla="*/ 0 h 6858000"/>
              <a:gd name="connsiteX2" fmla="*/ 5943600 w 5943600"/>
              <a:gd name="connsiteY2" fmla="*/ 0 h 6858000"/>
              <a:gd name="connsiteX3" fmla="*/ 5943600 w 5943600"/>
              <a:gd name="connsiteY3" fmla="*/ 6842588 h 6858000"/>
              <a:gd name="connsiteX4" fmla="*/ 5943600 w 5943600"/>
              <a:gd name="connsiteY4" fmla="*/ 6858000 h 6858000"/>
              <a:gd name="connsiteX5" fmla="*/ 2675724 w 5943600"/>
              <a:gd name="connsiteY5" fmla="*/ 6858000 h 6858000"/>
              <a:gd name="connsiteX6" fmla="*/ 2675724 w 5943600"/>
              <a:gd name="connsiteY6" fmla="*/ 6842588 h 6858000"/>
              <a:gd name="connsiteX7" fmla="*/ 0 w 5943600"/>
              <a:gd name="connsiteY7" fmla="*/ 6842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43600" h="6858000">
                <a:moveTo>
                  <a:pt x="2568684" y="0"/>
                </a:moveTo>
                <a:lnTo>
                  <a:pt x="3374916" y="0"/>
                </a:lnTo>
                <a:lnTo>
                  <a:pt x="5943600" y="0"/>
                </a:lnTo>
                <a:lnTo>
                  <a:pt x="5943600" y="6842588"/>
                </a:lnTo>
                <a:lnTo>
                  <a:pt x="5943600" y="6858000"/>
                </a:lnTo>
                <a:lnTo>
                  <a:pt x="2675724" y="6858000"/>
                </a:lnTo>
                <a:lnTo>
                  <a:pt x="2675724" y="6842588"/>
                </a:lnTo>
                <a:lnTo>
                  <a:pt x="0" y="6842588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171E2BE-FBDE-4E20-8321-146259422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4091" y="1914078"/>
            <a:ext cx="2857282" cy="2291754"/>
          </a:xfrm>
          <a:custGeom>
            <a:avLst/>
            <a:gdLst>
              <a:gd name="connsiteX0" fmla="*/ 3378961 w 3389272"/>
              <a:gd name="connsiteY0" fmla="*/ 0 h 2718447"/>
              <a:gd name="connsiteX1" fmla="*/ 3387942 w 3389272"/>
              <a:gd name="connsiteY1" fmla="*/ 3002 h 2718447"/>
              <a:gd name="connsiteX2" fmla="*/ 3387942 w 3389272"/>
              <a:gd name="connsiteY2" fmla="*/ 186114 h 2718447"/>
              <a:gd name="connsiteX3" fmla="*/ 3387942 w 3389272"/>
              <a:gd name="connsiteY3" fmla="*/ 219133 h 2718447"/>
              <a:gd name="connsiteX4" fmla="*/ 3387942 w 3389272"/>
              <a:gd name="connsiteY4" fmla="*/ 225137 h 2718447"/>
              <a:gd name="connsiteX5" fmla="*/ 3387942 w 3389272"/>
              <a:gd name="connsiteY5" fmla="*/ 261160 h 2718447"/>
              <a:gd name="connsiteX6" fmla="*/ 3387942 w 3389272"/>
              <a:gd name="connsiteY6" fmla="*/ 270165 h 2718447"/>
              <a:gd name="connsiteX7" fmla="*/ 3387942 w 3389272"/>
              <a:gd name="connsiteY7" fmla="*/ 276168 h 2718447"/>
              <a:gd name="connsiteX8" fmla="*/ 3387942 w 3389272"/>
              <a:gd name="connsiteY8" fmla="*/ 282172 h 2718447"/>
              <a:gd name="connsiteX9" fmla="*/ 3387942 w 3389272"/>
              <a:gd name="connsiteY9" fmla="*/ 288176 h 2718447"/>
              <a:gd name="connsiteX10" fmla="*/ 3387942 w 3389272"/>
              <a:gd name="connsiteY10" fmla="*/ 309188 h 2718447"/>
              <a:gd name="connsiteX11" fmla="*/ 3387942 w 3389272"/>
              <a:gd name="connsiteY11" fmla="*/ 312190 h 2718447"/>
              <a:gd name="connsiteX12" fmla="*/ 3387942 w 3389272"/>
              <a:gd name="connsiteY12" fmla="*/ 318194 h 2718447"/>
              <a:gd name="connsiteX13" fmla="*/ 3387942 w 3389272"/>
              <a:gd name="connsiteY13" fmla="*/ 321196 h 2718447"/>
              <a:gd name="connsiteX14" fmla="*/ 3387942 w 3389272"/>
              <a:gd name="connsiteY14" fmla="*/ 351214 h 2718447"/>
              <a:gd name="connsiteX15" fmla="*/ 3387942 w 3389272"/>
              <a:gd name="connsiteY15" fmla="*/ 354216 h 2718447"/>
              <a:gd name="connsiteX16" fmla="*/ 3387942 w 3389272"/>
              <a:gd name="connsiteY16" fmla="*/ 366223 h 2718447"/>
              <a:gd name="connsiteX17" fmla="*/ 3387942 w 3389272"/>
              <a:gd name="connsiteY17" fmla="*/ 369225 h 2718447"/>
              <a:gd name="connsiteX18" fmla="*/ 3387942 w 3389272"/>
              <a:gd name="connsiteY18" fmla="*/ 372226 h 2718447"/>
              <a:gd name="connsiteX19" fmla="*/ 3387942 w 3389272"/>
              <a:gd name="connsiteY19" fmla="*/ 393239 h 2718447"/>
              <a:gd name="connsiteX20" fmla="*/ 3387942 w 3389272"/>
              <a:gd name="connsiteY20" fmla="*/ 441269 h 2718447"/>
              <a:gd name="connsiteX21" fmla="*/ 3387942 w 3389272"/>
              <a:gd name="connsiteY21" fmla="*/ 450274 h 2718447"/>
              <a:gd name="connsiteX22" fmla="*/ 3387942 w 3389272"/>
              <a:gd name="connsiteY22" fmla="*/ 510310 h 2718447"/>
              <a:gd name="connsiteX23" fmla="*/ 3387942 w 3389272"/>
              <a:gd name="connsiteY23" fmla="*/ 513313 h 2718447"/>
              <a:gd name="connsiteX24" fmla="*/ 3387942 w 3389272"/>
              <a:gd name="connsiteY24" fmla="*/ 528321 h 2718447"/>
              <a:gd name="connsiteX25" fmla="*/ 3387942 w 3389272"/>
              <a:gd name="connsiteY25" fmla="*/ 534326 h 2718447"/>
              <a:gd name="connsiteX26" fmla="*/ 3387942 w 3389272"/>
              <a:gd name="connsiteY26" fmla="*/ 537327 h 2718447"/>
              <a:gd name="connsiteX27" fmla="*/ 3387942 w 3389272"/>
              <a:gd name="connsiteY27" fmla="*/ 546332 h 2718447"/>
              <a:gd name="connsiteX28" fmla="*/ 3387942 w 3389272"/>
              <a:gd name="connsiteY28" fmla="*/ 576351 h 2718447"/>
              <a:gd name="connsiteX29" fmla="*/ 3387942 w 3389272"/>
              <a:gd name="connsiteY29" fmla="*/ 582354 h 2718447"/>
              <a:gd name="connsiteX30" fmla="*/ 3387942 w 3389272"/>
              <a:gd name="connsiteY30" fmla="*/ 597364 h 2718447"/>
              <a:gd name="connsiteX31" fmla="*/ 3387942 w 3389272"/>
              <a:gd name="connsiteY31" fmla="*/ 615375 h 2718447"/>
              <a:gd name="connsiteX32" fmla="*/ 3387942 w 3389272"/>
              <a:gd name="connsiteY32" fmla="*/ 618376 h 2718447"/>
              <a:gd name="connsiteX33" fmla="*/ 3387942 w 3389272"/>
              <a:gd name="connsiteY33" fmla="*/ 621378 h 2718447"/>
              <a:gd name="connsiteX34" fmla="*/ 3387942 w 3389272"/>
              <a:gd name="connsiteY34" fmla="*/ 624380 h 2718447"/>
              <a:gd name="connsiteX35" fmla="*/ 3387942 w 3389272"/>
              <a:gd name="connsiteY35" fmla="*/ 639389 h 2718447"/>
              <a:gd name="connsiteX36" fmla="*/ 3387942 w 3389272"/>
              <a:gd name="connsiteY36" fmla="*/ 642391 h 2718447"/>
              <a:gd name="connsiteX37" fmla="*/ 3387942 w 3389272"/>
              <a:gd name="connsiteY37" fmla="*/ 687419 h 2718447"/>
              <a:gd name="connsiteX38" fmla="*/ 3387942 w 3389272"/>
              <a:gd name="connsiteY38" fmla="*/ 690421 h 2718447"/>
              <a:gd name="connsiteX39" fmla="*/ 3387942 w 3389272"/>
              <a:gd name="connsiteY39" fmla="*/ 696424 h 2718447"/>
              <a:gd name="connsiteX40" fmla="*/ 3387942 w 3389272"/>
              <a:gd name="connsiteY40" fmla="*/ 699426 h 2718447"/>
              <a:gd name="connsiteX41" fmla="*/ 3387942 w 3389272"/>
              <a:gd name="connsiteY41" fmla="*/ 702427 h 2718447"/>
              <a:gd name="connsiteX42" fmla="*/ 3387942 w 3389272"/>
              <a:gd name="connsiteY42" fmla="*/ 705429 h 2718447"/>
              <a:gd name="connsiteX43" fmla="*/ 3387942 w 3389272"/>
              <a:gd name="connsiteY43" fmla="*/ 720438 h 2718447"/>
              <a:gd name="connsiteX44" fmla="*/ 3387942 w 3389272"/>
              <a:gd name="connsiteY44" fmla="*/ 2698641 h 2718447"/>
              <a:gd name="connsiteX45" fmla="*/ 3387942 w 3389272"/>
              <a:gd name="connsiteY45" fmla="*/ 2710649 h 2718447"/>
              <a:gd name="connsiteX46" fmla="*/ 3378961 w 3389272"/>
              <a:gd name="connsiteY46" fmla="*/ 2716652 h 2718447"/>
              <a:gd name="connsiteX47" fmla="*/ 3366987 w 3389272"/>
              <a:gd name="connsiteY47" fmla="*/ 2716652 h 2718447"/>
              <a:gd name="connsiteX48" fmla="*/ 3334059 w 3389272"/>
              <a:gd name="connsiteY48" fmla="*/ 2713651 h 2718447"/>
              <a:gd name="connsiteX49" fmla="*/ 3325077 w 3389272"/>
              <a:gd name="connsiteY49" fmla="*/ 2713651 h 2718447"/>
              <a:gd name="connsiteX50" fmla="*/ 3289155 w 3389272"/>
              <a:gd name="connsiteY50" fmla="*/ 2710649 h 2718447"/>
              <a:gd name="connsiteX51" fmla="*/ 3277180 w 3389272"/>
              <a:gd name="connsiteY51" fmla="*/ 2710649 h 2718447"/>
              <a:gd name="connsiteX52" fmla="*/ 3247246 w 3389272"/>
              <a:gd name="connsiteY52" fmla="*/ 2707647 h 2718447"/>
              <a:gd name="connsiteX53" fmla="*/ 3235272 w 3389272"/>
              <a:gd name="connsiteY53" fmla="*/ 2707647 h 2718447"/>
              <a:gd name="connsiteX54" fmla="*/ 3199349 w 3389272"/>
              <a:gd name="connsiteY54" fmla="*/ 2704645 h 2718447"/>
              <a:gd name="connsiteX55" fmla="*/ 3190368 w 3389272"/>
              <a:gd name="connsiteY55" fmla="*/ 2704645 h 2718447"/>
              <a:gd name="connsiteX56" fmla="*/ 3157439 w 3389272"/>
              <a:gd name="connsiteY56" fmla="*/ 2701643 h 2718447"/>
              <a:gd name="connsiteX57" fmla="*/ 3145465 w 3389272"/>
              <a:gd name="connsiteY57" fmla="*/ 2701643 h 2718447"/>
              <a:gd name="connsiteX58" fmla="*/ 3112536 w 3389272"/>
              <a:gd name="connsiteY58" fmla="*/ 2698641 h 2718447"/>
              <a:gd name="connsiteX59" fmla="*/ 3100562 w 3389272"/>
              <a:gd name="connsiteY59" fmla="*/ 2698641 h 2718447"/>
              <a:gd name="connsiteX60" fmla="*/ 3064639 w 3389272"/>
              <a:gd name="connsiteY60" fmla="*/ 2695640 h 2718447"/>
              <a:gd name="connsiteX61" fmla="*/ 3055658 w 3389272"/>
              <a:gd name="connsiteY61" fmla="*/ 2695640 h 2718447"/>
              <a:gd name="connsiteX62" fmla="*/ 3025724 w 3389272"/>
              <a:gd name="connsiteY62" fmla="*/ 2692638 h 2718447"/>
              <a:gd name="connsiteX63" fmla="*/ 3010755 w 3389272"/>
              <a:gd name="connsiteY63" fmla="*/ 2692638 h 2718447"/>
              <a:gd name="connsiteX64" fmla="*/ 2977826 w 3389272"/>
              <a:gd name="connsiteY64" fmla="*/ 2689636 h 2718447"/>
              <a:gd name="connsiteX65" fmla="*/ 2965853 w 3389272"/>
              <a:gd name="connsiteY65" fmla="*/ 2689636 h 2718447"/>
              <a:gd name="connsiteX66" fmla="*/ 2935917 w 3389272"/>
              <a:gd name="connsiteY66" fmla="*/ 2686634 h 2718447"/>
              <a:gd name="connsiteX67" fmla="*/ 2920949 w 3389272"/>
              <a:gd name="connsiteY67" fmla="*/ 2686634 h 2718447"/>
              <a:gd name="connsiteX68" fmla="*/ 2891014 w 3389272"/>
              <a:gd name="connsiteY68" fmla="*/ 2683632 h 2718447"/>
              <a:gd name="connsiteX69" fmla="*/ 2876046 w 3389272"/>
              <a:gd name="connsiteY69" fmla="*/ 2683632 h 2718447"/>
              <a:gd name="connsiteX70" fmla="*/ 2843117 w 3389272"/>
              <a:gd name="connsiteY70" fmla="*/ 2680630 h 2718447"/>
              <a:gd name="connsiteX71" fmla="*/ 2834136 w 3389272"/>
              <a:gd name="connsiteY71" fmla="*/ 2680630 h 2718447"/>
              <a:gd name="connsiteX72" fmla="*/ 2801208 w 3389272"/>
              <a:gd name="connsiteY72" fmla="*/ 2677629 h 2718447"/>
              <a:gd name="connsiteX73" fmla="*/ 2786240 w 3389272"/>
              <a:gd name="connsiteY73" fmla="*/ 2677629 h 2718447"/>
              <a:gd name="connsiteX74" fmla="*/ 2756304 w 3389272"/>
              <a:gd name="connsiteY74" fmla="*/ 2674627 h 2718447"/>
              <a:gd name="connsiteX75" fmla="*/ 2744330 w 3389272"/>
              <a:gd name="connsiteY75" fmla="*/ 2674627 h 2718447"/>
              <a:gd name="connsiteX76" fmla="*/ 2711401 w 3389272"/>
              <a:gd name="connsiteY76" fmla="*/ 2671625 h 2718447"/>
              <a:gd name="connsiteX77" fmla="*/ 2699427 w 3389272"/>
              <a:gd name="connsiteY77" fmla="*/ 2671625 h 2718447"/>
              <a:gd name="connsiteX78" fmla="*/ 2669492 w 3389272"/>
              <a:gd name="connsiteY78" fmla="*/ 2668624 h 2718447"/>
              <a:gd name="connsiteX79" fmla="*/ 2654524 w 3389272"/>
              <a:gd name="connsiteY79" fmla="*/ 2668624 h 2718447"/>
              <a:gd name="connsiteX80" fmla="*/ 2618602 w 3389272"/>
              <a:gd name="connsiteY80" fmla="*/ 2668624 h 2718447"/>
              <a:gd name="connsiteX81" fmla="*/ 2612614 w 3389272"/>
              <a:gd name="connsiteY81" fmla="*/ 2665621 h 2718447"/>
              <a:gd name="connsiteX82" fmla="*/ 2579686 w 3389272"/>
              <a:gd name="connsiteY82" fmla="*/ 2665621 h 2718447"/>
              <a:gd name="connsiteX83" fmla="*/ 2564717 w 3389272"/>
              <a:gd name="connsiteY83" fmla="*/ 2662619 h 2718447"/>
              <a:gd name="connsiteX84" fmla="*/ 2534782 w 3389272"/>
              <a:gd name="connsiteY84" fmla="*/ 2662619 h 2718447"/>
              <a:gd name="connsiteX85" fmla="*/ 2522808 w 3389272"/>
              <a:gd name="connsiteY85" fmla="*/ 2659618 h 2718447"/>
              <a:gd name="connsiteX86" fmla="*/ 2489879 w 3389272"/>
              <a:gd name="connsiteY86" fmla="*/ 2659618 h 2718447"/>
              <a:gd name="connsiteX87" fmla="*/ 2480898 w 3389272"/>
              <a:gd name="connsiteY87" fmla="*/ 2659618 h 2718447"/>
              <a:gd name="connsiteX88" fmla="*/ 2444976 w 3389272"/>
              <a:gd name="connsiteY88" fmla="*/ 2656616 h 2718447"/>
              <a:gd name="connsiteX89" fmla="*/ 2433002 w 3389272"/>
              <a:gd name="connsiteY89" fmla="*/ 2656616 h 2718447"/>
              <a:gd name="connsiteX90" fmla="*/ 2400073 w 3389272"/>
              <a:gd name="connsiteY90" fmla="*/ 2653614 h 2718447"/>
              <a:gd name="connsiteX91" fmla="*/ 2391092 w 3389272"/>
              <a:gd name="connsiteY91" fmla="*/ 2653614 h 2718447"/>
              <a:gd name="connsiteX92" fmla="*/ 2355170 w 3389272"/>
              <a:gd name="connsiteY92" fmla="*/ 2650613 h 2718447"/>
              <a:gd name="connsiteX93" fmla="*/ 2343195 w 3389272"/>
              <a:gd name="connsiteY93" fmla="*/ 2650613 h 2718447"/>
              <a:gd name="connsiteX94" fmla="*/ 2310267 w 3389272"/>
              <a:gd name="connsiteY94" fmla="*/ 2647610 h 2718447"/>
              <a:gd name="connsiteX95" fmla="*/ 2298292 w 3389272"/>
              <a:gd name="connsiteY95" fmla="*/ 2647610 h 2718447"/>
              <a:gd name="connsiteX96" fmla="*/ 2265363 w 3389272"/>
              <a:gd name="connsiteY96" fmla="*/ 2644608 h 2718447"/>
              <a:gd name="connsiteX97" fmla="*/ 2256383 w 3389272"/>
              <a:gd name="connsiteY97" fmla="*/ 2644608 h 2718447"/>
              <a:gd name="connsiteX98" fmla="*/ 2223454 w 3389272"/>
              <a:gd name="connsiteY98" fmla="*/ 2641607 h 2718447"/>
              <a:gd name="connsiteX99" fmla="*/ 2208486 w 3389272"/>
              <a:gd name="connsiteY99" fmla="*/ 2641607 h 2718447"/>
              <a:gd name="connsiteX100" fmla="*/ 2178550 w 3389272"/>
              <a:gd name="connsiteY100" fmla="*/ 2638605 h 2718447"/>
              <a:gd name="connsiteX101" fmla="*/ 2166577 w 3389272"/>
              <a:gd name="connsiteY101" fmla="*/ 2638605 h 2718447"/>
              <a:gd name="connsiteX102" fmla="*/ 2133648 w 3389272"/>
              <a:gd name="connsiteY102" fmla="*/ 2635603 h 2718447"/>
              <a:gd name="connsiteX103" fmla="*/ 2121673 w 3389272"/>
              <a:gd name="connsiteY103" fmla="*/ 2635603 h 2718447"/>
              <a:gd name="connsiteX104" fmla="*/ 2088745 w 3389272"/>
              <a:gd name="connsiteY104" fmla="*/ 2632602 h 2718447"/>
              <a:gd name="connsiteX105" fmla="*/ 2076770 w 3389272"/>
              <a:gd name="connsiteY105" fmla="*/ 2632602 h 2718447"/>
              <a:gd name="connsiteX106" fmla="*/ 2043841 w 3389272"/>
              <a:gd name="connsiteY106" fmla="*/ 2629600 h 2718447"/>
              <a:gd name="connsiteX107" fmla="*/ 2031868 w 3389272"/>
              <a:gd name="connsiteY107" fmla="*/ 2629600 h 2718447"/>
              <a:gd name="connsiteX108" fmla="*/ 2001932 w 3389272"/>
              <a:gd name="connsiteY108" fmla="*/ 2626597 h 2718447"/>
              <a:gd name="connsiteX109" fmla="*/ 1986964 w 3389272"/>
              <a:gd name="connsiteY109" fmla="*/ 2626597 h 2718447"/>
              <a:gd name="connsiteX110" fmla="*/ 1957028 w 3389272"/>
              <a:gd name="connsiteY110" fmla="*/ 2623596 h 2718447"/>
              <a:gd name="connsiteX111" fmla="*/ 1942061 w 3389272"/>
              <a:gd name="connsiteY111" fmla="*/ 2623596 h 2718447"/>
              <a:gd name="connsiteX112" fmla="*/ 1912126 w 3389272"/>
              <a:gd name="connsiteY112" fmla="*/ 2620594 h 2718447"/>
              <a:gd name="connsiteX113" fmla="*/ 1900151 w 3389272"/>
              <a:gd name="connsiteY113" fmla="*/ 2620594 h 2718447"/>
              <a:gd name="connsiteX114" fmla="*/ 1864229 w 3389272"/>
              <a:gd name="connsiteY114" fmla="*/ 2617592 h 2718447"/>
              <a:gd name="connsiteX115" fmla="*/ 1852255 w 3389272"/>
              <a:gd name="connsiteY115" fmla="*/ 2617592 h 2718447"/>
              <a:gd name="connsiteX116" fmla="*/ 1822319 w 3389272"/>
              <a:gd name="connsiteY116" fmla="*/ 2614591 h 2718447"/>
              <a:gd name="connsiteX117" fmla="*/ 1810346 w 3389272"/>
              <a:gd name="connsiteY117" fmla="*/ 2614591 h 2718447"/>
              <a:gd name="connsiteX118" fmla="*/ 1777416 w 3389272"/>
              <a:gd name="connsiteY118" fmla="*/ 2611589 h 2718447"/>
              <a:gd name="connsiteX119" fmla="*/ 1765442 w 3389272"/>
              <a:gd name="connsiteY119" fmla="*/ 2611589 h 2718447"/>
              <a:gd name="connsiteX120" fmla="*/ 1732513 w 3389272"/>
              <a:gd name="connsiteY120" fmla="*/ 2608586 h 2718447"/>
              <a:gd name="connsiteX121" fmla="*/ 1720539 w 3389272"/>
              <a:gd name="connsiteY121" fmla="*/ 2608586 h 2718447"/>
              <a:gd name="connsiteX122" fmla="*/ 1687610 w 3389272"/>
              <a:gd name="connsiteY122" fmla="*/ 2605585 h 2718447"/>
              <a:gd name="connsiteX123" fmla="*/ 1675636 w 3389272"/>
              <a:gd name="connsiteY123" fmla="*/ 2605585 h 2718447"/>
              <a:gd name="connsiteX124" fmla="*/ 1642707 w 3389272"/>
              <a:gd name="connsiteY124" fmla="*/ 2602583 h 2718447"/>
              <a:gd name="connsiteX125" fmla="*/ 1630732 w 3389272"/>
              <a:gd name="connsiteY125" fmla="*/ 2602583 h 2718447"/>
              <a:gd name="connsiteX126" fmla="*/ 1600797 w 3389272"/>
              <a:gd name="connsiteY126" fmla="*/ 2599581 h 2718447"/>
              <a:gd name="connsiteX127" fmla="*/ 1588824 w 3389272"/>
              <a:gd name="connsiteY127" fmla="*/ 2599581 h 2718447"/>
              <a:gd name="connsiteX128" fmla="*/ 1552900 w 3389272"/>
              <a:gd name="connsiteY128" fmla="*/ 2596580 h 2718447"/>
              <a:gd name="connsiteX129" fmla="*/ 1543920 w 3389272"/>
              <a:gd name="connsiteY129" fmla="*/ 2596580 h 2718447"/>
              <a:gd name="connsiteX130" fmla="*/ 1510991 w 3389272"/>
              <a:gd name="connsiteY130" fmla="*/ 2596580 h 2718447"/>
              <a:gd name="connsiteX131" fmla="*/ 1507998 w 3389272"/>
              <a:gd name="connsiteY131" fmla="*/ 2596580 h 2718447"/>
              <a:gd name="connsiteX132" fmla="*/ 1505004 w 3389272"/>
              <a:gd name="connsiteY132" fmla="*/ 2596580 h 2718447"/>
              <a:gd name="connsiteX133" fmla="*/ 1496023 w 3389272"/>
              <a:gd name="connsiteY133" fmla="*/ 2593578 h 2718447"/>
              <a:gd name="connsiteX134" fmla="*/ 1466088 w 3389272"/>
              <a:gd name="connsiteY134" fmla="*/ 2593578 h 2718447"/>
              <a:gd name="connsiteX135" fmla="*/ 1454114 w 3389272"/>
              <a:gd name="connsiteY135" fmla="*/ 2590576 h 2718447"/>
              <a:gd name="connsiteX136" fmla="*/ 1421185 w 3389272"/>
              <a:gd name="connsiteY136" fmla="*/ 2590576 h 2718447"/>
              <a:gd name="connsiteX137" fmla="*/ 1409210 w 3389272"/>
              <a:gd name="connsiteY137" fmla="*/ 2587574 h 2718447"/>
              <a:gd name="connsiteX138" fmla="*/ 1376282 w 3389272"/>
              <a:gd name="connsiteY138" fmla="*/ 2587574 h 2718447"/>
              <a:gd name="connsiteX139" fmla="*/ 1364308 w 3389272"/>
              <a:gd name="connsiteY139" fmla="*/ 2584572 h 2718447"/>
              <a:gd name="connsiteX140" fmla="*/ 1331378 w 3389272"/>
              <a:gd name="connsiteY140" fmla="*/ 2584572 h 2718447"/>
              <a:gd name="connsiteX141" fmla="*/ 1319404 w 3389272"/>
              <a:gd name="connsiteY141" fmla="*/ 2584572 h 2718447"/>
              <a:gd name="connsiteX142" fmla="*/ 1286475 w 3389272"/>
              <a:gd name="connsiteY142" fmla="*/ 2581570 h 2718447"/>
              <a:gd name="connsiteX143" fmla="*/ 1274501 w 3389272"/>
              <a:gd name="connsiteY143" fmla="*/ 2581570 h 2718447"/>
              <a:gd name="connsiteX144" fmla="*/ 1244566 w 3389272"/>
              <a:gd name="connsiteY144" fmla="*/ 2578569 h 2718447"/>
              <a:gd name="connsiteX145" fmla="*/ 1232592 w 3389272"/>
              <a:gd name="connsiteY145" fmla="*/ 2578569 h 2718447"/>
              <a:gd name="connsiteX146" fmla="*/ 1193676 w 3389272"/>
              <a:gd name="connsiteY146" fmla="*/ 2575567 h 2718447"/>
              <a:gd name="connsiteX147" fmla="*/ 1187688 w 3389272"/>
              <a:gd name="connsiteY147" fmla="*/ 2575567 h 2718447"/>
              <a:gd name="connsiteX148" fmla="*/ 1154760 w 3389272"/>
              <a:gd name="connsiteY148" fmla="*/ 2572565 h 2718447"/>
              <a:gd name="connsiteX149" fmla="*/ 1139792 w 3389272"/>
              <a:gd name="connsiteY149" fmla="*/ 2572565 h 2718447"/>
              <a:gd name="connsiteX150" fmla="*/ 1109856 w 3389272"/>
              <a:gd name="connsiteY150" fmla="*/ 2569563 h 2718447"/>
              <a:gd name="connsiteX151" fmla="*/ 1097882 w 3389272"/>
              <a:gd name="connsiteY151" fmla="*/ 2569563 h 2718447"/>
              <a:gd name="connsiteX152" fmla="*/ 1064953 w 3389272"/>
              <a:gd name="connsiteY152" fmla="*/ 2566561 h 2718447"/>
              <a:gd name="connsiteX153" fmla="*/ 1052979 w 3389272"/>
              <a:gd name="connsiteY153" fmla="*/ 2566561 h 2718447"/>
              <a:gd name="connsiteX154" fmla="*/ 1023043 w 3389272"/>
              <a:gd name="connsiteY154" fmla="*/ 2563559 h 2718447"/>
              <a:gd name="connsiteX155" fmla="*/ 1008076 w 3389272"/>
              <a:gd name="connsiteY155" fmla="*/ 2563559 h 2718447"/>
              <a:gd name="connsiteX156" fmla="*/ 975147 w 3389272"/>
              <a:gd name="connsiteY156" fmla="*/ 2560558 h 2718447"/>
              <a:gd name="connsiteX157" fmla="*/ 966166 w 3389272"/>
              <a:gd name="connsiteY157" fmla="*/ 2560558 h 2718447"/>
              <a:gd name="connsiteX158" fmla="*/ 933238 w 3389272"/>
              <a:gd name="connsiteY158" fmla="*/ 2557556 h 2718447"/>
              <a:gd name="connsiteX159" fmla="*/ 921263 w 3389272"/>
              <a:gd name="connsiteY159" fmla="*/ 2557556 h 2718447"/>
              <a:gd name="connsiteX160" fmla="*/ 888334 w 3389272"/>
              <a:gd name="connsiteY160" fmla="*/ 2554554 h 2718447"/>
              <a:gd name="connsiteX161" fmla="*/ 876360 w 3389272"/>
              <a:gd name="connsiteY161" fmla="*/ 2554554 h 2718447"/>
              <a:gd name="connsiteX162" fmla="*/ 843431 w 3389272"/>
              <a:gd name="connsiteY162" fmla="*/ 2551552 h 2718447"/>
              <a:gd name="connsiteX163" fmla="*/ 831457 w 3389272"/>
              <a:gd name="connsiteY163" fmla="*/ 2551552 h 2718447"/>
              <a:gd name="connsiteX164" fmla="*/ 798528 w 3389272"/>
              <a:gd name="connsiteY164" fmla="*/ 2548550 h 2718447"/>
              <a:gd name="connsiteX165" fmla="*/ 786554 w 3389272"/>
              <a:gd name="connsiteY165" fmla="*/ 2548550 h 2718447"/>
              <a:gd name="connsiteX166" fmla="*/ 753625 w 3389272"/>
              <a:gd name="connsiteY166" fmla="*/ 2545548 h 2718447"/>
              <a:gd name="connsiteX167" fmla="*/ 741650 w 3389272"/>
              <a:gd name="connsiteY167" fmla="*/ 2545548 h 2718447"/>
              <a:gd name="connsiteX168" fmla="*/ 708722 w 3389272"/>
              <a:gd name="connsiteY168" fmla="*/ 2542547 h 2718447"/>
              <a:gd name="connsiteX169" fmla="*/ 696748 w 3389272"/>
              <a:gd name="connsiteY169" fmla="*/ 2542547 h 2718447"/>
              <a:gd name="connsiteX170" fmla="*/ 660825 w 3389272"/>
              <a:gd name="connsiteY170" fmla="*/ 2539545 h 2718447"/>
              <a:gd name="connsiteX171" fmla="*/ 651845 w 3389272"/>
              <a:gd name="connsiteY171" fmla="*/ 2539545 h 2718447"/>
              <a:gd name="connsiteX172" fmla="*/ 618915 w 3389272"/>
              <a:gd name="connsiteY172" fmla="*/ 2536543 h 2718447"/>
              <a:gd name="connsiteX173" fmla="*/ 606941 w 3389272"/>
              <a:gd name="connsiteY173" fmla="*/ 2536543 h 2718447"/>
              <a:gd name="connsiteX174" fmla="*/ 574013 w 3389272"/>
              <a:gd name="connsiteY174" fmla="*/ 2533542 h 2718447"/>
              <a:gd name="connsiteX175" fmla="*/ 562038 w 3389272"/>
              <a:gd name="connsiteY175" fmla="*/ 2533542 h 2718447"/>
              <a:gd name="connsiteX176" fmla="*/ 532103 w 3389272"/>
              <a:gd name="connsiteY176" fmla="*/ 2530539 h 2718447"/>
              <a:gd name="connsiteX177" fmla="*/ 520128 w 3389272"/>
              <a:gd name="connsiteY177" fmla="*/ 2530539 h 2718447"/>
              <a:gd name="connsiteX178" fmla="*/ 484206 w 3389272"/>
              <a:gd name="connsiteY178" fmla="*/ 2527537 h 2718447"/>
              <a:gd name="connsiteX179" fmla="*/ 475225 w 3389272"/>
              <a:gd name="connsiteY179" fmla="*/ 2527537 h 2718447"/>
              <a:gd name="connsiteX180" fmla="*/ 439303 w 3389272"/>
              <a:gd name="connsiteY180" fmla="*/ 2524536 h 2718447"/>
              <a:gd name="connsiteX181" fmla="*/ 430323 w 3389272"/>
              <a:gd name="connsiteY181" fmla="*/ 2524536 h 2718447"/>
              <a:gd name="connsiteX182" fmla="*/ 397393 w 3389272"/>
              <a:gd name="connsiteY182" fmla="*/ 2524536 h 2718447"/>
              <a:gd name="connsiteX183" fmla="*/ 385419 w 3389272"/>
              <a:gd name="connsiteY183" fmla="*/ 2521534 h 2718447"/>
              <a:gd name="connsiteX184" fmla="*/ 355484 w 3389272"/>
              <a:gd name="connsiteY184" fmla="*/ 2521534 h 2718447"/>
              <a:gd name="connsiteX185" fmla="*/ 340516 w 3389272"/>
              <a:gd name="connsiteY185" fmla="*/ 2518532 h 2718447"/>
              <a:gd name="connsiteX186" fmla="*/ 310581 w 3389272"/>
              <a:gd name="connsiteY186" fmla="*/ 2518532 h 2718447"/>
              <a:gd name="connsiteX187" fmla="*/ 298606 w 3389272"/>
              <a:gd name="connsiteY187" fmla="*/ 2515530 h 2718447"/>
              <a:gd name="connsiteX188" fmla="*/ 265678 w 3389272"/>
              <a:gd name="connsiteY188" fmla="*/ 2515530 h 2718447"/>
              <a:gd name="connsiteX189" fmla="*/ 250709 w 3389272"/>
              <a:gd name="connsiteY189" fmla="*/ 2512528 h 2718447"/>
              <a:gd name="connsiteX190" fmla="*/ 217781 w 3389272"/>
              <a:gd name="connsiteY190" fmla="*/ 2512528 h 2718447"/>
              <a:gd name="connsiteX191" fmla="*/ 208801 w 3389272"/>
              <a:gd name="connsiteY191" fmla="*/ 2512528 h 2718447"/>
              <a:gd name="connsiteX192" fmla="*/ 172877 w 3389272"/>
              <a:gd name="connsiteY192" fmla="*/ 2509526 h 2718447"/>
              <a:gd name="connsiteX193" fmla="*/ 163897 w 3389272"/>
              <a:gd name="connsiteY193" fmla="*/ 2509526 h 2718447"/>
              <a:gd name="connsiteX194" fmla="*/ 127975 w 3389272"/>
              <a:gd name="connsiteY194" fmla="*/ 2506524 h 2718447"/>
              <a:gd name="connsiteX195" fmla="*/ 118994 w 3389272"/>
              <a:gd name="connsiteY195" fmla="*/ 2506524 h 2718447"/>
              <a:gd name="connsiteX196" fmla="*/ 86065 w 3389272"/>
              <a:gd name="connsiteY196" fmla="*/ 2503523 h 2718447"/>
              <a:gd name="connsiteX197" fmla="*/ 74091 w 3389272"/>
              <a:gd name="connsiteY197" fmla="*/ 2503523 h 2718447"/>
              <a:gd name="connsiteX198" fmla="*/ 41162 w 3389272"/>
              <a:gd name="connsiteY198" fmla="*/ 2500521 h 2718447"/>
              <a:gd name="connsiteX199" fmla="*/ 29187 w 3389272"/>
              <a:gd name="connsiteY199" fmla="*/ 2500521 h 2718447"/>
              <a:gd name="connsiteX200" fmla="*/ 2246 w 3389272"/>
              <a:gd name="connsiteY200" fmla="*/ 2494518 h 2718447"/>
              <a:gd name="connsiteX201" fmla="*/ 2246 w 3389272"/>
              <a:gd name="connsiteY201" fmla="*/ 2113286 h 2718447"/>
              <a:gd name="connsiteX202" fmla="*/ 2246 w 3389272"/>
              <a:gd name="connsiteY202" fmla="*/ 2101278 h 2718447"/>
              <a:gd name="connsiteX203" fmla="*/ 2246 w 3389272"/>
              <a:gd name="connsiteY203" fmla="*/ 2095275 h 2718447"/>
              <a:gd name="connsiteX204" fmla="*/ 2246 w 3389272"/>
              <a:gd name="connsiteY204" fmla="*/ 2083267 h 2718447"/>
              <a:gd name="connsiteX205" fmla="*/ 2246 w 3389272"/>
              <a:gd name="connsiteY205" fmla="*/ 1443879 h 2718447"/>
              <a:gd name="connsiteX206" fmla="*/ 2246 w 3389272"/>
              <a:gd name="connsiteY206" fmla="*/ 597364 h 2718447"/>
              <a:gd name="connsiteX207" fmla="*/ 2246 w 3389272"/>
              <a:gd name="connsiteY207" fmla="*/ 384234 h 2718447"/>
              <a:gd name="connsiteX208" fmla="*/ 8233 w 3389272"/>
              <a:gd name="connsiteY208" fmla="*/ 381232 h 2718447"/>
              <a:gd name="connsiteX209" fmla="*/ 17214 w 3389272"/>
              <a:gd name="connsiteY209" fmla="*/ 381232 h 2718447"/>
              <a:gd name="connsiteX210" fmla="*/ 35175 w 3389272"/>
              <a:gd name="connsiteY210" fmla="*/ 378231 h 2718447"/>
              <a:gd name="connsiteX211" fmla="*/ 41162 w 3389272"/>
              <a:gd name="connsiteY211" fmla="*/ 378231 h 2718447"/>
              <a:gd name="connsiteX212" fmla="*/ 59123 w 3389272"/>
              <a:gd name="connsiteY212" fmla="*/ 375228 h 2718447"/>
              <a:gd name="connsiteX213" fmla="*/ 65111 w 3389272"/>
              <a:gd name="connsiteY213" fmla="*/ 375228 h 2718447"/>
              <a:gd name="connsiteX214" fmla="*/ 86065 w 3389272"/>
              <a:gd name="connsiteY214" fmla="*/ 372226 h 2718447"/>
              <a:gd name="connsiteX215" fmla="*/ 95046 w 3389272"/>
              <a:gd name="connsiteY215" fmla="*/ 372226 h 2718447"/>
              <a:gd name="connsiteX216" fmla="*/ 110013 w 3389272"/>
              <a:gd name="connsiteY216" fmla="*/ 369225 h 2718447"/>
              <a:gd name="connsiteX217" fmla="*/ 118994 w 3389272"/>
              <a:gd name="connsiteY217" fmla="*/ 369225 h 2718447"/>
              <a:gd name="connsiteX218" fmla="*/ 136955 w 3389272"/>
              <a:gd name="connsiteY218" fmla="*/ 366223 h 2718447"/>
              <a:gd name="connsiteX219" fmla="*/ 145936 w 3389272"/>
              <a:gd name="connsiteY219" fmla="*/ 366223 h 2718447"/>
              <a:gd name="connsiteX220" fmla="*/ 160904 w 3389272"/>
              <a:gd name="connsiteY220" fmla="*/ 366223 h 2718447"/>
              <a:gd name="connsiteX221" fmla="*/ 169884 w 3389272"/>
              <a:gd name="connsiteY221" fmla="*/ 363221 h 2718447"/>
              <a:gd name="connsiteX222" fmla="*/ 187846 w 3389272"/>
              <a:gd name="connsiteY222" fmla="*/ 363221 h 2718447"/>
              <a:gd name="connsiteX223" fmla="*/ 193832 w 3389272"/>
              <a:gd name="connsiteY223" fmla="*/ 360220 h 2718447"/>
              <a:gd name="connsiteX224" fmla="*/ 211793 w 3389272"/>
              <a:gd name="connsiteY224" fmla="*/ 360220 h 2718447"/>
              <a:gd name="connsiteX225" fmla="*/ 220775 w 3389272"/>
              <a:gd name="connsiteY225" fmla="*/ 357217 h 2718447"/>
              <a:gd name="connsiteX226" fmla="*/ 238736 w 3389272"/>
              <a:gd name="connsiteY226" fmla="*/ 357217 h 2718447"/>
              <a:gd name="connsiteX227" fmla="*/ 244723 w 3389272"/>
              <a:gd name="connsiteY227" fmla="*/ 354216 h 2718447"/>
              <a:gd name="connsiteX228" fmla="*/ 262684 w 3389272"/>
              <a:gd name="connsiteY228" fmla="*/ 354216 h 2718447"/>
              <a:gd name="connsiteX229" fmla="*/ 271664 w 3389272"/>
              <a:gd name="connsiteY229" fmla="*/ 351214 h 2718447"/>
              <a:gd name="connsiteX230" fmla="*/ 289626 w 3389272"/>
              <a:gd name="connsiteY230" fmla="*/ 351214 h 2718447"/>
              <a:gd name="connsiteX231" fmla="*/ 298606 w 3389272"/>
              <a:gd name="connsiteY231" fmla="*/ 351214 h 2718447"/>
              <a:gd name="connsiteX232" fmla="*/ 316568 w 3389272"/>
              <a:gd name="connsiteY232" fmla="*/ 348212 h 2718447"/>
              <a:gd name="connsiteX233" fmla="*/ 319561 w 3389272"/>
              <a:gd name="connsiteY233" fmla="*/ 348212 h 2718447"/>
              <a:gd name="connsiteX234" fmla="*/ 340516 w 3389272"/>
              <a:gd name="connsiteY234" fmla="*/ 345210 h 2718447"/>
              <a:gd name="connsiteX235" fmla="*/ 346503 w 3389272"/>
              <a:gd name="connsiteY235" fmla="*/ 345210 h 2718447"/>
              <a:gd name="connsiteX236" fmla="*/ 364465 w 3389272"/>
              <a:gd name="connsiteY236" fmla="*/ 342209 h 2718447"/>
              <a:gd name="connsiteX237" fmla="*/ 373445 w 3389272"/>
              <a:gd name="connsiteY237" fmla="*/ 342209 h 2718447"/>
              <a:gd name="connsiteX238" fmla="*/ 391407 w 3389272"/>
              <a:gd name="connsiteY238" fmla="*/ 339207 h 2718447"/>
              <a:gd name="connsiteX239" fmla="*/ 397393 w 3389272"/>
              <a:gd name="connsiteY239" fmla="*/ 339207 h 2718447"/>
              <a:gd name="connsiteX240" fmla="*/ 415354 w 3389272"/>
              <a:gd name="connsiteY240" fmla="*/ 336204 h 2718447"/>
              <a:gd name="connsiteX241" fmla="*/ 424335 w 3389272"/>
              <a:gd name="connsiteY241" fmla="*/ 336204 h 2718447"/>
              <a:gd name="connsiteX242" fmla="*/ 442297 w 3389272"/>
              <a:gd name="connsiteY242" fmla="*/ 333203 h 2718447"/>
              <a:gd name="connsiteX243" fmla="*/ 448284 w 3389272"/>
              <a:gd name="connsiteY243" fmla="*/ 333203 h 2718447"/>
              <a:gd name="connsiteX244" fmla="*/ 469239 w 3389272"/>
              <a:gd name="connsiteY244" fmla="*/ 330201 h 2718447"/>
              <a:gd name="connsiteX245" fmla="*/ 475225 w 3389272"/>
              <a:gd name="connsiteY245" fmla="*/ 330201 h 2718447"/>
              <a:gd name="connsiteX246" fmla="*/ 493187 w 3389272"/>
              <a:gd name="connsiteY246" fmla="*/ 327199 h 2718447"/>
              <a:gd name="connsiteX247" fmla="*/ 499174 w 3389272"/>
              <a:gd name="connsiteY247" fmla="*/ 327199 h 2718447"/>
              <a:gd name="connsiteX248" fmla="*/ 520128 w 3389272"/>
              <a:gd name="connsiteY248" fmla="*/ 324198 h 2718447"/>
              <a:gd name="connsiteX249" fmla="*/ 526116 w 3389272"/>
              <a:gd name="connsiteY249" fmla="*/ 324198 h 2718447"/>
              <a:gd name="connsiteX250" fmla="*/ 544077 w 3389272"/>
              <a:gd name="connsiteY250" fmla="*/ 321196 h 2718447"/>
              <a:gd name="connsiteX251" fmla="*/ 550064 w 3389272"/>
              <a:gd name="connsiteY251" fmla="*/ 321196 h 2718447"/>
              <a:gd name="connsiteX252" fmla="*/ 568025 w 3389272"/>
              <a:gd name="connsiteY252" fmla="*/ 318194 h 2718447"/>
              <a:gd name="connsiteX253" fmla="*/ 577006 w 3389272"/>
              <a:gd name="connsiteY253" fmla="*/ 318194 h 2718447"/>
              <a:gd name="connsiteX254" fmla="*/ 594968 w 3389272"/>
              <a:gd name="connsiteY254" fmla="*/ 315192 h 2718447"/>
              <a:gd name="connsiteX255" fmla="*/ 600954 w 3389272"/>
              <a:gd name="connsiteY255" fmla="*/ 315192 h 2718447"/>
              <a:gd name="connsiteX256" fmla="*/ 618915 w 3389272"/>
              <a:gd name="connsiteY256" fmla="*/ 312190 h 2718447"/>
              <a:gd name="connsiteX257" fmla="*/ 627896 w 3389272"/>
              <a:gd name="connsiteY257" fmla="*/ 312190 h 2718447"/>
              <a:gd name="connsiteX258" fmla="*/ 645857 w 3389272"/>
              <a:gd name="connsiteY258" fmla="*/ 309188 h 2718447"/>
              <a:gd name="connsiteX259" fmla="*/ 651845 w 3389272"/>
              <a:gd name="connsiteY259" fmla="*/ 309188 h 2718447"/>
              <a:gd name="connsiteX260" fmla="*/ 672800 w 3389272"/>
              <a:gd name="connsiteY260" fmla="*/ 306187 h 2718447"/>
              <a:gd name="connsiteX261" fmla="*/ 675793 w 3389272"/>
              <a:gd name="connsiteY261" fmla="*/ 306187 h 2718447"/>
              <a:gd name="connsiteX262" fmla="*/ 696748 w 3389272"/>
              <a:gd name="connsiteY262" fmla="*/ 303185 h 2718447"/>
              <a:gd name="connsiteX263" fmla="*/ 702734 w 3389272"/>
              <a:gd name="connsiteY263" fmla="*/ 303185 h 2718447"/>
              <a:gd name="connsiteX264" fmla="*/ 720696 w 3389272"/>
              <a:gd name="connsiteY264" fmla="*/ 300183 h 2718447"/>
              <a:gd name="connsiteX265" fmla="*/ 729676 w 3389272"/>
              <a:gd name="connsiteY265" fmla="*/ 300183 h 2718447"/>
              <a:gd name="connsiteX266" fmla="*/ 747638 w 3389272"/>
              <a:gd name="connsiteY266" fmla="*/ 297181 h 2718447"/>
              <a:gd name="connsiteX267" fmla="*/ 753625 w 3389272"/>
              <a:gd name="connsiteY267" fmla="*/ 297181 h 2718447"/>
              <a:gd name="connsiteX268" fmla="*/ 771586 w 3389272"/>
              <a:gd name="connsiteY268" fmla="*/ 297181 h 2718447"/>
              <a:gd name="connsiteX269" fmla="*/ 780566 w 3389272"/>
              <a:gd name="connsiteY269" fmla="*/ 294179 h 2718447"/>
              <a:gd name="connsiteX270" fmla="*/ 798528 w 3389272"/>
              <a:gd name="connsiteY270" fmla="*/ 294179 h 2718447"/>
              <a:gd name="connsiteX271" fmla="*/ 807508 w 3389272"/>
              <a:gd name="connsiteY271" fmla="*/ 291177 h 2718447"/>
              <a:gd name="connsiteX272" fmla="*/ 825470 w 3389272"/>
              <a:gd name="connsiteY272" fmla="*/ 291177 h 2718447"/>
              <a:gd name="connsiteX273" fmla="*/ 828463 w 3389272"/>
              <a:gd name="connsiteY273" fmla="*/ 288176 h 2718447"/>
              <a:gd name="connsiteX274" fmla="*/ 849418 w 3389272"/>
              <a:gd name="connsiteY274" fmla="*/ 288176 h 2718447"/>
              <a:gd name="connsiteX275" fmla="*/ 858399 w 3389272"/>
              <a:gd name="connsiteY275" fmla="*/ 285174 h 2718447"/>
              <a:gd name="connsiteX276" fmla="*/ 876360 w 3389272"/>
              <a:gd name="connsiteY276" fmla="*/ 285174 h 2718447"/>
              <a:gd name="connsiteX277" fmla="*/ 885340 w 3389272"/>
              <a:gd name="connsiteY277" fmla="*/ 282172 h 2718447"/>
              <a:gd name="connsiteX278" fmla="*/ 900309 w 3389272"/>
              <a:gd name="connsiteY278" fmla="*/ 282172 h 2718447"/>
              <a:gd name="connsiteX279" fmla="*/ 906295 w 3389272"/>
              <a:gd name="connsiteY279" fmla="*/ 282172 h 2718447"/>
              <a:gd name="connsiteX280" fmla="*/ 924256 w 3389272"/>
              <a:gd name="connsiteY280" fmla="*/ 279171 h 2718447"/>
              <a:gd name="connsiteX281" fmla="*/ 933238 w 3389272"/>
              <a:gd name="connsiteY281" fmla="*/ 279171 h 2718447"/>
              <a:gd name="connsiteX282" fmla="*/ 951199 w 3389272"/>
              <a:gd name="connsiteY282" fmla="*/ 276168 h 2718447"/>
              <a:gd name="connsiteX283" fmla="*/ 960180 w 3389272"/>
              <a:gd name="connsiteY283" fmla="*/ 276168 h 2718447"/>
              <a:gd name="connsiteX284" fmla="*/ 978141 w 3389272"/>
              <a:gd name="connsiteY284" fmla="*/ 273166 h 2718447"/>
              <a:gd name="connsiteX285" fmla="*/ 984127 w 3389272"/>
              <a:gd name="connsiteY285" fmla="*/ 273166 h 2718447"/>
              <a:gd name="connsiteX286" fmla="*/ 1002088 w 3389272"/>
              <a:gd name="connsiteY286" fmla="*/ 270165 h 2718447"/>
              <a:gd name="connsiteX287" fmla="*/ 1008076 w 3389272"/>
              <a:gd name="connsiteY287" fmla="*/ 270165 h 2718447"/>
              <a:gd name="connsiteX288" fmla="*/ 1020050 w 3389272"/>
              <a:gd name="connsiteY288" fmla="*/ 267163 h 2718447"/>
              <a:gd name="connsiteX289" fmla="*/ 1023043 w 3389272"/>
              <a:gd name="connsiteY289" fmla="*/ 267163 h 2718447"/>
              <a:gd name="connsiteX290" fmla="*/ 1041005 w 3389272"/>
              <a:gd name="connsiteY290" fmla="*/ 264161 h 2718447"/>
              <a:gd name="connsiteX291" fmla="*/ 1043998 w 3389272"/>
              <a:gd name="connsiteY291" fmla="*/ 264161 h 2718447"/>
              <a:gd name="connsiteX292" fmla="*/ 1064953 w 3389272"/>
              <a:gd name="connsiteY292" fmla="*/ 261160 h 2718447"/>
              <a:gd name="connsiteX293" fmla="*/ 1073934 w 3389272"/>
              <a:gd name="connsiteY293" fmla="*/ 261160 h 2718447"/>
              <a:gd name="connsiteX294" fmla="*/ 1091895 w 3389272"/>
              <a:gd name="connsiteY294" fmla="*/ 258157 h 2718447"/>
              <a:gd name="connsiteX295" fmla="*/ 1100876 w 3389272"/>
              <a:gd name="connsiteY295" fmla="*/ 258157 h 2718447"/>
              <a:gd name="connsiteX296" fmla="*/ 1118837 w 3389272"/>
              <a:gd name="connsiteY296" fmla="*/ 255155 h 2718447"/>
              <a:gd name="connsiteX297" fmla="*/ 1124824 w 3389272"/>
              <a:gd name="connsiteY297" fmla="*/ 255155 h 2718447"/>
              <a:gd name="connsiteX298" fmla="*/ 1142786 w 3389272"/>
              <a:gd name="connsiteY298" fmla="*/ 252154 h 2718447"/>
              <a:gd name="connsiteX299" fmla="*/ 1151766 w 3389272"/>
              <a:gd name="connsiteY299" fmla="*/ 252154 h 2718447"/>
              <a:gd name="connsiteX300" fmla="*/ 1169727 w 3389272"/>
              <a:gd name="connsiteY300" fmla="*/ 249152 h 2718447"/>
              <a:gd name="connsiteX301" fmla="*/ 1175714 w 3389272"/>
              <a:gd name="connsiteY301" fmla="*/ 249152 h 2718447"/>
              <a:gd name="connsiteX302" fmla="*/ 1193676 w 3389272"/>
              <a:gd name="connsiteY302" fmla="*/ 246150 h 2718447"/>
              <a:gd name="connsiteX303" fmla="*/ 1202656 w 3389272"/>
              <a:gd name="connsiteY303" fmla="*/ 246150 h 2718447"/>
              <a:gd name="connsiteX304" fmla="*/ 1220618 w 3389272"/>
              <a:gd name="connsiteY304" fmla="*/ 243148 h 2718447"/>
              <a:gd name="connsiteX305" fmla="*/ 1226604 w 3389272"/>
              <a:gd name="connsiteY305" fmla="*/ 243148 h 2718447"/>
              <a:gd name="connsiteX306" fmla="*/ 1244566 w 3389272"/>
              <a:gd name="connsiteY306" fmla="*/ 240147 h 2718447"/>
              <a:gd name="connsiteX307" fmla="*/ 1250552 w 3389272"/>
              <a:gd name="connsiteY307" fmla="*/ 240147 h 2718447"/>
              <a:gd name="connsiteX308" fmla="*/ 1268514 w 3389272"/>
              <a:gd name="connsiteY308" fmla="*/ 237144 h 2718447"/>
              <a:gd name="connsiteX309" fmla="*/ 1277495 w 3389272"/>
              <a:gd name="connsiteY309" fmla="*/ 237144 h 2718447"/>
              <a:gd name="connsiteX310" fmla="*/ 1295456 w 3389272"/>
              <a:gd name="connsiteY310" fmla="*/ 234142 h 2718447"/>
              <a:gd name="connsiteX311" fmla="*/ 1304437 w 3389272"/>
              <a:gd name="connsiteY311" fmla="*/ 234142 h 2718447"/>
              <a:gd name="connsiteX312" fmla="*/ 1322398 w 3389272"/>
              <a:gd name="connsiteY312" fmla="*/ 231141 h 2718447"/>
              <a:gd name="connsiteX313" fmla="*/ 1346347 w 3389272"/>
              <a:gd name="connsiteY313" fmla="*/ 228139 h 2718447"/>
              <a:gd name="connsiteX314" fmla="*/ 1355327 w 3389272"/>
              <a:gd name="connsiteY314" fmla="*/ 228139 h 2718447"/>
              <a:gd name="connsiteX315" fmla="*/ 1370294 w 3389272"/>
              <a:gd name="connsiteY315" fmla="*/ 225137 h 2718447"/>
              <a:gd name="connsiteX316" fmla="*/ 1382269 w 3389272"/>
              <a:gd name="connsiteY316" fmla="*/ 225137 h 2718447"/>
              <a:gd name="connsiteX317" fmla="*/ 1397236 w 3389272"/>
              <a:gd name="connsiteY317" fmla="*/ 222135 h 2718447"/>
              <a:gd name="connsiteX318" fmla="*/ 1403224 w 3389272"/>
              <a:gd name="connsiteY318" fmla="*/ 222135 h 2718447"/>
              <a:gd name="connsiteX319" fmla="*/ 1421185 w 3389272"/>
              <a:gd name="connsiteY319" fmla="*/ 222135 h 2718447"/>
              <a:gd name="connsiteX320" fmla="*/ 1430165 w 3389272"/>
              <a:gd name="connsiteY320" fmla="*/ 219133 h 2718447"/>
              <a:gd name="connsiteX321" fmla="*/ 1448126 w 3389272"/>
              <a:gd name="connsiteY321" fmla="*/ 219133 h 2718447"/>
              <a:gd name="connsiteX322" fmla="*/ 1457107 w 3389272"/>
              <a:gd name="connsiteY322" fmla="*/ 216131 h 2718447"/>
              <a:gd name="connsiteX323" fmla="*/ 1475068 w 3389272"/>
              <a:gd name="connsiteY323" fmla="*/ 216131 h 2718447"/>
              <a:gd name="connsiteX324" fmla="*/ 1481056 w 3389272"/>
              <a:gd name="connsiteY324" fmla="*/ 213130 h 2718447"/>
              <a:gd name="connsiteX325" fmla="*/ 1499017 w 3389272"/>
              <a:gd name="connsiteY325" fmla="*/ 213130 h 2718447"/>
              <a:gd name="connsiteX326" fmla="*/ 1507998 w 3389272"/>
              <a:gd name="connsiteY326" fmla="*/ 210128 h 2718447"/>
              <a:gd name="connsiteX327" fmla="*/ 1525959 w 3389272"/>
              <a:gd name="connsiteY327" fmla="*/ 210128 h 2718447"/>
              <a:gd name="connsiteX328" fmla="*/ 1531946 w 3389272"/>
              <a:gd name="connsiteY328" fmla="*/ 210128 h 2718447"/>
              <a:gd name="connsiteX329" fmla="*/ 1549907 w 3389272"/>
              <a:gd name="connsiteY329" fmla="*/ 207126 h 2718447"/>
              <a:gd name="connsiteX330" fmla="*/ 1555894 w 3389272"/>
              <a:gd name="connsiteY330" fmla="*/ 207126 h 2718447"/>
              <a:gd name="connsiteX331" fmla="*/ 1576849 w 3389272"/>
              <a:gd name="connsiteY331" fmla="*/ 204125 h 2718447"/>
              <a:gd name="connsiteX332" fmla="*/ 1582836 w 3389272"/>
              <a:gd name="connsiteY332" fmla="*/ 204125 h 2718447"/>
              <a:gd name="connsiteX333" fmla="*/ 1600797 w 3389272"/>
              <a:gd name="connsiteY333" fmla="*/ 201123 h 2718447"/>
              <a:gd name="connsiteX334" fmla="*/ 1606785 w 3389272"/>
              <a:gd name="connsiteY334" fmla="*/ 201123 h 2718447"/>
              <a:gd name="connsiteX335" fmla="*/ 1624746 w 3389272"/>
              <a:gd name="connsiteY335" fmla="*/ 198120 h 2718447"/>
              <a:gd name="connsiteX336" fmla="*/ 1633726 w 3389272"/>
              <a:gd name="connsiteY336" fmla="*/ 198120 h 2718447"/>
              <a:gd name="connsiteX337" fmla="*/ 1651687 w 3389272"/>
              <a:gd name="connsiteY337" fmla="*/ 195119 h 2718447"/>
              <a:gd name="connsiteX338" fmla="*/ 1660668 w 3389272"/>
              <a:gd name="connsiteY338" fmla="*/ 195119 h 2718447"/>
              <a:gd name="connsiteX339" fmla="*/ 1678629 w 3389272"/>
              <a:gd name="connsiteY339" fmla="*/ 192117 h 2718447"/>
              <a:gd name="connsiteX340" fmla="*/ 1684617 w 3389272"/>
              <a:gd name="connsiteY340" fmla="*/ 192117 h 2718447"/>
              <a:gd name="connsiteX341" fmla="*/ 1702578 w 3389272"/>
              <a:gd name="connsiteY341" fmla="*/ 189115 h 2718447"/>
              <a:gd name="connsiteX342" fmla="*/ 1708565 w 3389272"/>
              <a:gd name="connsiteY342" fmla="*/ 189115 h 2718447"/>
              <a:gd name="connsiteX343" fmla="*/ 1729520 w 3389272"/>
              <a:gd name="connsiteY343" fmla="*/ 186114 h 2718447"/>
              <a:gd name="connsiteX344" fmla="*/ 1735506 w 3389272"/>
              <a:gd name="connsiteY344" fmla="*/ 186114 h 2718447"/>
              <a:gd name="connsiteX345" fmla="*/ 1753468 w 3389272"/>
              <a:gd name="connsiteY345" fmla="*/ 183112 h 2718447"/>
              <a:gd name="connsiteX346" fmla="*/ 1759455 w 3389272"/>
              <a:gd name="connsiteY346" fmla="*/ 183112 h 2718447"/>
              <a:gd name="connsiteX347" fmla="*/ 1777416 w 3389272"/>
              <a:gd name="connsiteY347" fmla="*/ 180109 h 2718447"/>
              <a:gd name="connsiteX348" fmla="*/ 1786397 w 3389272"/>
              <a:gd name="connsiteY348" fmla="*/ 180109 h 2718447"/>
              <a:gd name="connsiteX349" fmla="*/ 1804358 w 3389272"/>
              <a:gd name="connsiteY349" fmla="*/ 177108 h 2718447"/>
              <a:gd name="connsiteX350" fmla="*/ 1813338 w 3389272"/>
              <a:gd name="connsiteY350" fmla="*/ 177108 h 2718447"/>
              <a:gd name="connsiteX351" fmla="*/ 1831300 w 3389272"/>
              <a:gd name="connsiteY351" fmla="*/ 174106 h 2718447"/>
              <a:gd name="connsiteX352" fmla="*/ 1834293 w 3389272"/>
              <a:gd name="connsiteY352" fmla="*/ 174106 h 2718447"/>
              <a:gd name="connsiteX353" fmla="*/ 1855248 w 3389272"/>
              <a:gd name="connsiteY353" fmla="*/ 171104 h 2718447"/>
              <a:gd name="connsiteX354" fmla="*/ 1861235 w 3389272"/>
              <a:gd name="connsiteY354" fmla="*/ 171104 h 2718447"/>
              <a:gd name="connsiteX355" fmla="*/ 1882190 w 3389272"/>
              <a:gd name="connsiteY355" fmla="*/ 168103 h 2718447"/>
              <a:gd name="connsiteX356" fmla="*/ 1888178 w 3389272"/>
              <a:gd name="connsiteY356" fmla="*/ 168103 h 2718447"/>
              <a:gd name="connsiteX357" fmla="*/ 1906139 w 3389272"/>
              <a:gd name="connsiteY357" fmla="*/ 165101 h 2718447"/>
              <a:gd name="connsiteX358" fmla="*/ 1930087 w 3389272"/>
              <a:gd name="connsiteY358" fmla="*/ 162099 h 2718447"/>
              <a:gd name="connsiteX359" fmla="*/ 1939067 w 3389272"/>
              <a:gd name="connsiteY359" fmla="*/ 162099 h 2718447"/>
              <a:gd name="connsiteX360" fmla="*/ 1957028 w 3389272"/>
              <a:gd name="connsiteY360" fmla="*/ 159097 h 2718447"/>
              <a:gd name="connsiteX361" fmla="*/ 1966009 w 3389272"/>
              <a:gd name="connsiteY361" fmla="*/ 159097 h 2718447"/>
              <a:gd name="connsiteX362" fmla="*/ 1980977 w 3389272"/>
              <a:gd name="connsiteY362" fmla="*/ 156095 h 2718447"/>
              <a:gd name="connsiteX363" fmla="*/ 1989958 w 3389272"/>
              <a:gd name="connsiteY363" fmla="*/ 156095 h 2718447"/>
              <a:gd name="connsiteX364" fmla="*/ 2007919 w 3389272"/>
              <a:gd name="connsiteY364" fmla="*/ 153093 h 2718447"/>
              <a:gd name="connsiteX365" fmla="*/ 2016899 w 3389272"/>
              <a:gd name="connsiteY365" fmla="*/ 153093 h 2718447"/>
              <a:gd name="connsiteX366" fmla="*/ 2025880 w 3389272"/>
              <a:gd name="connsiteY366" fmla="*/ 153093 h 2718447"/>
              <a:gd name="connsiteX367" fmla="*/ 2028874 w 3389272"/>
              <a:gd name="connsiteY367" fmla="*/ 153093 h 2718447"/>
              <a:gd name="connsiteX368" fmla="*/ 2046835 w 3389272"/>
              <a:gd name="connsiteY368" fmla="*/ 153093 h 2718447"/>
              <a:gd name="connsiteX369" fmla="*/ 2052822 w 3389272"/>
              <a:gd name="connsiteY369" fmla="*/ 150092 h 2718447"/>
              <a:gd name="connsiteX370" fmla="*/ 2070784 w 3389272"/>
              <a:gd name="connsiteY370" fmla="*/ 150092 h 2718447"/>
              <a:gd name="connsiteX371" fmla="*/ 2079764 w 3389272"/>
              <a:gd name="connsiteY371" fmla="*/ 147090 h 2718447"/>
              <a:gd name="connsiteX372" fmla="*/ 2097725 w 3389272"/>
              <a:gd name="connsiteY372" fmla="*/ 147090 h 2718447"/>
              <a:gd name="connsiteX373" fmla="*/ 2106706 w 3389272"/>
              <a:gd name="connsiteY373" fmla="*/ 144088 h 2718447"/>
              <a:gd name="connsiteX374" fmla="*/ 2124667 w 3389272"/>
              <a:gd name="connsiteY374" fmla="*/ 144088 h 2718447"/>
              <a:gd name="connsiteX375" fmla="*/ 2130654 w 3389272"/>
              <a:gd name="connsiteY375" fmla="*/ 141086 h 2718447"/>
              <a:gd name="connsiteX376" fmla="*/ 2148616 w 3389272"/>
              <a:gd name="connsiteY376" fmla="*/ 141086 h 2718447"/>
              <a:gd name="connsiteX377" fmla="*/ 2157596 w 3389272"/>
              <a:gd name="connsiteY377" fmla="*/ 138084 h 2718447"/>
              <a:gd name="connsiteX378" fmla="*/ 2175558 w 3389272"/>
              <a:gd name="connsiteY378" fmla="*/ 138084 h 2718447"/>
              <a:gd name="connsiteX379" fmla="*/ 2181544 w 3389272"/>
              <a:gd name="connsiteY379" fmla="*/ 138084 h 2718447"/>
              <a:gd name="connsiteX380" fmla="*/ 2199505 w 3389272"/>
              <a:gd name="connsiteY380" fmla="*/ 135082 h 2718447"/>
              <a:gd name="connsiteX381" fmla="*/ 2205493 w 3389272"/>
              <a:gd name="connsiteY381" fmla="*/ 135082 h 2718447"/>
              <a:gd name="connsiteX382" fmla="*/ 2226447 w 3389272"/>
              <a:gd name="connsiteY382" fmla="*/ 132081 h 2718447"/>
              <a:gd name="connsiteX383" fmla="*/ 2232435 w 3389272"/>
              <a:gd name="connsiteY383" fmla="*/ 132081 h 2718447"/>
              <a:gd name="connsiteX384" fmla="*/ 2250396 w 3389272"/>
              <a:gd name="connsiteY384" fmla="*/ 129079 h 2718447"/>
              <a:gd name="connsiteX385" fmla="*/ 2256383 w 3389272"/>
              <a:gd name="connsiteY385" fmla="*/ 129079 h 2718447"/>
              <a:gd name="connsiteX386" fmla="*/ 2274344 w 3389272"/>
              <a:gd name="connsiteY386" fmla="*/ 126077 h 2718447"/>
              <a:gd name="connsiteX387" fmla="*/ 2283324 w 3389272"/>
              <a:gd name="connsiteY387" fmla="*/ 126077 h 2718447"/>
              <a:gd name="connsiteX388" fmla="*/ 2301286 w 3389272"/>
              <a:gd name="connsiteY388" fmla="*/ 123075 h 2718447"/>
              <a:gd name="connsiteX389" fmla="*/ 2310267 w 3389272"/>
              <a:gd name="connsiteY389" fmla="*/ 123075 h 2718447"/>
              <a:gd name="connsiteX390" fmla="*/ 2328228 w 3389272"/>
              <a:gd name="connsiteY390" fmla="*/ 120073 h 2718447"/>
              <a:gd name="connsiteX391" fmla="*/ 2334215 w 3389272"/>
              <a:gd name="connsiteY391" fmla="*/ 120073 h 2718447"/>
              <a:gd name="connsiteX392" fmla="*/ 2352176 w 3389272"/>
              <a:gd name="connsiteY392" fmla="*/ 117071 h 2718447"/>
              <a:gd name="connsiteX393" fmla="*/ 2358164 w 3389272"/>
              <a:gd name="connsiteY393" fmla="*/ 117071 h 2718447"/>
              <a:gd name="connsiteX394" fmla="*/ 2376125 w 3389272"/>
              <a:gd name="connsiteY394" fmla="*/ 114070 h 2718447"/>
              <a:gd name="connsiteX395" fmla="*/ 2385105 w 3389272"/>
              <a:gd name="connsiteY395" fmla="*/ 114070 h 2718447"/>
              <a:gd name="connsiteX396" fmla="*/ 2403066 w 3389272"/>
              <a:gd name="connsiteY396" fmla="*/ 111068 h 2718447"/>
              <a:gd name="connsiteX397" fmla="*/ 2409054 w 3389272"/>
              <a:gd name="connsiteY397" fmla="*/ 111068 h 2718447"/>
              <a:gd name="connsiteX398" fmla="*/ 2427015 w 3389272"/>
              <a:gd name="connsiteY398" fmla="*/ 108066 h 2718447"/>
              <a:gd name="connsiteX399" fmla="*/ 2435996 w 3389272"/>
              <a:gd name="connsiteY399" fmla="*/ 108066 h 2718447"/>
              <a:gd name="connsiteX400" fmla="*/ 2453957 w 3389272"/>
              <a:gd name="connsiteY400" fmla="*/ 105065 h 2718447"/>
              <a:gd name="connsiteX401" fmla="*/ 2462937 w 3389272"/>
              <a:gd name="connsiteY401" fmla="*/ 105065 h 2718447"/>
              <a:gd name="connsiteX402" fmla="*/ 2480898 w 3389272"/>
              <a:gd name="connsiteY402" fmla="*/ 102062 h 2718447"/>
              <a:gd name="connsiteX403" fmla="*/ 2486885 w 3389272"/>
              <a:gd name="connsiteY403" fmla="*/ 102062 h 2718447"/>
              <a:gd name="connsiteX404" fmla="*/ 2504847 w 3389272"/>
              <a:gd name="connsiteY404" fmla="*/ 99060 h 2718447"/>
              <a:gd name="connsiteX405" fmla="*/ 2513828 w 3389272"/>
              <a:gd name="connsiteY405" fmla="*/ 99060 h 2718447"/>
              <a:gd name="connsiteX406" fmla="*/ 2531789 w 3389272"/>
              <a:gd name="connsiteY406" fmla="*/ 96059 h 2718447"/>
              <a:gd name="connsiteX407" fmla="*/ 2537776 w 3389272"/>
              <a:gd name="connsiteY407" fmla="*/ 96059 h 2718447"/>
              <a:gd name="connsiteX408" fmla="*/ 2555737 w 3389272"/>
              <a:gd name="connsiteY408" fmla="*/ 93057 h 2718447"/>
              <a:gd name="connsiteX409" fmla="*/ 2561724 w 3389272"/>
              <a:gd name="connsiteY409" fmla="*/ 93057 h 2718447"/>
              <a:gd name="connsiteX410" fmla="*/ 2582679 w 3389272"/>
              <a:gd name="connsiteY410" fmla="*/ 90055 h 2718447"/>
              <a:gd name="connsiteX411" fmla="*/ 2588666 w 3389272"/>
              <a:gd name="connsiteY411" fmla="*/ 90055 h 2718447"/>
              <a:gd name="connsiteX412" fmla="*/ 2609621 w 3389272"/>
              <a:gd name="connsiteY412" fmla="*/ 87054 h 2718447"/>
              <a:gd name="connsiteX413" fmla="*/ 2615608 w 3389272"/>
              <a:gd name="connsiteY413" fmla="*/ 87054 h 2718447"/>
              <a:gd name="connsiteX414" fmla="*/ 2633569 w 3389272"/>
              <a:gd name="connsiteY414" fmla="*/ 84051 h 2718447"/>
              <a:gd name="connsiteX415" fmla="*/ 2639557 w 3389272"/>
              <a:gd name="connsiteY415" fmla="*/ 84051 h 2718447"/>
              <a:gd name="connsiteX416" fmla="*/ 2657518 w 3389272"/>
              <a:gd name="connsiteY416" fmla="*/ 81049 h 2718447"/>
              <a:gd name="connsiteX417" fmla="*/ 2666498 w 3389272"/>
              <a:gd name="connsiteY417" fmla="*/ 81049 h 2718447"/>
              <a:gd name="connsiteX418" fmla="*/ 2684460 w 3389272"/>
              <a:gd name="connsiteY418" fmla="*/ 78048 h 2718447"/>
              <a:gd name="connsiteX419" fmla="*/ 2687453 w 3389272"/>
              <a:gd name="connsiteY419" fmla="*/ 78048 h 2718447"/>
              <a:gd name="connsiteX420" fmla="*/ 2708407 w 3389272"/>
              <a:gd name="connsiteY420" fmla="*/ 75046 h 2718447"/>
              <a:gd name="connsiteX421" fmla="*/ 2717388 w 3389272"/>
              <a:gd name="connsiteY421" fmla="*/ 75046 h 2718447"/>
              <a:gd name="connsiteX422" fmla="*/ 2735350 w 3389272"/>
              <a:gd name="connsiteY422" fmla="*/ 75046 h 2718447"/>
              <a:gd name="connsiteX423" fmla="*/ 2741337 w 3389272"/>
              <a:gd name="connsiteY423" fmla="*/ 72044 h 2718447"/>
              <a:gd name="connsiteX424" fmla="*/ 2762292 w 3389272"/>
              <a:gd name="connsiteY424" fmla="*/ 72044 h 2718447"/>
              <a:gd name="connsiteX425" fmla="*/ 2765285 w 3389272"/>
              <a:gd name="connsiteY425" fmla="*/ 69043 h 2718447"/>
              <a:gd name="connsiteX426" fmla="*/ 2783247 w 3389272"/>
              <a:gd name="connsiteY426" fmla="*/ 69043 h 2718447"/>
              <a:gd name="connsiteX427" fmla="*/ 2792227 w 3389272"/>
              <a:gd name="connsiteY427" fmla="*/ 66041 h 2718447"/>
              <a:gd name="connsiteX428" fmla="*/ 2810188 w 3389272"/>
              <a:gd name="connsiteY428" fmla="*/ 66041 h 2718447"/>
              <a:gd name="connsiteX429" fmla="*/ 2819169 w 3389272"/>
              <a:gd name="connsiteY429" fmla="*/ 66041 h 2718447"/>
              <a:gd name="connsiteX430" fmla="*/ 2837130 w 3389272"/>
              <a:gd name="connsiteY430" fmla="*/ 63038 h 2718447"/>
              <a:gd name="connsiteX431" fmla="*/ 2843117 w 3389272"/>
              <a:gd name="connsiteY431" fmla="*/ 63038 h 2718447"/>
              <a:gd name="connsiteX432" fmla="*/ 2861079 w 3389272"/>
              <a:gd name="connsiteY432" fmla="*/ 60037 h 2718447"/>
              <a:gd name="connsiteX433" fmla="*/ 2870059 w 3389272"/>
              <a:gd name="connsiteY433" fmla="*/ 60037 h 2718447"/>
              <a:gd name="connsiteX434" fmla="*/ 2888020 w 3389272"/>
              <a:gd name="connsiteY434" fmla="*/ 57035 h 2718447"/>
              <a:gd name="connsiteX435" fmla="*/ 2897001 w 3389272"/>
              <a:gd name="connsiteY435" fmla="*/ 57035 h 2718447"/>
              <a:gd name="connsiteX436" fmla="*/ 2911968 w 3389272"/>
              <a:gd name="connsiteY436" fmla="*/ 54033 h 2718447"/>
              <a:gd name="connsiteX437" fmla="*/ 2920949 w 3389272"/>
              <a:gd name="connsiteY437" fmla="*/ 54033 h 2718447"/>
              <a:gd name="connsiteX438" fmla="*/ 2938911 w 3389272"/>
              <a:gd name="connsiteY438" fmla="*/ 51031 h 2718447"/>
              <a:gd name="connsiteX439" fmla="*/ 2944898 w 3389272"/>
              <a:gd name="connsiteY439" fmla="*/ 51031 h 2718447"/>
              <a:gd name="connsiteX440" fmla="*/ 2965853 w 3389272"/>
              <a:gd name="connsiteY440" fmla="*/ 48030 h 2718447"/>
              <a:gd name="connsiteX441" fmla="*/ 2971839 w 3389272"/>
              <a:gd name="connsiteY441" fmla="*/ 48030 h 2718447"/>
              <a:gd name="connsiteX442" fmla="*/ 2989800 w 3389272"/>
              <a:gd name="connsiteY442" fmla="*/ 45028 h 2718447"/>
              <a:gd name="connsiteX443" fmla="*/ 2995788 w 3389272"/>
              <a:gd name="connsiteY443" fmla="*/ 45028 h 2718447"/>
              <a:gd name="connsiteX444" fmla="*/ 3013749 w 3389272"/>
              <a:gd name="connsiteY444" fmla="*/ 42026 h 2718447"/>
              <a:gd name="connsiteX445" fmla="*/ 3022730 w 3389272"/>
              <a:gd name="connsiteY445" fmla="*/ 42026 h 2718447"/>
              <a:gd name="connsiteX446" fmla="*/ 3040691 w 3389272"/>
              <a:gd name="connsiteY446" fmla="*/ 39024 h 2718447"/>
              <a:gd name="connsiteX447" fmla="*/ 3046678 w 3389272"/>
              <a:gd name="connsiteY447" fmla="*/ 39024 h 2718447"/>
              <a:gd name="connsiteX448" fmla="*/ 3064639 w 3389272"/>
              <a:gd name="connsiteY448" fmla="*/ 36022 h 2718447"/>
              <a:gd name="connsiteX449" fmla="*/ 3073620 w 3389272"/>
              <a:gd name="connsiteY449" fmla="*/ 36022 h 2718447"/>
              <a:gd name="connsiteX450" fmla="*/ 3091581 w 3389272"/>
              <a:gd name="connsiteY450" fmla="*/ 33021 h 2718447"/>
              <a:gd name="connsiteX451" fmla="*/ 3100562 w 3389272"/>
              <a:gd name="connsiteY451" fmla="*/ 33021 h 2718447"/>
              <a:gd name="connsiteX452" fmla="*/ 3118523 w 3389272"/>
              <a:gd name="connsiteY452" fmla="*/ 30019 h 2718447"/>
              <a:gd name="connsiteX453" fmla="*/ 3124510 w 3389272"/>
              <a:gd name="connsiteY453" fmla="*/ 30019 h 2718447"/>
              <a:gd name="connsiteX454" fmla="*/ 3142471 w 3389272"/>
              <a:gd name="connsiteY454" fmla="*/ 27017 h 2718447"/>
              <a:gd name="connsiteX455" fmla="*/ 3148459 w 3389272"/>
              <a:gd name="connsiteY455" fmla="*/ 27017 h 2718447"/>
              <a:gd name="connsiteX456" fmla="*/ 3166420 w 3389272"/>
              <a:gd name="connsiteY456" fmla="*/ 24015 h 2718447"/>
              <a:gd name="connsiteX457" fmla="*/ 3178394 w 3389272"/>
              <a:gd name="connsiteY457" fmla="*/ 24015 h 2718447"/>
              <a:gd name="connsiteX458" fmla="*/ 3193361 w 3389272"/>
              <a:gd name="connsiteY458" fmla="*/ 21013 h 2718447"/>
              <a:gd name="connsiteX459" fmla="*/ 3199349 w 3389272"/>
              <a:gd name="connsiteY459" fmla="*/ 21013 h 2718447"/>
              <a:gd name="connsiteX460" fmla="*/ 3217310 w 3389272"/>
              <a:gd name="connsiteY460" fmla="*/ 18011 h 2718447"/>
              <a:gd name="connsiteX461" fmla="*/ 3226291 w 3389272"/>
              <a:gd name="connsiteY461" fmla="*/ 18011 h 2718447"/>
              <a:gd name="connsiteX462" fmla="*/ 3244252 w 3389272"/>
              <a:gd name="connsiteY462" fmla="*/ 15009 h 2718447"/>
              <a:gd name="connsiteX463" fmla="*/ 3253233 w 3389272"/>
              <a:gd name="connsiteY463" fmla="*/ 15009 h 2718447"/>
              <a:gd name="connsiteX464" fmla="*/ 3271194 w 3389272"/>
              <a:gd name="connsiteY464" fmla="*/ 12008 h 2718447"/>
              <a:gd name="connsiteX465" fmla="*/ 3277180 w 3389272"/>
              <a:gd name="connsiteY465" fmla="*/ 12008 h 2718447"/>
              <a:gd name="connsiteX466" fmla="*/ 3295142 w 3389272"/>
              <a:gd name="connsiteY466" fmla="*/ 9006 h 2718447"/>
              <a:gd name="connsiteX467" fmla="*/ 3301129 w 3389272"/>
              <a:gd name="connsiteY467" fmla="*/ 9006 h 2718447"/>
              <a:gd name="connsiteX468" fmla="*/ 3322084 w 3389272"/>
              <a:gd name="connsiteY468" fmla="*/ 6004 h 2718447"/>
              <a:gd name="connsiteX469" fmla="*/ 3328071 w 3389272"/>
              <a:gd name="connsiteY469" fmla="*/ 6004 h 2718447"/>
              <a:gd name="connsiteX470" fmla="*/ 3346032 w 3389272"/>
              <a:gd name="connsiteY470" fmla="*/ 6004 h 2718447"/>
              <a:gd name="connsiteX471" fmla="*/ 3352020 w 3389272"/>
              <a:gd name="connsiteY471" fmla="*/ 3002 h 2718447"/>
              <a:gd name="connsiteX472" fmla="*/ 3369981 w 3389272"/>
              <a:gd name="connsiteY472" fmla="*/ 3002 h 2718447"/>
              <a:gd name="connsiteX473" fmla="*/ 3378961 w 3389272"/>
              <a:gd name="connsiteY473" fmla="*/ 0 h 271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</a:cxnLst>
            <a:rect l="l" t="t" r="r" b="b"/>
            <a:pathLst>
              <a:path w="3389272" h="2718447">
                <a:moveTo>
                  <a:pt x="3378961" y="0"/>
                </a:moveTo>
                <a:cubicBezTo>
                  <a:pt x="3381955" y="0"/>
                  <a:pt x="3384948" y="0"/>
                  <a:pt x="3387942" y="3002"/>
                </a:cubicBezTo>
                <a:cubicBezTo>
                  <a:pt x="3387942" y="63038"/>
                  <a:pt x="3387942" y="126077"/>
                  <a:pt x="3387942" y="186114"/>
                </a:cubicBezTo>
                <a:cubicBezTo>
                  <a:pt x="3387942" y="198120"/>
                  <a:pt x="3387942" y="210128"/>
                  <a:pt x="3387942" y="219133"/>
                </a:cubicBezTo>
                <a:cubicBezTo>
                  <a:pt x="3387942" y="222135"/>
                  <a:pt x="3387942" y="225137"/>
                  <a:pt x="3387942" y="225137"/>
                </a:cubicBezTo>
                <a:cubicBezTo>
                  <a:pt x="3384948" y="237144"/>
                  <a:pt x="3384948" y="249152"/>
                  <a:pt x="3387942" y="261160"/>
                </a:cubicBezTo>
                <a:cubicBezTo>
                  <a:pt x="3387942" y="264161"/>
                  <a:pt x="3387942" y="267163"/>
                  <a:pt x="3387942" y="270165"/>
                </a:cubicBezTo>
                <a:cubicBezTo>
                  <a:pt x="3387942" y="270165"/>
                  <a:pt x="3387942" y="273166"/>
                  <a:pt x="3387942" y="276168"/>
                </a:cubicBezTo>
                <a:cubicBezTo>
                  <a:pt x="3387942" y="276168"/>
                  <a:pt x="3387942" y="279171"/>
                  <a:pt x="3387942" y="282172"/>
                </a:cubicBezTo>
                <a:cubicBezTo>
                  <a:pt x="3387942" y="282172"/>
                  <a:pt x="3387942" y="285174"/>
                  <a:pt x="3387942" y="288176"/>
                </a:cubicBezTo>
                <a:cubicBezTo>
                  <a:pt x="3384948" y="297181"/>
                  <a:pt x="3384948" y="303185"/>
                  <a:pt x="3387942" y="309188"/>
                </a:cubicBezTo>
                <a:cubicBezTo>
                  <a:pt x="3387942" y="309188"/>
                  <a:pt x="3387942" y="309188"/>
                  <a:pt x="3387942" y="312190"/>
                </a:cubicBezTo>
                <a:cubicBezTo>
                  <a:pt x="3387942" y="315192"/>
                  <a:pt x="3387942" y="315192"/>
                  <a:pt x="3387942" y="318194"/>
                </a:cubicBezTo>
                <a:cubicBezTo>
                  <a:pt x="3387942" y="318194"/>
                  <a:pt x="3387942" y="318194"/>
                  <a:pt x="3387942" y="321196"/>
                </a:cubicBezTo>
                <a:cubicBezTo>
                  <a:pt x="3384948" y="330201"/>
                  <a:pt x="3384948" y="339207"/>
                  <a:pt x="3387942" y="351214"/>
                </a:cubicBezTo>
                <a:cubicBezTo>
                  <a:pt x="3387942" y="351214"/>
                  <a:pt x="3387942" y="351214"/>
                  <a:pt x="3387942" y="354216"/>
                </a:cubicBezTo>
                <a:cubicBezTo>
                  <a:pt x="3384948" y="357217"/>
                  <a:pt x="3384948" y="363221"/>
                  <a:pt x="3387942" y="366223"/>
                </a:cubicBezTo>
                <a:cubicBezTo>
                  <a:pt x="3387942" y="366223"/>
                  <a:pt x="3387942" y="366223"/>
                  <a:pt x="3387942" y="369225"/>
                </a:cubicBezTo>
                <a:cubicBezTo>
                  <a:pt x="3387942" y="369225"/>
                  <a:pt x="3387942" y="369225"/>
                  <a:pt x="3387942" y="372226"/>
                </a:cubicBezTo>
                <a:cubicBezTo>
                  <a:pt x="3387942" y="381232"/>
                  <a:pt x="3387942" y="387236"/>
                  <a:pt x="3387942" y="393239"/>
                </a:cubicBezTo>
                <a:cubicBezTo>
                  <a:pt x="3384948" y="408248"/>
                  <a:pt x="3384948" y="426260"/>
                  <a:pt x="3387942" y="441269"/>
                </a:cubicBezTo>
                <a:cubicBezTo>
                  <a:pt x="3387942" y="444270"/>
                  <a:pt x="3387942" y="447272"/>
                  <a:pt x="3387942" y="450274"/>
                </a:cubicBezTo>
                <a:cubicBezTo>
                  <a:pt x="3384948" y="471287"/>
                  <a:pt x="3384948" y="492300"/>
                  <a:pt x="3387942" y="510310"/>
                </a:cubicBezTo>
                <a:cubicBezTo>
                  <a:pt x="3387942" y="510310"/>
                  <a:pt x="3387942" y="510310"/>
                  <a:pt x="3387942" y="513313"/>
                </a:cubicBezTo>
                <a:cubicBezTo>
                  <a:pt x="3384948" y="519316"/>
                  <a:pt x="3384948" y="525320"/>
                  <a:pt x="3387942" y="528321"/>
                </a:cubicBezTo>
                <a:cubicBezTo>
                  <a:pt x="3387942" y="531324"/>
                  <a:pt x="3387942" y="531324"/>
                  <a:pt x="3387942" y="534326"/>
                </a:cubicBezTo>
                <a:cubicBezTo>
                  <a:pt x="3387942" y="534326"/>
                  <a:pt x="3387942" y="534326"/>
                  <a:pt x="3387942" y="537327"/>
                </a:cubicBezTo>
                <a:cubicBezTo>
                  <a:pt x="3387942" y="540329"/>
                  <a:pt x="3387942" y="543331"/>
                  <a:pt x="3387942" y="546332"/>
                </a:cubicBezTo>
                <a:cubicBezTo>
                  <a:pt x="3384948" y="555338"/>
                  <a:pt x="3384948" y="567345"/>
                  <a:pt x="3387942" y="576351"/>
                </a:cubicBezTo>
                <a:cubicBezTo>
                  <a:pt x="3387942" y="579353"/>
                  <a:pt x="3387942" y="582354"/>
                  <a:pt x="3387942" y="582354"/>
                </a:cubicBezTo>
                <a:cubicBezTo>
                  <a:pt x="3384948" y="588358"/>
                  <a:pt x="3384948" y="594362"/>
                  <a:pt x="3387942" y="597364"/>
                </a:cubicBezTo>
                <a:cubicBezTo>
                  <a:pt x="3387942" y="603367"/>
                  <a:pt x="3387942" y="609371"/>
                  <a:pt x="3387942" y="615375"/>
                </a:cubicBezTo>
                <a:cubicBezTo>
                  <a:pt x="3387942" y="615375"/>
                  <a:pt x="3387942" y="615375"/>
                  <a:pt x="3387942" y="618376"/>
                </a:cubicBezTo>
                <a:cubicBezTo>
                  <a:pt x="3387942" y="618376"/>
                  <a:pt x="3387942" y="618376"/>
                  <a:pt x="3387942" y="621378"/>
                </a:cubicBezTo>
                <a:cubicBezTo>
                  <a:pt x="3387942" y="621378"/>
                  <a:pt x="3387942" y="621378"/>
                  <a:pt x="3387942" y="624380"/>
                </a:cubicBezTo>
                <a:cubicBezTo>
                  <a:pt x="3387942" y="627381"/>
                  <a:pt x="3387942" y="633386"/>
                  <a:pt x="3387942" y="639389"/>
                </a:cubicBezTo>
                <a:cubicBezTo>
                  <a:pt x="3387942" y="639389"/>
                  <a:pt x="3387942" y="639389"/>
                  <a:pt x="3387942" y="642391"/>
                </a:cubicBezTo>
                <a:cubicBezTo>
                  <a:pt x="3387942" y="657400"/>
                  <a:pt x="3387942" y="672409"/>
                  <a:pt x="3387942" y="687419"/>
                </a:cubicBezTo>
                <a:cubicBezTo>
                  <a:pt x="3387942" y="687419"/>
                  <a:pt x="3387942" y="687419"/>
                  <a:pt x="3387942" y="690421"/>
                </a:cubicBezTo>
                <a:cubicBezTo>
                  <a:pt x="3387942" y="693422"/>
                  <a:pt x="3387942" y="693422"/>
                  <a:pt x="3387942" y="696424"/>
                </a:cubicBezTo>
                <a:cubicBezTo>
                  <a:pt x="3387942" y="696424"/>
                  <a:pt x="3387942" y="696424"/>
                  <a:pt x="3387942" y="699426"/>
                </a:cubicBezTo>
                <a:cubicBezTo>
                  <a:pt x="3387942" y="699426"/>
                  <a:pt x="3387942" y="699426"/>
                  <a:pt x="3387942" y="702427"/>
                </a:cubicBezTo>
                <a:cubicBezTo>
                  <a:pt x="3387942" y="702427"/>
                  <a:pt x="3387942" y="702427"/>
                  <a:pt x="3387942" y="705429"/>
                </a:cubicBezTo>
                <a:cubicBezTo>
                  <a:pt x="3390936" y="708432"/>
                  <a:pt x="3387942" y="714435"/>
                  <a:pt x="3387942" y="720438"/>
                </a:cubicBezTo>
                <a:cubicBezTo>
                  <a:pt x="3387942" y="1380840"/>
                  <a:pt x="3387942" y="2038240"/>
                  <a:pt x="3387942" y="2698641"/>
                </a:cubicBezTo>
                <a:cubicBezTo>
                  <a:pt x="3387942" y="2704645"/>
                  <a:pt x="3387942" y="2707647"/>
                  <a:pt x="3387942" y="2710649"/>
                </a:cubicBezTo>
                <a:cubicBezTo>
                  <a:pt x="3387942" y="2719654"/>
                  <a:pt x="3384948" y="2719654"/>
                  <a:pt x="3378961" y="2716652"/>
                </a:cubicBezTo>
                <a:cubicBezTo>
                  <a:pt x="3375967" y="2716652"/>
                  <a:pt x="3369981" y="2716652"/>
                  <a:pt x="3366987" y="2716652"/>
                </a:cubicBezTo>
                <a:cubicBezTo>
                  <a:pt x="3358006" y="2713651"/>
                  <a:pt x="3346032" y="2716652"/>
                  <a:pt x="3334059" y="2713651"/>
                </a:cubicBezTo>
                <a:cubicBezTo>
                  <a:pt x="3331065" y="2713651"/>
                  <a:pt x="3328071" y="2713651"/>
                  <a:pt x="3325077" y="2713651"/>
                </a:cubicBezTo>
                <a:cubicBezTo>
                  <a:pt x="3313103" y="2710649"/>
                  <a:pt x="3301129" y="2713651"/>
                  <a:pt x="3289155" y="2710649"/>
                </a:cubicBezTo>
                <a:cubicBezTo>
                  <a:pt x="3286162" y="2710649"/>
                  <a:pt x="3280174" y="2710649"/>
                  <a:pt x="3277180" y="2710649"/>
                </a:cubicBezTo>
                <a:cubicBezTo>
                  <a:pt x="3265207" y="2707647"/>
                  <a:pt x="3256226" y="2710649"/>
                  <a:pt x="3247246" y="2707647"/>
                </a:cubicBezTo>
                <a:cubicBezTo>
                  <a:pt x="3241258" y="2707647"/>
                  <a:pt x="3238264" y="2707647"/>
                  <a:pt x="3235272" y="2707647"/>
                </a:cubicBezTo>
                <a:cubicBezTo>
                  <a:pt x="3223297" y="2704645"/>
                  <a:pt x="3211322" y="2707647"/>
                  <a:pt x="3199349" y="2704645"/>
                </a:cubicBezTo>
                <a:cubicBezTo>
                  <a:pt x="3196355" y="2704645"/>
                  <a:pt x="3193361" y="2704645"/>
                  <a:pt x="3190368" y="2704645"/>
                </a:cubicBezTo>
                <a:cubicBezTo>
                  <a:pt x="3178394" y="2701643"/>
                  <a:pt x="3166420" y="2704645"/>
                  <a:pt x="3157439" y="2701643"/>
                </a:cubicBezTo>
                <a:cubicBezTo>
                  <a:pt x="3154446" y="2701643"/>
                  <a:pt x="3148459" y="2701643"/>
                  <a:pt x="3145465" y="2701643"/>
                </a:cubicBezTo>
                <a:cubicBezTo>
                  <a:pt x="3133491" y="2698641"/>
                  <a:pt x="3121517" y="2701643"/>
                  <a:pt x="3112536" y="2698641"/>
                </a:cubicBezTo>
                <a:cubicBezTo>
                  <a:pt x="3106549" y="2698641"/>
                  <a:pt x="3103555" y="2698641"/>
                  <a:pt x="3100562" y="2698641"/>
                </a:cubicBezTo>
                <a:cubicBezTo>
                  <a:pt x="3088588" y="2695640"/>
                  <a:pt x="3076613" y="2698641"/>
                  <a:pt x="3064639" y="2695640"/>
                </a:cubicBezTo>
                <a:cubicBezTo>
                  <a:pt x="3061646" y="2695640"/>
                  <a:pt x="3058652" y="2695640"/>
                  <a:pt x="3055658" y="2695640"/>
                </a:cubicBezTo>
                <a:cubicBezTo>
                  <a:pt x="3043685" y="2692638"/>
                  <a:pt x="3034704" y="2695640"/>
                  <a:pt x="3025724" y="2692638"/>
                </a:cubicBezTo>
                <a:cubicBezTo>
                  <a:pt x="3019736" y="2692638"/>
                  <a:pt x="3016742" y="2692638"/>
                  <a:pt x="3010755" y="2692638"/>
                </a:cubicBezTo>
                <a:cubicBezTo>
                  <a:pt x="3001775" y="2689636"/>
                  <a:pt x="2989800" y="2692638"/>
                  <a:pt x="2977826" y="2689636"/>
                </a:cubicBezTo>
                <a:cubicBezTo>
                  <a:pt x="2974833" y="2689636"/>
                  <a:pt x="2968846" y="2689636"/>
                  <a:pt x="2965853" y="2689636"/>
                </a:cubicBezTo>
                <a:cubicBezTo>
                  <a:pt x="2956872" y="2686634"/>
                  <a:pt x="2944898" y="2689636"/>
                  <a:pt x="2935917" y="2686634"/>
                </a:cubicBezTo>
                <a:cubicBezTo>
                  <a:pt x="2932923" y="2686634"/>
                  <a:pt x="2926936" y="2686634"/>
                  <a:pt x="2920949" y="2686634"/>
                </a:cubicBezTo>
                <a:cubicBezTo>
                  <a:pt x="2911968" y="2683632"/>
                  <a:pt x="2899995" y="2686634"/>
                  <a:pt x="2891014" y="2683632"/>
                </a:cubicBezTo>
                <a:cubicBezTo>
                  <a:pt x="2885027" y="2683632"/>
                  <a:pt x="2882033" y="2683632"/>
                  <a:pt x="2876046" y="2683632"/>
                </a:cubicBezTo>
                <a:cubicBezTo>
                  <a:pt x="2867066" y="2680630"/>
                  <a:pt x="2855091" y="2683632"/>
                  <a:pt x="2843117" y="2680630"/>
                </a:cubicBezTo>
                <a:cubicBezTo>
                  <a:pt x="2840124" y="2680630"/>
                  <a:pt x="2837130" y="2680630"/>
                  <a:pt x="2834136" y="2680630"/>
                </a:cubicBezTo>
                <a:cubicBezTo>
                  <a:pt x="2822163" y="2677629"/>
                  <a:pt x="2810188" y="2683632"/>
                  <a:pt x="2801208" y="2677629"/>
                </a:cubicBezTo>
                <a:cubicBezTo>
                  <a:pt x="2795220" y="2677629"/>
                  <a:pt x="2792227" y="2677629"/>
                  <a:pt x="2786240" y="2677629"/>
                </a:cubicBezTo>
                <a:cubicBezTo>
                  <a:pt x="2777259" y="2674627"/>
                  <a:pt x="2768279" y="2680630"/>
                  <a:pt x="2756304" y="2674627"/>
                </a:cubicBezTo>
                <a:cubicBezTo>
                  <a:pt x="2753311" y="2674627"/>
                  <a:pt x="2747323" y="2674627"/>
                  <a:pt x="2744330" y="2674627"/>
                </a:cubicBezTo>
                <a:cubicBezTo>
                  <a:pt x="2732356" y="2671625"/>
                  <a:pt x="2723376" y="2677629"/>
                  <a:pt x="2711401" y="2671625"/>
                </a:cubicBezTo>
                <a:cubicBezTo>
                  <a:pt x="2708407" y="2671625"/>
                  <a:pt x="2705414" y="2671625"/>
                  <a:pt x="2699427" y="2671625"/>
                </a:cubicBezTo>
                <a:cubicBezTo>
                  <a:pt x="2690446" y="2668624"/>
                  <a:pt x="2678472" y="2674627"/>
                  <a:pt x="2669492" y="2668624"/>
                </a:cubicBezTo>
                <a:cubicBezTo>
                  <a:pt x="2663504" y="2668624"/>
                  <a:pt x="2660511" y="2668624"/>
                  <a:pt x="2654524" y="2668624"/>
                </a:cubicBezTo>
                <a:cubicBezTo>
                  <a:pt x="2642550" y="2665621"/>
                  <a:pt x="2630576" y="2671625"/>
                  <a:pt x="2618602" y="2668624"/>
                </a:cubicBezTo>
                <a:cubicBezTo>
                  <a:pt x="2615608" y="2665621"/>
                  <a:pt x="2615608" y="2665621"/>
                  <a:pt x="2612614" y="2665621"/>
                </a:cubicBezTo>
                <a:cubicBezTo>
                  <a:pt x="2600641" y="2662619"/>
                  <a:pt x="2588666" y="2668624"/>
                  <a:pt x="2579686" y="2665621"/>
                </a:cubicBezTo>
                <a:cubicBezTo>
                  <a:pt x="2573698" y="2665621"/>
                  <a:pt x="2570705" y="2662619"/>
                  <a:pt x="2564717" y="2662619"/>
                </a:cubicBezTo>
                <a:cubicBezTo>
                  <a:pt x="2555737" y="2659618"/>
                  <a:pt x="2543762" y="2665621"/>
                  <a:pt x="2534782" y="2662619"/>
                </a:cubicBezTo>
                <a:cubicBezTo>
                  <a:pt x="2528795" y="2662619"/>
                  <a:pt x="2525801" y="2662619"/>
                  <a:pt x="2522808" y="2659618"/>
                </a:cubicBezTo>
                <a:cubicBezTo>
                  <a:pt x="2510834" y="2656616"/>
                  <a:pt x="2501854" y="2662619"/>
                  <a:pt x="2489879" y="2659618"/>
                </a:cubicBezTo>
                <a:cubicBezTo>
                  <a:pt x="2486885" y="2659618"/>
                  <a:pt x="2483893" y="2659618"/>
                  <a:pt x="2480898" y="2659618"/>
                </a:cubicBezTo>
                <a:cubicBezTo>
                  <a:pt x="2468924" y="2653614"/>
                  <a:pt x="2456950" y="2659618"/>
                  <a:pt x="2444976" y="2656616"/>
                </a:cubicBezTo>
                <a:cubicBezTo>
                  <a:pt x="2441982" y="2656616"/>
                  <a:pt x="2435996" y="2656616"/>
                  <a:pt x="2433002" y="2656616"/>
                </a:cubicBezTo>
                <a:cubicBezTo>
                  <a:pt x="2424021" y="2650613"/>
                  <a:pt x="2412047" y="2656616"/>
                  <a:pt x="2400073" y="2653614"/>
                </a:cubicBezTo>
                <a:cubicBezTo>
                  <a:pt x="2397080" y="2653614"/>
                  <a:pt x="2394086" y="2653614"/>
                  <a:pt x="2391092" y="2653614"/>
                </a:cubicBezTo>
                <a:cubicBezTo>
                  <a:pt x="2379119" y="2647610"/>
                  <a:pt x="2367144" y="2653614"/>
                  <a:pt x="2355170" y="2650613"/>
                </a:cubicBezTo>
                <a:cubicBezTo>
                  <a:pt x="2352176" y="2650613"/>
                  <a:pt x="2346189" y="2650613"/>
                  <a:pt x="2343195" y="2650613"/>
                </a:cubicBezTo>
                <a:cubicBezTo>
                  <a:pt x="2331222" y="2647610"/>
                  <a:pt x="2319248" y="2650613"/>
                  <a:pt x="2310267" y="2647610"/>
                </a:cubicBezTo>
                <a:cubicBezTo>
                  <a:pt x="2307273" y="2647610"/>
                  <a:pt x="2301286" y="2647610"/>
                  <a:pt x="2298292" y="2647610"/>
                </a:cubicBezTo>
                <a:cubicBezTo>
                  <a:pt x="2289312" y="2644608"/>
                  <a:pt x="2277338" y="2647610"/>
                  <a:pt x="2265363" y="2644608"/>
                </a:cubicBezTo>
                <a:cubicBezTo>
                  <a:pt x="2262370" y="2644608"/>
                  <a:pt x="2259376" y="2644608"/>
                  <a:pt x="2256383" y="2644608"/>
                </a:cubicBezTo>
                <a:cubicBezTo>
                  <a:pt x="2244408" y="2641607"/>
                  <a:pt x="2232435" y="2644608"/>
                  <a:pt x="2223454" y="2641607"/>
                </a:cubicBezTo>
                <a:cubicBezTo>
                  <a:pt x="2217467" y="2641607"/>
                  <a:pt x="2214474" y="2641607"/>
                  <a:pt x="2208486" y="2641607"/>
                </a:cubicBezTo>
                <a:cubicBezTo>
                  <a:pt x="2199505" y="2638605"/>
                  <a:pt x="2187532" y="2641607"/>
                  <a:pt x="2178550" y="2638605"/>
                </a:cubicBezTo>
                <a:cubicBezTo>
                  <a:pt x="2172564" y="2638605"/>
                  <a:pt x="2169570" y="2638605"/>
                  <a:pt x="2166577" y="2638605"/>
                </a:cubicBezTo>
                <a:cubicBezTo>
                  <a:pt x="2154603" y="2635603"/>
                  <a:pt x="2145622" y="2638605"/>
                  <a:pt x="2133648" y="2635603"/>
                </a:cubicBezTo>
                <a:cubicBezTo>
                  <a:pt x="2130654" y="2635603"/>
                  <a:pt x="2124667" y="2635603"/>
                  <a:pt x="2121673" y="2635603"/>
                </a:cubicBezTo>
                <a:cubicBezTo>
                  <a:pt x="2109700" y="2632602"/>
                  <a:pt x="2097725" y="2635603"/>
                  <a:pt x="2088745" y="2632602"/>
                </a:cubicBezTo>
                <a:cubicBezTo>
                  <a:pt x="2085751" y="2632602"/>
                  <a:pt x="2079764" y="2632602"/>
                  <a:pt x="2076770" y="2632602"/>
                </a:cubicBezTo>
                <a:cubicBezTo>
                  <a:pt x="2067790" y="2629600"/>
                  <a:pt x="2055815" y="2632602"/>
                  <a:pt x="2043841" y="2629600"/>
                </a:cubicBezTo>
                <a:cubicBezTo>
                  <a:pt x="2040848" y="2629600"/>
                  <a:pt x="2034861" y="2629600"/>
                  <a:pt x="2031868" y="2629600"/>
                </a:cubicBezTo>
                <a:cubicBezTo>
                  <a:pt x="2022886" y="2626597"/>
                  <a:pt x="2010913" y="2629600"/>
                  <a:pt x="2001932" y="2626597"/>
                </a:cubicBezTo>
                <a:cubicBezTo>
                  <a:pt x="1995944" y="2626597"/>
                  <a:pt x="1992952" y="2626597"/>
                  <a:pt x="1986964" y="2626597"/>
                </a:cubicBezTo>
                <a:cubicBezTo>
                  <a:pt x="1977983" y="2623596"/>
                  <a:pt x="1966009" y="2626597"/>
                  <a:pt x="1957028" y="2623596"/>
                </a:cubicBezTo>
                <a:cubicBezTo>
                  <a:pt x="1951042" y="2623596"/>
                  <a:pt x="1948048" y="2623596"/>
                  <a:pt x="1942061" y="2623596"/>
                </a:cubicBezTo>
                <a:cubicBezTo>
                  <a:pt x="1933081" y="2620594"/>
                  <a:pt x="1921106" y="2623596"/>
                  <a:pt x="1912126" y="2620594"/>
                </a:cubicBezTo>
                <a:cubicBezTo>
                  <a:pt x="1909132" y="2620594"/>
                  <a:pt x="1903145" y="2620594"/>
                  <a:pt x="1900151" y="2620594"/>
                </a:cubicBezTo>
                <a:cubicBezTo>
                  <a:pt x="1888178" y="2617592"/>
                  <a:pt x="1876203" y="2620594"/>
                  <a:pt x="1864229" y="2617592"/>
                </a:cubicBezTo>
                <a:cubicBezTo>
                  <a:pt x="1861235" y="2617592"/>
                  <a:pt x="1858242" y="2617592"/>
                  <a:pt x="1852255" y="2617592"/>
                </a:cubicBezTo>
                <a:cubicBezTo>
                  <a:pt x="1843274" y="2614591"/>
                  <a:pt x="1831300" y="2617592"/>
                  <a:pt x="1822319" y="2614591"/>
                </a:cubicBezTo>
                <a:cubicBezTo>
                  <a:pt x="1816332" y="2614591"/>
                  <a:pt x="1813338" y="2614591"/>
                  <a:pt x="1810346" y="2614591"/>
                </a:cubicBezTo>
                <a:cubicBezTo>
                  <a:pt x="1798371" y="2611589"/>
                  <a:pt x="1789391" y="2614591"/>
                  <a:pt x="1777416" y="2611589"/>
                </a:cubicBezTo>
                <a:cubicBezTo>
                  <a:pt x="1774422" y="2611589"/>
                  <a:pt x="1768436" y="2611589"/>
                  <a:pt x="1765442" y="2611589"/>
                </a:cubicBezTo>
                <a:cubicBezTo>
                  <a:pt x="1753468" y="2608586"/>
                  <a:pt x="1741494" y="2611589"/>
                  <a:pt x="1732513" y="2608586"/>
                </a:cubicBezTo>
                <a:cubicBezTo>
                  <a:pt x="1729520" y="2608586"/>
                  <a:pt x="1723532" y="2608586"/>
                  <a:pt x="1720539" y="2608586"/>
                </a:cubicBezTo>
                <a:cubicBezTo>
                  <a:pt x="1711559" y="2605585"/>
                  <a:pt x="1699584" y="2608586"/>
                  <a:pt x="1687610" y="2605585"/>
                </a:cubicBezTo>
                <a:cubicBezTo>
                  <a:pt x="1684617" y="2605585"/>
                  <a:pt x="1678629" y="2605585"/>
                  <a:pt x="1675636" y="2605585"/>
                </a:cubicBezTo>
                <a:cubicBezTo>
                  <a:pt x="1663662" y="2602583"/>
                  <a:pt x="1654681" y="2608586"/>
                  <a:pt x="1642707" y="2602583"/>
                </a:cubicBezTo>
                <a:cubicBezTo>
                  <a:pt x="1639713" y="2602583"/>
                  <a:pt x="1636720" y="2602583"/>
                  <a:pt x="1630732" y="2602583"/>
                </a:cubicBezTo>
                <a:cubicBezTo>
                  <a:pt x="1621752" y="2599581"/>
                  <a:pt x="1609778" y="2605585"/>
                  <a:pt x="1600797" y="2599581"/>
                </a:cubicBezTo>
                <a:cubicBezTo>
                  <a:pt x="1594810" y="2599581"/>
                  <a:pt x="1591816" y="2599581"/>
                  <a:pt x="1588824" y="2599581"/>
                </a:cubicBezTo>
                <a:cubicBezTo>
                  <a:pt x="1576849" y="2596580"/>
                  <a:pt x="1564875" y="2602583"/>
                  <a:pt x="1552900" y="2596580"/>
                </a:cubicBezTo>
                <a:cubicBezTo>
                  <a:pt x="1549907" y="2596580"/>
                  <a:pt x="1546914" y="2596580"/>
                  <a:pt x="1543920" y="2596580"/>
                </a:cubicBezTo>
                <a:cubicBezTo>
                  <a:pt x="1531946" y="2593578"/>
                  <a:pt x="1519972" y="2599581"/>
                  <a:pt x="1510991" y="2596580"/>
                </a:cubicBezTo>
                <a:cubicBezTo>
                  <a:pt x="1510991" y="2596580"/>
                  <a:pt x="1510991" y="2596580"/>
                  <a:pt x="1507998" y="2596580"/>
                </a:cubicBezTo>
                <a:cubicBezTo>
                  <a:pt x="1507998" y="2596580"/>
                  <a:pt x="1507998" y="2596580"/>
                  <a:pt x="1505004" y="2596580"/>
                </a:cubicBezTo>
                <a:cubicBezTo>
                  <a:pt x="1502010" y="2593578"/>
                  <a:pt x="1499017" y="2593578"/>
                  <a:pt x="1496023" y="2593578"/>
                </a:cubicBezTo>
                <a:cubicBezTo>
                  <a:pt x="1487043" y="2590576"/>
                  <a:pt x="1478062" y="2596580"/>
                  <a:pt x="1466088" y="2593578"/>
                </a:cubicBezTo>
                <a:cubicBezTo>
                  <a:pt x="1463094" y="2593578"/>
                  <a:pt x="1457107" y="2590576"/>
                  <a:pt x="1454114" y="2590576"/>
                </a:cubicBezTo>
                <a:cubicBezTo>
                  <a:pt x="1442140" y="2587574"/>
                  <a:pt x="1433159" y="2593578"/>
                  <a:pt x="1421185" y="2590576"/>
                </a:cubicBezTo>
                <a:cubicBezTo>
                  <a:pt x="1418191" y="2587574"/>
                  <a:pt x="1412204" y="2587574"/>
                  <a:pt x="1409210" y="2587574"/>
                </a:cubicBezTo>
                <a:cubicBezTo>
                  <a:pt x="1397236" y="2584572"/>
                  <a:pt x="1385263" y="2590576"/>
                  <a:pt x="1376282" y="2587574"/>
                </a:cubicBezTo>
                <a:cubicBezTo>
                  <a:pt x="1370294" y="2587574"/>
                  <a:pt x="1367302" y="2587574"/>
                  <a:pt x="1364308" y="2584572"/>
                </a:cubicBezTo>
                <a:cubicBezTo>
                  <a:pt x="1352333" y="2584572"/>
                  <a:pt x="1343353" y="2587574"/>
                  <a:pt x="1331378" y="2584572"/>
                </a:cubicBezTo>
                <a:cubicBezTo>
                  <a:pt x="1328384" y="2581570"/>
                  <a:pt x="1322398" y="2581570"/>
                  <a:pt x="1319404" y="2584572"/>
                </a:cubicBezTo>
                <a:cubicBezTo>
                  <a:pt x="1307430" y="2578569"/>
                  <a:pt x="1298450" y="2584572"/>
                  <a:pt x="1286475" y="2581570"/>
                </a:cubicBezTo>
                <a:cubicBezTo>
                  <a:pt x="1283482" y="2581570"/>
                  <a:pt x="1280488" y="2581570"/>
                  <a:pt x="1274501" y="2581570"/>
                </a:cubicBezTo>
                <a:cubicBezTo>
                  <a:pt x="1265521" y="2578569"/>
                  <a:pt x="1253546" y="2581570"/>
                  <a:pt x="1244566" y="2578569"/>
                </a:cubicBezTo>
                <a:cubicBezTo>
                  <a:pt x="1238579" y="2578569"/>
                  <a:pt x="1235585" y="2578569"/>
                  <a:pt x="1232592" y="2578569"/>
                </a:cubicBezTo>
                <a:cubicBezTo>
                  <a:pt x="1220618" y="2572565"/>
                  <a:pt x="1205649" y="2578569"/>
                  <a:pt x="1193676" y="2575567"/>
                </a:cubicBezTo>
                <a:cubicBezTo>
                  <a:pt x="1190682" y="2575567"/>
                  <a:pt x="1187688" y="2575567"/>
                  <a:pt x="1187688" y="2575567"/>
                </a:cubicBezTo>
                <a:cubicBezTo>
                  <a:pt x="1175714" y="2572565"/>
                  <a:pt x="1163740" y="2575567"/>
                  <a:pt x="1154760" y="2572565"/>
                </a:cubicBezTo>
                <a:cubicBezTo>
                  <a:pt x="1148772" y="2572565"/>
                  <a:pt x="1145778" y="2572565"/>
                  <a:pt x="1139792" y="2572565"/>
                </a:cubicBezTo>
                <a:cubicBezTo>
                  <a:pt x="1130811" y="2569563"/>
                  <a:pt x="1121831" y="2572565"/>
                  <a:pt x="1109856" y="2569563"/>
                </a:cubicBezTo>
                <a:cubicBezTo>
                  <a:pt x="1106862" y="2569563"/>
                  <a:pt x="1100876" y="2569563"/>
                  <a:pt x="1097882" y="2569563"/>
                </a:cubicBezTo>
                <a:cubicBezTo>
                  <a:pt x="1085908" y="2566561"/>
                  <a:pt x="1076928" y="2569563"/>
                  <a:pt x="1064953" y="2566561"/>
                </a:cubicBezTo>
                <a:cubicBezTo>
                  <a:pt x="1061960" y="2566561"/>
                  <a:pt x="1058966" y="2566561"/>
                  <a:pt x="1052979" y="2566561"/>
                </a:cubicBezTo>
                <a:cubicBezTo>
                  <a:pt x="1043998" y="2563559"/>
                  <a:pt x="1032024" y="2566561"/>
                  <a:pt x="1023043" y="2563559"/>
                </a:cubicBezTo>
                <a:cubicBezTo>
                  <a:pt x="1017057" y="2563559"/>
                  <a:pt x="1014063" y="2563559"/>
                  <a:pt x="1008076" y="2563559"/>
                </a:cubicBezTo>
                <a:cubicBezTo>
                  <a:pt x="999096" y="2560558"/>
                  <a:pt x="987121" y="2563559"/>
                  <a:pt x="975147" y="2560558"/>
                </a:cubicBezTo>
                <a:cubicBezTo>
                  <a:pt x="972154" y="2560558"/>
                  <a:pt x="969160" y="2560558"/>
                  <a:pt x="966166" y="2560558"/>
                </a:cubicBezTo>
                <a:cubicBezTo>
                  <a:pt x="954192" y="2557556"/>
                  <a:pt x="942218" y="2560558"/>
                  <a:pt x="933238" y="2557556"/>
                </a:cubicBezTo>
                <a:cubicBezTo>
                  <a:pt x="930244" y="2557556"/>
                  <a:pt x="924256" y="2557556"/>
                  <a:pt x="921263" y="2557556"/>
                </a:cubicBezTo>
                <a:cubicBezTo>
                  <a:pt x="909289" y="2554554"/>
                  <a:pt x="897315" y="2557556"/>
                  <a:pt x="888334" y="2554554"/>
                </a:cubicBezTo>
                <a:cubicBezTo>
                  <a:pt x="882347" y="2554554"/>
                  <a:pt x="879354" y="2554554"/>
                  <a:pt x="876360" y="2554554"/>
                </a:cubicBezTo>
                <a:cubicBezTo>
                  <a:pt x="864386" y="2551552"/>
                  <a:pt x="855406" y="2554554"/>
                  <a:pt x="843431" y="2551552"/>
                </a:cubicBezTo>
                <a:cubicBezTo>
                  <a:pt x="840437" y="2551552"/>
                  <a:pt x="834451" y="2551552"/>
                  <a:pt x="831457" y="2551552"/>
                </a:cubicBezTo>
                <a:cubicBezTo>
                  <a:pt x="819482" y="2548550"/>
                  <a:pt x="807508" y="2551552"/>
                  <a:pt x="798528" y="2548550"/>
                </a:cubicBezTo>
                <a:cubicBezTo>
                  <a:pt x="795535" y="2548550"/>
                  <a:pt x="789548" y="2548550"/>
                  <a:pt x="786554" y="2548550"/>
                </a:cubicBezTo>
                <a:cubicBezTo>
                  <a:pt x="777574" y="2545548"/>
                  <a:pt x="765599" y="2548550"/>
                  <a:pt x="753625" y="2545548"/>
                </a:cubicBezTo>
                <a:cubicBezTo>
                  <a:pt x="750632" y="2545548"/>
                  <a:pt x="744644" y="2545548"/>
                  <a:pt x="741650" y="2545548"/>
                </a:cubicBezTo>
                <a:cubicBezTo>
                  <a:pt x="729676" y="2542547"/>
                  <a:pt x="720696" y="2545548"/>
                  <a:pt x="708722" y="2542547"/>
                </a:cubicBezTo>
                <a:cubicBezTo>
                  <a:pt x="705728" y="2542547"/>
                  <a:pt x="702734" y="2542547"/>
                  <a:pt x="696748" y="2542547"/>
                </a:cubicBezTo>
                <a:cubicBezTo>
                  <a:pt x="684773" y="2539545"/>
                  <a:pt x="672800" y="2542547"/>
                  <a:pt x="660825" y="2539545"/>
                </a:cubicBezTo>
                <a:cubicBezTo>
                  <a:pt x="657831" y="2539545"/>
                  <a:pt x="654838" y="2539545"/>
                  <a:pt x="651845" y="2539545"/>
                </a:cubicBezTo>
                <a:cubicBezTo>
                  <a:pt x="642864" y="2536543"/>
                  <a:pt x="630890" y="2539545"/>
                  <a:pt x="618915" y="2536543"/>
                </a:cubicBezTo>
                <a:cubicBezTo>
                  <a:pt x="615922" y="2536543"/>
                  <a:pt x="609935" y="2536543"/>
                  <a:pt x="606941" y="2536543"/>
                </a:cubicBezTo>
                <a:cubicBezTo>
                  <a:pt x="594968" y="2533542"/>
                  <a:pt x="582993" y="2539545"/>
                  <a:pt x="574013" y="2533542"/>
                </a:cubicBezTo>
                <a:cubicBezTo>
                  <a:pt x="571019" y="2533542"/>
                  <a:pt x="565032" y="2533542"/>
                  <a:pt x="562038" y="2533542"/>
                </a:cubicBezTo>
                <a:cubicBezTo>
                  <a:pt x="553058" y="2530539"/>
                  <a:pt x="544077" y="2536543"/>
                  <a:pt x="532103" y="2530539"/>
                </a:cubicBezTo>
                <a:cubicBezTo>
                  <a:pt x="529110" y="2530539"/>
                  <a:pt x="523122" y="2530539"/>
                  <a:pt x="520128" y="2530539"/>
                </a:cubicBezTo>
                <a:cubicBezTo>
                  <a:pt x="508155" y="2527537"/>
                  <a:pt x="496180" y="2533542"/>
                  <a:pt x="484206" y="2527537"/>
                </a:cubicBezTo>
                <a:cubicBezTo>
                  <a:pt x="481213" y="2527537"/>
                  <a:pt x="478219" y="2527537"/>
                  <a:pt x="475225" y="2527537"/>
                </a:cubicBezTo>
                <a:cubicBezTo>
                  <a:pt x="463251" y="2524536"/>
                  <a:pt x="451278" y="2530539"/>
                  <a:pt x="439303" y="2524536"/>
                </a:cubicBezTo>
                <a:cubicBezTo>
                  <a:pt x="436309" y="2524536"/>
                  <a:pt x="433316" y="2524536"/>
                  <a:pt x="430323" y="2524536"/>
                </a:cubicBezTo>
                <a:cubicBezTo>
                  <a:pt x="421342" y="2521534"/>
                  <a:pt x="409368" y="2527537"/>
                  <a:pt x="397393" y="2524536"/>
                </a:cubicBezTo>
                <a:cubicBezTo>
                  <a:pt x="394400" y="2521534"/>
                  <a:pt x="388413" y="2521534"/>
                  <a:pt x="385419" y="2521534"/>
                </a:cubicBezTo>
                <a:cubicBezTo>
                  <a:pt x="376438" y="2518532"/>
                  <a:pt x="364465" y="2524536"/>
                  <a:pt x="355484" y="2521534"/>
                </a:cubicBezTo>
                <a:cubicBezTo>
                  <a:pt x="349497" y="2518532"/>
                  <a:pt x="346503" y="2518532"/>
                  <a:pt x="340516" y="2518532"/>
                </a:cubicBezTo>
                <a:cubicBezTo>
                  <a:pt x="331536" y="2515530"/>
                  <a:pt x="319561" y="2521534"/>
                  <a:pt x="310581" y="2518532"/>
                </a:cubicBezTo>
                <a:cubicBezTo>
                  <a:pt x="304594" y="2518532"/>
                  <a:pt x="301600" y="2518532"/>
                  <a:pt x="298606" y="2515530"/>
                </a:cubicBezTo>
                <a:cubicBezTo>
                  <a:pt x="286633" y="2512528"/>
                  <a:pt x="277652" y="2518532"/>
                  <a:pt x="265678" y="2515530"/>
                </a:cubicBezTo>
                <a:cubicBezTo>
                  <a:pt x="259690" y="2515530"/>
                  <a:pt x="256697" y="2515530"/>
                  <a:pt x="250709" y="2512528"/>
                </a:cubicBezTo>
                <a:cubicBezTo>
                  <a:pt x="238736" y="2509526"/>
                  <a:pt x="226762" y="2515530"/>
                  <a:pt x="217781" y="2512528"/>
                </a:cubicBezTo>
                <a:cubicBezTo>
                  <a:pt x="214787" y="2512528"/>
                  <a:pt x="211793" y="2512528"/>
                  <a:pt x="208801" y="2512528"/>
                </a:cubicBezTo>
                <a:cubicBezTo>
                  <a:pt x="196826" y="2506524"/>
                  <a:pt x="184852" y="2512528"/>
                  <a:pt x="172877" y="2509526"/>
                </a:cubicBezTo>
                <a:cubicBezTo>
                  <a:pt x="169884" y="2509526"/>
                  <a:pt x="166891" y="2509526"/>
                  <a:pt x="163897" y="2509526"/>
                </a:cubicBezTo>
                <a:cubicBezTo>
                  <a:pt x="151923" y="2503523"/>
                  <a:pt x="139949" y="2509526"/>
                  <a:pt x="127975" y="2506524"/>
                </a:cubicBezTo>
                <a:cubicBezTo>
                  <a:pt x="124981" y="2506524"/>
                  <a:pt x="121988" y="2506524"/>
                  <a:pt x="118994" y="2506524"/>
                </a:cubicBezTo>
                <a:cubicBezTo>
                  <a:pt x="107020" y="2503523"/>
                  <a:pt x="95046" y="2506524"/>
                  <a:pt x="86065" y="2503523"/>
                </a:cubicBezTo>
                <a:cubicBezTo>
                  <a:pt x="80078" y="2503523"/>
                  <a:pt x="77084" y="2503523"/>
                  <a:pt x="74091" y="2503523"/>
                </a:cubicBezTo>
                <a:cubicBezTo>
                  <a:pt x="65111" y="2500521"/>
                  <a:pt x="53136" y="2503523"/>
                  <a:pt x="41162" y="2500521"/>
                </a:cubicBezTo>
                <a:cubicBezTo>
                  <a:pt x="38168" y="2500521"/>
                  <a:pt x="32181" y="2500521"/>
                  <a:pt x="29187" y="2500521"/>
                </a:cubicBezTo>
                <a:cubicBezTo>
                  <a:pt x="20207" y="2494518"/>
                  <a:pt x="11226" y="2503523"/>
                  <a:pt x="2246" y="2494518"/>
                </a:cubicBezTo>
                <a:cubicBezTo>
                  <a:pt x="2246" y="2368441"/>
                  <a:pt x="2246" y="2242364"/>
                  <a:pt x="2246" y="2113286"/>
                </a:cubicBezTo>
                <a:cubicBezTo>
                  <a:pt x="2246" y="2110284"/>
                  <a:pt x="2246" y="2107282"/>
                  <a:pt x="2246" y="2101278"/>
                </a:cubicBezTo>
                <a:cubicBezTo>
                  <a:pt x="-748" y="2101278"/>
                  <a:pt x="-748" y="2098276"/>
                  <a:pt x="2246" y="2095275"/>
                </a:cubicBezTo>
                <a:cubicBezTo>
                  <a:pt x="2246" y="2092273"/>
                  <a:pt x="2246" y="2086270"/>
                  <a:pt x="2246" y="2083267"/>
                </a:cubicBezTo>
                <a:cubicBezTo>
                  <a:pt x="2246" y="1870137"/>
                  <a:pt x="2246" y="1657008"/>
                  <a:pt x="2246" y="1443879"/>
                </a:cubicBezTo>
                <a:cubicBezTo>
                  <a:pt x="2246" y="1161707"/>
                  <a:pt x="2246" y="879535"/>
                  <a:pt x="2246" y="597364"/>
                </a:cubicBezTo>
                <a:cubicBezTo>
                  <a:pt x="2246" y="528321"/>
                  <a:pt x="2246" y="456278"/>
                  <a:pt x="2246" y="384234"/>
                </a:cubicBezTo>
                <a:cubicBezTo>
                  <a:pt x="2246" y="384234"/>
                  <a:pt x="5240" y="384234"/>
                  <a:pt x="8233" y="381232"/>
                </a:cubicBezTo>
                <a:cubicBezTo>
                  <a:pt x="11226" y="381232"/>
                  <a:pt x="14220" y="381232"/>
                  <a:pt x="17214" y="381232"/>
                </a:cubicBezTo>
                <a:cubicBezTo>
                  <a:pt x="23201" y="378231"/>
                  <a:pt x="29187" y="381232"/>
                  <a:pt x="35175" y="378231"/>
                </a:cubicBezTo>
                <a:cubicBezTo>
                  <a:pt x="38168" y="378231"/>
                  <a:pt x="38168" y="378231"/>
                  <a:pt x="41162" y="378231"/>
                </a:cubicBezTo>
                <a:cubicBezTo>
                  <a:pt x="47149" y="375228"/>
                  <a:pt x="53136" y="378231"/>
                  <a:pt x="59123" y="375228"/>
                </a:cubicBezTo>
                <a:cubicBezTo>
                  <a:pt x="62117" y="375228"/>
                  <a:pt x="62117" y="375228"/>
                  <a:pt x="65111" y="375228"/>
                </a:cubicBezTo>
                <a:cubicBezTo>
                  <a:pt x="71097" y="372226"/>
                  <a:pt x="80078" y="375228"/>
                  <a:pt x="86065" y="372226"/>
                </a:cubicBezTo>
                <a:cubicBezTo>
                  <a:pt x="89058" y="372226"/>
                  <a:pt x="92052" y="372226"/>
                  <a:pt x="95046" y="372226"/>
                </a:cubicBezTo>
                <a:cubicBezTo>
                  <a:pt x="98039" y="369225"/>
                  <a:pt x="107020" y="372226"/>
                  <a:pt x="110013" y="369225"/>
                </a:cubicBezTo>
                <a:cubicBezTo>
                  <a:pt x="113007" y="369225"/>
                  <a:pt x="116000" y="369225"/>
                  <a:pt x="118994" y="369225"/>
                </a:cubicBezTo>
                <a:cubicBezTo>
                  <a:pt x="124981" y="366223"/>
                  <a:pt x="130968" y="372226"/>
                  <a:pt x="136955" y="366223"/>
                </a:cubicBezTo>
                <a:cubicBezTo>
                  <a:pt x="139949" y="366223"/>
                  <a:pt x="142943" y="366223"/>
                  <a:pt x="145936" y="366223"/>
                </a:cubicBezTo>
                <a:cubicBezTo>
                  <a:pt x="148930" y="363221"/>
                  <a:pt x="154916" y="366223"/>
                  <a:pt x="160904" y="366223"/>
                </a:cubicBezTo>
                <a:cubicBezTo>
                  <a:pt x="163897" y="363221"/>
                  <a:pt x="166891" y="363221"/>
                  <a:pt x="169884" y="363221"/>
                </a:cubicBezTo>
                <a:cubicBezTo>
                  <a:pt x="172877" y="360220"/>
                  <a:pt x="181859" y="363221"/>
                  <a:pt x="187846" y="363221"/>
                </a:cubicBezTo>
                <a:cubicBezTo>
                  <a:pt x="187846" y="363221"/>
                  <a:pt x="190839" y="360220"/>
                  <a:pt x="193832" y="360220"/>
                </a:cubicBezTo>
                <a:cubicBezTo>
                  <a:pt x="199820" y="357217"/>
                  <a:pt x="205807" y="363221"/>
                  <a:pt x="211793" y="360220"/>
                </a:cubicBezTo>
                <a:cubicBezTo>
                  <a:pt x="214787" y="360220"/>
                  <a:pt x="217781" y="357217"/>
                  <a:pt x="220775" y="357217"/>
                </a:cubicBezTo>
                <a:cubicBezTo>
                  <a:pt x="226762" y="354216"/>
                  <a:pt x="232748" y="360220"/>
                  <a:pt x="238736" y="357217"/>
                </a:cubicBezTo>
                <a:cubicBezTo>
                  <a:pt x="241729" y="357217"/>
                  <a:pt x="244723" y="357217"/>
                  <a:pt x="244723" y="354216"/>
                </a:cubicBezTo>
                <a:cubicBezTo>
                  <a:pt x="250709" y="354216"/>
                  <a:pt x="256697" y="357217"/>
                  <a:pt x="262684" y="354216"/>
                </a:cubicBezTo>
                <a:cubicBezTo>
                  <a:pt x="265678" y="354216"/>
                  <a:pt x="268672" y="354216"/>
                  <a:pt x="271664" y="351214"/>
                </a:cubicBezTo>
                <a:cubicBezTo>
                  <a:pt x="277652" y="351214"/>
                  <a:pt x="283639" y="354216"/>
                  <a:pt x="289626" y="351214"/>
                </a:cubicBezTo>
                <a:cubicBezTo>
                  <a:pt x="292619" y="351214"/>
                  <a:pt x="295613" y="351214"/>
                  <a:pt x="298606" y="351214"/>
                </a:cubicBezTo>
                <a:cubicBezTo>
                  <a:pt x="304594" y="348212"/>
                  <a:pt x="310581" y="351214"/>
                  <a:pt x="316568" y="348212"/>
                </a:cubicBezTo>
                <a:cubicBezTo>
                  <a:pt x="316568" y="348212"/>
                  <a:pt x="319561" y="348212"/>
                  <a:pt x="319561" y="348212"/>
                </a:cubicBezTo>
                <a:cubicBezTo>
                  <a:pt x="328542" y="345210"/>
                  <a:pt x="334529" y="348212"/>
                  <a:pt x="340516" y="345210"/>
                </a:cubicBezTo>
                <a:cubicBezTo>
                  <a:pt x="343510" y="345210"/>
                  <a:pt x="343510" y="345210"/>
                  <a:pt x="346503" y="345210"/>
                </a:cubicBezTo>
                <a:cubicBezTo>
                  <a:pt x="352490" y="342209"/>
                  <a:pt x="358477" y="345210"/>
                  <a:pt x="364465" y="342209"/>
                </a:cubicBezTo>
                <a:cubicBezTo>
                  <a:pt x="367458" y="342209"/>
                  <a:pt x="370452" y="342209"/>
                  <a:pt x="373445" y="342209"/>
                </a:cubicBezTo>
                <a:cubicBezTo>
                  <a:pt x="379432" y="339207"/>
                  <a:pt x="385419" y="342209"/>
                  <a:pt x="391407" y="339207"/>
                </a:cubicBezTo>
                <a:cubicBezTo>
                  <a:pt x="394400" y="339207"/>
                  <a:pt x="394400" y="339207"/>
                  <a:pt x="397393" y="339207"/>
                </a:cubicBezTo>
                <a:cubicBezTo>
                  <a:pt x="403381" y="336204"/>
                  <a:pt x="409368" y="339207"/>
                  <a:pt x="415354" y="336204"/>
                </a:cubicBezTo>
                <a:cubicBezTo>
                  <a:pt x="418348" y="336204"/>
                  <a:pt x="421342" y="336204"/>
                  <a:pt x="424335" y="336204"/>
                </a:cubicBezTo>
                <a:cubicBezTo>
                  <a:pt x="430323" y="333203"/>
                  <a:pt x="436309" y="336204"/>
                  <a:pt x="442297" y="333203"/>
                </a:cubicBezTo>
                <a:cubicBezTo>
                  <a:pt x="442297" y="333203"/>
                  <a:pt x="445290" y="333203"/>
                  <a:pt x="448284" y="333203"/>
                </a:cubicBezTo>
                <a:cubicBezTo>
                  <a:pt x="454270" y="330201"/>
                  <a:pt x="460258" y="333203"/>
                  <a:pt x="469239" y="330201"/>
                </a:cubicBezTo>
                <a:cubicBezTo>
                  <a:pt x="469239" y="330201"/>
                  <a:pt x="472232" y="330201"/>
                  <a:pt x="475225" y="330201"/>
                </a:cubicBezTo>
                <a:cubicBezTo>
                  <a:pt x="481213" y="327199"/>
                  <a:pt x="487200" y="330201"/>
                  <a:pt x="493187" y="327199"/>
                </a:cubicBezTo>
                <a:cubicBezTo>
                  <a:pt x="496180" y="327199"/>
                  <a:pt x="496180" y="327199"/>
                  <a:pt x="499174" y="327199"/>
                </a:cubicBezTo>
                <a:cubicBezTo>
                  <a:pt x="505161" y="324198"/>
                  <a:pt x="514142" y="327199"/>
                  <a:pt x="520128" y="324198"/>
                </a:cubicBezTo>
                <a:cubicBezTo>
                  <a:pt x="520128" y="324198"/>
                  <a:pt x="523122" y="324198"/>
                  <a:pt x="526116" y="324198"/>
                </a:cubicBezTo>
                <a:cubicBezTo>
                  <a:pt x="532103" y="321196"/>
                  <a:pt x="538090" y="324198"/>
                  <a:pt x="544077" y="321196"/>
                </a:cubicBezTo>
                <a:cubicBezTo>
                  <a:pt x="547070" y="321196"/>
                  <a:pt x="547070" y="321196"/>
                  <a:pt x="550064" y="321196"/>
                </a:cubicBezTo>
                <a:cubicBezTo>
                  <a:pt x="556051" y="318194"/>
                  <a:pt x="562038" y="321196"/>
                  <a:pt x="568025" y="318194"/>
                </a:cubicBezTo>
                <a:cubicBezTo>
                  <a:pt x="571019" y="318194"/>
                  <a:pt x="574013" y="318194"/>
                  <a:pt x="577006" y="318194"/>
                </a:cubicBezTo>
                <a:cubicBezTo>
                  <a:pt x="582993" y="315192"/>
                  <a:pt x="588980" y="318194"/>
                  <a:pt x="594968" y="315192"/>
                </a:cubicBezTo>
                <a:cubicBezTo>
                  <a:pt x="597960" y="315192"/>
                  <a:pt x="600954" y="315192"/>
                  <a:pt x="600954" y="315192"/>
                </a:cubicBezTo>
                <a:cubicBezTo>
                  <a:pt x="606941" y="312190"/>
                  <a:pt x="615922" y="315192"/>
                  <a:pt x="618915" y="312190"/>
                </a:cubicBezTo>
                <a:cubicBezTo>
                  <a:pt x="621909" y="312190"/>
                  <a:pt x="624902" y="312190"/>
                  <a:pt x="627896" y="312190"/>
                </a:cubicBezTo>
                <a:cubicBezTo>
                  <a:pt x="633884" y="309188"/>
                  <a:pt x="639870" y="312190"/>
                  <a:pt x="645857" y="309188"/>
                </a:cubicBezTo>
                <a:cubicBezTo>
                  <a:pt x="648851" y="309188"/>
                  <a:pt x="648851" y="309188"/>
                  <a:pt x="651845" y="309188"/>
                </a:cubicBezTo>
                <a:cubicBezTo>
                  <a:pt x="657831" y="306187"/>
                  <a:pt x="663818" y="309188"/>
                  <a:pt x="672800" y="306187"/>
                </a:cubicBezTo>
                <a:cubicBezTo>
                  <a:pt x="672800" y="306187"/>
                  <a:pt x="675793" y="306187"/>
                  <a:pt x="675793" y="306187"/>
                </a:cubicBezTo>
                <a:cubicBezTo>
                  <a:pt x="684773" y="303185"/>
                  <a:pt x="690761" y="306187"/>
                  <a:pt x="696748" y="303185"/>
                </a:cubicBezTo>
                <a:cubicBezTo>
                  <a:pt x="699741" y="303185"/>
                  <a:pt x="699741" y="303185"/>
                  <a:pt x="702734" y="303185"/>
                </a:cubicBezTo>
                <a:cubicBezTo>
                  <a:pt x="708722" y="300183"/>
                  <a:pt x="714709" y="303185"/>
                  <a:pt x="720696" y="300183"/>
                </a:cubicBezTo>
                <a:cubicBezTo>
                  <a:pt x="723689" y="300183"/>
                  <a:pt x="726683" y="300183"/>
                  <a:pt x="729676" y="300183"/>
                </a:cubicBezTo>
                <a:cubicBezTo>
                  <a:pt x="735664" y="297181"/>
                  <a:pt x="741650" y="300183"/>
                  <a:pt x="747638" y="297181"/>
                </a:cubicBezTo>
                <a:cubicBezTo>
                  <a:pt x="750632" y="297181"/>
                  <a:pt x="753625" y="297181"/>
                  <a:pt x="753625" y="297181"/>
                </a:cubicBezTo>
                <a:cubicBezTo>
                  <a:pt x="759612" y="294179"/>
                  <a:pt x="765599" y="297181"/>
                  <a:pt x="771586" y="297181"/>
                </a:cubicBezTo>
                <a:cubicBezTo>
                  <a:pt x="774580" y="294179"/>
                  <a:pt x="777574" y="294179"/>
                  <a:pt x="780566" y="294179"/>
                </a:cubicBezTo>
                <a:cubicBezTo>
                  <a:pt x="786554" y="291177"/>
                  <a:pt x="792541" y="297181"/>
                  <a:pt x="798528" y="294179"/>
                </a:cubicBezTo>
                <a:cubicBezTo>
                  <a:pt x="801521" y="291177"/>
                  <a:pt x="804515" y="291177"/>
                  <a:pt x="807508" y="291177"/>
                </a:cubicBezTo>
                <a:cubicBezTo>
                  <a:pt x="813496" y="288176"/>
                  <a:pt x="819482" y="294179"/>
                  <a:pt x="825470" y="291177"/>
                </a:cubicBezTo>
                <a:cubicBezTo>
                  <a:pt x="825470" y="291177"/>
                  <a:pt x="828463" y="288176"/>
                  <a:pt x="828463" y="288176"/>
                </a:cubicBezTo>
                <a:cubicBezTo>
                  <a:pt x="837444" y="285174"/>
                  <a:pt x="843431" y="291177"/>
                  <a:pt x="849418" y="288176"/>
                </a:cubicBezTo>
                <a:cubicBezTo>
                  <a:pt x="852412" y="288176"/>
                  <a:pt x="855406" y="285174"/>
                  <a:pt x="858399" y="285174"/>
                </a:cubicBezTo>
                <a:cubicBezTo>
                  <a:pt x="864386" y="282172"/>
                  <a:pt x="870373" y="288176"/>
                  <a:pt x="876360" y="285174"/>
                </a:cubicBezTo>
                <a:cubicBezTo>
                  <a:pt x="879354" y="285174"/>
                  <a:pt x="882347" y="282172"/>
                  <a:pt x="885340" y="282172"/>
                </a:cubicBezTo>
                <a:cubicBezTo>
                  <a:pt x="888334" y="282172"/>
                  <a:pt x="897315" y="285174"/>
                  <a:pt x="900309" y="282172"/>
                </a:cubicBezTo>
                <a:cubicBezTo>
                  <a:pt x="903302" y="282172"/>
                  <a:pt x="906295" y="282172"/>
                  <a:pt x="906295" y="282172"/>
                </a:cubicBezTo>
                <a:cubicBezTo>
                  <a:pt x="912283" y="279171"/>
                  <a:pt x="918270" y="282172"/>
                  <a:pt x="924256" y="279171"/>
                </a:cubicBezTo>
                <a:cubicBezTo>
                  <a:pt x="927250" y="279171"/>
                  <a:pt x="930244" y="279171"/>
                  <a:pt x="933238" y="279171"/>
                </a:cubicBezTo>
                <a:cubicBezTo>
                  <a:pt x="939225" y="276168"/>
                  <a:pt x="945211" y="279171"/>
                  <a:pt x="951199" y="276168"/>
                </a:cubicBezTo>
                <a:cubicBezTo>
                  <a:pt x="954192" y="276168"/>
                  <a:pt x="957186" y="276168"/>
                  <a:pt x="960180" y="276168"/>
                </a:cubicBezTo>
                <a:cubicBezTo>
                  <a:pt x="963172" y="273166"/>
                  <a:pt x="972154" y="276168"/>
                  <a:pt x="978141" y="273166"/>
                </a:cubicBezTo>
                <a:cubicBezTo>
                  <a:pt x="978141" y="273166"/>
                  <a:pt x="981134" y="273166"/>
                  <a:pt x="984127" y="273166"/>
                </a:cubicBezTo>
                <a:cubicBezTo>
                  <a:pt x="990114" y="270165"/>
                  <a:pt x="996102" y="273166"/>
                  <a:pt x="1002088" y="270165"/>
                </a:cubicBezTo>
                <a:cubicBezTo>
                  <a:pt x="1005082" y="270165"/>
                  <a:pt x="1005082" y="270165"/>
                  <a:pt x="1008076" y="270165"/>
                </a:cubicBezTo>
                <a:cubicBezTo>
                  <a:pt x="1011070" y="267163"/>
                  <a:pt x="1017057" y="270165"/>
                  <a:pt x="1020050" y="267163"/>
                </a:cubicBezTo>
                <a:cubicBezTo>
                  <a:pt x="1020050" y="267163"/>
                  <a:pt x="1020050" y="267163"/>
                  <a:pt x="1023043" y="267163"/>
                </a:cubicBezTo>
                <a:cubicBezTo>
                  <a:pt x="1029030" y="264161"/>
                  <a:pt x="1035018" y="267163"/>
                  <a:pt x="1041005" y="264161"/>
                </a:cubicBezTo>
                <a:cubicBezTo>
                  <a:pt x="1041005" y="264161"/>
                  <a:pt x="1043998" y="264161"/>
                  <a:pt x="1043998" y="264161"/>
                </a:cubicBezTo>
                <a:cubicBezTo>
                  <a:pt x="1052979" y="261160"/>
                  <a:pt x="1058966" y="264161"/>
                  <a:pt x="1064953" y="261160"/>
                </a:cubicBezTo>
                <a:cubicBezTo>
                  <a:pt x="1067946" y="261160"/>
                  <a:pt x="1070940" y="261160"/>
                  <a:pt x="1073934" y="261160"/>
                </a:cubicBezTo>
                <a:cubicBezTo>
                  <a:pt x="1079921" y="258157"/>
                  <a:pt x="1085908" y="261160"/>
                  <a:pt x="1091895" y="258157"/>
                </a:cubicBezTo>
                <a:cubicBezTo>
                  <a:pt x="1094889" y="258157"/>
                  <a:pt x="1097882" y="258157"/>
                  <a:pt x="1100876" y="258157"/>
                </a:cubicBezTo>
                <a:cubicBezTo>
                  <a:pt x="1106862" y="255155"/>
                  <a:pt x="1112850" y="258157"/>
                  <a:pt x="1118837" y="255155"/>
                </a:cubicBezTo>
                <a:cubicBezTo>
                  <a:pt x="1118837" y="255155"/>
                  <a:pt x="1121831" y="255155"/>
                  <a:pt x="1124824" y="255155"/>
                </a:cubicBezTo>
                <a:cubicBezTo>
                  <a:pt x="1130811" y="252154"/>
                  <a:pt x="1136798" y="255155"/>
                  <a:pt x="1142786" y="252154"/>
                </a:cubicBezTo>
                <a:cubicBezTo>
                  <a:pt x="1145778" y="252154"/>
                  <a:pt x="1148772" y="252154"/>
                  <a:pt x="1151766" y="252154"/>
                </a:cubicBezTo>
                <a:cubicBezTo>
                  <a:pt x="1157753" y="249152"/>
                  <a:pt x="1163740" y="252154"/>
                  <a:pt x="1169727" y="249152"/>
                </a:cubicBezTo>
                <a:cubicBezTo>
                  <a:pt x="1169727" y="249152"/>
                  <a:pt x="1172721" y="249152"/>
                  <a:pt x="1175714" y="249152"/>
                </a:cubicBezTo>
                <a:cubicBezTo>
                  <a:pt x="1181702" y="246150"/>
                  <a:pt x="1187688" y="249152"/>
                  <a:pt x="1193676" y="246150"/>
                </a:cubicBezTo>
                <a:cubicBezTo>
                  <a:pt x="1196669" y="246150"/>
                  <a:pt x="1199663" y="246150"/>
                  <a:pt x="1202656" y="246150"/>
                </a:cubicBezTo>
                <a:cubicBezTo>
                  <a:pt x="1208643" y="243148"/>
                  <a:pt x="1214630" y="246150"/>
                  <a:pt x="1220618" y="243148"/>
                </a:cubicBezTo>
                <a:cubicBezTo>
                  <a:pt x="1223611" y="243148"/>
                  <a:pt x="1223611" y="243148"/>
                  <a:pt x="1226604" y="243148"/>
                </a:cubicBezTo>
                <a:cubicBezTo>
                  <a:pt x="1232592" y="240147"/>
                  <a:pt x="1238579" y="243148"/>
                  <a:pt x="1244566" y="240147"/>
                </a:cubicBezTo>
                <a:cubicBezTo>
                  <a:pt x="1247559" y="240147"/>
                  <a:pt x="1250552" y="240147"/>
                  <a:pt x="1250552" y="240147"/>
                </a:cubicBezTo>
                <a:cubicBezTo>
                  <a:pt x="1256540" y="237144"/>
                  <a:pt x="1265521" y="240147"/>
                  <a:pt x="1268514" y="237144"/>
                </a:cubicBezTo>
                <a:cubicBezTo>
                  <a:pt x="1271508" y="237144"/>
                  <a:pt x="1274501" y="237144"/>
                  <a:pt x="1277495" y="237144"/>
                </a:cubicBezTo>
                <a:cubicBezTo>
                  <a:pt x="1283482" y="234142"/>
                  <a:pt x="1289468" y="237144"/>
                  <a:pt x="1295456" y="234142"/>
                </a:cubicBezTo>
                <a:cubicBezTo>
                  <a:pt x="1298450" y="234142"/>
                  <a:pt x="1301443" y="234142"/>
                  <a:pt x="1304437" y="234142"/>
                </a:cubicBezTo>
                <a:cubicBezTo>
                  <a:pt x="1310423" y="231141"/>
                  <a:pt x="1316411" y="234142"/>
                  <a:pt x="1322398" y="231141"/>
                </a:cubicBezTo>
                <a:cubicBezTo>
                  <a:pt x="1331378" y="228139"/>
                  <a:pt x="1340359" y="234142"/>
                  <a:pt x="1346347" y="228139"/>
                </a:cubicBezTo>
                <a:cubicBezTo>
                  <a:pt x="1349339" y="228139"/>
                  <a:pt x="1352333" y="228139"/>
                  <a:pt x="1355327" y="228139"/>
                </a:cubicBezTo>
                <a:cubicBezTo>
                  <a:pt x="1361314" y="225137"/>
                  <a:pt x="1367302" y="228139"/>
                  <a:pt x="1370294" y="225137"/>
                </a:cubicBezTo>
                <a:cubicBezTo>
                  <a:pt x="1373288" y="225137"/>
                  <a:pt x="1376282" y="225137"/>
                  <a:pt x="1382269" y="225137"/>
                </a:cubicBezTo>
                <a:cubicBezTo>
                  <a:pt x="1385263" y="222135"/>
                  <a:pt x="1394243" y="228139"/>
                  <a:pt x="1397236" y="222135"/>
                </a:cubicBezTo>
                <a:cubicBezTo>
                  <a:pt x="1400230" y="222135"/>
                  <a:pt x="1403224" y="222135"/>
                  <a:pt x="1403224" y="222135"/>
                </a:cubicBezTo>
                <a:cubicBezTo>
                  <a:pt x="1409210" y="219133"/>
                  <a:pt x="1415198" y="225137"/>
                  <a:pt x="1421185" y="222135"/>
                </a:cubicBezTo>
                <a:cubicBezTo>
                  <a:pt x="1424179" y="219133"/>
                  <a:pt x="1427172" y="219133"/>
                  <a:pt x="1430165" y="219133"/>
                </a:cubicBezTo>
                <a:cubicBezTo>
                  <a:pt x="1436152" y="216131"/>
                  <a:pt x="1442140" y="222135"/>
                  <a:pt x="1448126" y="219133"/>
                </a:cubicBezTo>
                <a:cubicBezTo>
                  <a:pt x="1451120" y="219133"/>
                  <a:pt x="1454114" y="216131"/>
                  <a:pt x="1457107" y="216131"/>
                </a:cubicBezTo>
                <a:cubicBezTo>
                  <a:pt x="1463094" y="213130"/>
                  <a:pt x="1469081" y="219133"/>
                  <a:pt x="1475068" y="216131"/>
                </a:cubicBezTo>
                <a:cubicBezTo>
                  <a:pt x="1475068" y="216131"/>
                  <a:pt x="1478062" y="213130"/>
                  <a:pt x="1481056" y="213130"/>
                </a:cubicBezTo>
                <a:cubicBezTo>
                  <a:pt x="1487043" y="210128"/>
                  <a:pt x="1493030" y="216131"/>
                  <a:pt x="1499017" y="213130"/>
                </a:cubicBezTo>
                <a:cubicBezTo>
                  <a:pt x="1502010" y="213130"/>
                  <a:pt x="1505004" y="210128"/>
                  <a:pt x="1507998" y="210128"/>
                </a:cubicBezTo>
                <a:cubicBezTo>
                  <a:pt x="1513984" y="210128"/>
                  <a:pt x="1519972" y="213130"/>
                  <a:pt x="1525959" y="210128"/>
                </a:cubicBezTo>
                <a:cubicBezTo>
                  <a:pt x="1525959" y="210128"/>
                  <a:pt x="1528952" y="210128"/>
                  <a:pt x="1531946" y="210128"/>
                </a:cubicBezTo>
                <a:cubicBezTo>
                  <a:pt x="1537933" y="207126"/>
                  <a:pt x="1543920" y="210128"/>
                  <a:pt x="1549907" y="207126"/>
                </a:cubicBezTo>
                <a:cubicBezTo>
                  <a:pt x="1552900" y="207126"/>
                  <a:pt x="1552900" y="207126"/>
                  <a:pt x="1555894" y="207126"/>
                </a:cubicBezTo>
                <a:cubicBezTo>
                  <a:pt x="1561881" y="204125"/>
                  <a:pt x="1570861" y="207126"/>
                  <a:pt x="1576849" y="204125"/>
                </a:cubicBezTo>
                <a:cubicBezTo>
                  <a:pt x="1579842" y="204125"/>
                  <a:pt x="1579842" y="204125"/>
                  <a:pt x="1582836" y="204125"/>
                </a:cubicBezTo>
                <a:cubicBezTo>
                  <a:pt x="1588824" y="201123"/>
                  <a:pt x="1594810" y="204125"/>
                  <a:pt x="1600797" y="201123"/>
                </a:cubicBezTo>
                <a:cubicBezTo>
                  <a:pt x="1603791" y="201123"/>
                  <a:pt x="1606785" y="201123"/>
                  <a:pt x="1606785" y="201123"/>
                </a:cubicBezTo>
                <a:cubicBezTo>
                  <a:pt x="1612771" y="198120"/>
                  <a:pt x="1621752" y="201123"/>
                  <a:pt x="1624746" y="198120"/>
                </a:cubicBezTo>
                <a:cubicBezTo>
                  <a:pt x="1627740" y="198120"/>
                  <a:pt x="1630732" y="198120"/>
                  <a:pt x="1633726" y="198120"/>
                </a:cubicBezTo>
                <a:cubicBezTo>
                  <a:pt x="1639713" y="195119"/>
                  <a:pt x="1645701" y="198120"/>
                  <a:pt x="1651687" y="195119"/>
                </a:cubicBezTo>
                <a:cubicBezTo>
                  <a:pt x="1654681" y="195119"/>
                  <a:pt x="1657674" y="195119"/>
                  <a:pt x="1660668" y="195119"/>
                </a:cubicBezTo>
                <a:cubicBezTo>
                  <a:pt x="1666655" y="192117"/>
                  <a:pt x="1672642" y="195119"/>
                  <a:pt x="1678629" y="192117"/>
                </a:cubicBezTo>
                <a:cubicBezTo>
                  <a:pt x="1681623" y="192117"/>
                  <a:pt x="1681623" y="192117"/>
                  <a:pt x="1684617" y="192117"/>
                </a:cubicBezTo>
                <a:cubicBezTo>
                  <a:pt x="1690604" y="189115"/>
                  <a:pt x="1696590" y="192117"/>
                  <a:pt x="1702578" y="189115"/>
                </a:cubicBezTo>
                <a:cubicBezTo>
                  <a:pt x="1705571" y="189115"/>
                  <a:pt x="1705571" y="189115"/>
                  <a:pt x="1708565" y="189115"/>
                </a:cubicBezTo>
                <a:cubicBezTo>
                  <a:pt x="1714552" y="186114"/>
                  <a:pt x="1723532" y="189115"/>
                  <a:pt x="1729520" y="186114"/>
                </a:cubicBezTo>
                <a:cubicBezTo>
                  <a:pt x="1729520" y="186114"/>
                  <a:pt x="1732513" y="186114"/>
                  <a:pt x="1735506" y="186114"/>
                </a:cubicBezTo>
                <a:cubicBezTo>
                  <a:pt x="1741494" y="183112"/>
                  <a:pt x="1747481" y="186114"/>
                  <a:pt x="1753468" y="183112"/>
                </a:cubicBezTo>
                <a:cubicBezTo>
                  <a:pt x="1756461" y="183112"/>
                  <a:pt x="1759455" y="183112"/>
                  <a:pt x="1759455" y="183112"/>
                </a:cubicBezTo>
                <a:cubicBezTo>
                  <a:pt x="1765442" y="180109"/>
                  <a:pt x="1771430" y="183112"/>
                  <a:pt x="1777416" y="180109"/>
                </a:cubicBezTo>
                <a:cubicBezTo>
                  <a:pt x="1780410" y="180109"/>
                  <a:pt x="1783403" y="180109"/>
                  <a:pt x="1786397" y="180109"/>
                </a:cubicBezTo>
                <a:cubicBezTo>
                  <a:pt x="1792384" y="177108"/>
                  <a:pt x="1798371" y="180109"/>
                  <a:pt x="1804358" y="177108"/>
                </a:cubicBezTo>
                <a:cubicBezTo>
                  <a:pt x="1807352" y="177108"/>
                  <a:pt x="1810346" y="177108"/>
                  <a:pt x="1813338" y="177108"/>
                </a:cubicBezTo>
                <a:cubicBezTo>
                  <a:pt x="1819326" y="174106"/>
                  <a:pt x="1825313" y="177108"/>
                  <a:pt x="1831300" y="174106"/>
                </a:cubicBezTo>
                <a:cubicBezTo>
                  <a:pt x="1831300" y="174106"/>
                  <a:pt x="1834293" y="174106"/>
                  <a:pt x="1834293" y="174106"/>
                </a:cubicBezTo>
                <a:cubicBezTo>
                  <a:pt x="1843274" y="171104"/>
                  <a:pt x="1849262" y="174106"/>
                  <a:pt x="1855248" y="171104"/>
                </a:cubicBezTo>
                <a:cubicBezTo>
                  <a:pt x="1858242" y="171104"/>
                  <a:pt x="1858242" y="171104"/>
                  <a:pt x="1861235" y="171104"/>
                </a:cubicBezTo>
                <a:cubicBezTo>
                  <a:pt x="1867223" y="168103"/>
                  <a:pt x="1876203" y="171104"/>
                  <a:pt x="1882190" y="168103"/>
                </a:cubicBezTo>
                <a:cubicBezTo>
                  <a:pt x="1882190" y="168103"/>
                  <a:pt x="1885184" y="168103"/>
                  <a:pt x="1888178" y="168103"/>
                </a:cubicBezTo>
                <a:cubicBezTo>
                  <a:pt x="1894165" y="165101"/>
                  <a:pt x="1900151" y="168103"/>
                  <a:pt x="1906139" y="165101"/>
                </a:cubicBezTo>
                <a:cubicBezTo>
                  <a:pt x="1915119" y="162099"/>
                  <a:pt x="1924100" y="165101"/>
                  <a:pt x="1930087" y="162099"/>
                </a:cubicBezTo>
                <a:cubicBezTo>
                  <a:pt x="1933081" y="162099"/>
                  <a:pt x="1936074" y="162099"/>
                  <a:pt x="1939067" y="162099"/>
                </a:cubicBezTo>
                <a:cubicBezTo>
                  <a:pt x="1945055" y="159097"/>
                  <a:pt x="1951042" y="162099"/>
                  <a:pt x="1957028" y="159097"/>
                </a:cubicBezTo>
                <a:cubicBezTo>
                  <a:pt x="1960022" y="159097"/>
                  <a:pt x="1963016" y="159097"/>
                  <a:pt x="1966009" y="159097"/>
                </a:cubicBezTo>
                <a:cubicBezTo>
                  <a:pt x="1969003" y="156095"/>
                  <a:pt x="1977983" y="159097"/>
                  <a:pt x="1980977" y="156095"/>
                </a:cubicBezTo>
                <a:cubicBezTo>
                  <a:pt x="1983970" y="156095"/>
                  <a:pt x="1986964" y="156095"/>
                  <a:pt x="1989958" y="156095"/>
                </a:cubicBezTo>
                <a:cubicBezTo>
                  <a:pt x="1995944" y="153093"/>
                  <a:pt x="2001932" y="156095"/>
                  <a:pt x="2007919" y="153093"/>
                </a:cubicBezTo>
                <a:cubicBezTo>
                  <a:pt x="2010913" y="153093"/>
                  <a:pt x="2013906" y="153093"/>
                  <a:pt x="2016899" y="153093"/>
                </a:cubicBezTo>
                <a:cubicBezTo>
                  <a:pt x="2019893" y="153093"/>
                  <a:pt x="2022886" y="153093"/>
                  <a:pt x="2025880" y="153093"/>
                </a:cubicBezTo>
                <a:cubicBezTo>
                  <a:pt x="2025880" y="153093"/>
                  <a:pt x="2025880" y="153093"/>
                  <a:pt x="2028874" y="153093"/>
                </a:cubicBezTo>
                <a:cubicBezTo>
                  <a:pt x="2034861" y="150092"/>
                  <a:pt x="2040848" y="153093"/>
                  <a:pt x="2046835" y="153093"/>
                </a:cubicBezTo>
                <a:cubicBezTo>
                  <a:pt x="2049829" y="150092"/>
                  <a:pt x="2049829" y="150092"/>
                  <a:pt x="2052822" y="150092"/>
                </a:cubicBezTo>
                <a:cubicBezTo>
                  <a:pt x="2058809" y="147090"/>
                  <a:pt x="2064796" y="150092"/>
                  <a:pt x="2070784" y="150092"/>
                </a:cubicBezTo>
                <a:cubicBezTo>
                  <a:pt x="2073777" y="147090"/>
                  <a:pt x="2076770" y="147090"/>
                  <a:pt x="2079764" y="147090"/>
                </a:cubicBezTo>
                <a:cubicBezTo>
                  <a:pt x="2085751" y="144088"/>
                  <a:pt x="2091738" y="150092"/>
                  <a:pt x="2097725" y="147090"/>
                </a:cubicBezTo>
                <a:cubicBezTo>
                  <a:pt x="2100718" y="144088"/>
                  <a:pt x="2103712" y="144088"/>
                  <a:pt x="2106706" y="144088"/>
                </a:cubicBezTo>
                <a:cubicBezTo>
                  <a:pt x="2109700" y="141086"/>
                  <a:pt x="2118680" y="147090"/>
                  <a:pt x="2124667" y="144088"/>
                </a:cubicBezTo>
                <a:cubicBezTo>
                  <a:pt x="2124667" y="144088"/>
                  <a:pt x="2127661" y="141086"/>
                  <a:pt x="2130654" y="141086"/>
                </a:cubicBezTo>
                <a:cubicBezTo>
                  <a:pt x="2136642" y="138084"/>
                  <a:pt x="2142628" y="144088"/>
                  <a:pt x="2148616" y="141086"/>
                </a:cubicBezTo>
                <a:cubicBezTo>
                  <a:pt x="2151609" y="141086"/>
                  <a:pt x="2154603" y="138084"/>
                  <a:pt x="2157596" y="138084"/>
                </a:cubicBezTo>
                <a:cubicBezTo>
                  <a:pt x="2163583" y="138084"/>
                  <a:pt x="2169570" y="141086"/>
                  <a:pt x="2175558" y="138084"/>
                </a:cubicBezTo>
                <a:cubicBezTo>
                  <a:pt x="2175558" y="138084"/>
                  <a:pt x="2178550" y="138084"/>
                  <a:pt x="2181544" y="138084"/>
                </a:cubicBezTo>
                <a:cubicBezTo>
                  <a:pt x="2187532" y="132081"/>
                  <a:pt x="2193519" y="138084"/>
                  <a:pt x="2199505" y="135082"/>
                </a:cubicBezTo>
                <a:cubicBezTo>
                  <a:pt x="2202499" y="135082"/>
                  <a:pt x="2205493" y="135082"/>
                  <a:pt x="2205493" y="135082"/>
                </a:cubicBezTo>
                <a:cubicBezTo>
                  <a:pt x="2211480" y="132081"/>
                  <a:pt x="2220460" y="135082"/>
                  <a:pt x="2226447" y="132081"/>
                </a:cubicBezTo>
                <a:cubicBezTo>
                  <a:pt x="2229441" y="132081"/>
                  <a:pt x="2229441" y="132081"/>
                  <a:pt x="2232435" y="132081"/>
                </a:cubicBezTo>
                <a:cubicBezTo>
                  <a:pt x="2238421" y="129079"/>
                  <a:pt x="2244408" y="132081"/>
                  <a:pt x="2250396" y="129079"/>
                </a:cubicBezTo>
                <a:cubicBezTo>
                  <a:pt x="2253390" y="129079"/>
                  <a:pt x="2256383" y="129079"/>
                  <a:pt x="2256383" y="129079"/>
                </a:cubicBezTo>
                <a:cubicBezTo>
                  <a:pt x="2262370" y="126077"/>
                  <a:pt x="2271351" y="129079"/>
                  <a:pt x="2274344" y="126077"/>
                </a:cubicBezTo>
                <a:cubicBezTo>
                  <a:pt x="2277338" y="126077"/>
                  <a:pt x="2280331" y="126077"/>
                  <a:pt x="2283324" y="126077"/>
                </a:cubicBezTo>
                <a:cubicBezTo>
                  <a:pt x="2289312" y="123075"/>
                  <a:pt x="2295299" y="126077"/>
                  <a:pt x="2301286" y="123075"/>
                </a:cubicBezTo>
                <a:cubicBezTo>
                  <a:pt x="2304279" y="123075"/>
                  <a:pt x="2307273" y="123075"/>
                  <a:pt x="2310267" y="123075"/>
                </a:cubicBezTo>
                <a:cubicBezTo>
                  <a:pt x="2316254" y="120073"/>
                  <a:pt x="2322240" y="123075"/>
                  <a:pt x="2328228" y="120073"/>
                </a:cubicBezTo>
                <a:cubicBezTo>
                  <a:pt x="2331222" y="120073"/>
                  <a:pt x="2331222" y="120073"/>
                  <a:pt x="2334215" y="120073"/>
                </a:cubicBezTo>
                <a:cubicBezTo>
                  <a:pt x="2340202" y="117071"/>
                  <a:pt x="2346189" y="120073"/>
                  <a:pt x="2352176" y="117071"/>
                </a:cubicBezTo>
                <a:cubicBezTo>
                  <a:pt x="2355170" y="117071"/>
                  <a:pt x="2355170" y="117071"/>
                  <a:pt x="2358164" y="117071"/>
                </a:cubicBezTo>
                <a:cubicBezTo>
                  <a:pt x="2364150" y="114070"/>
                  <a:pt x="2370138" y="117071"/>
                  <a:pt x="2376125" y="114070"/>
                </a:cubicBezTo>
                <a:cubicBezTo>
                  <a:pt x="2379119" y="114070"/>
                  <a:pt x="2382111" y="114070"/>
                  <a:pt x="2385105" y="114070"/>
                </a:cubicBezTo>
                <a:cubicBezTo>
                  <a:pt x="2391092" y="111068"/>
                  <a:pt x="2397080" y="114070"/>
                  <a:pt x="2403066" y="111068"/>
                </a:cubicBezTo>
                <a:cubicBezTo>
                  <a:pt x="2406060" y="111068"/>
                  <a:pt x="2406060" y="111068"/>
                  <a:pt x="2409054" y="111068"/>
                </a:cubicBezTo>
                <a:cubicBezTo>
                  <a:pt x="2415041" y="108066"/>
                  <a:pt x="2421028" y="111068"/>
                  <a:pt x="2427015" y="108066"/>
                </a:cubicBezTo>
                <a:cubicBezTo>
                  <a:pt x="2430008" y="108066"/>
                  <a:pt x="2433002" y="108066"/>
                  <a:pt x="2435996" y="108066"/>
                </a:cubicBezTo>
                <a:cubicBezTo>
                  <a:pt x="2441982" y="105065"/>
                  <a:pt x="2447969" y="108066"/>
                  <a:pt x="2453957" y="105065"/>
                </a:cubicBezTo>
                <a:cubicBezTo>
                  <a:pt x="2456950" y="105065"/>
                  <a:pt x="2459943" y="105065"/>
                  <a:pt x="2462937" y="105065"/>
                </a:cubicBezTo>
                <a:cubicBezTo>
                  <a:pt x="2465931" y="102062"/>
                  <a:pt x="2474912" y="105065"/>
                  <a:pt x="2480898" y="102062"/>
                </a:cubicBezTo>
                <a:cubicBezTo>
                  <a:pt x="2480898" y="102062"/>
                  <a:pt x="2483893" y="102062"/>
                  <a:pt x="2486885" y="102062"/>
                </a:cubicBezTo>
                <a:cubicBezTo>
                  <a:pt x="2492873" y="99060"/>
                  <a:pt x="2498860" y="102062"/>
                  <a:pt x="2504847" y="99060"/>
                </a:cubicBezTo>
                <a:cubicBezTo>
                  <a:pt x="2507840" y="99060"/>
                  <a:pt x="2510834" y="99060"/>
                  <a:pt x="2513828" y="99060"/>
                </a:cubicBezTo>
                <a:cubicBezTo>
                  <a:pt x="2519815" y="96059"/>
                  <a:pt x="2525801" y="99060"/>
                  <a:pt x="2531789" y="96059"/>
                </a:cubicBezTo>
                <a:cubicBezTo>
                  <a:pt x="2531789" y="96059"/>
                  <a:pt x="2534782" y="96059"/>
                  <a:pt x="2537776" y="96059"/>
                </a:cubicBezTo>
                <a:cubicBezTo>
                  <a:pt x="2543762" y="93057"/>
                  <a:pt x="2549750" y="96059"/>
                  <a:pt x="2555737" y="93057"/>
                </a:cubicBezTo>
                <a:cubicBezTo>
                  <a:pt x="2558731" y="93057"/>
                  <a:pt x="2558731" y="93057"/>
                  <a:pt x="2561724" y="93057"/>
                </a:cubicBezTo>
                <a:cubicBezTo>
                  <a:pt x="2567711" y="90055"/>
                  <a:pt x="2576692" y="93057"/>
                  <a:pt x="2582679" y="90055"/>
                </a:cubicBezTo>
                <a:cubicBezTo>
                  <a:pt x="2585672" y="90055"/>
                  <a:pt x="2585672" y="90055"/>
                  <a:pt x="2588666" y="90055"/>
                </a:cubicBezTo>
                <a:cubicBezTo>
                  <a:pt x="2594653" y="87054"/>
                  <a:pt x="2600641" y="90055"/>
                  <a:pt x="2609621" y="87054"/>
                </a:cubicBezTo>
                <a:cubicBezTo>
                  <a:pt x="2609621" y="87054"/>
                  <a:pt x="2612614" y="87054"/>
                  <a:pt x="2615608" y="87054"/>
                </a:cubicBezTo>
                <a:cubicBezTo>
                  <a:pt x="2618602" y="84051"/>
                  <a:pt x="2627582" y="87054"/>
                  <a:pt x="2633569" y="84051"/>
                </a:cubicBezTo>
                <a:cubicBezTo>
                  <a:pt x="2633569" y="84051"/>
                  <a:pt x="2636563" y="84051"/>
                  <a:pt x="2639557" y="84051"/>
                </a:cubicBezTo>
                <a:cubicBezTo>
                  <a:pt x="2645543" y="81049"/>
                  <a:pt x="2651530" y="84051"/>
                  <a:pt x="2657518" y="81049"/>
                </a:cubicBezTo>
                <a:cubicBezTo>
                  <a:pt x="2660511" y="81049"/>
                  <a:pt x="2663504" y="81049"/>
                  <a:pt x="2666498" y="81049"/>
                </a:cubicBezTo>
                <a:cubicBezTo>
                  <a:pt x="2672485" y="78048"/>
                  <a:pt x="2678472" y="81049"/>
                  <a:pt x="2684460" y="78048"/>
                </a:cubicBezTo>
                <a:cubicBezTo>
                  <a:pt x="2684460" y="78048"/>
                  <a:pt x="2687453" y="78048"/>
                  <a:pt x="2687453" y="78048"/>
                </a:cubicBezTo>
                <a:cubicBezTo>
                  <a:pt x="2696434" y="75046"/>
                  <a:pt x="2702421" y="81049"/>
                  <a:pt x="2708407" y="75046"/>
                </a:cubicBezTo>
                <a:cubicBezTo>
                  <a:pt x="2711401" y="75046"/>
                  <a:pt x="2714395" y="75046"/>
                  <a:pt x="2717388" y="75046"/>
                </a:cubicBezTo>
                <a:cubicBezTo>
                  <a:pt x="2723376" y="72044"/>
                  <a:pt x="2729362" y="78048"/>
                  <a:pt x="2735350" y="75046"/>
                </a:cubicBezTo>
                <a:cubicBezTo>
                  <a:pt x="2738343" y="72044"/>
                  <a:pt x="2738343" y="72044"/>
                  <a:pt x="2741337" y="72044"/>
                </a:cubicBezTo>
                <a:cubicBezTo>
                  <a:pt x="2747323" y="69043"/>
                  <a:pt x="2753311" y="75046"/>
                  <a:pt x="2762292" y="72044"/>
                </a:cubicBezTo>
                <a:cubicBezTo>
                  <a:pt x="2762292" y="72044"/>
                  <a:pt x="2765285" y="69043"/>
                  <a:pt x="2765285" y="69043"/>
                </a:cubicBezTo>
                <a:cubicBezTo>
                  <a:pt x="2771272" y="69043"/>
                  <a:pt x="2780253" y="72044"/>
                  <a:pt x="2783247" y="69043"/>
                </a:cubicBezTo>
                <a:cubicBezTo>
                  <a:pt x="2786240" y="69043"/>
                  <a:pt x="2789233" y="69043"/>
                  <a:pt x="2792227" y="66041"/>
                </a:cubicBezTo>
                <a:cubicBezTo>
                  <a:pt x="2798214" y="66041"/>
                  <a:pt x="2804202" y="69043"/>
                  <a:pt x="2810188" y="66041"/>
                </a:cubicBezTo>
                <a:cubicBezTo>
                  <a:pt x="2813182" y="66041"/>
                  <a:pt x="2816175" y="66041"/>
                  <a:pt x="2819169" y="66041"/>
                </a:cubicBezTo>
                <a:cubicBezTo>
                  <a:pt x="2825156" y="63038"/>
                  <a:pt x="2831143" y="66041"/>
                  <a:pt x="2837130" y="63038"/>
                </a:cubicBezTo>
                <a:cubicBezTo>
                  <a:pt x="2840124" y="63038"/>
                  <a:pt x="2840124" y="63038"/>
                  <a:pt x="2843117" y="63038"/>
                </a:cubicBezTo>
                <a:cubicBezTo>
                  <a:pt x="2849104" y="60037"/>
                  <a:pt x="2855091" y="63038"/>
                  <a:pt x="2861079" y="60037"/>
                </a:cubicBezTo>
                <a:cubicBezTo>
                  <a:pt x="2864072" y="60037"/>
                  <a:pt x="2867066" y="60037"/>
                  <a:pt x="2870059" y="60037"/>
                </a:cubicBezTo>
                <a:cubicBezTo>
                  <a:pt x="2876046" y="57035"/>
                  <a:pt x="2882033" y="60037"/>
                  <a:pt x="2888020" y="57035"/>
                </a:cubicBezTo>
                <a:cubicBezTo>
                  <a:pt x="2891014" y="57035"/>
                  <a:pt x="2894007" y="57035"/>
                  <a:pt x="2897001" y="57035"/>
                </a:cubicBezTo>
                <a:cubicBezTo>
                  <a:pt x="2899995" y="54033"/>
                  <a:pt x="2908975" y="57035"/>
                  <a:pt x="2911968" y="54033"/>
                </a:cubicBezTo>
                <a:cubicBezTo>
                  <a:pt x="2914962" y="54033"/>
                  <a:pt x="2917956" y="54033"/>
                  <a:pt x="2920949" y="54033"/>
                </a:cubicBezTo>
                <a:cubicBezTo>
                  <a:pt x="2926936" y="51031"/>
                  <a:pt x="2932923" y="54033"/>
                  <a:pt x="2938911" y="51031"/>
                </a:cubicBezTo>
                <a:cubicBezTo>
                  <a:pt x="2941904" y="51031"/>
                  <a:pt x="2941904" y="51031"/>
                  <a:pt x="2944898" y="51031"/>
                </a:cubicBezTo>
                <a:cubicBezTo>
                  <a:pt x="2950885" y="48030"/>
                  <a:pt x="2959865" y="51031"/>
                  <a:pt x="2965853" y="48030"/>
                </a:cubicBezTo>
                <a:cubicBezTo>
                  <a:pt x="2965853" y="48030"/>
                  <a:pt x="2968846" y="48030"/>
                  <a:pt x="2971839" y="48030"/>
                </a:cubicBezTo>
                <a:cubicBezTo>
                  <a:pt x="2974833" y="45028"/>
                  <a:pt x="2983814" y="48030"/>
                  <a:pt x="2989800" y="45028"/>
                </a:cubicBezTo>
                <a:cubicBezTo>
                  <a:pt x="2989800" y="45028"/>
                  <a:pt x="2992794" y="45028"/>
                  <a:pt x="2995788" y="45028"/>
                </a:cubicBezTo>
                <a:cubicBezTo>
                  <a:pt x="3001775" y="42026"/>
                  <a:pt x="3007762" y="45028"/>
                  <a:pt x="3013749" y="42026"/>
                </a:cubicBezTo>
                <a:cubicBezTo>
                  <a:pt x="3016742" y="42026"/>
                  <a:pt x="3019736" y="42026"/>
                  <a:pt x="3022730" y="42026"/>
                </a:cubicBezTo>
                <a:cubicBezTo>
                  <a:pt x="3028716" y="39024"/>
                  <a:pt x="3034704" y="42026"/>
                  <a:pt x="3040691" y="39024"/>
                </a:cubicBezTo>
                <a:cubicBezTo>
                  <a:pt x="3043685" y="39024"/>
                  <a:pt x="3046678" y="39024"/>
                  <a:pt x="3046678" y="39024"/>
                </a:cubicBezTo>
                <a:cubicBezTo>
                  <a:pt x="3052666" y="36022"/>
                  <a:pt x="3058652" y="39024"/>
                  <a:pt x="3064639" y="36022"/>
                </a:cubicBezTo>
                <a:cubicBezTo>
                  <a:pt x="3067633" y="36022"/>
                  <a:pt x="3070627" y="36022"/>
                  <a:pt x="3073620" y="36022"/>
                </a:cubicBezTo>
                <a:cubicBezTo>
                  <a:pt x="3079607" y="33021"/>
                  <a:pt x="3085594" y="36022"/>
                  <a:pt x="3091581" y="33021"/>
                </a:cubicBezTo>
                <a:cubicBezTo>
                  <a:pt x="3094574" y="33021"/>
                  <a:pt x="3097568" y="33021"/>
                  <a:pt x="3100562" y="33021"/>
                </a:cubicBezTo>
                <a:cubicBezTo>
                  <a:pt x="3106549" y="30019"/>
                  <a:pt x="3112536" y="33021"/>
                  <a:pt x="3118523" y="30019"/>
                </a:cubicBezTo>
                <a:cubicBezTo>
                  <a:pt x="3121517" y="30019"/>
                  <a:pt x="3121517" y="30019"/>
                  <a:pt x="3124510" y="30019"/>
                </a:cubicBezTo>
                <a:cubicBezTo>
                  <a:pt x="3130497" y="27017"/>
                  <a:pt x="3136484" y="30019"/>
                  <a:pt x="3142471" y="27017"/>
                </a:cubicBezTo>
                <a:cubicBezTo>
                  <a:pt x="3142471" y="27017"/>
                  <a:pt x="3145465" y="27017"/>
                  <a:pt x="3148459" y="27017"/>
                </a:cubicBezTo>
                <a:cubicBezTo>
                  <a:pt x="3154446" y="24015"/>
                  <a:pt x="3160433" y="27017"/>
                  <a:pt x="3166420" y="24015"/>
                </a:cubicBezTo>
                <a:cubicBezTo>
                  <a:pt x="3169414" y="24015"/>
                  <a:pt x="3172406" y="24015"/>
                  <a:pt x="3178394" y="24015"/>
                </a:cubicBezTo>
                <a:cubicBezTo>
                  <a:pt x="3181387" y="21013"/>
                  <a:pt x="3187375" y="24015"/>
                  <a:pt x="3193361" y="21013"/>
                </a:cubicBezTo>
                <a:cubicBezTo>
                  <a:pt x="3196355" y="21013"/>
                  <a:pt x="3196355" y="21013"/>
                  <a:pt x="3199349" y="21013"/>
                </a:cubicBezTo>
                <a:cubicBezTo>
                  <a:pt x="3205336" y="18011"/>
                  <a:pt x="3211322" y="21013"/>
                  <a:pt x="3217310" y="18011"/>
                </a:cubicBezTo>
                <a:cubicBezTo>
                  <a:pt x="3220303" y="18011"/>
                  <a:pt x="3223297" y="18011"/>
                  <a:pt x="3226291" y="18011"/>
                </a:cubicBezTo>
                <a:cubicBezTo>
                  <a:pt x="3232278" y="15009"/>
                  <a:pt x="3238264" y="18011"/>
                  <a:pt x="3244252" y="15009"/>
                </a:cubicBezTo>
                <a:cubicBezTo>
                  <a:pt x="3247246" y="15009"/>
                  <a:pt x="3250239" y="15009"/>
                  <a:pt x="3253233" y="15009"/>
                </a:cubicBezTo>
                <a:cubicBezTo>
                  <a:pt x="3259219" y="12008"/>
                  <a:pt x="3265207" y="15009"/>
                  <a:pt x="3271194" y="12008"/>
                </a:cubicBezTo>
                <a:cubicBezTo>
                  <a:pt x="3271194" y="12008"/>
                  <a:pt x="3274187" y="12008"/>
                  <a:pt x="3277180" y="12008"/>
                </a:cubicBezTo>
                <a:cubicBezTo>
                  <a:pt x="3283168" y="9006"/>
                  <a:pt x="3289155" y="12008"/>
                  <a:pt x="3295142" y="9006"/>
                </a:cubicBezTo>
                <a:cubicBezTo>
                  <a:pt x="3298135" y="9006"/>
                  <a:pt x="3298135" y="9006"/>
                  <a:pt x="3301129" y="9006"/>
                </a:cubicBezTo>
                <a:cubicBezTo>
                  <a:pt x="3307116" y="6004"/>
                  <a:pt x="3316097" y="12008"/>
                  <a:pt x="3322084" y="6004"/>
                </a:cubicBezTo>
                <a:cubicBezTo>
                  <a:pt x="3322084" y="6004"/>
                  <a:pt x="3325077" y="6004"/>
                  <a:pt x="3328071" y="6004"/>
                </a:cubicBezTo>
                <a:cubicBezTo>
                  <a:pt x="3331065" y="3002"/>
                  <a:pt x="3340045" y="6004"/>
                  <a:pt x="3346032" y="6004"/>
                </a:cubicBezTo>
                <a:cubicBezTo>
                  <a:pt x="3346032" y="3002"/>
                  <a:pt x="3349026" y="3002"/>
                  <a:pt x="3352020" y="3002"/>
                </a:cubicBezTo>
                <a:cubicBezTo>
                  <a:pt x="3358006" y="0"/>
                  <a:pt x="3363993" y="3002"/>
                  <a:pt x="3369981" y="3002"/>
                </a:cubicBezTo>
                <a:cubicBezTo>
                  <a:pt x="3372974" y="3002"/>
                  <a:pt x="3375967" y="0"/>
                  <a:pt x="3378961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41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E5E1D9-9552-4523-9C0E-CEE9E3BEE7A8}"/>
              </a:ext>
            </a:extLst>
          </p:cNvPr>
          <p:cNvSpPr/>
          <p:nvPr userDrawn="1"/>
        </p:nvSpPr>
        <p:spPr>
          <a:xfrm>
            <a:off x="0" y="0"/>
            <a:ext cx="2600764" cy="6858000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1112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94F127-D1F1-4378-9EA3-978F433B6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7848"/>
            <a:ext cx="5051685" cy="6858000"/>
          </a:xfrm>
          <a:custGeom>
            <a:avLst/>
            <a:gdLst>
              <a:gd name="connsiteX0" fmla="*/ 0 w 5051685"/>
              <a:gd name="connsiteY0" fmla="*/ 0 h 6858000"/>
              <a:gd name="connsiteX1" fmla="*/ 5051685 w 5051685"/>
              <a:gd name="connsiteY1" fmla="*/ 0 h 6858000"/>
              <a:gd name="connsiteX2" fmla="*/ 5051685 w 5051685"/>
              <a:gd name="connsiteY2" fmla="*/ 6858000 h 6858000"/>
              <a:gd name="connsiteX3" fmla="*/ 0 w 50516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1685" h="6858000">
                <a:moveTo>
                  <a:pt x="0" y="0"/>
                </a:moveTo>
                <a:lnTo>
                  <a:pt x="5051685" y="0"/>
                </a:lnTo>
                <a:lnTo>
                  <a:pt x="505168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6476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A453C6-5497-4B79-A6A0-B704E5332439}"/>
              </a:ext>
            </a:extLst>
          </p:cNvPr>
          <p:cNvSpPr/>
          <p:nvPr userDrawn="1"/>
        </p:nvSpPr>
        <p:spPr>
          <a:xfrm>
            <a:off x="754941" y="1123115"/>
            <a:ext cx="3358242" cy="4114800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C49B5-95A7-48A7-8258-B0A8BEE6EAB2}"/>
              </a:ext>
            </a:extLst>
          </p:cNvPr>
          <p:cNvSpPr/>
          <p:nvPr userDrawn="1"/>
        </p:nvSpPr>
        <p:spPr>
          <a:xfrm>
            <a:off x="4416879" y="1123115"/>
            <a:ext cx="3358242" cy="4114800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7F3C4D-D2F9-451F-9B30-22D242686F49}"/>
              </a:ext>
            </a:extLst>
          </p:cNvPr>
          <p:cNvSpPr/>
          <p:nvPr userDrawn="1"/>
        </p:nvSpPr>
        <p:spPr>
          <a:xfrm>
            <a:off x="7979229" y="1123115"/>
            <a:ext cx="3358242" cy="4114800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351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7063189-0555-4AE3-8B85-B07CCAB4DA2F}"/>
              </a:ext>
            </a:extLst>
          </p:cNvPr>
          <p:cNvSpPr/>
          <p:nvPr userDrawn="1"/>
        </p:nvSpPr>
        <p:spPr>
          <a:xfrm>
            <a:off x="423994" y="0"/>
            <a:ext cx="5810250" cy="6858000"/>
          </a:xfrm>
          <a:custGeom>
            <a:avLst/>
            <a:gdLst>
              <a:gd name="connsiteX0" fmla="*/ 0 w 6096000"/>
              <a:gd name="connsiteY0" fmla="*/ 0 h 6858000"/>
              <a:gd name="connsiteX1" fmla="*/ 4393340 w 6096000"/>
              <a:gd name="connsiteY1" fmla="*/ 0 h 6858000"/>
              <a:gd name="connsiteX2" fmla="*/ 4529270 w 6096000"/>
              <a:gd name="connsiteY2" fmla="*/ 106821 h 6858000"/>
              <a:gd name="connsiteX3" fmla="*/ 6096000 w 6096000"/>
              <a:gd name="connsiteY3" fmla="*/ 3429000 h 6858000"/>
              <a:gd name="connsiteX4" fmla="*/ 4529270 w 6096000"/>
              <a:gd name="connsiteY4" fmla="*/ 6751180 h 6858000"/>
              <a:gd name="connsiteX5" fmla="*/ 439334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393340" y="0"/>
                </a:lnTo>
                <a:lnTo>
                  <a:pt x="4529270" y="106821"/>
                </a:lnTo>
                <a:cubicBezTo>
                  <a:pt x="5486112" y="896476"/>
                  <a:pt x="6096000" y="2091515"/>
                  <a:pt x="6096000" y="3429000"/>
                </a:cubicBezTo>
                <a:cubicBezTo>
                  <a:pt x="6096000" y="4766486"/>
                  <a:pt x="5486112" y="5961524"/>
                  <a:pt x="4529270" y="6751180"/>
                </a:cubicBezTo>
                <a:lnTo>
                  <a:pt x="439334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B1E64D-C847-480C-BB97-33D3B4EB8E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10250" cy="6858000"/>
          </a:xfrm>
          <a:custGeom>
            <a:avLst/>
            <a:gdLst>
              <a:gd name="connsiteX0" fmla="*/ 0 w 5810250"/>
              <a:gd name="connsiteY0" fmla="*/ 0 h 6858000"/>
              <a:gd name="connsiteX1" fmla="*/ 4187403 w 5810250"/>
              <a:gd name="connsiteY1" fmla="*/ 0 h 6858000"/>
              <a:gd name="connsiteX2" fmla="*/ 4316961 w 5810250"/>
              <a:gd name="connsiteY2" fmla="*/ 106821 h 6858000"/>
              <a:gd name="connsiteX3" fmla="*/ 5810250 w 5810250"/>
              <a:gd name="connsiteY3" fmla="*/ 3429000 h 6858000"/>
              <a:gd name="connsiteX4" fmla="*/ 4316961 w 5810250"/>
              <a:gd name="connsiteY4" fmla="*/ 6751180 h 6858000"/>
              <a:gd name="connsiteX5" fmla="*/ 4187403 w 5810250"/>
              <a:gd name="connsiteY5" fmla="*/ 6858000 h 6858000"/>
              <a:gd name="connsiteX6" fmla="*/ 0 w 58102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0250" h="6858000">
                <a:moveTo>
                  <a:pt x="0" y="0"/>
                </a:moveTo>
                <a:lnTo>
                  <a:pt x="4187403" y="0"/>
                </a:lnTo>
                <a:lnTo>
                  <a:pt x="4316961" y="106821"/>
                </a:lnTo>
                <a:cubicBezTo>
                  <a:pt x="5228951" y="896476"/>
                  <a:pt x="5810250" y="2091515"/>
                  <a:pt x="5810250" y="3429000"/>
                </a:cubicBezTo>
                <a:cubicBezTo>
                  <a:pt x="5810250" y="4766486"/>
                  <a:pt x="5228951" y="5961524"/>
                  <a:pt x="4316961" y="6751180"/>
                </a:cubicBezTo>
                <a:lnTo>
                  <a:pt x="4187403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8270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4C33EA-C1AE-4268-8CE8-4AF48D8D80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3644" y="0"/>
            <a:ext cx="6640286" cy="6858000"/>
          </a:xfrm>
          <a:custGeom>
            <a:avLst/>
            <a:gdLst>
              <a:gd name="connsiteX0" fmla="*/ 0 w 6640286"/>
              <a:gd name="connsiteY0" fmla="*/ 0 h 6858000"/>
              <a:gd name="connsiteX1" fmla="*/ 6640286 w 6640286"/>
              <a:gd name="connsiteY1" fmla="*/ 0 h 6858000"/>
              <a:gd name="connsiteX2" fmla="*/ 6640286 w 6640286"/>
              <a:gd name="connsiteY2" fmla="*/ 6858000 h 6858000"/>
              <a:gd name="connsiteX3" fmla="*/ 0 w 6640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0286" h="6858000">
                <a:moveTo>
                  <a:pt x="0" y="0"/>
                </a:moveTo>
                <a:lnTo>
                  <a:pt x="6640286" y="0"/>
                </a:lnTo>
                <a:lnTo>
                  <a:pt x="6640286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DD07A1-C06B-4064-8DBC-C0E38F1387C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39349" y="1024633"/>
            <a:ext cx="0" cy="3316408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429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448E13E-05DD-4D91-9664-707A47F3555E}"/>
              </a:ext>
            </a:extLst>
          </p:cNvPr>
          <p:cNvSpPr/>
          <p:nvPr userDrawn="1"/>
        </p:nvSpPr>
        <p:spPr>
          <a:xfrm flipH="1">
            <a:off x="5957756" y="0"/>
            <a:ext cx="5810250" cy="6858000"/>
          </a:xfrm>
          <a:custGeom>
            <a:avLst/>
            <a:gdLst>
              <a:gd name="connsiteX0" fmla="*/ 0 w 6096000"/>
              <a:gd name="connsiteY0" fmla="*/ 0 h 6858000"/>
              <a:gd name="connsiteX1" fmla="*/ 4393340 w 6096000"/>
              <a:gd name="connsiteY1" fmla="*/ 0 h 6858000"/>
              <a:gd name="connsiteX2" fmla="*/ 4529270 w 6096000"/>
              <a:gd name="connsiteY2" fmla="*/ 106821 h 6858000"/>
              <a:gd name="connsiteX3" fmla="*/ 6096000 w 6096000"/>
              <a:gd name="connsiteY3" fmla="*/ 3429000 h 6858000"/>
              <a:gd name="connsiteX4" fmla="*/ 4529270 w 6096000"/>
              <a:gd name="connsiteY4" fmla="*/ 6751180 h 6858000"/>
              <a:gd name="connsiteX5" fmla="*/ 439334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393340" y="0"/>
                </a:lnTo>
                <a:lnTo>
                  <a:pt x="4529270" y="106821"/>
                </a:lnTo>
                <a:cubicBezTo>
                  <a:pt x="5486112" y="896476"/>
                  <a:pt x="6096000" y="2091515"/>
                  <a:pt x="6096000" y="3429000"/>
                </a:cubicBezTo>
                <a:cubicBezTo>
                  <a:pt x="6096000" y="4766486"/>
                  <a:pt x="5486112" y="5961524"/>
                  <a:pt x="4529270" y="6751180"/>
                </a:cubicBezTo>
                <a:lnTo>
                  <a:pt x="439334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8400AEE-E2A8-4871-8784-460856DA33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1750" y="0"/>
            <a:ext cx="5810250" cy="6858000"/>
          </a:xfrm>
          <a:custGeom>
            <a:avLst/>
            <a:gdLst>
              <a:gd name="connsiteX0" fmla="*/ 1622848 w 5810250"/>
              <a:gd name="connsiteY0" fmla="*/ 0 h 6858000"/>
              <a:gd name="connsiteX1" fmla="*/ 5810250 w 5810250"/>
              <a:gd name="connsiteY1" fmla="*/ 0 h 6858000"/>
              <a:gd name="connsiteX2" fmla="*/ 5810250 w 5810250"/>
              <a:gd name="connsiteY2" fmla="*/ 6858000 h 6858000"/>
              <a:gd name="connsiteX3" fmla="*/ 1622848 w 5810250"/>
              <a:gd name="connsiteY3" fmla="*/ 6858000 h 6858000"/>
              <a:gd name="connsiteX4" fmla="*/ 1493289 w 5810250"/>
              <a:gd name="connsiteY4" fmla="*/ 6751180 h 6858000"/>
              <a:gd name="connsiteX5" fmla="*/ 26759 w 5810250"/>
              <a:gd name="connsiteY5" fmla="*/ 3923367 h 6858000"/>
              <a:gd name="connsiteX6" fmla="*/ 0 w 5810250"/>
              <a:gd name="connsiteY6" fmla="*/ 3429000 h 6858000"/>
              <a:gd name="connsiteX7" fmla="*/ 26759 w 5810250"/>
              <a:gd name="connsiteY7" fmla="*/ 2934634 h 6858000"/>
              <a:gd name="connsiteX8" fmla="*/ 1493289 w 5810250"/>
              <a:gd name="connsiteY8" fmla="*/ 1068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0250" h="6858000">
                <a:moveTo>
                  <a:pt x="1622848" y="0"/>
                </a:moveTo>
                <a:lnTo>
                  <a:pt x="5810250" y="0"/>
                </a:lnTo>
                <a:lnTo>
                  <a:pt x="5810250" y="6858000"/>
                </a:lnTo>
                <a:lnTo>
                  <a:pt x="1622848" y="6858000"/>
                </a:lnTo>
                <a:lnTo>
                  <a:pt x="1493289" y="6751180"/>
                </a:lnTo>
                <a:cubicBezTo>
                  <a:pt x="695298" y="6060231"/>
                  <a:pt x="150492" y="5058912"/>
                  <a:pt x="26759" y="3923367"/>
                </a:cubicBezTo>
                <a:cubicBezTo>
                  <a:pt x="9083" y="3761146"/>
                  <a:pt x="0" y="3596186"/>
                  <a:pt x="0" y="3429000"/>
                </a:cubicBezTo>
                <a:cubicBezTo>
                  <a:pt x="0" y="3261815"/>
                  <a:pt x="9083" y="3096855"/>
                  <a:pt x="26759" y="2934634"/>
                </a:cubicBezTo>
                <a:cubicBezTo>
                  <a:pt x="150492" y="1799090"/>
                  <a:pt x="695298" y="797769"/>
                  <a:pt x="1493289" y="106821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770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1B1BF7C-9166-47C9-930B-12FC10F611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09015" y="1"/>
            <a:ext cx="5382985" cy="6857999"/>
          </a:xfrm>
          <a:custGeom>
            <a:avLst/>
            <a:gdLst>
              <a:gd name="connsiteX0" fmla="*/ 0 w 5382985"/>
              <a:gd name="connsiteY0" fmla="*/ 1714500 h 6857999"/>
              <a:gd name="connsiteX1" fmla="*/ 2253343 w 5382985"/>
              <a:gd name="connsiteY1" fmla="*/ 1714500 h 6857999"/>
              <a:gd name="connsiteX2" fmla="*/ 2253343 w 5382985"/>
              <a:gd name="connsiteY2" fmla="*/ 6857998 h 6857999"/>
              <a:gd name="connsiteX3" fmla="*/ 0 w 5382985"/>
              <a:gd name="connsiteY3" fmla="*/ 6857998 h 6857999"/>
              <a:gd name="connsiteX4" fmla="*/ 2365466 w 5382985"/>
              <a:gd name="connsiteY4" fmla="*/ 0 h 6857999"/>
              <a:gd name="connsiteX5" fmla="*/ 5382985 w 5382985"/>
              <a:gd name="connsiteY5" fmla="*/ 0 h 6857999"/>
              <a:gd name="connsiteX6" fmla="*/ 5382985 w 5382985"/>
              <a:gd name="connsiteY6" fmla="*/ 6857999 h 6857999"/>
              <a:gd name="connsiteX7" fmla="*/ 2365466 w 5382985"/>
              <a:gd name="connsiteY7" fmla="*/ 6857999 h 6857999"/>
              <a:gd name="connsiteX8" fmla="*/ 0 w 5382985"/>
              <a:gd name="connsiteY8" fmla="*/ 0 h 6857999"/>
              <a:gd name="connsiteX9" fmla="*/ 2253343 w 5382985"/>
              <a:gd name="connsiteY9" fmla="*/ 0 h 6857999"/>
              <a:gd name="connsiteX10" fmla="*/ 2253343 w 5382985"/>
              <a:gd name="connsiteY10" fmla="*/ 1600200 h 6857999"/>
              <a:gd name="connsiteX11" fmla="*/ 0 w 5382985"/>
              <a:gd name="connsiteY11" fmla="*/ 16002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82985" h="6857999">
                <a:moveTo>
                  <a:pt x="0" y="1714500"/>
                </a:moveTo>
                <a:lnTo>
                  <a:pt x="2253343" y="1714500"/>
                </a:lnTo>
                <a:lnTo>
                  <a:pt x="2253343" y="6857998"/>
                </a:lnTo>
                <a:lnTo>
                  <a:pt x="0" y="6857998"/>
                </a:lnTo>
                <a:close/>
                <a:moveTo>
                  <a:pt x="2365466" y="0"/>
                </a:moveTo>
                <a:lnTo>
                  <a:pt x="5382985" y="0"/>
                </a:lnTo>
                <a:lnTo>
                  <a:pt x="5382985" y="6857999"/>
                </a:lnTo>
                <a:lnTo>
                  <a:pt x="2365466" y="6857999"/>
                </a:lnTo>
                <a:close/>
                <a:moveTo>
                  <a:pt x="0" y="0"/>
                </a:moveTo>
                <a:lnTo>
                  <a:pt x="2253343" y="0"/>
                </a:lnTo>
                <a:lnTo>
                  <a:pt x="2253343" y="1600200"/>
                </a:lnTo>
                <a:lnTo>
                  <a:pt x="0" y="16002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520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D9DF2E-CF45-4A86-84BA-831B0F9CE7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1248" y="4277849"/>
            <a:ext cx="5570751" cy="2580151"/>
          </a:xfrm>
          <a:custGeom>
            <a:avLst/>
            <a:gdLst>
              <a:gd name="connsiteX0" fmla="*/ 294885 w 5570751"/>
              <a:gd name="connsiteY0" fmla="*/ 0 h 2580151"/>
              <a:gd name="connsiteX1" fmla="*/ 5570751 w 5570751"/>
              <a:gd name="connsiteY1" fmla="*/ 0 h 2580151"/>
              <a:gd name="connsiteX2" fmla="*/ 5570751 w 5570751"/>
              <a:gd name="connsiteY2" fmla="*/ 2580151 h 2580151"/>
              <a:gd name="connsiteX3" fmla="*/ 0 w 5570751"/>
              <a:gd name="connsiteY3" fmla="*/ 2580151 h 2580151"/>
              <a:gd name="connsiteX4" fmla="*/ 0 w 5570751"/>
              <a:gd name="connsiteY4" fmla="*/ 294885 h 2580151"/>
              <a:gd name="connsiteX5" fmla="*/ 294885 w 5570751"/>
              <a:gd name="connsiteY5" fmla="*/ 0 h 258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0751" h="2580151">
                <a:moveTo>
                  <a:pt x="294885" y="0"/>
                </a:moveTo>
                <a:lnTo>
                  <a:pt x="5570751" y="0"/>
                </a:lnTo>
                <a:lnTo>
                  <a:pt x="5570751" y="2580151"/>
                </a:lnTo>
                <a:lnTo>
                  <a:pt x="0" y="2580151"/>
                </a:lnTo>
                <a:lnTo>
                  <a:pt x="0" y="294885"/>
                </a:lnTo>
                <a:cubicBezTo>
                  <a:pt x="0" y="132025"/>
                  <a:pt x="132025" y="0"/>
                  <a:pt x="29488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20E7A4-AD2E-4C58-A58F-FD45E8B089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274129" cy="3429000"/>
          </a:xfrm>
          <a:custGeom>
            <a:avLst/>
            <a:gdLst>
              <a:gd name="connsiteX0" fmla="*/ 0 w 5274129"/>
              <a:gd name="connsiteY0" fmla="*/ 0 h 3429000"/>
              <a:gd name="connsiteX1" fmla="*/ 5274129 w 5274129"/>
              <a:gd name="connsiteY1" fmla="*/ 0 h 3429000"/>
              <a:gd name="connsiteX2" fmla="*/ 5274129 w 5274129"/>
              <a:gd name="connsiteY2" fmla="*/ 3167744 h 3429000"/>
              <a:gd name="connsiteX3" fmla="*/ 5012873 w 5274129"/>
              <a:gd name="connsiteY3" fmla="*/ 3429000 h 3429000"/>
              <a:gd name="connsiteX4" fmla="*/ 0 w 5274129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4129" h="3429000">
                <a:moveTo>
                  <a:pt x="0" y="0"/>
                </a:moveTo>
                <a:lnTo>
                  <a:pt x="5274129" y="0"/>
                </a:lnTo>
                <a:lnTo>
                  <a:pt x="5274129" y="3167744"/>
                </a:lnTo>
                <a:cubicBezTo>
                  <a:pt x="5274129" y="3312032"/>
                  <a:pt x="5157161" y="3429000"/>
                  <a:pt x="5012873" y="3429000"/>
                </a:cubicBezTo>
                <a:lnTo>
                  <a:pt x="0" y="3429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8732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9211E-C6FF-44E7-996F-362925C15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53420" y="4282474"/>
            <a:ext cx="1516119" cy="1355272"/>
          </a:xfrm>
          <a:custGeom>
            <a:avLst/>
            <a:gdLst>
              <a:gd name="connsiteX0" fmla="*/ 149676 w 1516119"/>
              <a:gd name="connsiteY0" fmla="*/ 0 h 1355272"/>
              <a:gd name="connsiteX1" fmla="*/ 1366443 w 1516119"/>
              <a:gd name="connsiteY1" fmla="*/ 0 h 1355272"/>
              <a:gd name="connsiteX2" fmla="*/ 1516119 w 1516119"/>
              <a:gd name="connsiteY2" fmla="*/ 149676 h 1355272"/>
              <a:gd name="connsiteX3" fmla="*/ 1516119 w 1516119"/>
              <a:gd name="connsiteY3" fmla="*/ 1205596 h 1355272"/>
              <a:gd name="connsiteX4" fmla="*/ 1366443 w 1516119"/>
              <a:gd name="connsiteY4" fmla="*/ 1355272 h 1355272"/>
              <a:gd name="connsiteX5" fmla="*/ 149676 w 1516119"/>
              <a:gd name="connsiteY5" fmla="*/ 1355272 h 1355272"/>
              <a:gd name="connsiteX6" fmla="*/ 0 w 1516119"/>
              <a:gd name="connsiteY6" fmla="*/ 1205596 h 1355272"/>
              <a:gd name="connsiteX7" fmla="*/ 0 w 1516119"/>
              <a:gd name="connsiteY7" fmla="*/ 149676 h 1355272"/>
              <a:gd name="connsiteX8" fmla="*/ 149676 w 1516119"/>
              <a:gd name="connsiteY8" fmla="*/ 0 h 135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6119" h="1355272">
                <a:moveTo>
                  <a:pt x="149676" y="0"/>
                </a:moveTo>
                <a:lnTo>
                  <a:pt x="1366443" y="0"/>
                </a:lnTo>
                <a:cubicBezTo>
                  <a:pt x="1449107" y="0"/>
                  <a:pt x="1516119" y="67012"/>
                  <a:pt x="1516119" y="149676"/>
                </a:cubicBezTo>
                <a:lnTo>
                  <a:pt x="1516119" y="1205596"/>
                </a:lnTo>
                <a:cubicBezTo>
                  <a:pt x="1516119" y="1288260"/>
                  <a:pt x="1449107" y="1355272"/>
                  <a:pt x="1366443" y="1355272"/>
                </a:cubicBezTo>
                <a:lnTo>
                  <a:pt x="149676" y="1355272"/>
                </a:lnTo>
                <a:cubicBezTo>
                  <a:pt x="67012" y="1355272"/>
                  <a:pt x="0" y="1288260"/>
                  <a:pt x="0" y="1205596"/>
                </a:cubicBezTo>
                <a:lnTo>
                  <a:pt x="0" y="149676"/>
                </a:lnTo>
                <a:cubicBezTo>
                  <a:pt x="0" y="67012"/>
                  <a:pt x="67012" y="0"/>
                  <a:pt x="14967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2EE92-8D8B-4A1B-8CC4-237BC117775B}"/>
              </a:ext>
            </a:extLst>
          </p:cNvPr>
          <p:cNvSpPr/>
          <p:nvPr userDrawn="1"/>
        </p:nvSpPr>
        <p:spPr>
          <a:xfrm>
            <a:off x="4239985" y="0"/>
            <a:ext cx="892629" cy="6858000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965863-B338-4764-B537-9A6DF64B543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1756" y="1024633"/>
            <a:ext cx="0" cy="3316408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F4272A-92AF-4B28-A1F8-E70519C5D0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8071" y="0"/>
            <a:ext cx="3788230" cy="6858000"/>
          </a:xfrm>
          <a:custGeom>
            <a:avLst/>
            <a:gdLst>
              <a:gd name="connsiteX0" fmla="*/ 0 w 3788230"/>
              <a:gd name="connsiteY0" fmla="*/ 0 h 6858000"/>
              <a:gd name="connsiteX1" fmla="*/ 3788230 w 3788230"/>
              <a:gd name="connsiteY1" fmla="*/ 0 h 6858000"/>
              <a:gd name="connsiteX2" fmla="*/ 3788230 w 3788230"/>
              <a:gd name="connsiteY2" fmla="*/ 6858000 h 6858000"/>
              <a:gd name="connsiteX3" fmla="*/ 0 w 37882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230" h="6858000">
                <a:moveTo>
                  <a:pt x="0" y="0"/>
                </a:moveTo>
                <a:lnTo>
                  <a:pt x="3788230" y="0"/>
                </a:lnTo>
                <a:lnTo>
                  <a:pt x="37882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6959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9BAD6A9-7656-4662-A644-54779FE3DE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62175" y="655608"/>
            <a:ext cx="4129824" cy="5736566"/>
          </a:xfrm>
          <a:custGeom>
            <a:avLst/>
            <a:gdLst>
              <a:gd name="connsiteX0" fmla="*/ 217940 w 5646058"/>
              <a:gd name="connsiteY0" fmla="*/ 0 h 3722916"/>
              <a:gd name="connsiteX1" fmla="*/ 5646058 w 5646058"/>
              <a:gd name="connsiteY1" fmla="*/ 0 h 3722916"/>
              <a:gd name="connsiteX2" fmla="*/ 5646058 w 5646058"/>
              <a:gd name="connsiteY2" fmla="*/ 3722916 h 3722916"/>
              <a:gd name="connsiteX3" fmla="*/ 217940 w 5646058"/>
              <a:gd name="connsiteY3" fmla="*/ 3722916 h 3722916"/>
              <a:gd name="connsiteX4" fmla="*/ 0 w 5646058"/>
              <a:gd name="connsiteY4" fmla="*/ 3504976 h 3722916"/>
              <a:gd name="connsiteX5" fmla="*/ 0 w 5646058"/>
              <a:gd name="connsiteY5" fmla="*/ 217940 h 3722916"/>
              <a:gd name="connsiteX6" fmla="*/ 217940 w 5646058"/>
              <a:gd name="connsiteY6" fmla="*/ 0 h 372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6058" h="3722916">
                <a:moveTo>
                  <a:pt x="217940" y="0"/>
                </a:moveTo>
                <a:lnTo>
                  <a:pt x="5646058" y="0"/>
                </a:lnTo>
                <a:lnTo>
                  <a:pt x="5646058" y="3722916"/>
                </a:lnTo>
                <a:lnTo>
                  <a:pt x="217940" y="3722916"/>
                </a:lnTo>
                <a:cubicBezTo>
                  <a:pt x="97575" y="3722916"/>
                  <a:pt x="0" y="3625341"/>
                  <a:pt x="0" y="3504976"/>
                </a:cubicBezTo>
                <a:lnTo>
                  <a:pt x="0" y="217940"/>
                </a:lnTo>
                <a:cubicBezTo>
                  <a:pt x="0" y="97575"/>
                  <a:pt x="97575" y="0"/>
                  <a:pt x="21794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DB9B21-F310-46BC-B249-6E810E77E4D8}"/>
              </a:ext>
            </a:extLst>
          </p:cNvPr>
          <p:cNvSpPr/>
          <p:nvPr userDrawn="1"/>
        </p:nvSpPr>
        <p:spPr>
          <a:xfrm>
            <a:off x="0" y="3227056"/>
            <a:ext cx="9245600" cy="2808835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700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0F0D852-0B3D-464D-8A03-CB3609C5791B}"/>
              </a:ext>
            </a:extLst>
          </p:cNvPr>
          <p:cNvSpPr/>
          <p:nvPr userDrawn="1"/>
        </p:nvSpPr>
        <p:spPr>
          <a:xfrm>
            <a:off x="0" y="0"/>
            <a:ext cx="2394857" cy="2705100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1A2E-E483-4401-BBF9-4DB081900E0E}"/>
              </a:ext>
            </a:extLst>
          </p:cNvPr>
          <p:cNvSpPr/>
          <p:nvPr userDrawn="1"/>
        </p:nvSpPr>
        <p:spPr>
          <a:xfrm>
            <a:off x="9797143" y="4152900"/>
            <a:ext cx="2394857" cy="2705100"/>
          </a:xfrm>
          <a:prstGeom prst="rect">
            <a:avLst/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9CF1AF-6ACF-43B3-B4E0-A1BB5218EE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2382" y="685801"/>
            <a:ext cx="2789464" cy="2743201"/>
          </a:xfrm>
          <a:custGeom>
            <a:avLst/>
            <a:gdLst>
              <a:gd name="connsiteX0" fmla="*/ 213366 w 2789464"/>
              <a:gd name="connsiteY0" fmla="*/ 0 h 2743201"/>
              <a:gd name="connsiteX1" fmla="*/ 2576098 w 2789464"/>
              <a:gd name="connsiteY1" fmla="*/ 0 h 2743201"/>
              <a:gd name="connsiteX2" fmla="*/ 2789464 w 2789464"/>
              <a:gd name="connsiteY2" fmla="*/ 213366 h 2743201"/>
              <a:gd name="connsiteX3" fmla="*/ 2789464 w 2789464"/>
              <a:gd name="connsiteY3" fmla="*/ 2529835 h 2743201"/>
              <a:gd name="connsiteX4" fmla="*/ 2576098 w 2789464"/>
              <a:gd name="connsiteY4" fmla="*/ 2743201 h 2743201"/>
              <a:gd name="connsiteX5" fmla="*/ 213366 w 2789464"/>
              <a:gd name="connsiteY5" fmla="*/ 2743201 h 2743201"/>
              <a:gd name="connsiteX6" fmla="*/ 0 w 2789464"/>
              <a:gd name="connsiteY6" fmla="*/ 2529835 h 2743201"/>
              <a:gd name="connsiteX7" fmla="*/ 0 w 2789464"/>
              <a:gd name="connsiteY7" fmla="*/ 213366 h 2743201"/>
              <a:gd name="connsiteX8" fmla="*/ 213366 w 2789464"/>
              <a:gd name="connsiteY8" fmla="*/ 0 h 274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9464" h="2743201">
                <a:moveTo>
                  <a:pt x="213366" y="0"/>
                </a:moveTo>
                <a:lnTo>
                  <a:pt x="2576098" y="0"/>
                </a:lnTo>
                <a:cubicBezTo>
                  <a:pt x="2693937" y="0"/>
                  <a:pt x="2789464" y="95527"/>
                  <a:pt x="2789464" y="213366"/>
                </a:cubicBezTo>
                <a:lnTo>
                  <a:pt x="2789464" y="2529835"/>
                </a:lnTo>
                <a:cubicBezTo>
                  <a:pt x="2789464" y="2647674"/>
                  <a:pt x="2693937" y="2743201"/>
                  <a:pt x="2576098" y="2743201"/>
                </a:cubicBezTo>
                <a:lnTo>
                  <a:pt x="213366" y="2743201"/>
                </a:lnTo>
                <a:cubicBezTo>
                  <a:pt x="95528" y="2743201"/>
                  <a:pt x="0" y="2647674"/>
                  <a:pt x="0" y="2529835"/>
                </a:cubicBezTo>
                <a:lnTo>
                  <a:pt x="0" y="213366"/>
                </a:lnTo>
                <a:cubicBezTo>
                  <a:pt x="0" y="95527"/>
                  <a:pt x="95528" y="0"/>
                  <a:pt x="21336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DF77116-3319-4AB0-87BE-4F64025AF3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2643" y="685802"/>
            <a:ext cx="3390900" cy="5584371"/>
          </a:xfrm>
          <a:custGeom>
            <a:avLst/>
            <a:gdLst>
              <a:gd name="connsiteX0" fmla="*/ 207014 w 3390900"/>
              <a:gd name="connsiteY0" fmla="*/ 0 h 5584371"/>
              <a:gd name="connsiteX1" fmla="*/ 3183886 w 3390900"/>
              <a:gd name="connsiteY1" fmla="*/ 0 h 5584371"/>
              <a:gd name="connsiteX2" fmla="*/ 3390900 w 3390900"/>
              <a:gd name="connsiteY2" fmla="*/ 207014 h 5584371"/>
              <a:gd name="connsiteX3" fmla="*/ 3390900 w 3390900"/>
              <a:gd name="connsiteY3" fmla="*/ 5377357 h 5584371"/>
              <a:gd name="connsiteX4" fmla="*/ 3183886 w 3390900"/>
              <a:gd name="connsiteY4" fmla="*/ 5584371 h 5584371"/>
              <a:gd name="connsiteX5" fmla="*/ 207014 w 3390900"/>
              <a:gd name="connsiteY5" fmla="*/ 5584371 h 5584371"/>
              <a:gd name="connsiteX6" fmla="*/ 0 w 3390900"/>
              <a:gd name="connsiteY6" fmla="*/ 5377357 h 5584371"/>
              <a:gd name="connsiteX7" fmla="*/ 0 w 3390900"/>
              <a:gd name="connsiteY7" fmla="*/ 207014 h 5584371"/>
              <a:gd name="connsiteX8" fmla="*/ 207014 w 3390900"/>
              <a:gd name="connsiteY8" fmla="*/ 0 h 558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0900" h="5584371">
                <a:moveTo>
                  <a:pt x="207014" y="0"/>
                </a:moveTo>
                <a:lnTo>
                  <a:pt x="3183886" y="0"/>
                </a:lnTo>
                <a:cubicBezTo>
                  <a:pt x="3298217" y="0"/>
                  <a:pt x="3390900" y="92683"/>
                  <a:pt x="3390900" y="207014"/>
                </a:cubicBezTo>
                <a:lnTo>
                  <a:pt x="3390900" y="5377357"/>
                </a:lnTo>
                <a:cubicBezTo>
                  <a:pt x="3390900" y="5491688"/>
                  <a:pt x="3298217" y="5584371"/>
                  <a:pt x="3183886" y="5584371"/>
                </a:cubicBezTo>
                <a:lnTo>
                  <a:pt x="207014" y="5584371"/>
                </a:lnTo>
                <a:cubicBezTo>
                  <a:pt x="92683" y="5584371"/>
                  <a:pt x="0" y="5491688"/>
                  <a:pt x="0" y="5377357"/>
                </a:cubicBezTo>
                <a:lnTo>
                  <a:pt x="0" y="207014"/>
                </a:lnTo>
                <a:cubicBezTo>
                  <a:pt x="0" y="92683"/>
                  <a:pt x="92683" y="0"/>
                  <a:pt x="207014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305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6F089F-AC6E-4A24-812C-00858D2B6C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57700" cy="5045528"/>
          </a:xfrm>
          <a:custGeom>
            <a:avLst/>
            <a:gdLst>
              <a:gd name="connsiteX0" fmla="*/ 0 w 4457700"/>
              <a:gd name="connsiteY0" fmla="*/ 0 h 5045528"/>
              <a:gd name="connsiteX1" fmla="*/ 4457700 w 4457700"/>
              <a:gd name="connsiteY1" fmla="*/ 0 h 5045528"/>
              <a:gd name="connsiteX2" fmla="*/ 4457700 w 4457700"/>
              <a:gd name="connsiteY2" fmla="*/ 5045528 h 5045528"/>
              <a:gd name="connsiteX3" fmla="*/ 0 w 4457700"/>
              <a:gd name="connsiteY3" fmla="*/ 5045528 h 504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7700" h="5045528">
                <a:moveTo>
                  <a:pt x="0" y="0"/>
                </a:moveTo>
                <a:lnTo>
                  <a:pt x="4457700" y="0"/>
                </a:lnTo>
                <a:lnTo>
                  <a:pt x="4457700" y="5045528"/>
                </a:lnTo>
                <a:lnTo>
                  <a:pt x="0" y="5045528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2C0FD0-B1ED-4FDA-9029-F7294AB92C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4198" y="2677848"/>
            <a:ext cx="3021946" cy="3135600"/>
          </a:xfrm>
          <a:custGeom>
            <a:avLst/>
            <a:gdLst>
              <a:gd name="connsiteX0" fmla="*/ 250382 w 3461658"/>
              <a:gd name="connsiteY0" fmla="*/ 0 h 3591849"/>
              <a:gd name="connsiteX1" fmla="*/ 3211276 w 3461658"/>
              <a:gd name="connsiteY1" fmla="*/ 0 h 3591849"/>
              <a:gd name="connsiteX2" fmla="*/ 3461658 w 3461658"/>
              <a:gd name="connsiteY2" fmla="*/ 250382 h 3591849"/>
              <a:gd name="connsiteX3" fmla="*/ 3461658 w 3461658"/>
              <a:gd name="connsiteY3" fmla="*/ 3341467 h 3591849"/>
              <a:gd name="connsiteX4" fmla="*/ 3211276 w 3461658"/>
              <a:gd name="connsiteY4" fmla="*/ 3591849 h 3591849"/>
              <a:gd name="connsiteX5" fmla="*/ 250382 w 3461658"/>
              <a:gd name="connsiteY5" fmla="*/ 3591849 h 3591849"/>
              <a:gd name="connsiteX6" fmla="*/ 0 w 3461658"/>
              <a:gd name="connsiteY6" fmla="*/ 3341467 h 3591849"/>
              <a:gd name="connsiteX7" fmla="*/ 0 w 3461658"/>
              <a:gd name="connsiteY7" fmla="*/ 250382 h 3591849"/>
              <a:gd name="connsiteX8" fmla="*/ 250382 w 3461658"/>
              <a:gd name="connsiteY8" fmla="*/ 0 h 359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1658" h="3591849">
                <a:moveTo>
                  <a:pt x="250382" y="0"/>
                </a:moveTo>
                <a:lnTo>
                  <a:pt x="3211276" y="0"/>
                </a:lnTo>
                <a:cubicBezTo>
                  <a:pt x="3349558" y="0"/>
                  <a:pt x="3461658" y="112100"/>
                  <a:pt x="3461658" y="250382"/>
                </a:cubicBezTo>
                <a:lnTo>
                  <a:pt x="3461658" y="3341467"/>
                </a:lnTo>
                <a:cubicBezTo>
                  <a:pt x="3461658" y="3479749"/>
                  <a:pt x="3349558" y="3591849"/>
                  <a:pt x="3211276" y="3591849"/>
                </a:cubicBezTo>
                <a:lnTo>
                  <a:pt x="250382" y="3591849"/>
                </a:lnTo>
                <a:cubicBezTo>
                  <a:pt x="112100" y="3591849"/>
                  <a:pt x="0" y="3479749"/>
                  <a:pt x="0" y="3341467"/>
                </a:cubicBezTo>
                <a:lnTo>
                  <a:pt x="0" y="250382"/>
                </a:lnTo>
                <a:cubicBezTo>
                  <a:pt x="0" y="112100"/>
                  <a:pt x="112100" y="0"/>
                  <a:pt x="25038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  <a:ln w="889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995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27668-9CC9-4453-B7AC-D527B0AF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6E01-05AB-446E-B3B7-D67F5BE74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C969A-C931-4AA5-AC6B-EB5831783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617E2F-97F0-4C03-9470-23C5C04B6E7C}" type="datetimeFigureOut">
              <a:rPr lang="en-ID" smtClean="0"/>
              <a:pPr/>
              <a:t>07/04/2026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E74FB-5B1C-41C6-BD6D-A8CB7D1C1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C6B0-0501-4598-9AB3-1159785FC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A4C6D6-C0FA-44BB-9F0C-4B4C813FEFC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786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51" r:id="rId3"/>
    <p:sldLayoutId id="2147483653" r:id="rId4"/>
    <p:sldLayoutId id="2147483654" r:id="rId5"/>
    <p:sldLayoutId id="2147483655" r:id="rId6"/>
    <p:sldLayoutId id="2147483669" r:id="rId7"/>
    <p:sldLayoutId id="2147483657" r:id="rId8"/>
    <p:sldLayoutId id="2147483668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70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81" r:id="rId27"/>
    <p:sldLayoutId id="2147483677" r:id="rId28"/>
    <p:sldLayoutId id="2147483682" r:id="rId29"/>
    <p:sldLayoutId id="2147483680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EE3000-993F-4D97-B284-25FB407E96DE}"/>
              </a:ext>
            </a:extLst>
          </p:cNvPr>
          <p:cNvSpPr txBox="1"/>
          <p:nvPr/>
        </p:nvSpPr>
        <p:spPr>
          <a:xfrm>
            <a:off x="6572250" y="847725"/>
            <a:ext cx="494347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VI международный </a:t>
            </a:r>
          </a:p>
          <a:p>
            <a:r>
              <a:rPr lang="ru-RU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образовательный форум</a:t>
            </a:r>
          </a:p>
          <a:p>
            <a:r>
              <a:rPr lang="ru-RU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«Формирование компетенций будущего специалиста на основе использования эффективных образовательных методик и технологий»</a:t>
            </a:r>
          </a:p>
          <a:p>
            <a:r>
              <a:rPr lang="en-US" sz="5400" b="1" dirty="0">
                <a:solidFill>
                  <a:srgbClr val="DFA9D5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</a:t>
            </a:r>
            <a:endParaRPr lang="en-ID" sz="5400" b="1" dirty="0">
              <a:solidFill>
                <a:srgbClr val="DFA9D5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D38C83-24A4-44EA-B082-6F9EDD00A624}"/>
              </a:ext>
            </a:extLst>
          </p:cNvPr>
          <p:cNvCxnSpPr>
            <a:cxnSpLocks/>
          </p:cNvCxnSpPr>
          <p:nvPr/>
        </p:nvCxnSpPr>
        <p:spPr>
          <a:xfrm>
            <a:off x="6655796" y="507752"/>
            <a:ext cx="1332050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4084410-EB6A-49F0-8700-F9330BEE571F}"/>
              </a:ext>
            </a:extLst>
          </p:cNvPr>
          <p:cNvSpPr txBox="1"/>
          <p:nvPr/>
        </p:nvSpPr>
        <p:spPr>
          <a:xfrm>
            <a:off x="6655796" y="3429000"/>
            <a:ext cx="51623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Poppins SemiBold" panose="00000700000000000000" pitchFamily="2" charset="0"/>
                <a:cs typeface="Poppins SemiBold" panose="00000700000000000000" pitchFamily="2" charset="0"/>
              </a:rPr>
              <a:t>Тема: Формирование творческих компетенций </a:t>
            </a:r>
          </a:p>
          <a:p>
            <a:r>
              <a:rPr lang="ru-RU" dirty="0">
                <a:latin typeface="Poppins SemiBold" panose="00000700000000000000" pitchFamily="2" charset="0"/>
                <a:cs typeface="Poppins SemiBold" panose="00000700000000000000" pitchFamily="2" charset="0"/>
              </a:rPr>
              <a:t>студентов через внеклассную деятельность/</a:t>
            </a:r>
          </a:p>
          <a:p>
            <a:r>
              <a:rPr lang="ru-RU" dirty="0">
                <a:latin typeface="Poppins SemiBold" panose="00000700000000000000" pitchFamily="2" charset="0"/>
                <a:cs typeface="Poppins SemiBold" panose="00000700000000000000" pitchFamily="2" charset="0"/>
              </a:rPr>
              <a:t>кружковую работу</a:t>
            </a:r>
          </a:p>
          <a:p>
            <a:endParaRPr lang="ru-RU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  <a:p>
            <a:r>
              <a:rPr lang="ru-RU" dirty="0">
                <a:latin typeface="Poppins SemiBold" panose="00000700000000000000" pitchFamily="2" charset="0"/>
                <a:cs typeface="Poppins SemiBold" panose="00000700000000000000" pitchFamily="2" charset="0"/>
              </a:rPr>
              <a:t>Мастер п/о, КГУ «УКТС» УОВКО </a:t>
            </a:r>
          </a:p>
          <a:p>
            <a:r>
              <a:rPr lang="ru-RU" dirty="0">
                <a:latin typeface="Poppins SemiBold" panose="00000700000000000000" pitchFamily="2" charset="0"/>
                <a:cs typeface="Poppins SemiBold" panose="00000700000000000000" pitchFamily="2" charset="0"/>
              </a:rPr>
              <a:t>Мартынова Татьяна Павловна</a:t>
            </a:r>
          </a:p>
          <a:p>
            <a:endParaRPr lang="ru-RU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79DA1D-8FC5-3019-7979-B998F76D96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r="18229"/>
          <a:stretch>
            <a:fillRect/>
          </a:stretch>
        </p:blipFill>
        <p:spPr>
          <a:custGeom>
            <a:avLst/>
            <a:gdLst>
              <a:gd name="connsiteX0" fmla="*/ 0 w 5810250"/>
              <a:gd name="connsiteY0" fmla="*/ 0 h 6858000"/>
              <a:gd name="connsiteX1" fmla="*/ 4187403 w 5810250"/>
              <a:gd name="connsiteY1" fmla="*/ 0 h 6858000"/>
              <a:gd name="connsiteX2" fmla="*/ 4316961 w 5810250"/>
              <a:gd name="connsiteY2" fmla="*/ 106821 h 6858000"/>
              <a:gd name="connsiteX3" fmla="*/ 5810250 w 5810250"/>
              <a:gd name="connsiteY3" fmla="*/ 3429000 h 6858000"/>
              <a:gd name="connsiteX4" fmla="*/ 4316961 w 5810250"/>
              <a:gd name="connsiteY4" fmla="*/ 6751180 h 6858000"/>
              <a:gd name="connsiteX5" fmla="*/ 4187403 w 5810250"/>
              <a:gd name="connsiteY5" fmla="*/ 6858000 h 6858000"/>
              <a:gd name="connsiteX6" fmla="*/ 0 w 581025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0250" h="6858000">
                <a:moveTo>
                  <a:pt x="0" y="0"/>
                </a:moveTo>
                <a:lnTo>
                  <a:pt x="4187403" y="0"/>
                </a:lnTo>
                <a:lnTo>
                  <a:pt x="4316961" y="106821"/>
                </a:lnTo>
                <a:cubicBezTo>
                  <a:pt x="5228951" y="896476"/>
                  <a:pt x="5810250" y="2091515"/>
                  <a:pt x="5810250" y="3429000"/>
                </a:cubicBezTo>
                <a:cubicBezTo>
                  <a:pt x="5810250" y="4766486"/>
                  <a:pt x="5228951" y="5961524"/>
                  <a:pt x="4316961" y="6751180"/>
                </a:cubicBezTo>
                <a:lnTo>
                  <a:pt x="4187403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4172014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DE7DB-F4D5-34DA-9E8F-EA706D3E5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1689B73-8F4F-5C24-E948-F4BBCBC96DC6}"/>
              </a:ext>
            </a:extLst>
          </p:cNvPr>
          <p:cNvGrpSpPr/>
          <p:nvPr/>
        </p:nvGrpSpPr>
        <p:grpSpPr>
          <a:xfrm>
            <a:off x="4342448" y="1338643"/>
            <a:ext cx="3507103" cy="3511550"/>
            <a:chOff x="4406900" y="2442287"/>
            <a:chExt cx="3507103" cy="351155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C941C28-1F35-8ED2-CA83-EB77B4BF8CDA}"/>
                </a:ext>
              </a:extLst>
            </p:cNvPr>
            <p:cNvSpPr/>
            <p:nvPr/>
          </p:nvSpPr>
          <p:spPr>
            <a:xfrm>
              <a:off x="5647053" y="2442287"/>
              <a:ext cx="2266950" cy="2266950"/>
            </a:xfrm>
            <a:custGeom>
              <a:avLst/>
              <a:gdLst>
                <a:gd name="connsiteX0" fmla="*/ 401003 w 485775"/>
                <a:gd name="connsiteY0" fmla="*/ 85725 h 485775"/>
                <a:gd name="connsiteX1" fmla="*/ 391478 w 485775"/>
                <a:gd name="connsiteY1" fmla="*/ 0 h 485775"/>
                <a:gd name="connsiteX2" fmla="*/ 286703 w 485775"/>
                <a:gd name="connsiteY2" fmla="*/ 104775 h 485775"/>
                <a:gd name="connsiteX3" fmla="*/ 292417 w 485775"/>
                <a:gd name="connsiteY3" fmla="*/ 154305 h 485775"/>
                <a:gd name="connsiteX4" fmla="*/ 140017 w 485775"/>
                <a:gd name="connsiteY4" fmla="*/ 306705 h 485775"/>
                <a:gd name="connsiteX5" fmla="*/ 95250 w 485775"/>
                <a:gd name="connsiteY5" fmla="*/ 295275 h 485775"/>
                <a:gd name="connsiteX6" fmla="*/ 0 w 485775"/>
                <a:gd name="connsiteY6" fmla="*/ 390525 h 485775"/>
                <a:gd name="connsiteX7" fmla="*/ 95250 w 485775"/>
                <a:gd name="connsiteY7" fmla="*/ 485775 h 485775"/>
                <a:gd name="connsiteX8" fmla="*/ 190500 w 485775"/>
                <a:gd name="connsiteY8" fmla="*/ 390525 h 485775"/>
                <a:gd name="connsiteX9" fmla="*/ 180022 w 485775"/>
                <a:gd name="connsiteY9" fmla="*/ 346710 h 485775"/>
                <a:gd name="connsiteX10" fmla="*/ 332423 w 485775"/>
                <a:gd name="connsiteY10" fmla="*/ 194310 h 485775"/>
                <a:gd name="connsiteX11" fmla="*/ 381953 w 485775"/>
                <a:gd name="connsiteY11" fmla="*/ 200025 h 485775"/>
                <a:gd name="connsiteX12" fmla="*/ 486728 w 485775"/>
                <a:gd name="connsiteY12" fmla="*/ 95250 h 485775"/>
                <a:gd name="connsiteX13" fmla="*/ 401003 w 485775"/>
                <a:gd name="connsiteY13" fmla="*/ 857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5775" h="485775">
                  <a:moveTo>
                    <a:pt x="401003" y="85725"/>
                  </a:moveTo>
                  <a:lnTo>
                    <a:pt x="391478" y="0"/>
                  </a:lnTo>
                  <a:lnTo>
                    <a:pt x="286703" y="104775"/>
                  </a:lnTo>
                  <a:lnTo>
                    <a:pt x="292417" y="154305"/>
                  </a:lnTo>
                  <a:lnTo>
                    <a:pt x="140017" y="306705"/>
                  </a:lnTo>
                  <a:cubicBezTo>
                    <a:pt x="126682" y="300038"/>
                    <a:pt x="111442" y="295275"/>
                    <a:pt x="95250" y="295275"/>
                  </a:cubicBezTo>
                  <a:cubicBezTo>
                    <a:pt x="42863" y="295275"/>
                    <a:pt x="0" y="338138"/>
                    <a:pt x="0" y="390525"/>
                  </a:cubicBezTo>
                  <a:cubicBezTo>
                    <a:pt x="0" y="442913"/>
                    <a:pt x="42863" y="485775"/>
                    <a:pt x="95250" y="485775"/>
                  </a:cubicBezTo>
                  <a:cubicBezTo>
                    <a:pt x="147638" y="485775"/>
                    <a:pt x="190500" y="442913"/>
                    <a:pt x="190500" y="390525"/>
                  </a:cubicBezTo>
                  <a:cubicBezTo>
                    <a:pt x="190500" y="374333"/>
                    <a:pt x="186690" y="360045"/>
                    <a:pt x="180022" y="346710"/>
                  </a:cubicBezTo>
                  <a:lnTo>
                    <a:pt x="332423" y="194310"/>
                  </a:lnTo>
                  <a:lnTo>
                    <a:pt x="381953" y="200025"/>
                  </a:lnTo>
                  <a:lnTo>
                    <a:pt x="486728" y="95250"/>
                  </a:lnTo>
                  <a:lnTo>
                    <a:pt x="401003" y="857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6CC7F0B-5E4C-F986-171A-A4A3CD92AC92}"/>
                </a:ext>
              </a:extLst>
            </p:cNvPr>
            <p:cNvSpPr/>
            <p:nvPr/>
          </p:nvSpPr>
          <p:spPr>
            <a:xfrm>
              <a:off x="4406900" y="2575637"/>
              <a:ext cx="3378200" cy="3378200"/>
            </a:xfrm>
            <a:custGeom>
              <a:avLst/>
              <a:gdLst>
                <a:gd name="connsiteX0" fmla="*/ 674370 w 723900"/>
                <a:gd name="connsiteY0" fmla="*/ 198120 h 723900"/>
                <a:gd name="connsiteX1" fmla="*/ 661988 w 723900"/>
                <a:gd name="connsiteY1" fmla="*/ 211455 h 723900"/>
                <a:gd name="connsiteX2" fmla="*/ 643890 w 723900"/>
                <a:gd name="connsiteY2" fmla="*/ 209550 h 723900"/>
                <a:gd name="connsiteX3" fmla="*/ 623888 w 723900"/>
                <a:gd name="connsiteY3" fmla="*/ 206693 h 723900"/>
                <a:gd name="connsiteX4" fmla="*/ 666750 w 723900"/>
                <a:gd name="connsiteY4" fmla="*/ 361950 h 723900"/>
                <a:gd name="connsiteX5" fmla="*/ 361950 w 723900"/>
                <a:gd name="connsiteY5" fmla="*/ 666750 h 723900"/>
                <a:gd name="connsiteX6" fmla="*/ 57150 w 723900"/>
                <a:gd name="connsiteY6" fmla="*/ 361950 h 723900"/>
                <a:gd name="connsiteX7" fmla="*/ 361950 w 723900"/>
                <a:gd name="connsiteY7" fmla="*/ 57150 h 723900"/>
                <a:gd name="connsiteX8" fmla="*/ 517208 w 723900"/>
                <a:gd name="connsiteY8" fmla="*/ 100013 h 723900"/>
                <a:gd name="connsiteX9" fmla="*/ 515303 w 723900"/>
                <a:gd name="connsiteY9" fmla="*/ 80963 h 723900"/>
                <a:gd name="connsiteX10" fmla="*/ 512445 w 723900"/>
                <a:gd name="connsiteY10" fmla="*/ 61913 h 723900"/>
                <a:gd name="connsiteX11" fmla="*/ 525780 w 723900"/>
                <a:gd name="connsiteY11" fmla="*/ 48578 h 723900"/>
                <a:gd name="connsiteX12" fmla="*/ 532448 w 723900"/>
                <a:gd name="connsiteY12" fmla="*/ 41910 h 723900"/>
                <a:gd name="connsiteX13" fmla="*/ 361950 w 723900"/>
                <a:gd name="connsiteY13" fmla="*/ 0 h 723900"/>
                <a:gd name="connsiteX14" fmla="*/ 0 w 723900"/>
                <a:gd name="connsiteY14" fmla="*/ 361950 h 723900"/>
                <a:gd name="connsiteX15" fmla="*/ 361950 w 723900"/>
                <a:gd name="connsiteY15" fmla="*/ 723900 h 723900"/>
                <a:gd name="connsiteX16" fmla="*/ 723900 w 723900"/>
                <a:gd name="connsiteY16" fmla="*/ 361950 h 723900"/>
                <a:gd name="connsiteX17" fmla="*/ 681038 w 723900"/>
                <a:gd name="connsiteY17" fmla="*/ 192405 h 723900"/>
                <a:gd name="connsiteX18" fmla="*/ 674370 w 723900"/>
                <a:gd name="connsiteY18" fmla="*/ 19812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3900" h="723900">
                  <a:moveTo>
                    <a:pt x="674370" y="198120"/>
                  </a:moveTo>
                  <a:lnTo>
                    <a:pt x="661988" y="211455"/>
                  </a:lnTo>
                  <a:lnTo>
                    <a:pt x="643890" y="209550"/>
                  </a:lnTo>
                  <a:lnTo>
                    <a:pt x="623888" y="206693"/>
                  </a:lnTo>
                  <a:cubicBezTo>
                    <a:pt x="650558" y="252413"/>
                    <a:pt x="666750" y="304800"/>
                    <a:pt x="666750" y="361950"/>
                  </a:cubicBezTo>
                  <a:cubicBezTo>
                    <a:pt x="666750" y="529590"/>
                    <a:pt x="529590" y="666750"/>
                    <a:pt x="361950" y="666750"/>
                  </a:cubicBezTo>
                  <a:cubicBezTo>
                    <a:pt x="194310" y="666750"/>
                    <a:pt x="57150" y="529590"/>
                    <a:pt x="57150" y="361950"/>
                  </a:cubicBezTo>
                  <a:cubicBezTo>
                    <a:pt x="57150" y="194310"/>
                    <a:pt x="194310" y="57150"/>
                    <a:pt x="361950" y="57150"/>
                  </a:cubicBezTo>
                  <a:cubicBezTo>
                    <a:pt x="418148" y="57150"/>
                    <a:pt x="471488" y="72390"/>
                    <a:pt x="517208" y="100013"/>
                  </a:cubicBezTo>
                  <a:lnTo>
                    <a:pt x="515303" y="80963"/>
                  </a:lnTo>
                  <a:lnTo>
                    <a:pt x="512445" y="61913"/>
                  </a:lnTo>
                  <a:lnTo>
                    <a:pt x="525780" y="48578"/>
                  </a:lnTo>
                  <a:lnTo>
                    <a:pt x="532448" y="41910"/>
                  </a:lnTo>
                  <a:cubicBezTo>
                    <a:pt x="481013" y="15240"/>
                    <a:pt x="423863" y="0"/>
                    <a:pt x="361950" y="0"/>
                  </a:cubicBez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300038"/>
                    <a:pt x="708660" y="242888"/>
                    <a:pt x="681038" y="192405"/>
                  </a:cubicBezTo>
                  <a:lnTo>
                    <a:pt x="674370" y="198120"/>
                  </a:lnTo>
                  <a:close/>
                </a:path>
              </a:pathLst>
            </a:custGeom>
            <a:solidFill>
              <a:srgbClr val="DFA9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020C164-0BEC-41E9-8585-03AC401EEE93}"/>
                </a:ext>
              </a:extLst>
            </p:cNvPr>
            <p:cNvSpPr/>
            <p:nvPr/>
          </p:nvSpPr>
          <p:spPr>
            <a:xfrm>
              <a:off x="5029200" y="3197937"/>
              <a:ext cx="2133600" cy="2133600"/>
            </a:xfrm>
            <a:custGeom>
              <a:avLst/>
              <a:gdLst>
                <a:gd name="connsiteX0" fmla="*/ 387668 w 457200"/>
                <a:gd name="connsiteY0" fmla="*/ 163830 h 457200"/>
                <a:gd name="connsiteX1" fmla="*/ 400050 w 457200"/>
                <a:gd name="connsiteY1" fmla="*/ 228600 h 457200"/>
                <a:gd name="connsiteX2" fmla="*/ 228600 w 457200"/>
                <a:gd name="connsiteY2" fmla="*/ 400050 h 457200"/>
                <a:gd name="connsiteX3" fmla="*/ 57150 w 457200"/>
                <a:gd name="connsiteY3" fmla="*/ 228600 h 457200"/>
                <a:gd name="connsiteX4" fmla="*/ 228600 w 457200"/>
                <a:gd name="connsiteY4" fmla="*/ 57150 h 457200"/>
                <a:gd name="connsiteX5" fmla="*/ 293370 w 457200"/>
                <a:gd name="connsiteY5" fmla="*/ 69532 h 457200"/>
                <a:gd name="connsiteX6" fmla="*/ 336233 w 457200"/>
                <a:gd name="connsiteY6" fmla="*/ 26670 h 457200"/>
                <a:gd name="connsiteX7" fmla="*/ 228600 w 457200"/>
                <a:gd name="connsiteY7" fmla="*/ 0 h 457200"/>
                <a:gd name="connsiteX8" fmla="*/ 0 w 457200"/>
                <a:gd name="connsiteY8" fmla="*/ 228600 h 457200"/>
                <a:gd name="connsiteX9" fmla="*/ 228600 w 457200"/>
                <a:gd name="connsiteY9" fmla="*/ 457200 h 457200"/>
                <a:gd name="connsiteX10" fmla="*/ 457200 w 457200"/>
                <a:gd name="connsiteY10" fmla="*/ 228600 h 457200"/>
                <a:gd name="connsiteX11" fmla="*/ 430530 w 457200"/>
                <a:gd name="connsiteY11" fmla="*/ 120968 h 457200"/>
                <a:gd name="connsiteX12" fmla="*/ 387668 w 457200"/>
                <a:gd name="connsiteY12" fmla="*/ 16383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0" h="457200">
                  <a:moveTo>
                    <a:pt x="387668" y="163830"/>
                  </a:moveTo>
                  <a:cubicBezTo>
                    <a:pt x="396240" y="183833"/>
                    <a:pt x="400050" y="205740"/>
                    <a:pt x="400050" y="228600"/>
                  </a:cubicBezTo>
                  <a:cubicBezTo>
                    <a:pt x="400050" y="322898"/>
                    <a:pt x="322898" y="400050"/>
                    <a:pt x="228600" y="400050"/>
                  </a:cubicBezTo>
                  <a:cubicBezTo>
                    <a:pt x="134302" y="400050"/>
                    <a:pt x="57150" y="322898"/>
                    <a:pt x="57150" y="228600"/>
                  </a:cubicBezTo>
                  <a:cubicBezTo>
                    <a:pt x="57150" y="134302"/>
                    <a:pt x="134302" y="57150"/>
                    <a:pt x="228600" y="57150"/>
                  </a:cubicBezTo>
                  <a:cubicBezTo>
                    <a:pt x="251460" y="57150"/>
                    <a:pt x="273368" y="61913"/>
                    <a:pt x="293370" y="69532"/>
                  </a:cubicBezTo>
                  <a:lnTo>
                    <a:pt x="336233" y="26670"/>
                  </a:lnTo>
                  <a:cubicBezTo>
                    <a:pt x="303848" y="9525"/>
                    <a:pt x="267653" y="0"/>
                    <a:pt x="228600" y="0"/>
                  </a:cubicBezTo>
                  <a:cubicBezTo>
                    <a:pt x="102870" y="0"/>
                    <a:pt x="0" y="102870"/>
                    <a:pt x="0" y="228600"/>
                  </a:cubicBezTo>
                  <a:cubicBezTo>
                    <a:pt x="0" y="354330"/>
                    <a:pt x="102870" y="457200"/>
                    <a:pt x="228600" y="457200"/>
                  </a:cubicBezTo>
                  <a:cubicBezTo>
                    <a:pt x="354330" y="457200"/>
                    <a:pt x="457200" y="354330"/>
                    <a:pt x="457200" y="228600"/>
                  </a:cubicBezTo>
                  <a:cubicBezTo>
                    <a:pt x="457200" y="189548"/>
                    <a:pt x="447675" y="153352"/>
                    <a:pt x="430530" y="120968"/>
                  </a:cubicBezTo>
                  <a:lnTo>
                    <a:pt x="387668" y="163830"/>
                  </a:lnTo>
                  <a:close/>
                </a:path>
              </a:pathLst>
            </a:custGeom>
            <a:solidFill>
              <a:srgbClr val="DFA9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DD8489-A661-2245-7CDA-0E38DE82A52F}"/>
              </a:ext>
            </a:extLst>
          </p:cNvPr>
          <p:cNvSpPr txBox="1"/>
          <p:nvPr/>
        </p:nvSpPr>
        <p:spPr>
          <a:xfrm>
            <a:off x="254655" y="1673225"/>
            <a:ext cx="2972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 SemiBold" panose="020B0706030804020204" pitchFamily="34" charset="0"/>
                <a:cs typeface="Poppins" panose="00000500000000000000" pitchFamily="2" charset="0"/>
              </a:rPr>
              <a:t>РЕЗУЛЬТАТЫ УЧАСТИЯ</a:t>
            </a:r>
            <a:endParaRPr lang="en-ID" sz="20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ea typeface="Open Sans SemiBold" panose="020B0706030804020204" pitchFamily="34" charset="0"/>
              <a:cs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F2853-4DB4-2626-AEC8-C678A650F99F}"/>
              </a:ext>
            </a:extLst>
          </p:cNvPr>
          <p:cNvSpPr txBox="1"/>
          <p:nvPr/>
        </p:nvSpPr>
        <p:spPr>
          <a:xfrm>
            <a:off x="228148" y="2390186"/>
            <a:ext cx="4010468" cy="79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устойчивая мотивация к обучению 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профессиональное развитие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6861F-00CB-0067-1F2F-5346A59DCFCB}"/>
              </a:ext>
            </a:extLst>
          </p:cNvPr>
          <p:cNvSpPr txBox="1"/>
          <p:nvPr/>
        </p:nvSpPr>
        <p:spPr>
          <a:xfrm>
            <a:off x="254655" y="4562475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 SemiBold" panose="020B0706030804020204" pitchFamily="34" charset="0"/>
                <a:cs typeface="Poppins" panose="00000500000000000000" pitchFamily="2" charset="0"/>
              </a:rPr>
              <a:t>ЭФФЕКТ</a:t>
            </a:r>
            <a:endParaRPr lang="en-ID" sz="20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ea typeface="Open Sans SemiBold" panose="020B07060308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8DA6D-527D-14CC-5493-3667754CF1DC}"/>
              </a:ext>
            </a:extLst>
          </p:cNvPr>
          <p:cNvSpPr txBox="1"/>
          <p:nvPr/>
        </p:nvSpPr>
        <p:spPr>
          <a:xfrm>
            <a:off x="254655" y="5086492"/>
            <a:ext cx="5082455" cy="79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понимание практической значимости знаний 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стремление к углублению навыков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702EF-5BB2-9BA8-2FCE-255018F06B7A}"/>
              </a:ext>
            </a:extLst>
          </p:cNvPr>
          <p:cNvSpPr txBox="1"/>
          <p:nvPr/>
        </p:nvSpPr>
        <p:spPr>
          <a:xfrm>
            <a:off x="8886231" y="1673225"/>
            <a:ext cx="3056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 SemiBold" panose="020B0706030804020204" pitchFamily="34" charset="0"/>
                <a:cs typeface="Poppins" panose="00000500000000000000" pitchFamily="2" charset="0"/>
              </a:rPr>
              <a:t>РОЛЬ ПРЕПОДАВАТЕЛЯ</a:t>
            </a:r>
            <a:endParaRPr lang="en-ID" sz="20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ea typeface="Open Sans SemiBold" panose="020B0706030804020204" pitchFamily="34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7C7ED-1756-E7AB-1843-8E95B7B9238B}"/>
              </a:ext>
            </a:extLst>
          </p:cNvPr>
          <p:cNvSpPr txBox="1"/>
          <p:nvPr/>
        </p:nvSpPr>
        <p:spPr>
          <a:xfrm>
            <a:off x="7825142" y="2394984"/>
            <a:ext cx="4117311" cy="79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наставник и организатор </a:t>
            </a:r>
          </a:p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условий для самореализации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FD8F9-1D99-AF32-2EAC-229F00DA74DE}"/>
              </a:ext>
            </a:extLst>
          </p:cNvPr>
          <p:cNvSpPr txBox="1"/>
          <p:nvPr/>
        </p:nvSpPr>
        <p:spPr>
          <a:xfrm>
            <a:off x="10772346" y="4554453"/>
            <a:ext cx="1164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 SemiBold" panose="020B0706030804020204" pitchFamily="34" charset="0"/>
                <a:cs typeface="Poppins" panose="00000500000000000000" pitchFamily="2" charset="0"/>
              </a:rPr>
              <a:t>ЗАДАЧИ</a:t>
            </a:r>
            <a:endParaRPr lang="en-ID" sz="20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ea typeface="Open Sans SemiBold" panose="020B0706030804020204" pitchFamily="34" charset="0"/>
              <a:cs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C9901E-AC69-6E66-E0D4-802B38A3E8C9}"/>
              </a:ext>
            </a:extLst>
          </p:cNvPr>
          <p:cNvSpPr txBox="1"/>
          <p:nvPr/>
        </p:nvSpPr>
        <p:spPr>
          <a:xfrm>
            <a:off x="7352522" y="5107701"/>
            <a:ext cx="4506061" cy="79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поддержка инициативы </a:t>
            </a:r>
          </a:p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направление творческой деятельности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B1D62F-9415-094C-1E9F-721F76912C94}"/>
              </a:ext>
            </a:extLst>
          </p:cNvPr>
          <p:cNvCxnSpPr>
            <a:cxnSpLocks/>
          </p:cNvCxnSpPr>
          <p:nvPr/>
        </p:nvCxnSpPr>
        <p:spPr>
          <a:xfrm>
            <a:off x="5859565" y="647343"/>
            <a:ext cx="764462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8C43A22E-AD16-D4F2-B160-AB9AF0B2F516}"/>
              </a:ext>
            </a:extLst>
          </p:cNvPr>
          <p:cNvCxnSpPr>
            <a:cxnSpLocks/>
          </p:cNvCxnSpPr>
          <p:nvPr/>
        </p:nvCxnSpPr>
        <p:spPr>
          <a:xfrm>
            <a:off x="5674388" y="6426351"/>
            <a:ext cx="764462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67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57E72-0D8A-5EAE-03AF-1E5654220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7FA9D9-F528-E955-CBA5-5B6B7F603AF4}"/>
              </a:ext>
            </a:extLst>
          </p:cNvPr>
          <p:cNvSpPr txBox="1"/>
          <p:nvPr/>
        </p:nvSpPr>
        <p:spPr>
          <a:xfrm>
            <a:off x="922967" y="359095"/>
            <a:ext cx="977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Организация кружковой деятельности</a:t>
            </a:r>
            <a:endParaRPr lang="en-ID" sz="3600" b="1" dirty="0">
              <a:solidFill>
                <a:schemeClr val="tx1">
                  <a:lumMod val="85000"/>
                  <a:lumOff val="1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815927-16E2-09A2-1875-64BD33E5F00D}"/>
              </a:ext>
            </a:extLst>
          </p:cNvPr>
          <p:cNvCxnSpPr>
            <a:cxnSpLocks/>
          </p:cNvCxnSpPr>
          <p:nvPr/>
        </p:nvCxnSpPr>
        <p:spPr>
          <a:xfrm>
            <a:off x="5721725" y="219538"/>
            <a:ext cx="764462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A30D6A-41FB-98E2-7CAB-7406FD309DF6}"/>
              </a:ext>
            </a:extLst>
          </p:cNvPr>
          <p:cNvCxnSpPr>
            <a:cxnSpLocks/>
          </p:cNvCxnSpPr>
          <p:nvPr/>
        </p:nvCxnSpPr>
        <p:spPr>
          <a:xfrm>
            <a:off x="854529" y="3249386"/>
            <a:ext cx="3358242" cy="0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637686-93B2-31E2-3CF9-DA3EAF4366AB}"/>
              </a:ext>
            </a:extLst>
          </p:cNvPr>
          <p:cNvCxnSpPr>
            <a:cxnSpLocks/>
          </p:cNvCxnSpPr>
          <p:nvPr/>
        </p:nvCxnSpPr>
        <p:spPr>
          <a:xfrm>
            <a:off x="4416879" y="3249386"/>
            <a:ext cx="3358242" cy="0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55ECEF-EFE5-750D-4A42-723F015A6FDE}"/>
              </a:ext>
            </a:extLst>
          </p:cNvPr>
          <p:cNvCxnSpPr>
            <a:cxnSpLocks/>
          </p:cNvCxnSpPr>
          <p:nvPr/>
        </p:nvCxnSpPr>
        <p:spPr>
          <a:xfrm>
            <a:off x="7979229" y="3249386"/>
            <a:ext cx="3358242" cy="0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049D816-7A75-F831-5DEB-F81888490018}"/>
              </a:ext>
            </a:extLst>
          </p:cNvPr>
          <p:cNvSpPr txBox="1"/>
          <p:nvPr/>
        </p:nvSpPr>
        <p:spPr>
          <a:xfrm>
            <a:off x="1165935" y="1891521"/>
            <a:ext cx="273542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ea typeface="Open Sans" panose="020B0606030504020204" pitchFamily="34" charset="0"/>
                <a:cs typeface="Poppins SemiBold" panose="00000700000000000000" pitchFamily="2" charset="0"/>
              </a:rPr>
              <a:t>учет интересов </a:t>
            </a:r>
          </a:p>
          <a:p>
            <a:pPr algn="ctr"/>
            <a:r>
              <a:rPr lang="ru-RU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ea typeface="Open Sans" panose="020B0606030504020204" pitchFamily="34" charset="0"/>
                <a:cs typeface="Poppins SemiBold" panose="00000700000000000000" pitchFamily="2" charset="0"/>
              </a:rPr>
              <a:t>студентов </a:t>
            </a:r>
            <a:endParaRPr lang="en-ID" sz="2400" b="1" spc="100" dirty="0"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ea typeface="Open Sans" panose="020B0606030504020204" pitchFamily="34" charset="0"/>
              <a:cs typeface="Poppins SemiBold" panose="000007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E563508-C7BB-B893-6B79-65BF704E6A79}"/>
              </a:ext>
            </a:extLst>
          </p:cNvPr>
          <p:cNvSpPr/>
          <p:nvPr/>
        </p:nvSpPr>
        <p:spPr>
          <a:xfrm>
            <a:off x="1771337" y="3776255"/>
            <a:ext cx="8649325" cy="2552343"/>
          </a:xfrm>
          <a:prstGeom prst="roundRect">
            <a:avLst>
              <a:gd name="adj" fmla="val 12208"/>
            </a:avLst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•	креативное и художественное мышление </a:t>
            </a:r>
          </a:p>
          <a:p>
            <a:r>
              <a:rPr lang="ru-RU" sz="2800" b="1" dirty="0"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•	профессиональные навыки </a:t>
            </a:r>
          </a:p>
          <a:p>
            <a:r>
              <a:rPr lang="ru-RU" sz="2800" b="1" dirty="0"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•	самостоятельность и ответственность </a:t>
            </a:r>
          </a:p>
          <a:p>
            <a:r>
              <a:rPr lang="ru-RU" sz="2800" b="1" dirty="0">
                <a:latin typeface="Poppins Medium" panose="00000600000000000000" pitchFamily="2" charset="0"/>
                <a:ea typeface="Open Sans SemiBold" panose="020B0706030804020204" pitchFamily="34" charset="0"/>
                <a:cs typeface="Poppins Medium" panose="00000600000000000000" pitchFamily="2" charset="0"/>
              </a:rPr>
              <a:t>•	мотивация к обучению</a:t>
            </a:r>
            <a:endParaRPr lang="en-ID" sz="2800" b="1" dirty="0">
              <a:latin typeface="Poppins Medium" panose="00000600000000000000" pitchFamily="2" charset="0"/>
              <a:ea typeface="Open Sans SemiBold" panose="020B0706030804020204" pitchFamily="34" charset="0"/>
              <a:cs typeface="Poppins Medium" panose="000006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038572-E4EB-03D3-7780-3C776D26C6BE}"/>
              </a:ext>
            </a:extLst>
          </p:cNvPr>
          <p:cNvSpPr txBox="1"/>
          <p:nvPr/>
        </p:nvSpPr>
        <p:spPr>
          <a:xfrm>
            <a:off x="4962473" y="1891520"/>
            <a:ext cx="254749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ea typeface="Open Sans" panose="020B0606030504020204" pitchFamily="34" charset="0"/>
                <a:cs typeface="Poppins SemiBold" panose="00000700000000000000" pitchFamily="2" charset="0"/>
              </a:rPr>
              <a:t>добровольное </a:t>
            </a:r>
          </a:p>
          <a:p>
            <a:pPr algn="ctr"/>
            <a:r>
              <a:rPr lang="ru-RU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ea typeface="Open Sans" panose="020B0606030504020204" pitchFamily="34" charset="0"/>
                <a:cs typeface="Poppins SemiBold" panose="00000700000000000000" pitchFamily="2" charset="0"/>
              </a:rPr>
              <a:t>участие </a:t>
            </a:r>
            <a:endParaRPr lang="en-ID" sz="2400" b="1" spc="100" dirty="0"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ea typeface="Open Sans" panose="020B0606030504020204" pitchFamily="34" charset="0"/>
              <a:cs typeface="Poppins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0281F-BB40-C9AC-D198-3B1B6CA80B32}"/>
              </a:ext>
            </a:extLst>
          </p:cNvPr>
          <p:cNvSpPr txBox="1"/>
          <p:nvPr/>
        </p:nvSpPr>
        <p:spPr>
          <a:xfrm>
            <a:off x="8448021" y="1891520"/>
            <a:ext cx="242066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ea typeface="Open Sans" panose="020B0606030504020204" pitchFamily="34" charset="0"/>
                <a:cs typeface="Poppins SemiBold" panose="00000700000000000000" pitchFamily="2" charset="0"/>
              </a:rPr>
              <a:t>современные </a:t>
            </a:r>
          </a:p>
          <a:p>
            <a:pPr algn="ctr"/>
            <a:r>
              <a:rPr lang="ru-RU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ea typeface="Open Sans" panose="020B0606030504020204" pitchFamily="34" charset="0"/>
                <a:cs typeface="Poppins SemiBold" panose="00000700000000000000" pitchFamily="2" charset="0"/>
              </a:rPr>
              <a:t>методы </a:t>
            </a:r>
            <a:endParaRPr lang="en-ID" sz="2400" b="1" spc="100" dirty="0">
              <a:solidFill>
                <a:schemeClr val="tx1">
                  <a:lumMod val="75000"/>
                  <a:lumOff val="25000"/>
                </a:schemeClr>
              </a:solidFill>
              <a:latin typeface="Poppins SemiBold" panose="00000700000000000000" pitchFamily="2" charset="0"/>
              <a:ea typeface="Open Sans" panose="020B0606030504020204" pitchFamily="34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04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A6106-67EA-4BD8-BA8F-7F82AA225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DF6797-EA85-1B30-43C0-64689D1722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" r="1587"/>
          <a:stretch/>
        </p:blipFill>
        <p:spPr>
          <a:xfrm>
            <a:off x="5551714" y="0"/>
            <a:ext cx="6640286" cy="685800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5C879F-5A14-CEA3-A981-92287CD5AD3D}"/>
              </a:ext>
            </a:extLst>
          </p:cNvPr>
          <p:cNvSpPr/>
          <p:nvPr/>
        </p:nvSpPr>
        <p:spPr>
          <a:xfrm>
            <a:off x="304800" y="995502"/>
            <a:ext cx="6527800" cy="4673778"/>
          </a:xfrm>
          <a:prstGeom prst="roundRect">
            <a:avLst>
              <a:gd name="adj" fmla="val 4979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F0774-D186-9253-16E8-1394D7A4D1F5}"/>
              </a:ext>
            </a:extLst>
          </p:cNvPr>
          <p:cNvSpPr txBox="1"/>
          <p:nvPr/>
        </p:nvSpPr>
        <p:spPr>
          <a:xfrm>
            <a:off x="832304" y="1391186"/>
            <a:ext cx="52636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творческие компетенции требуют специально организованной среды </a:t>
            </a:r>
          </a:p>
          <a:p>
            <a:endParaRPr lang="ru-RU" sz="2400" b="1" dirty="0"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  <a:p>
            <a:r>
              <a:rPr lang="ru-RU" sz="2400" b="1" dirty="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кружковая деятельность </a:t>
            </a:r>
          </a:p>
          <a:p>
            <a:r>
              <a:rPr lang="ru-RU" sz="2400" b="1" dirty="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= связь теории и практики </a:t>
            </a:r>
          </a:p>
          <a:p>
            <a:endParaRPr lang="ru-RU" sz="2400" b="1" dirty="0"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  <a:p>
            <a:r>
              <a:rPr lang="ru-RU" sz="2400" b="1" dirty="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расширение возможностей </a:t>
            </a:r>
          </a:p>
          <a:p>
            <a:r>
              <a:rPr lang="ru-RU" sz="2400" b="1" dirty="0">
                <a:latin typeface="Poppins SemiBold" panose="00000700000000000000" pitchFamily="2" charset="0"/>
                <a:ea typeface="Roboto" panose="02000000000000000000" pitchFamily="2" charset="0"/>
                <a:cs typeface="Poppins SemiBold" panose="00000700000000000000" pitchFamily="2" charset="0"/>
              </a:rPr>
              <a:t>→ рост качества подготовки специалистов </a:t>
            </a:r>
          </a:p>
          <a:p>
            <a:endParaRPr lang="en-GB" sz="3200" b="1" dirty="0">
              <a:solidFill>
                <a:srgbClr val="DFA9D5"/>
              </a:solidFill>
              <a:latin typeface="Poppins SemiBold" panose="00000700000000000000" pitchFamily="2" charset="0"/>
              <a:ea typeface="Roboto" panose="020000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72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78730-DFA1-565A-FF62-4A38DEDAD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E92063-D12D-3FC6-D82F-84F88DA5929A}"/>
              </a:ext>
            </a:extLst>
          </p:cNvPr>
          <p:cNvSpPr txBox="1"/>
          <p:nvPr/>
        </p:nvSpPr>
        <p:spPr>
          <a:xfrm>
            <a:off x="2228132" y="2061389"/>
            <a:ext cx="6681637" cy="2554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8000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Спасибо </a:t>
            </a:r>
          </a:p>
          <a:p>
            <a:r>
              <a:rPr lang="ru-RU" sz="8000" b="1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за внимание</a:t>
            </a:r>
            <a:r>
              <a:rPr lang="en-US" sz="8000" b="1" dirty="0">
                <a:solidFill>
                  <a:srgbClr val="DFA9D5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</a:t>
            </a:r>
            <a:endParaRPr lang="en-ID" sz="8000" b="1" dirty="0">
              <a:solidFill>
                <a:srgbClr val="DFA9D5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E32BFC-F617-159A-72A2-64D8DF93232D}"/>
              </a:ext>
            </a:extLst>
          </p:cNvPr>
          <p:cNvCxnSpPr>
            <a:cxnSpLocks/>
          </p:cNvCxnSpPr>
          <p:nvPr/>
        </p:nvCxnSpPr>
        <p:spPr>
          <a:xfrm>
            <a:off x="522150" y="6016377"/>
            <a:ext cx="1332050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791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3E60-0B9A-AEB2-0474-D4C0550EC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5E8E86-D14A-713B-6515-43F7DB57C187}"/>
              </a:ext>
            </a:extLst>
          </p:cNvPr>
          <p:cNvCxnSpPr>
            <a:cxnSpLocks/>
          </p:cNvCxnSpPr>
          <p:nvPr/>
        </p:nvCxnSpPr>
        <p:spPr>
          <a:xfrm>
            <a:off x="591774" y="293720"/>
            <a:ext cx="764462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A79F2B-929D-BAB4-F4D6-285A0A3602ED}"/>
              </a:ext>
            </a:extLst>
          </p:cNvPr>
          <p:cNvCxnSpPr>
            <a:cxnSpLocks/>
          </p:cNvCxnSpPr>
          <p:nvPr/>
        </p:nvCxnSpPr>
        <p:spPr>
          <a:xfrm>
            <a:off x="4042678" y="677908"/>
            <a:ext cx="0" cy="723900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996BA6-FC48-9A82-ABCB-A8B47D821A52}"/>
              </a:ext>
            </a:extLst>
          </p:cNvPr>
          <p:cNvSpPr txBox="1"/>
          <p:nvPr/>
        </p:nvSpPr>
        <p:spPr>
          <a:xfrm>
            <a:off x="3050101" y="677908"/>
            <a:ext cx="1177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DFA9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2A4175-81B2-5FEB-DE3F-D52807CFCC4F}"/>
              </a:ext>
            </a:extLst>
          </p:cNvPr>
          <p:cNvSpPr txBox="1"/>
          <p:nvPr/>
        </p:nvSpPr>
        <p:spPr>
          <a:xfrm>
            <a:off x="4254290" y="2572886"/>
            <a:ext cx="5818790" cy="116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гибкое мышление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генерация новых идей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решение нестандартных задач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7795E2-C691-8D39-735A-BE880A405D77}"/>
              </a:ext>
            </a:extLst>
          </p:cNvPr>
          <p:cNvSpPr txBox="1"/>
          <p:nvPr/>
        </p:nvSpPr>
        <p:spPr>
          <a:xfrm>
            <a:off x="4284583" y="2265109"/>
            <a:ext cx="553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Творческие компетенции </a:t>
            </a:r>
            <a:endParaRPr lang="en-ID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94FD9F-D3B9-B512-EAF6-D6851D3FC100}"/>
              </a:ext>
            </a:extLst>
          </p:cNvPr>
          <p:cNvCxnSpPr>
            <a:cxnSpLocks/>
          </p:cNvCxnSpPr>
          <p:nvPr/>
        </p:nvCxnSpPr>
        <p:spPr>
          <a:xfrm>
            <a:off x="4065860" y="2357142"/>
            <a:ext cx="0" cy="723900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C7DC5EC-8F2D-2C98-7346-205BB722BF6B}"/>
              </a:ext>
            </a:extLst>
          </p:cNvPr>
          <p:cNvSpPr txBox="1"/>
          <p:nvPr/>
        </p:nvSpPr>
        <p:spPr>
          <a:xfrm>
            <a:off x="3073283" y="2357142"/>
            <a:ext cx="92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DFA9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02.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46A33-E72D-45EF-632D-A78FD927C46B}"/>
              </a:ext>
            </a:extLst>
          </p:cNvPr>
          <p:cNvSpPr txBox="1"/>
          <p:nvPr/>
        </p:nvSpPr>
        <p:spPr>
          <a:xfrm>
            <a:off x="4284583" y="4084736"/>
            <a:ext cx="5818790" cy="153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инициативность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креативность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самостоятельность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способность к инновациям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6D2B8-8A20-F97F-58C8-BB7CC6BAF99E}"/>
              </a:ext>
            </a:extLst>
          </p:cNvPr>
          <p:cNvSpPr txBox="1"/>
          <p:nvPr/>
        </p:nvSpPr>
        <p:spPr>
          <a:xfrm>
            <a:off x="4284583" y="3776959"/>
            <a:ext cx="287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Включают</a:t>
            </a:r>
            <a:endParaRPr lang="en-ID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cxnSp>
        <p:nvCxnSpPr>
          <p:cNvPr id="6" name="Straight Connector 24">
            <a:extLst>
              <a:ext uri="{FF2B5EF4-FFF2-40B4-BE49-F238E27FC236}">
                <a16:creationId xmlns:a16="http://schemas.microsoft.com/office/drawing/2014/main" id="{5C4745E4-2AD1-7502-6153-55C4BB1F0FB6}"/>
              </a:ext>
            </a:extLst>
          </p:cNvPr>
          <p:cNvCxnSpPr>
            <a:cxnSpLocks/>
          </p:cNvCxnSpPr>
          <p:nvPr/>
        </p:nvCxnSpPr>
        <p:spPr>
          <a:xfrm>
            <a:off x="4065860" y="3868992"/>
            <a:ext cx="0" cy="723900"/>
          </a:xfrm>
          <a:prstGeom prst="line">
            <a:avLst/>
          </a:prstGeom>
          <a:ln w="28575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C0A5C3-9400-0A93-ADDD-4DAA6467C8BD}"/>
              </a:ext>
            </a:extLst>
          </p:cNvPr>
          <p:cNvSpPr txBox="1"/>
          <p:nvPr/>
        </p:nvSpPr>
        <p:spPr>
          <a:xfrm>
            <a:off x="3073283" y="3868992"/>
            <a:ext cx="924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DFA9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</a:t>
            </a:r>
            <a:r>
              <a:rPr lang="ru-RU" sz="4000" dirty="0">
                <a:solidFill>
                  <a:srgbClr val="DFA9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r>
              <a:rPr lang="en-GB" sz="4000" dirty="0">
                <a:solidFill>
                  <a:srgbClr val="DFA9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9701D-82EE-202B-CB8F-F50D9694C8D4}"/>
              </a:ext>
            </a:extLst>
          </p:cNvPr>
          <p:cNvSpPr txBox="1"/>
          <p:nvPr/>
        </p:nvSpPr>
        <p:spPr>
          <a:xfrm>
            <a:off x="4284583" y="606253"/>
            <a:ext cx="6025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Формирование творческих компетенций</a:t>
            </a:r>
            <a:endParaRPr lang="en-ID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18D53-67A0-C935-5355-D7FC58659D6D}"/>
              </a:ext>
            </a:extLst>
          </p:cNvPr>
          <p:cNvSpPr txBox="1"/>
          <p:nvPr/>
        </p:nvSpPr>
        <p:spPr>
          <a:xfrm>
            <a:off x="4215034" y="958947"/>
            <a:ext cx="7238053" cy="116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современное образование направлено не только на знания,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 и на развитие компетенций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ключевая роль — творческие компетенции </a:t>
            </a:r>
          </a:p>
        </p:txBody>
      </p:sp>
    </p:spTree>
    <p:extLst>
      <p:ext uri="{BB962C8B-B14F-4D97-AF65-F5344CB8AC3E}">
        <p14:creationId xmlns:p14="http://schemas.microsoft.com/office/powerpoint/2010/main" val="79823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A04CC-A3B3-D8BA-D0B5-A102ADD8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5A942E-6105-B7C4-FC96-6AC8F664458F}"/>
              </a:ext>
            </a:extLst>
          </p:cNvPr>
          <p:cNvSpPr txBox="1"/>
          <p:nvPr/>
        </p:nvSpPr>
        <p:spPr>
          <a:xfrm>
            <a:off x="670426" y="4351106"/>
            <a:ext cx="3559828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внеклассная деятельность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кружковая работа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BE1EF-D79A-FF14-CDF3-896282DB9461}"/>
              </a:ext>
            </a:extLst>
          </p:cNvPr>
          <p:cNvSpPr txBox="1"/>
          <p:nvPr/>
        </p:nvSpPr>
        <p:spPr>
          <a:xfrm>
            <a:off x="5197263" y="3837847"/>
            <a:ext cx="14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РЕЗУЛЬТАТ</a:t>
            </a:r>
            <a:endParaRPr lang="en-ID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2F0984-3D4D-6964-3F92-2E811289F852}"/>
              </a:ext>
            </a:extLst>
          </p:cNvPr>
          <p:cNvSpPr/>
          <p:nvPr/>
        </p:nvSpPr>
        <p:spPr>
          <a:xfrm rot="4500000">
            <a:off x="715275" y="3780388"/>
            <a:ext cx="399115" cy="39911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grpSp>
        <p:nvGrpSpPr>
          <p:cNvPr id="8" name="Graphic 260" descr="Lightbulb and gear">
            <a:extLst>
              <a:ext uri="{FF2B5EF4-FFF2-40B4-BE49-F238E27FC236}">
                <a16:creationId xmlns:a16="http://schemas.microsoft.com/office/drawing/2014/main" id="{6D961824-41B0-C921-48BC-38B2A80D47DD}"/>
              </a:ext>
            </a:extLst>
          </p:cNvPr>
          <p:cNvGrpSpPr/>
          <p:nvPr/>
        </p:nvGrpSpPr>
        <p:grpSpPr>
          <a:xfrm>
            <a:off x="786483" y="3851595"/>
            <a:ext cx="256698" cy="256699"/>
            <a:chOff x="9688800" y="7021800"/>
            <a:chExt cx="914400" cy="914400"/>
          </a:xfrm>
          <a:solidFill>
            <a:srgbClr val="DFA9D5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98A6374-9AC3-172C-42B6-8969D64DE11D}"/>
                </a:ext>
              </a:extLst>
            </p:cNvPr>
            <p:cNvSpPr/>
            <p:nvPr/>
          </p:nvSpPr>
          <p:spPr>
            <a:xfrm>
              <a:off x="10028271" y="7330220"/>
              <a:ext cx="209550" cy="209550"/>
            </a:xfrm>
            <a:custGeom>
              <a:avLst/>
              <a:gdLst>
                <a:gd name="connsiteX0" fmla="*/ 187547 w 209550"/>
                <a:gd name="connsiteY0" fmla="*/ 64675 h 209550"/>
                <a:gd name="connsiteX1" fmla="*/ 195644 w 209550"/>
                <a:gd name="connsiteY1" fmla="*/ 40672 h 209550"/>
                <a:gd name="connsiteX2" fmla="*/ 177355 w 209550"/>
                <a:gd name="connsiteY2" fmla="*/ 22384 h 209550"/>
                <a:gd name="connsiteX3" fmla="*/ 153353 w 209550"/>
                <a:gd name="connsiteY3" fmla="*/ 30480 h 209550"/>
                <a:gd name="connsiteX4" fmla="*/ 133541 w 209550"/>
                <a:gd name="connsiteY4" fmla="*/ 22384 h 209550"/>
                <a:gd name="connsiteX5" fmla="*/ 122301 w 209550"/>
                <a:gd name="connsiteY5" fmla="*/ 0 h 209550"/>
                <a:gd name="connsiteX6" fmla="*/ 96774 w 209550"/>
                <a:gd name="connsiteY6" fmla="*/ 0 h 209550"/>
                <a:gd name="connsiteX7" fmla="*/ 85439 w 209550"/>
                <a:gd name="connsiteY7" fmla="*/ 22479 h 209550"/>
                <a:gd name="connsiteX8" fmla="*/ 65532 w 209550"/>
                <a:gd name="connsiteY8" fmla="*/ 30575 h 209550"/>
                <a:gd name="connsiteX9" fmla="*/ 41529 w 209550"/>
                <a:gd name="connsiteY9" fmla="*/ 22479 h 209550"/>
                <a:gd name="connsiteX10" fmla="*/ 23241 w 209550"/>
                <a:gd name="connsiteY10" fmla="*/ 40767 h 209550"/>
                <a:gd name="connsiteX11" fmla="*/ 30861 w 209550"/>
                <a:gd name="connsiteY11" fmla="*/ 64770 h 209550"/>
                <a:gd name="connsiteX12" fmla="*/ 22479 w 209550"/>
                <a:gd name="connsiteY12" fmla="*/ 84582 h 209550"/>
                <a:gd name="connsiteX13" fmla="*/ 0 w 209550"/>
                <a:gd name="connsiteY13" fmla="*/ 95821 h 209550"/>
                <a:gd name="connsiteX14" fmla="*/ 0 w 209550"/>
                <a:gd name="connsiteY14" fmla="*/ 120968 h 209550"/>
                <a:gd name="connsiteX15" fmla="*/ 22479 w 209550"/>
                <a:gd name="connsiteY15" fmla="*/ 132302 h 209550"/>
                <a:gd name="connsiteX16" fmla="*/ 30575 w 209550"/>
                <a:gd name="connsiteY16" fmla="*/ 152114 h 209550"/>
                <a:gd name="connsiteX17" fmla="*/ 22479 w 209550"/>
                <a:gd name="connsiteY17" fmla="*/ 176117 h 209550"/>
                <a:gd name="connsiteX18" fmla="*/ 41529 w 209550"/>
                <a:gd name="connsiteY18" fmla="*/ 194405 h 209550"/>
                <a:gd name="connsiteX19" fmla="*/ 65532 w 209550"/>
                <a:gd name="connsiteY19" fmla="*/ 186214 h 209550"/>
                <a:gd name="connsiteX20" fmla="*/ 85344 w 209550"/>
                <a:gd name="connsiteY20" fmla="*/ 194405 h 209550"/>
                <a:gd name="connsiteX21" fmla="*/ 96583 w 209550"/>
                <a:gd name="connsiteY21" fmla="*/ 216789 h 209550"/>
                <a:gd name="connsiteX22" fmla="*/ 122111 w 209550"/>
                <a:gd name="connsiteY22" fmla="*/ 216789 h 209550"/>
                <a:gd name="connsiteX23" fmla="*/ 133445 w 209550"/>
                <a:gd name="connsiteY23" fmla="*/ 194786 h 209550"/>
                <a:gd name="connsiteX24" fmla="*/ 152972 w 209550"/>
                <a:gd name="connsiteY24" fmla="*/ 186880 h 209550"/>
                <a:gd name="connsiteX25" fmla="*/ 176879 w 209550"/>
                <a:gd name="connsiteY25" fmla="*/ 195072 h 209550"/>
                <a:gd name="connsiteX26" fmla="*/ 195167 w 209550"/>
                <a:gd name="connsiteY26" fmla="*/ 176689 h 209550"/>
                <a:gd name="connsiteX27" fmla="*/ 187071 w 209550"/>
                <a:gd name="connsiteY27" fmla="*/ 152781 h 209550"/>
                <a:gd name="connsiteX28" fmla="*/ 195739 w 209550"/>
                <a:gd name="connsiteY28" fmla="*/ 132874 h 209550"/>
                <a:gd name="connsiteX29" fmla="*/ 218123 w 209550"/>
                <a:gd name="connsiteY29" fmla="*/ 121634 h 209550"/>
                <a:gd name="connsiteX30" fmla="*/ 218123 w 209550"/>
                <a:gd name="connsiteY30" fmla="*/ 95821 h 209550"/>
                <a:gd name="connsiteX31" fmla="*/ 195644 w 209550"/>
                <a:gd name="connsiteY31" fmla="*/ 84487 h 209550"/>
                <a:gd name="connsiteX32" fmla="*/ 187547 w 209550"/>
                <a:gd name="connsiteY32" fmla="*/ 64675 h 209550"/>
                <a:gd name="connsiteX33" fmla="*/ 109442 w 209550"/>
                <a:gd name="connsiteY33" fmla="*/ 146875 h 209550"/>
                <a:gd name="connsiteX34" fmla="*/ 71342 w 209550"/>
                <a:gd name="connsiteY34" fmla="*/ 108775 h 209550"/>
                <a:gd name="connsiteX35" fmla="*/ 109442 w 209550"/>
                <a:gd name="connsiteY35" fmla="*/ 70675 h 209550"/>
                <a:gd name="connsiteX36" fmla="*/ 147542 w 209550"/>
                <a:gd name="connsiteY36" fmla="*/ 108775 h 209550"/>
                <a:gd name="connsiteX37" fmla="*/ 109442 w 209550"/>
                <a:gd name="connsiteY37" fmla="*/ 1468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9550" h="209550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7415D0F-4321-ACF6-5915-8F2A8B9F57F8}"/>
                </a:ext>
              </a:extLst>
            </p:cNvPr>
            <p:cNvSpPr/>
            <p:nvPr/>
          </p:nvSpPr>
          <p:spPr>
            <a:xfrm>
              <a:off x="10029698" y="7734175"/>
              <a:ext cx="209550" cy="47625"/>
            </a:xfrm>
            <a:custGeom>
              <a:avLst/>
              <a:gdLst>
                <a:gd name="connsiteX0" fmla="*/ 189835 w 209550"/>
                <a:gd name="connsiteY0" fmla="*/ 0 h 47625"/>
                <a:gd name="connsiteX1" fmla="*/ 25910 w 209550"/>
                <a:gd name="connsiteY1" fmla="*/ 0 h 47625"/>
                <a:gd name="connsiteX2" fmla="*/ 48 w 209550"/>
                <a:gd name="connsiteY2" fmla="*/ 29098 h 47625"/>
                <a:gd name="connsiteX3" fmla="*/ 25910 w 209550"/>
                <a:gd name="connsiteY3" fmla="*/ 54959 h 47625"/>
                <a:gd name="connsiteX4" fmla="*/ 189835 w 209550"/>
                <a:gd name="connsiteY4" fmla="*/ 54959 h 47625"/>
                <a:gd name="connsiteX5" fmla="*/ 215696 w 209550"/>
                <a:gd name="connsiteY5" fmla="*/ 25861 h 47625"/>
                <a:gd name="connsiteX6" fmla="*/ 189835 w 209550"/>
                <a:gd name="connsiteY6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7625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AC5467A-2A77-9C3E-BEBA-3F21AAB7C813}"/>
                </a:ext>
              </a:extLst>
            </p:cNvPr>
            <p:cNvSpPr/>
            <p:nvPr/>
          </p:nvSpPr>
          <p:spPr>
            <a:xfrm>
              <a:off x="10078087" y="7827234"/>
              <a:ext cx="114300" cy="47625"/>
            </a:xfrm>
            <a:custGeom>
              <a:avLst/>
              <a:gdLst>
                <a:gd name="connsiteX0" fmla="*/ 59531 w 114300"/>
                <a:gd name="connsiteY0" fmla="*/ 54959 h 47625"/>
                <a:gd name="connsiteX1" fmla="*/ 118967 w 114300"/>
                <a:gd name="connsiteY1" fmla="*/ 0 h 47625"/>
                <a:gd name="connsiteX2" fmla="*/ 0 w 114300"/>
                <a:gd name="connsiteY2" fmla="*/ 0 h 47625"/>
                <a:gd name="connsiteX3" fmla="*/ 59531 w 114300"/>
                <a:gd name="connsiteY3" fmla="*/ 5495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47625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B8E634C-3B17-817C-CEDD-5CEBA4AC5011}"/>
                </a:ext>
              </a:extLst>
            </p:cNvPr>
            <p:cNvSpPr/>
            <p:nvPr/>
          </p:nvSpPr>
          <p:spPr>
            <a:xfrm>
              <a:off x="9899207" y="7202013"/>
              <a:ext cx="466725" cy="485775"/>
            </a:xfrm>
            <a:custGeom>
              <a:avLst/>
              <a:gdLst>
                <a:gd name="connsiteX0" fmla="*/ 476250 w 466725"/>
                <a:gd name="connsiteY0" fmla="*/ 243364 h 485775"/>
                <a:gd name="connsiteX1" fmla="*/ 476250 w 466725"/>
                <a:gd name="connsiteY1" fmla="*/ 235172 h 485775"/>
                <a:gd name="connsiteX2" fmla="*/ 238125 w 466725"/>
                <a:gd name="connsiteY2" fmla="*/ 0 h 485775"/>
                <a:gd name="connsiteX3" fmla="*/ 238125 w 466725"/>
                <a:gd name="connsiteY3" fmla="*/ 0 h 485775"/>
                <a:gd name="connsiteX4" fmla="*/ 0 w 466725"/>
                <a:gd name="connsiteY4" fmla="*/ 235172 h 485775"/>
                <a:gd name="connsiteX5" fmla="*/ 0 w 466725"/>
                <a:gd name="connsiteY5" fmla="*/ 243364 h 485775"/>
                <a:gd name="connsiteX6" fmla="*/ 16573 w 466725"/>
                <a:gd name="connsiteY6" fmla="*/ 325755 h 485775"/>
                <a:gd name="connsiteX7" fmla="*/ 57912 w 466725"/>
                <a:gd name="connsiteY7" fmla="*/ 393478 h 485775"/>
                <a:gd name="connsiteX8" fmla="*/ 113633 w 466725"/>
                <a:gd name="connsiteY8" fmla="*/ 483965 h 485775"/>
                <a:gd name="connsiteX9" fmla="*/ 130016 w 466725"/>
                <a:gd name="connsiteY9" fmla="*/ 494062 h 485775"/>
                <a:gd name="connsiteX10" fmla="*/ 346234 w 466725"/>
                <a:gd name="connsiteY10" fmla="*/ 494062 h 485775"/>
                <a:gd name="connsiteX11" fmla="*/ 362617 w 466725"/>
                <a:gd name="connsiteY11" fmla="*/ 483965 h 485775"/>
                <a:gd name="connsiteX12" fmla="*/ 418338 w 466725"/>
                <a:gd name="connsiteY12" fmla="*/ 393478 h 485775"/>
                <a:gd name="connsiteX13" fmla="*/ 459676 w 466725"/>
                <a:gd name="connsiteY13" fmla="*/ 325755 h 485775"/>
                <a:gd name="connsiteX14" fmla="*/ 476250 w 466725"/>
                <a:gd name="connsiteY14" fmla="*/ 243364 h 485775"/>
                <a:gd name="connsiteX15" fmla="*/ 421386 w 466725"/>
                <a:gd name="connsiteY15" fmla="*/ 242507 h 485775"/>
                <a:gd name="connsiteX16" fmla="*/ 408718 w 466725"/>
                <a:gd name="connsiteY16" fmla="*/ 306515 h 485775"/>
                <a:gd name="connsiteX17" fmla="*/ 377857 w 466725"/>
                <a:gd name="connsiteY17" fmla="*/ 356807 h 485775"/>
                <a:gd name="connsiteX18" fmla="*/ 323850 w 466725"/>
                <a:gd name="connsiteY18" fmla="*/ 438912 h 485775"/>
                <a:gd name="connsiteX19" fmla="*/ 152400 w 466725"/>
                <a:gd name="connsiteY19" fmla="*/ 438912 h 485775"/>
                <a:gd name="connsiteX20" fmla="*/ 98870 w 466725"/>
                <a:gd name="connsiteY20" fmla="*/ 356521 h 485775"/>
                <a:gd name="connsiteX21" fmla="*/ 68008 w 466725"/>
                <a:gd name="connsiteY21" fmla="*/ 306229 h 485775"/>
                <a:gd name="connsiteX22" fmla="*/ 54864 w 466725"/>
                <a:gd name="connsiteY22" fmla="*/ 242221 h 485775"/>
                <a:gd name="connsiteX23" fmla="*/ 54864 w 466725"/>
                <a:gd name="connsiteY23" fmla="*/ 235363 h 485775"/>
                <a:gd name="connsiteX24" fmla="*/ 237839 w 466725"/>
                <a:gd name="connsiteY24" fmla="*/ 54388 h 485775"/>
                <a:gd name="connsiteX25" fmla="*/ 237839 w 466725"/>
                <a:gd name="connsiteY25" fmla="*/ 54388 h 485775"/>
                <a:gd name="connsiteX26" fmla="*/ 420814 w 466725"/>
                <a:gd name="connsiteY26" fmla="*/ 235363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6725" h="485775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45FDE0E-B4EF-A8AC-6C4C-2E6A9F2599C5}"/>
                </a:ext>
              </a:extLst>
            </p:cNvPr>
            <p:cNvSpPr/>
            <p:nvPr/>
          </p:nvSpPr>
          <p:spPr>
            <a:xfrm>
              <a:off x="10120378" y="7059900"/>
              <a:ext cx="38100" cy="1047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819503-FE2C-5E6D-FED2-6D2BD3D987D4}"/>
                </a:ext>
              </a:extLst>
            </p:cNvPr>
            <p:cNvSpPr/>
            <p:nvPr/>
          </p:nvSpPr>
          <p:spPr>
            <a:xfrm>
              <a:off x="9861295" y="7169289"/>
              <a:ext cx="76200" cy="76200"/>
            </a:xfrm>
            <a:custGeom>
              <a:avLst/>
              <a:gdLst>
                <a:gd name="connsiteX0" fmla="*/ 52105 w 76200"/>
                <a:gd name="connsiteY0" fmla="*/ 79111 h 76200"/>
                <a:gd name="connsiteX1" fmla="*/ 78965 w 76200"/>
                <a:gd name="connsiteY1" fmla="*/ 79111 h 76200"/>
                <a:gd name="connsiteX2" fmla="*/ 78965 w 76200"/>
                <a:gd name="connsiteY2" fmla="*/ 52250 h 76200"/>
                <a:gd name="connsiteX3" fmla="*/ 31817 w 76200"/>
                <a:gd name="connsiteY3" fmla="*/ 4911 h 76200"/>
                <a:gd name="connsiteX4" fmla="*/ 4910 w 76200"/>
                <a:gd name="connsiteY4" fmla="*/ 6283 h 76200"/>
                <a:gd name="connsiteX5" fmla="*/ 4956 w 76200"/>
                <a:gd name="connsiteY5" fmla="*/ 3186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76200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67D4F9-D4D5-9A32-2C4D-89733CEAAF75}"/>
                </a:ext>
              </a:extLst>
            </p:cNvPr>
            <p:cNvSpPr/>
            <p:nvPr/>
          </p:nvSpPr>
          <p:spPr>
            <a:xfrm>
              <a:off x="10332866" y="7174232"/>
              <a:ext cx="76200" cy="76200"/>
            </a:xfrm>
            <a:custGeom>
              <a:avLst/>
              <a:gdLst>
                <a:gd name="connsiteX0" fmla="*/ 19446 w 76200"/>
                <a:gd name="connsiteY0" fmla="*/ 83407 h 76200"/>
                <a:gd name="connsiteX1" fmla="*/ 32971 w 76200"/>
                <a:gd name="connsiteY1" fmla="*/ 77787 h 76200"/>
                <a:gd name="connsiteX2" fmla="*/ 80025 w 76200"/>
                <a:gd name="connsiteY2" fmla="*/ 30162 h 76200"/>
                <a:gd name="connsiteX3" fmla="*/ 75664 w 76200"/>
                <a:gd name="connsiteY3" fmla="*/ 3577 h 76200"/>
                <a:gd name="connsiteX4" fmla="*/ 53164 w 76200"/>
                <a:gd name="connsiteY4" fmla="*/ 3778 h 76200"/>
                <a:gd name="connsiteX5" fmla="*/ 5539 w 76200"/>
                <a:gd name="connsiteY5" fmla="*/ 51403 h 76200"/>
                <a:gd name="connsiteX6" fmla="*/ 5539 w 76200"/>
                <a:gd name="connsiteY6" fmla="*/ 78264 h 76200"/>
                <a:gd name="connsiteX7" fmla="*/ 19446 w 76200"/>
                <a:gd name="connsiteY7" fmla="*/ 8340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76200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2F5D058-BAE0-62AF-6EE6-90820533DA21}"/>
                </a:ext>
              </a:extLst>
            </p:cNvPr>
            <p:cNvSpPr/>
            <p:nvPr/>
          </p:nvSpPr>
          <p:spPr>
            <a:xfrm>
              <a:off x="9757856" y="7417088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D4C20E-5ACC-7EA0-3F47-9EB957DA4F37}"/>
                </a:ext>
              </a:extLst>
            </p:cNvPr>
            <p:cNvSpPr/>
            <p:nvPr/>
          </p:nvSpPr>
          <p:spPr>
            <a:xfrm>
              <a:off x="9859591" y="7618628"/>
              <a:ext cx="76200" cy="85725"/>
            </a:xfrm>
            <a:custGeom>
              <a:avLst/>
              <a:gdLst>
                <a:gd name="connsiteX0" fmla="*/ 53808 w 76200"/>
                <a:gd name="connsiteY0" fmla="*/ 4581 h 85725"/>
                <a:gd name="connsiteX1" fmla="*/ 6659 w 76200"/>
                <a:gd name="connsiteY1" fmla="*/ 52206 h 85725"/>
                <a:gd name="connsiteX2" fmla="*/ 4581 w 76200"/>
                <a:gd name="connsiteY2" fmla="*/ 79066 h 85725"/>
                <a:gd name="connsiteX3" fmla="*/ 31442 w 76200"/>
                <a:gd name="connsiteY3" fmla="*/ 81144 h 85725"/>
                <a:gd name="connsiteX4" fmla="*/ 33520 w 76200"/>
                <a:gd name="connsiteY4" fmla="*/ 79066 h 85725"/>
                <a:gd name="connsiteX5" fmla="*/ 80669 w 76200"/>
                <a:gd name="connsiteY5" fmla="*/ 31441 h 85725"/>
                <a:gd name="connsiteX6" fmla="*/ 78590 w 76200"/>
                <a:gd name="connsiteY6" fmla="*/ 4581 h 85725"/>
                <a:gd name="connsiteX7" fmla="*/ 53808 w 76200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31EF7A3-AE9F-D610-D7AD-9AE783140030}"/>
                </a:ext>
              </a:extLst>
            </p:cNvPr>
            <p:cNvSpPr/>
            <p:nvPr/>
          </p:nvSpPr>
          <p:spPr>
            <a:xfrm>
              <a:off x="10332648" y="7613306"/>
              <a:ext cx="85725" cy="85725"/>
            </a:xfrm>
            <a:custGeom>
              <a:avLst/>
              <a:gdLst>
                <a:gd name="connsiteX0" fmla="*/ 33190 w 85725"/>
                <a:gd name="connsiteY0" fmla="*/ 6283 h 85725"/>
                <a:gd name="connsiteX1" fmla="*/ 6283 w 85725"/>
                <a:gd name="connsiteY1" fmla="*/ 4911 h 85725"/>
                <a:gd name="connsiteX2" fmla="*/ 4911 w 85725"/>
                <a:gd name="connsiteY2" fmla="*/ 31817 h 85725"/>
                <a:gd name="connsiteX3" fmla="*/ 6234 w 85725"/>
                <a:gd name="connsiteY3" fmla="*/ 33144 h 85725"/>
                <a:gd name="connsiteX4" fmla="*/ 53859 w 85725"/>
                <a:gd name="connsiteY4" fmla="*/ 80769 h 85725"/>
                <a:gd name="connsiteX5" fmla="*/ 80689 w 85725"/>
                <a:gd name="connsiteY5" fmla="*/ 83213 h 85725"/>
                <a:gd name="connsiteX6" fmla="*/ 83133 w 85725"/>
                <a:gd name="connsiteY6" fmla="*/ 56384 h 85725"/>
                <a:gd name="connsiteX7" fmla="*/ 80052 w 85725"/>
                <a:gd name="connsiteY7" fmla="*/ 5343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85725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88D2F1E-D203-9760-9E19-B6F676D8293C}"/>
                </a:ext>
              </a:extLst>
            </p:cNvPr>
            <p:cNvSpPr/>
            <p:nvPr/>
          </p:nvSpPr>
          <p:spPr>
            <a:xfrm>
              <a:off x="10412700" y="7416421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chemeClr val="bg1"/>
                </a:solidFill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805CCAA1-404E-C371-B6B0-3B9B84552948}"/>
              </a:ext>
            </a:extLst>
          </p:cNvPr>
          <p:cNvSpPr/>
          <p:nvPr/>
        </p:nvSpPr>
        <p:spPr>
          <a:xfrm rot="4500000">
            <a:off x="4633809" y="3776790"/>
            <a:ext cx="399115" cy="39911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grpSp>
        <p:nvGrpSpPr>
          <p:cNvPr id="21" name="Graphic 217" descr="Rocket">
            <a:extLst>
              <a:ext uri="{FF2B5EF4-FFF2-40B4-BE49-F238E27FC236}">
                <a16:creationId xmlns:a16="http://schemas.microsoft.com/office/drawing/2014/main" id="{BAC83A50-5C24-B8AB-A97E-4904C904D4D8}"/>
              </a:ext>
            </a:extLst>
          </p:cNvPr>
          <p:cNvGrpSpPr/>
          <p:nvPr/>
        </p:nvGrpSpPr>
        <p:grpSpPr>
          <a:xfrm rot="167334">
            <a:off x="4707444" y="3868075"/>
            <a:ext cx="216542" cy="216542"/>
            <a:chOff x="4107543" y="2638334"/>
            <a:chExt cx="745540" cy="745540"/>
          </a:xfrm>
          <a:solidFill>
            <a:srgbClr val="DFA9D5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3399D-E4F8-1526-106B-F354667E388A}"/>
                </a:ext>
              </a:extLst>
            </p:cNvPr>
            <p:cNvSpPr/>
            <p:nvPr/>
          </p:nvSpPr>
          <p:spPr>
            <a:xfrm>
              <a:off x="4650389" y="2699458"/>
              <a:ext cx="139789" cy="132023"/>
            </a:xfrm>
            <a:custGeom>
              <a:avLst/>
              <a:gdLst>
                <a:gd name="connsiteX0" fmla="*/ 139012 w 139788"/>
                <a:gd name="connsiteY0" fmla="*/ 4111 h 132022"/>
                <a:gd name="connsiteX1" fmla="*/ 0 w 139788"/>
                <a:gd name="connsiteY1" fmla="*/ 21196 h 132022"/>
                <a:gd name="connsiteX2" fmla="*/ 63682 w 139788"/>
                <a:gd name="connsiteY2" fmla="*/ 71676 h 132022"/>
                <a:gd name="connsiteX3" fmla="*/ 114937 w 139788"/>
                <a:gd name="connsiteY3" fmla="*/ 136910 h 132022"/>
                <a:gd name="connsiteX4" fmla="*/ 139012 w 139788"/>
                <a:gd name="connsiteY4" fmla="*/ 4111 h 13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88" h="132022">
                  <a:moveTo>
                    <a:pt x="139012" y="4111"/>
                  </a:moveTo>
                  <a:cubicBezTo>
                    <a:pt x="128140" y="-6761"/>
                    <a:pt x="58245" y="5664"/>
                    <a:pt x="0" y="21196"/>
                  </a:cubicBezTo>
                  <a:cubicBezTo>
                    <a:pt x="20968" y="33622"/>
                    <a:pt x="42713" y="50707"/>
                    <a:pt x="63682" y="71676"/>
                  </a:cubicBezTo>
                  <a:cubicBezTo>
                    <a:pt x="85426" y="93421"/>
                    <a:pt x="102512" y="115166"/>
                    <a:pt x="114937" y="136910"/>
                  </a:cubicBezTo>
                  <a:cubicBezTo>
                    <a:pt x="130469" y="77112"/>
                    <a:pt x="150661" y="14984"/>
                    <a:pt x="139012" y="4111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0DE1B9-C3AA-A56F-1858-E86CDE29B916}"/>
                </a:ext>
              </a:extLst>
            </p:cNvPr>
            <p:cNvSpPr/>
            <p:nvPr/>
          </p:nvSpPr>
          <p:spPr>
            <a:xfrm>
              <a:off x="4167394" y="2912960"/>
              <a:ext cx="186385" cy="178619"/>
            </a:xfrm>
            <a:custGeom>
              <a:avLst/>
              <a:gdLst>
                <a:gd name="connsiteX0" fmla="*/ 189439 w 186385"/>
                <a:gd name="connsiteY0" fmla="*/ 11940 h 178618"/>
                <a:gd name="connsiteX1" fmla="*/ 163034 w 186385"/>
                <a:gd name="connsiteY1" fmla="*/ 1845 h 178618"/>
                <a:gd name="connsiteX2" fmla="*/ 131970 w 186385"/>
                <a:gd name="connsiteY2" fmla="*/ 8057 h 178618"/>
                <a:gd name="connsiteX3" fmla="*/ 8490 w 186385"/>
                <a:gd name="connsiteY3" fmla="*/ 131537 h 178618"/>
                <a:gd name="connsiteX4" fmla="*/ 34895 w 186385"/>
                <a:gd name="connsiteY4" fmla="*/ 180464 h 178618"/>
                <a:gd name="connsiteX5" fmla="*/ 138183 w 186385"/>
                <a:gd name="connsiteY5" fmla="*/ 157165 h 178618"/>
                <a:gd name="connsiteX6" fmla="*/ 189439 w 186385"/>
                <a:gd name="connsiteY6" fmla="*/ 11940 h 17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385" h="178618">
                  <a:moveTo>
                    <a:pt x="189439" y="11940"/>
                  </a:moveTo>
                  <a:lnTo>
                    <a:pt x="163034" y="1845"/>
                  </a:lnTo>
                  <a:cubicBezTo>
                    <a:pt x="152162" y="-2038"/>
                    <a:pt x="140513" y="291"/>
                    <a:pt x="131970" y="8057"/>
                  </a:cubicBezTo>
                  <a:lnTo>
                    <a:pt x="8490" y="131537"/>
                  </a:lnTo>
                  <a:cubicBezTo>
                    <a:pt x="-11701" y="151729"/>
                    <a:pt x="6937" y="186676"/>
                    <a:pt x="34895" y="180464"/>
                  </a:cubicBezTo>
                  <a:lnTo>
                    <a:pt x="138183" y="157165"/>
                  </a:lnTo>
                  <a:cubicBezTo>
                    <a:pt x="146726" y="118335"/>
                    <a:pt x="160705" y="66303"/>
                    <a:pt x="189439" y="11940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1EB227B-1DE5-498C-2736-A08E28FAF77D}"/>
                </a:ext>
              </a:extLst>
            </p:cNvPr>
            <p:cNvSpPr/>
            <p:nvPr/>
          </p:nvSpPr>
          <p:spPr>
            <a:xfrm>
              <a:off x="4395696" y="3127595"/>
              <a:ext cx="178619" cy="194151"/>
            </a:xfrm>
            <a:custGeom>
              <a:avLst/>
              <a:gdLst>
                <a:gd name="connsiteX0" fmla="*/ 166937 w 178618"/>
                <a:gd name="connsiteY0" fmla="*/ 0 h 194151"/>
                <a:gd name="connsiteX1" fmla="*/ 24818 w 178618"/>
                <a:gd name="connsiteY1" fmla="*/ 49703 h 194151"/>
                <a:gd name="connsiteX2" fmla="*/ 743 w 178618"/>
                <a:gd name="connsiteY2" fmla="*/ 159980 h 194151"/>
                <a:gd name="connsiteX3" fmla="*/ 49669 w 178618"/>
                <a:gd name="connsiteY3" fmla="*/ 186385 h 194151"/>
                <a:gd name="connsiteX4" fmla="*/ 173149 w 178618"/>
                <a:gd name="connsiteY4" fmla="*/ 62905 h 194151"/>
                <a:gd name="connsiteX5" fmla="*/ 179362 w 178618"/>
                <a:gd name="connsiteY5" fmla="*/ 31841 h 194151"/>
                <a:gd name="connsiteX6" fmla="*/ 166937 w 178618"/>
                <a:gd name="connsiteY6" fmla="*/ 0 h 19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618" h="194151">
                  <a:moveTo>
                    <a:pt x="166937" y="0"/>
                  </a:moveTo>
                  <a:cubicBezTo>
                    <a:pt x="114904" y="27181"/>
                    <a:pt x="65201" y="41937"/>
                    <a:pt x="24818" y="49703"/>
                  </a:cubicBezTo>
                  <a:lnTo>
                    <a:pt x="743" y="159980"/>
                  </a:lnTo>
                  <a:cubicBezTo>
                    <a:pt x="-5469" y="187938"/>
                    <a:pt x="28701" y="207353"/>
                    <a:pt x="49669" y="186385"/>
                  </a:cubicBezTo>
                  <a:lnTo>
                    <a:pt x="173149" y="62905"/>
                  </a:lnTo>
                  <a:cubicBezTo>
                    <a:pt x="180916" y="55139"/>
                    <a:pt x="184022" y="42713"/>
                    <a:pt x="179362" y="31841"/>
                  </a:cubicBezTo>
                  <a:lnTo>
                    <a:pt x="166937" y="0"/>
                  </a:ln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2E0CB4-6D0D-BD6C-97EC-15151A83A305}"/>
                </a:ext>
              </a:extLst>
            </p:cNvPr>
            <p:cNvSpPr/>
            <p:nvPr/>
          </p:nvSpPr>
          <p:spPr>
            <a:xfrm>
              <a:off x="4332758" y="2734633"/>
              <a:ext cx="411600" cy="411600"/>
            </a:xfrm>
            <a:custGeom>
              <a:avLst/>
              <a:gdLst>
                <a:gd name="connsiteX0" fmla="*/ 275694 w 411600"/>
                <a:gd name="connsiteY0" fmla="*/ 0 h 411600"/>
                <a:gd name="connsiteX1" fmla="*/ 127363 w 411600"/>
                <a:gd name="connsiteY1" fmla="*/ 100959 h 411600"/>
                <a:gd name="connsiteX2" fmla="*/ 0 w 411600"/>
                <a:gd name="connsiteY2" fmla="*/ 368887 h 411600"/>
                <a:gd name="connsiteX3" fmla="*/ 48149 w 411600"/>
                <a:gd name="connsiteY3" fmla="*/ 417036 h 411600"/>
                <a:gd name="connsiteX4" fmla="*/ 316855 w 411600"/>
                <a:gd name="connsiteY4" fmla="*/ 290450 h 411600"/>
                <a:gd name="connsiteX5" fmla="*/ 417813 w 411600"/>
                <a:gd name="connsiteY5" fmla="*/ 142895 h 411600"/>
                <a:gd name="connsiteX6" fmla="*/ 358791 w 411600"/>
                <a:gd name="connsiteY6" fmla="*/ 57469 h 411600"/>
                <a:gd name="connsiteX7" fmla="*/ 275694 w 411600"/>
                <a:gd name="connsiteY7" fmla="*/ 0 h 411600"/>
                <a:gd name="connsiteX8" fmla="*/ 315301 w 411600"/>
                <a:gd name="connsiteY8" fmla="*/ 167747 h 411600"/>
                <a:gd name="connsiteX9" fmla="*/ 249290 w 411600"/>
                <a:gd name="connsiteY9" fmla="*/ 167747 h 411600"/>
                <a:gd name="connsiteX10" fmla="*/ 249290 w 411600"/>
                <a:gd name="connsiteY10" fmla="*/ 101735 h 411600"/>
                <a:gd name="connsiteX11" fmla="*/ 315301 w 411600"/>
                <a:gd name="connsiteY11" fmla="*/ 101735 h 411600"/>
                <a:gd name="connsiteX12" fmla="*/ 315301 w 411600"/>
                <a:gd name="connsiteY12" fmla="*/ 167747 h 41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1600" h="411600">
                  <a:moveTo>
                    <a:pt x="275694" y="0"/>
                  </a:moveTo>
                  <a:cubicBezTo>
                    <a:pt x="229875" y="18639"/>
                    <a:pt x="177842" y="50479"/>
                    <a:pt x="127363" y="100959"/>
                  </a:cubicBezTo>
                  <a:cubicBezTo>
                    <a:pt x="34947" y="193374"/>
                    <a:pt x="7766" y="305205"/>
                    <a:pt x="0" y="368887"/>
                  </a:cubicBezTo>
                  <a:lnTo>
                    <a:pt x="48149" y="417036"/>
                  </a:lnTo>
                  <a:cubicBezTo>
                    <a:pt x="111831" y="409270"/>
                    <a:pt x="224439" y="382866"/>
                    <a:pt x="316855" y="290450"/>
                  </a:cubicBezTo>
                  <a:cubicBezTo>
                    <a:pt x="367334" y="239971"/>
                    <a:pt x="399175" y="188715"/>
                    <a:pt x="417813" y="142895"/>
                  </a:cubicBezTo>
                  <a:cubicBezTo>
                    <a:pt x="407717" y="117267"/>
                    <a:pt x="387526" y="86980"/>
                    <a:pt x="358791" y="57469"/>
                  </a:cubicBezTo>
                  <a:cubicBezTo>
                    <a:pt x="330833" y="30288"/>
                    <a:pt x="301322" y="10096"/>
                    <a:pt x="275694" y="0"/>
                  </a:cubicBezTo>
                  <a:close/>
                  <a:moveTo>
                    <a:pt x="315301" y="167747"/>
                  </a:moveTo>
                  <a:cubicBezTo>
                    <a:pt x="297439" y="185608"/>
                    <a:pt x="267928" y="185608"/>
                    <a:pt x="249290" y="167747"/>
                  </a:cubicBezTo>
                  <a:cubicBezTo>
                    <a:pt x="231428" y="149885"/>
                    <a:pt x="231428" y="120374"/>
                    <a:pt x="249290" y="101735"/>
                  </a:cubicBezTo>
                  <a:cubicBezTo>
                    <a:pt x="267152" y="83873"/>
                    <a:pt x="296663" y="83873"/>
                    <a:pt x="315301" y="101735"/>
                  </a:cubicBezTo>
                  <a:cubicBezTo>
                    <a:pt x="333163" y="120374"/>
                    <a:pt x="333163" y="149885"/>
                    <a:pt x="315301" y="167747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9654CB7-B659-7A4C-AC2A-0509DA578C01}"/>
                </a:ext>
              </a:extLst>
            </p:cNvPr>
            <p:cNvSpPr/>
            <p:nvPr/>
          </p:nvSpPr>
          <p:spPr>
            <a:xfrm>
              <a:off x="4241288" y="3132529"/>
              <a:ext cx="108725" cy="108725"/>
            </a:xfrm>
            <a:custGeom>
              <a:avLst/>
              <a:gdLst>
                <a:gd name="connsiteX0" fmla="*/ 90693 w 108724"/>
                <a:gd name="connsiteY0" fmla="*/ 19917 h 108724"/>
                <a:gd name="connsiteX1" fmla="*/ 54193 w 108724"/>
                <a:gd name="connsiteY1" fmla="*/ 12151 h 108724"/>
                <a:gd name="connsiteX2" fmla="*/ 2161 w 108724"/>
                <a:gd name="connsiteY2" fmla="*/ 108450 h 108724"/>
                <a:gd name="connsiteX3" fmla="*/ 98460 w 108724"/>
                <a:gd name="connsiteY3" fmla="*/ 56417 h 108724"/>
                <a:gd name="connsiteX4" fmla="*/ 90693 w 108724"/>
                <a:gd name="connsiteY4" fmla="*/ 19917 h 10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24" h="108724">
                  <a:moveTo>
                    <a:pt x="90693" y="19917"/>
                  </a:moveTo>
                  <a:cubicBezTo>
                    <a:pt x="78268" y="7491"/>
                    <a:pt x="79821" y="-13477"/>
                    <a:pt x="54193" y="12151"/>
                  </a:cubicBezTo>
                  <a:cubicBezTo>
                    <a:pt x="28565" y="37779"/>
                    <a:pt x="-9488" y="96024"/>
                    <a:pt x="2161" y="108450"/>
                  </a:cubicBezTo>
                  <a:cubicBezTo>
                    <a:pt x="14586" y="120875"/>
                    <a:pt x="72832" y="82045"/>
                    <a:pt x="98460" y="56417"/>
                  </a:cubicBezTo>
                  <a:cubicBezTo>
                    <a:pt x="124087" y="30013"/>
                    <a:pt x="103119" y="31566"/>
                    <a:pt x="90693" y="19917"/>
                  </a:cubicBezTo>
                  <a:close/>
                </a:path>
              </a:pathLst>
            </a:custGeom>
            <a:grpFill/>
            <a:ln w="7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54B970F-F88C-D21B-8517-AFCD592A0C70}"/>
              </a:ext>
            </a:extLst>
          </p:cNvPr>
          <p:cNvSpPr txBox="1"/>
          <p:nvPr/>
        </p:nvSpPr>
        <p:spPr>
          <a:xfrm>
            <a:off x="4588960" y="4363578"/>
            <a:ext cx="3313919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самореализация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творческий поиск</a:t>
            </a:r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 descr="Разноцветные кнопки">
            <a:extLst>
              <a:ext uri="{FF2B5EF4-FFF2-40B4-BE49-F238E27FC236}">
                <a16:creationId xmlns:a16="http://schemas.microsoft.com/office/drawing/2014/main" id="{196D193F-F29D-B790-07F8-9ED4AE1E7C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9" r="26009"/>
          <a:stretch/>
        </p:blipFill>
        <p:spPr>
          <a:xfrm>
            <a:off x="8878081" y="2049493"/>
            <a:ext cx="3313919" cy="4603226"/>
          </a:xfrm>
          <a:custGeom>
            <a:avLst/>
            <a:gdLst>
              <a:gd name="connsiteX0" fmla="*/ 217940 w 5646058"/>
              <a:gd name="connsiteY0" fmla="*/ 0 h 3722916"/>
              <a:gd name="connsiteX1" fmla="*/ 5646058 w 5646058"/>
              <a:gd name="connsiteY1" fmla="*/ 0 h 3722916"/>
              <a:gd name="connsiteX2" fmla="*/ 5646058 w 5646058"/>
              <a:gd name="connsiteY2" fmla="*/ 3722916 h 3722916"/>
              <a:gd name="connsiteX3" fmla="*/ 217940 w 5646058"/>
              <a:gd name="connsiteY3" fmla="*/ 3722916 h 3722916"/>
              <a:gd name="connsiteX4" fmla="*/ 0 w 5646058"/>
              <a:gd name="connsiteY4" fmla="*/ 3504976 h 3722916"/>
              <a:gd name="connsiteX5" fmla="*/ 0 w 5646058"/>
              <a:gd name="connsiteY5" fmla="*/ 217940 h 3722916"/>
              <a:gd name="connsiteX6" fmla="*/ 217940 w 5646058"/>
              <a:gd name="connsiteY6" fmla="*/ 0 h 372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6058" h="3722916">
                <a:moveTo>
                  <a:pt x="217940" y="0"/>
                </a:moveTo>
                <a:lnTo>
                  <a:pt x="5646058" y="0"/>
                </a:lnTo>
                <a:lnTo>
                  <a:pt x="5646058" y="3722916"/>
                </a:lnTo>
                <a:lnTo>
                  <a:pt x="217940" y="3722916"/>
                </a:lnTo>
                <a:cubicBezTo>
                  <a:pt x="97575" y="3722916"/>
                  <a:pt x="0" y="3625341"/>
                  <a:pt x="0" y="3504976"/>
                </a:cubicBezTo>
                <a:lnTo>
                  <a:pt x="0" y="217940"/>
                </a:lnTo>
                <a:cubicBezTo>
                  <a:pt x="0" y="97575"/>
                  <a:pt x="97575" y="0"/>
                  <a:pt x="217940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8A5C2E3-B363-4B22-88B0-6DB5891695E4}"/>
              </a:ext>
            </a:extLst>
          </p:cNvPr>
          <p:cNvSpPr txBox="1"/>
          <p:nvPr/>
        </p:nvSpPr>
        <p:spPr>
          <a:xfrm>
            <a:off x="362154" y="191026"/>
            <a:ext cx="669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anose="00000700000000000000" pitchFamily="2" charset="0"/>
                <a:cs typeface="Poppins" panose="00000500000000000000" pitchFamily="2" charset="0"/>
              </a:rPr>
              <a:t>Ограничения традиционного обучения</a:t>
            </a:r>
            <a:endParaRPr lang="en-ID" sz="36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7" name="Straight Connector 6">
            <a:extLst>
              <a:ext uri="{FF2B5EF4-FFF2-40B4-BE49-F238E27FC236}">
                <a16:creationId xmlns:a16="http://schemas.microsoft.com/office/drawing/2014/main" id="{7F140B5F-2A3E-032E-569D-3D5476D67AAE}"/>
              </a:ext>
            </a:extLst>
          </p:cNvPr>
          <p:cNvCxnSpPr>
            <a:cxnSpLocks/>
          </p:cNvCxnSpPr>
          <p:nvPr/>
        </p:nvCxnSpPr>
        <p:spPr>
          <a:xfrm>
            <a:off x="467444" y="1615335"/>
            <a:ext cx="1332050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5247D75-6329-DF18-2CC0-0B6D2C564A3D}"/>
              </a:ext>
            </a:extLst>
          </p:cNvPr>
          <p:cNvSpPr txBox="1"/>
          <p:nvPr/>
        </p:nvSpPr>
        <p:spPr>
          <a:xfrm>
            <a:off x="321845" y="1779510"/>
            <a:ext cx="7238053" cy="96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нехватка времени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жёсткие рамки стандартов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450A01-756A-D73D-7CCF-9D7669DF8AC9}"/>
              </a:ext>
            </a:extLst>
          </p:cNvPr>
          <p:cNvSpPr txBox="1"/>
          <p:nvPr/>
        </p:nvSpPr>
        <p:spPr>
          <a:xfrm>
            <a:off x="1384580" y="3829091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РЕШЕНИЕ</a:t>
            </a:r>
            <a:endParaRPr lang="en-ID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9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9FADD-5B81-F289-FBCF-0BAA83C6E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A9A8951-3D7A-9C0F-A743-699CF94C18D9}"/>
              </a:ext>
            </a:extLst>
          </p:cNvPr>
          <p:cNvSpPr txBox="1"/>
          <p:nvPr/>
        </p:nvSpPr>
        <p:spPr>
          <a:xfrm>
            <a:off x="990600" y="842381"/>
            <a:ext cx="514115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КРУЖКОВАЯ </a:t>
            </a:r>
          </a:p>
          <a:p>
            <a:r>
              <a:rPr lang="ru-RU" sz="4800" b="1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ДЕЯТЕЛЬНОСТЬ</a:t>
            </a: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.</a:t>
            </a:r>
            <a:endParaRPr lang="en-ID" sz="4800" b="1" dirty="0">
              <a:solidFill>
                <a:schemeClr val="bg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C0798-3BFE-0F12-1751-7DD7D02F1760}"/>
              </a:ext>
            </a:extLst>
          </p:cNvPr>
          <p:cNvSpPr txBox="1"/>
          <p:nvPr/>
        </p:nvSpPr>
        <p:spPr>
          <a:xfrm>
            <a:off x="990600" y="2977819"/>
            <a:ext cx="6508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студент — не объект, а участник обучения</a:t>
            </a:r>
            <a:endParaRPr lang="en-ID" sz="2400" b="1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39BDF-BAE9-D87B-2955-0866F3F0B47F}"/>
              </a:ext>
            </a:extLst>
          </p:cNvPr>
          <p:cNvSpPr/>
          <p:nvPr/>
        </p:nvSpPr>
        <p:spPr>
          <a:xfrm>
            <a:off x="1563371" y="3868097"/>
            <a:ext cx="4313422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Playfair Display Medium" pitchFamily="2" charset="0"/>
                <a:ea typeface="Open Sans" panose="020B0606030504020204" pitchFamily="34" charset="0"/>
                <a:cs typeface="Poppins" panose="00000500000000000000" pitchFamily="2" charset="0"/>
              </a:rPr>
              <a:t>активное участие студентов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Playfair Display Medium" pitchFamily="2" charset="0"/>
                <a:ea typeface="Open Sans" panose="020B0606030504020204" pitchFamily="34" charset="0"/>
                <a:cs typeface="Poppins" panose="00000500000000000000" pitchFamily="2" charset="0"/>
              </a:rPr>
              <a:t>развитие самостоятельности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17727-995D-DD48-0321-4C930B1B57E8}"/>
              </a:ext>
            </a:extLst>
          </p:cNvPr>
          <p:cNvCxnSpPr>
            <a:cxnSpLocks/>
          </p:cNvCxnSpPr>
          <p:nvPr/>
        </p:nvCxnSpPr>
        <p:spPr>
          <a:xfrm>
            <a:off x="1260066" y="3989541"/>
            <a:ext cx="0" cy="10216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5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2A092-F81B-6CCB-5EC4-66811D078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95C23-29BF-30ED-3540-5AFC39DF2194}"/>
              </a:ext>
            </a:extLst>
          </p:cNvPr>
          <p:cNvSpPr txBox="1"/>
          <p:nvPr/>
        </p:nvSpPr>
        <p:spPr>
          <a:xfrm>
            <a:off x="348346" y="773837"/>
            <a:ext cx="3620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Виды кружковой деятельности</a:t>
            </a:r>
            <a:endParaRPr lang="en-ID" sz="3600" b="1" dirty="0">
              <a:solidFill>
                <a:schemeClr val="tx1">
                  <a:lumMod val="85000"/>
                  <a:lumOff val="1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B4F4AD-330C-0ADC-0172-2527324FFC2B}"/>
              </a:ext>
            </a:extLst>
          </p:cNvPr>
          <p:cNvCxnSpPr>
            <a:cxnSpLocks/>
          </p:cNvCxnSpPr>
          <p:nvPr/>
        </p:nvCxnSpPr>
        <p:spPr>
          <a:xfrm>
            <a:off x="551245" y="609593"/>
            <a:ext cx="764462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831B2E-FF45-31B9-BA5D-DF4F931A3FFD}"/>
              </a:ext>
            </a:extLst>
          </p:cNvPr>
          <p:cNvSpPr txBox="1"/>
          <p:nvPr/>
        </p:nvSpPr>
        <p:spPr>
          <a:xfrm>
            <a:off x="7397740" y="1281668"/>
            <a:ext cx="170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Технические</a:t>
            </a:r>
            <a:endParaRPr lang="en-ID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19FB6-9123-EC8E-E18D-A38B4D7C9F26}"/>
              </a:ext>
            </a:extLst>
          </p:cNvPr>
          <p:cNvSpPr txBox="1"/>
          <p:nvPr/>
        </p:nvSpPr>
        <p:spPr>
          <a:xfrm>
            <a:off x="7397740" y="1800823"/>
            <a:ext cx="4539252" cy="704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применение знаний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креативные решения, работа в команде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73AC7-8B88-A291-D5DE-72843864B948}"/>
              </a:ext>
            </a:extLst>
          </p:cNvPr>
          <p:cNvSpPr txBox="1"/>
          <p:nvPr/>
        </p:nvSpPr>
        <p:spPr>
          <a:xfrm>
            <a:off x="8775353" y="4052838"/>
            <a:ext cx="158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Творческие</a:t>
            </a:r>
            <a:endParaRPr lang="en-ID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564DF-0929-8807-726D-FA9845040017}"/>
              </a:ext>
            </a:extLst>
          </p:cNvPr>
          <p:cNvSpPr txBox="1"/>
          <p:nvPr/>
        </p:nvSpPr>
        <p:spPr>
          <a:xfrm>
            <a:off x="8804381" y="4422170"/>
            <a:ext cx="3026168" cy="704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воображение и коммуникация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уверенность и самовыражение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41578B-85EC-B832-C6D9-392142E534F9}"/>
              </a:ext>
            </a:extLst>
          </p:cNvPr>
          <p:cNvSpPr txBox="1"/>
          <p:nvPr/>
        </p:nvSpPr>
        <p:spPr>
          <a:xfrm>
            <a:off x="2307975" y="4237504"/>
            <a:ext cx="126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Научные</a:t>
            </a:r>
            <a:endParaRPr lang="en-ID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A83E4-97C4-8C7A-9F1A-0EB5C74111E7}"/>
              </a:ext>
            </a:extLst>
          </p:cNvPr>
          <p:cNvSpPr txBox="1"/>
          <p:nvPr/>
        </p:nvSpPr>
        <p:spPr>
          <a:xfrm>
            <a:off x="551245" y="4606836"/>
            <a:ext cx="3026168" cy="704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проекты, эксперименты </a:t>
            </a:r>
          </a:p>
          <a:p>
            <a:pPr algn="r">
              <a:lnSpc>
                <a:spcPct val="150000"/>
              </a:lnSpc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анализ и выводы </a:t>
            </a:r>
          </a:p>
        </p:txBody>
      </p:sp>
      <p:pic>
        <p:nvPicPr>
          <p:cNvPr id="24" name="Рисунок 23" descr="Преподаватель, указывающий молодым учащимся на экран ноутбука">
            <a:extLst>
              <a:ext uri="{FF2B5EF4-FFF2-40B4-BE49-F238E27FC236}">
                <a16:creationId xmlns:a16="http://schemas.microsoft.com/office/drawing/2014/main" id="{171208E4-915D-92A0-86D9-6CBF611FC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/>
      </p:pic>
      <p:pic>
        <p:nvPicPr>
          <p:cNvPr id="16" name="Рисунок 15" descr="Тестовая трубка с кровь">
            <a:extLst>
              <a:ext uri="{FF2B5EF4-FFF2-40B4-BE49-F238E27FC236}">
                <a16:creationId xmlns:a16="http://schemas.microsoft.com/office/drawing/2014/main" id="{C8285292-2C7E-2D21-1382-AC6CCF7351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6" name="Рисунок 25" descr="Разноцветные гитары укулеле">
            <a:extLst>
              <a:ext uri="{FF2B5EF4-FFF2-40B4-BE49-F238E27FC236}">
                <a16:creationId xmlns:a16="http://schemas.microsoft.com/office/drawing/2014/main" id="{0D7D441A-DDBA-9786-BB5E-F9AE525EFA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r="16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125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57806-3491-5070-DC44-129430F3F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8E554F-E5EC-772B-3323-6A692D62FC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5875CE-2108-A5E1-7289-8980E8DA98E1}"/>
              </a:ext>
            </a:extLst>
          </p:cNvPr>
          <p:cNvSpPr/>
          <p:nvPr/>
        </p:nvSpPr>
        <p:spPr>
          <a:xfrm>
            <a:off x="767441" y="664029"/>
            <a:ext cx="3380015" cy="2612571"/>
          </a:xfrm>
          <a:prstGeom prst="roundRect">
            <a:avLst>
              <a:gd name="adj" fmla="val 7334"/>
            </a:avLst>
          </a:prstGeom>
          <a:solidFill>
            <a:srgbClr val="DFA9D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76B63-F253-74ED-4F4C-0864E61C8353}"/>
              </a:ext>
            </a:extLst>
          </p:cNvPr>
          <p:cNvSpPr txBox="1"/>
          <p:nvPr/>
        </p:nvSpPr>
        <p:spPr>
          <a:xfrm>
            <a:off x="855491" y="1093151"/>
            <a:ext cx="3550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КРУЖОК АКАДЕМИЯ РУКОДЕЛИЯ</a:t>
            </a:r>
            <a:endParaRPr lang="en-ID" sz="3600" b="1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AFD0C8-2013-4C4C-C813-9C209E3CCD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r="13469"/>
          <a:stretch>
            <a:fillRect/>
          </a:stretch>
        </p:blipFill>
        <p:spPr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3A3763-41E8-C9A2-330C-032AEC4DC7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b="21021"/>
          <a:stretch>
            <a:fillRect/>
          </a:stretch>
        </p:blipFill>
        <p:spPr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8757F7-2B5F-75E8-D703-6B91F6C119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b="21021"/>
          <a:stretch>
            <a:fillRect/>
          </a:stretch>
        </p:blipFill>
        <p:spPr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CBFA683-1DB2-59D3-9514-A39C2553F4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r="1473"/>
          <a:stretch>
            <a:fillRect/>
          </a:stretch>
        </p:blipFill>
        <p:spPr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9B1A1A-2333-9DAD-7F3D-1A8C6DE6C4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8" b="21038"/>
          <a:stretch>
            <a:fillRect/>
          </a:stretch>
        </p:blipFill>
        <p:spPr>
          <a:custGeom>
            <a:avLst/>
            <a:gdLst>
              <a:gd name="connsiteX0" fmla="*/ 191606 w 3380015"/>
              <a:gd name="connsiteY0" fmla="*/ 0 h 2612571"/>
              <a:gd name="connsiteX1" fmla="*/ 3188409 w 3380015"/>
              <a:gd name="connsiteY1" fmla="*/ 0 h 2612571"/>
              <a:gd name="connsiteX2" fmla="*/ 3380015 w 3380015"/>
              <a:gd name="connsiteY2" fmla="*/ 191606 h 2612571"/>
              <a:gd name="connsiteX3" fmla="*/ 3380015 w 3380015"/>
              <a:gd name="connsiteY3" fmla="*/ 2420965 h 2612571"/>
              <a:gd name="connsiteX4" fmla="*/ 3188409 w 3380015"/>
              <a:gd name="connsiteY4" fmla="*/ 2612571 h 2612571"/>
              <a:gd name="connsiteX5" fmla="*/ 191606 w 3380015"/>
              <a:gd name="connsiteY5" fmla="*/ 2612571 h 2612571"/>
              <a:gd name="connsiteX6" fmla="*/ 0 w 3380015"/>
              <a:gd name="connsiteY6" fmla="*/ 2420965 h 2612571"/>
              <a:gd name="connsiteX7" fmla="*/ 0 w 3380015"/>
              <a:gd name="connsiteY7" fmla="*/ 191606 h 2612571"/>
              <a:gd name="connsiteX8" fmla="*/ 191606 w 3380015"/>
              <a:gd name="connsiteY8" fmla="*/ 0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015" h="2612571">
                <a:moveTo>
                  <a:pt x="191606" y="0"/>
                </a:moveTo>
                <a:lnTo>
                  <a:pt x="3188409" y="0"/>
                </a:lnTo>
                <a:cubicBezTo>
                  <a:pt x="3294230" y="0"/>
                  <a:pt x="3380015" y="85785"/>
                  <a:pt x="3380015" y="191606"/>
                </a:cubicBezTo>
                <a:lnTo>
                  <a:pt x="3380015" y="2420965"/>
                </a:lnTo>
                <a:cubicBezTo>
                  <a:pt x="3380015" y="2526786"/>
                  <a:pt x="3294230" y="2612571"/>
                  <a:pt x="3188409" y="2612571"/>
                </a:cubicBezTo>
                <a:lnTo>
                  <a:pt x="191606" y="2612571"/>
                </a:lnTo>
                <a:cubicBezTo>
                  <a:pt x="85785" y="2612571"/>
                  <a:pt x="0" y="2526786"/>
                  <a:pt x="0" y="2420965"/>
                </a:cubicBezTo>
                <a:lnTo>
                  <a:pt x="0" y="191606"/>
                </a:lnTo>
                <a:cubicBezTo>
                  <a:pt x="0" y="85785"/>
                  <a:pt x="85785" y="0"/>
                  <a:pt x="191606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1310390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A2001-1842-4E8E-F2DE-AA54D2501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EAA3B4-A430-B98C-7FFD-118FA9A75324}"/>
              </a:ext>
            </a:extLst>
          </p:cNvPr>
          <p:cNvSpPr/>
          <p:nvPr/>
        </p:nvSpPr>
        <p:spPr>
          <a:xfrm>
            <a:off x="9365134" y="166858"/>
            <a:ext cx="2663794" cy="2551573"/>
          </a:xfrm>
          <a:prstGeom prst="roundRect">
            <a:avLst>
              <a:gd name="adj" fmla="val 50000"/>
            </a:avLst>
          </a:prstGeom>
          <a:solidFill>
            <a:srgbClr val="DFA9D5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C19BC-5FF7-3465-EB73-F4C0A44A3E7A}"/>
              </a:ext>
            </a:extLst>
          </p:cNvPr>
          <p:cNvSpPr txBox="1"/>
          <p:nvPr/>
        </p:nvSpPr>
        <p:spPr>
          <a:xfrm>
            <a:off x="8244116" y="842479"/>
            <a:ext cx="3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Конкурсы </a:t>
            </a:r>
          </a:p>
          <a:p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и выставки</a:t>
            </a:r>
            <a:endParaRPr lang="en-ID" sz="3600" b="1" dirty="0">
              <a:solidFill>
                <a:schemeClr val="tx1">
                  <a:lumMod val="85000"/>
                  <a:lumOff val="1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516094-9915-7212-4ED0-358B95DB0C7D}"/>
              </a:ext>
            </a:extLst>
          </p:cNvPr>
          <p:cNvSpPr/>
          <p:nvPr/>
        </p:nvSpPr>
        <p:spPr>
          <a:xfrm>
            <a:off x="427975" y="5982085"/>
            <a:ext cx="554400" cy="554400"/>
          </a:xfrm>
          <a:prstGeom prst="roundRect">
            <a:avLst>
              <a:gd name="adj" fmla="val 50000"/>
            </a:avLst>
          </a:prstGeom>
          <a:solidFill>
            <a:srgbClr val="DFA9D5">
              <a:alpha val="50000"/>
            </a:srgbClr>
          </a:solidFill>
          <a:ln>
            <a:noFill/>
          </a:ln>
          <a:effectLst>
            <a:outerShdw blurRad="254000" dist="190500" dir="13500000" algn="br" rotWithShape="0">
              <a:schemeClr val="bg1">
                <a:alpha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E578A0C-D118-7354-2344-21F4BEAEFC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r="11535"/>
          <a:stretch>
            <a:fillRect/>
          </a:stretch>
        </p:blipFill>
        <p:spPr>
          <a:xfrm>
            <a:off x="3772118" y="532001"/>
            <a:ext cx="3355005" cy="3021614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C4C5228D-E440-7A80-5744-E69B4C22ACC4}"/>
              </a:ext>
            </a:extLst>
          </p:cNvPr>
          <p:cNvSpPr txBox="1">
            <a:spLocks/>
          </p:cNvSpPr>
          <p:nvPr/>
        </p:nvSpPr>
        <p:spPr>
          <a:xfrm>
            <a:off x="5511815" y="3822945"/>
            <a:ext cx="3355005" cy="2713540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/>
          <a:p>
            <a:endParaRPr lang="LID4096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629F8995-769A-D433-7FEA-74083FC93890}"/>
              </a:ext>
            </a:extLst>
          </p:cNvPr>
          <p:cNvSpPr txBox="1">
            <a:spLocks/>
          </p:cNvSpPr>
          <p:nvPr/>
        </p:nvSpPr>
        <p:spPr>
          <a:xfrm>
            <a:off x="427975" y="663342"/>
            <a:ext cx="2897207" cy="5011744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/>
          <a:p>
            <a:endParaRPr lang="LID4096"/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0BF1CBEA-55A5-BCDD-D4E5-52558A09F073}"/>
              </a:ext>
            </a:extLst>
          </p:cNvPr>
          <p:cNvSpPr txBox="1">
            <a:spLocks/>
          </p:cNvSpPr>
          <p:nvPr/>
        </p:nvSpPr>
        <p:spPr>
          <a:xfrm>
            <a:off x="9365134" y="2968453"/>
            <a:ext cx="2309180" cy="3693479"/>
          </a:xfrm>
          <a:custGeom>
            <a:avLst/>
            <a:gdLst>
              <a:gd name="connsiteX0" fmla="*/ 241921 w 2148115"/>
              <a:gd name="connsiteY0" fmla="*/ 0 h 2148114"/>
              <a:gd name="connsiteX1" fmla="*/ 1906194 w 2148115"/>
              <a:gd name="connsiteY1" fmla="*/ 0 h 2148114"/>
              <a:gd name="connsiteX2" fmla="*/ 2148115 w 2148115"/>
              <a:gd name="connsiteY2" fmla="*/ 241921 h 2148114"/>
              <a:gd name="connsiteX3" fmla="*/ 2148115 w 2148115"/>
              <a:gd name="connsiteY3" fmla="*/ 1906193 h 2148114"/>
              <a:gd name="connsiteX4" fmla="*/ 1906194 w 2148115"/>
              <a:gd name="connsiteY4" fmla="*/ 2148114 h 2148114"/>
              <a:gd name="connsiteX5" fmla="*/ 241921 w 2148115"/>
              <a:gd name="connsiteY5" fmla="*/ 2148114 h 2148114"/>
              <a:gd name="connsiteX6" fmla="*/ 0 w 2148115"/>
              <a:gd name="connsiteY6" fmla="*/ 1906193 h 2148114"/>
              <a:gd name="connsiteX7" fmla="*/ 0 w 2148115"/>
              <a:gd name="connsiteY7" fmla="*/ 241921 h 2148114"/>
              <a:gd name="connsiteX8" fmla="*/ 241921 w 2148115"/>
              <a:gd name="connsiteY8" fmla="*/ 0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8115" h="2148114">
                <a:moveTo>
                  <a:pt x="241921" y="0"/>
                </a:moveTo>
                <a:lnTo>
                  <a:pt x="1906194" y="0"/>
                </a:lnTo>
                <a:cubicBezTo>
                  <a:pt x="2039803" y="0"/>
                  <a:pt x="2148115" y="108312"/>
                  <a:pt x="2148115" y="241921"/>
                </a:cubicBezTo>
                <a:lnTo>
                  <a:pt x="2148115" y="1906193"/>
                </a:lnTo>
                <a:cubicBezTo>
                  <a:pt x="2148115" y="2039802"/>
                  <a:pt x="2039803" y="2148114"/>
                  <a:pt x="1906194" y="2148114"/>
                </a:cubicBezTo>
                <a:lnTo>
                  <a:pt x="241921" y="2148114"/>
                </a:lnTo>
                <a:cubicBezTo>
                  <a:pt x="108312" y="2148114"/>
                  <a:pt x="0" y="2039802"/>
                  <a:pt x="0" y="1906193"/>
                </a:cubicBezTo>
                <a:lnTo>
                  <a:pt x="0" y="241921"/>
                </a:lnTo>
                <a:cubicBezTo>
                  <a:pt x="0" y="108312"/>
                  <a:pt x="108312" y="0"/>
                  <a:pt x="241921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/>
          <a:p>
            <a:endParaRPr lang="LID4096"/>
          </a:p>
        </p:txBody>
      </p:sp>
      <p:sp>
        <p:nvSpPr>
          <p:cNvPr id="54" name="Rectangle: Rounded Corners 17">
            <a:extLst>
              <a:ext uri="{FF2B5EF4-FFF2-40B4-BE49-F238E27FC236}">
                <a16:creationId xmlns:a16="http://schemas.microsoft.com/office/drawing/2014/main" id="{82EFBB35-8321-B2A7-AB25-C14E6E2F7D21}"/>
              </a:ext>
            </a:extLst>
          </p:cNvPr>
          <p:cNvSpPr/>
          <p:nvPr/>
        </p:nvSpPr>
        <p:spPr>
          <a:xfrm>
            <a:off x="4141298" y="5120686"/>
            <a:ext cx="554400" cy="554400"/>
          </a:xfrm>
          <a:prstGeom prst="roundRect">
            <a:avLst>
              <a:gd name="adj" fmla="val 50000"/>
            </a:avLst>
          </a:prstGeom>
          <a:solidFill>
            <a:srgbClr val="DFA9D5">
              <a:alpha val="50000"/>
            </a:srgbClr>
          </a:solidFill>
          <a:ln>
            <a:noFill/>
          </a:ln>
          <a:effectLst>
            <a:outerShdw blurRad="254000" dist="190500" dir="13500000" algn="br" rotWithShape="0">
              <a:schemeClr val="bg1">
                <a:alpha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791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BBC9D-4DD7-4396-EFFD-B7C0E88E4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A6912913-B297-F5D2-0FB3-B1126AF099E8}"/>
              </a:ext>
            </a:extLst>
          </p:cNvPr>
          <p:cNvSpPr/>
          <p:nvPr/>
        </p:nvSpPr>
        <p:spPr>
          <a:xfrm>
            <a:off x="4404734" y="1631512"/>
            <a:ext cx="3848101" cy="2824785"/>
          </a:xfrm>
          <a:prstGeom prst="roundRect">
            <a:avLst>
              <a:gd name="adj" fmla="val 7334"/>
            </a:avLst>
          </a:prstGeom>
          <a:solidFill>
            <a:srgbClr val="DFA9D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998278-EC66-6A49-6E22-2CE65ACAE7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9556"/>
          <a:stretch/>
        </p:blipFill>
        <p:spPr>
          <a:xfrm>
            <a:off x="630071" y="174169"/>
            <a:ext cx="2771019" cy="6087814"/>
          </a:xfrm>
          <a:custGeom>
            <a:avLst/>
            <a:gdLst>
              <a:gd name="connsiteX0" fmla="*/ 180172 w 2625272"/>
              <a:gd name="connsiteY0" fmla="*/ 0 h 4343400"/>
              <a:gd name="connsiteX1" fmla="*/ 2445100 w 2625272"/>
              <a:gd name="connsiteY1" fmla="*/ 0 h 4343400"/>
              <a:gd name="connsiteX2" fmla="*/ 2625272 w 2625272"/>
              <a:gd name="connsiteY2" fmla="*/ 180172 h 4343400"/>
              <a:gd name="connsiteX3" fmla="*/ 2625272 w 2625272"/>
              <a:gd name="connsiteY3" fmla="*/ 4163228 h 4343400"/>
              <a:gd name="connsiteX4" fmla="*/ 2445100 w 2625272"/>
              <a:gd name="connsiteY4" fmla="*/ 4343400 h 4343400"/>
              <a:gd name="connsiteX5" fmla="*/ 180172 w 2625272"/>
              <a:gd name="connsiteY5" fmla="*/ 4343400 h 4343400"/>
              <a:gd name="connsiteX6" fmla="*/ 0 w 2625272"/>
              <a:gd name="connsiteY6" fmla="*/ 4163228 h 4343400"/>
              <a:gd name="connsiteX7" fmla="*/ 0 w 2625272"/>
              <a:gd name="connsiteY7" fmla="*/ 180172 h 4343400"/>
              <a:gd name="connsiteX8" fmla="*/ 180172 w 2625272"/>
              <a:gd name="connsiteY8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272" h="4343400">
                <a:moveTo>
                  <a:pt x="180172" y="0"/>
                </a:moveTo>
                <a:lnTo>
                  <a:pt x="2445100" y="0"/>
                </a:lnTo>
                <a:cubicBezTo>
                  <a:pt x="2544606" y="0"/>
                  <a:pt x="2625272" y="80666"/>
                  <a:pt x="2625272" y="180172"/>
                </a:cubicBezTo>
                <a:lnTo>
                  <a:pt x="2625272" y="4163228"/>
                </a:lnTo>
                <a:cubicBezTo>
                  <a:pt x="2625272" y="4262734"/>
                  <a:pt x="2544606" y="4343400"/>
                  <a:pt x="2445100" y="4343400"/>
                </a:cubicBezTo>
                <a:lnTo>
                  <a:pt x="180172" y="4343400"/>
                </a:lnTo>
                <a:cubicBezTo>
                  <a:pt x="80666" y="4343400"/>
                  <a:pt x="0" y="4262734"/>
                  <a:pt x="0" y="4163228"/>
                </a:cubicBezTo>
                <a:lnTo>
                  <a:pt x="0" y="180172"/>
                </a:lnTo>
                <a:cubicBezTo>
                  <a:pt x="0" y="80666"/>
                  <a:pt x="80666" y="0"/>
                  <a:pt x="180172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649B78-83EA-2FF0-6C30-CC6527857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r="2800"/>
          <a:stretch/>
        </p:blipFill>
        <p:spPr>
          <a:xfrm>
            <a:off x="9288360" y="422310"/>
            <a:ext cx="2273569" cy="6156233"/>
          </a:xfrm>
          <a:custGeom>
            <a:avLst/>
            <a:gdLst>
              <a:gd name="connsiteX0" fmla="*/ 180172 w 2625272"/>
              <a:gd name="connsiteY0" fmla="*/ 0 h 4343400"/>
              <a:gd name="connsiteX1" fmla="*/ 2445100 w 2625272"/>
              <a:gd name="connsiteY1" fmla="*/ 0 h 4343400"/>
              <a:gd name="connsiteX2" fmla="*/ 2625272 w 2625272"/>
              <a:gd name="connsiteY2" fmla="*/ 180172 h 4343400"/>
              <a:gd name="connsiteX3" fmla="*/ 2625272 w 2625272"/>
              <a:gd name="connsiteY3" fmla="*/ 4163228 h 4343400"/>
              <a:gd name="connsiteX4" fmla="*/ 2445100 w 2625272"/>
              <a:gd name="connsiteY4" fmla="*/ 4343400 h 4343400"/>
              <a:gd name="connsiteX5" fmla="*/ 180172 w 2625272"/>
              <a:gd name="connsiteY5" fmla="*/ 4343400 h 4343400"/>
              <a:gd name="connsiteX6" fmla="*/ 0 w 2625272"/>
              <a:gd name="connsiteY6" fmla="*/ 4163228 h 4343400"/>
              <a:gd name="connsiteX7" fmla="*/ 0 w 2625272"/>
              <a:gd name="connsiteY7" fmla="*/ 180172 h 4343400"/>
              <a:gd name="connsiteX8" fmla="*/ 180172 w 2625272"/>
              <a:gd name="connsiteY8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5272" h="4343400">
                <a:moveTo>
                  <a:pt x="180172" y="0"/>
                </a:moveTo>
                <a:lnTo>
                  <a:pt x="2445100" y="0"/>
                </a:lnTo>
                <a:cubicBezTo>
                  <a:pt x="2544606" y="0"/>
                  <a:pt x="2625272" y="80666"/>
                  <a:pt x="2625272" y="180172"/>
                </a:cubicBezTo>
                <a:lnTo>
                  <a:pt x="2625272" y="4163228"/>
                </a:lnTo>
                <a:cubicBezTo>
                  <a:pt x="2625272" y="4262734"/>
                  <a:pt x="2544606" y="4343400"/>
                  <a:pt x="2445100" y="4343400"/>
                </a:cubicBezTo>
                <a:lnTo>
                  <a:pt x="180172" y="4343400"/>
                </a:lnTo>
                <a:cubicBezTo>
                  <a:pt x="80666" y="4343400"/>
                  <a:pt x="0" y="4262734"/>
                  <a:pt x="0" y="4163228"/>
                </a:cubicBezTo>
                <a:lnTo>
                  <a:pt x="0" y="180172"/>
                </a:lnTo>
                <a:cubicBezTo>
                  <a:pt x="0" y="80666"/>
                  <a:pt x="80666" y="0"/>
                  <a:pt x="180172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34E3EF5A-9E4D-F90C-D8F0-A71C18710214}"/>
              </a:ext>
            </a:extLst>
          </p:cNvPr>
          <p:cNvSpPr/>
          <p:nvPr/>
        </p:nvSpPr>
        <p:spPr>
          <a:xfrm flipH="1" flipV="1">
            <a:off x="8864859" y="0"/>
            <a:ext cx="3120569" cy="844620"/>
          </a:xfrm>
          <a:prstGeom prst="round2SameRect">
            <a:avLst>
              <a:gd name="adj1" fmla="val 43482"/>
              <a:gd name="adj2" fmla="val 0"/>
            </a:avLst>
          </a:prstGeom>
          <a:solidFill>
            <a:srgbClr val="DFA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85729-17F5-FFC3-1EFA-03625B16C214}"/>
              </a:ext>
            </a:extLst>
          </p:cNvPr>
          <p:cNvSpPr txBox="1"/>
          <p:nvPr/>
        </p:nvSpPr>
        <p:spPr>
          <a:xfrm>
            <a:off x="4842371" y="2443739"/>
            <a:ext cx="305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Творческая мастерская </a:t>
            </a:r>
            <a:endParaRPr lang="en-ID" sz="3600" b="1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0886186-94F9-878B-EEAB-66B9A6F61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26234" y="5735404"/>
            <a:ext cx="4135034" cy="112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1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58C2BCD-DF72-478F-9C5F-127E2F1F788B}"/>
              </a:ext>
            </a:extLst>
          </p:cNvPr>
          <p:cNvSpPr txBox="1"/>
          <p:nvPr/>
        </p:nvSpPr>
        <p:spPr>
          <a:xfrm>
            <a:off x="6530147" y="274659"/>
            <a:ext cx="4160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Проектная деятельность</a:t>
            </a:r>
            <a:endParaRPr lang="en-ID" sz="3600" b="1" dirty="0">
              <a:solidFill>
                <a:schemeClr val="tx1">
                  <a:lumMod val="85000"/>
                  <a:lumOff val="15000"/>
                </a:schemeClr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2298BB-A455-46FE-9FFE-6D3A5DDE084D}"/>
              </a:ext>
            </a:extLst>
          </p:cNvPr>
          <p:cNvCxnSpPr>
            <a:cxnSpLocks/>
          </p:cNvCxnSpPr>
          <p:nvPr/>
        </p:nvCxnSpPr>
        <p:spPr>
          <a:xfrm>
            <a:off x="7591333" y="1709326"/>
            <a:ext cx="2477871" cy="0"/>
          </a:xfrm>
          <a:prstGeom prst="line">
            <a:avLst/>
          </a:prstGeom>
          <a:ln w="57150" cap="rnd">
            <a:solidFill>
              <a:srgbClr val="DF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A6565-583B-FA08-4728-92204E7100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14200"/>
          <a:stretch/>
        </p:blipFill>
        <p:spPr>
          <a:custGeom>
            <a:avLst/>
            <a:gdLst>
              <a:gd name="connsiteX0" fmla="*/ 0 w 3788230"/>
              <a:gd name="connsiteY0" fmla="*/ 0 h 6858000"/>
              <a:gd name="connsiteX1" fmla="*/ 3788230 w 3788230"/>
              <a:gd name="connsiteY1" fmla="*/ 0 h 6858000"/>
              <a:gd name="connsiteX2" fmla="*/ 3788230 w 3788230"/>
              <a:gd name="connsiteY2" fmla="*/ 6858000 h 6858000"/>
              <a:gd name="connsiteX3" fmla="*/ 0 w 378823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230" h="6858000">
                <a:moveTo>
                  <a:pt x="0" y="0"/>
                </a:moveTo>
                <a:lnTo>
                  <a:pt x="3788230" y="0"/>
                </a:lnTo>
                <a:lnTo>
                  <a:pt x="37882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AAD1D-9EC6-FB46-D00E-93A656AD1E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3" b="16023"/>
          <a:stretch>
            <a:fillRect/>
          </a:stretch>
        </p:blipFill>
        <p:spPr>
          <a:xfrm>
            <a:off x="5819401" y="3067732"/>
            <a:ext cx="5582444" cy="3304037"/>
          </a:xfrm>
          <a:custGeom>
            <a:avLst/>
            <a:gdLst>
              <a:gd name="connsiteX0" fmla="*/ 149676 w 1516119"/>
              <a:gd name="connsiteY0" fmla="*/ 0 h 1355272"/>
              <a:gd name="connsiteX1" fmla="*/ 1366443 w 1516119"/>
              <a:gd name="connsiteY1" fmla="*/ 0 h 1355272"/>
              <a:gd name="connsiteX2" fmla="*/ 1516119 w 1516119"/>
              <a:gd name="connsiteY2" fmla="*/ 149676 h 1355272"/>
              <a:gd name="connsiteX3" fmla="*/ 1516119 w 1516119"/>
              <a:gd name="connsiteY3" fmla="*/ 1205596 h 1355272"/>
              <a:gd name="connsiteX4" fmla="*/ 1366443 w 1516119"/>
              <a:gd name="connsiteY4" fmla="*/ 1355272 h 1355272"/>
              <a:gd name="connsiteX5" fmla="*/ 149676 w 1516119"/>
              <a:gd name="connsiteY5" fmla="*/ 1355272 h 1355272"/>
              <a:gd name="connsiteX6" fmla="*/ 0 w 1516119"/>
              <a:gd name="connsiteY6" fmla="*/ 1205596 h 1355272"/>
              <a:gd name="connsiteX7" fmla="*/ 0 w 1516119"/>
              <a:gd name="connsiteY7" fmla="*/ 149676 h 1355272"/>
              <a:gd name="connsiteX8" fmla="*/ 149676 w 1516119"/>
              <a:gd name="connsiteY8" fmla="*/ 0 h 135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6119" h="1355272">
                <a:moveTo>
                  <a:pt x="149676" y="0"/>
                </a:moveTo>
                <a:lnTo>
                  <a:pt x="1366443" y="0"/>
                </a:lnTo>
                <a:cubicBezTo>
                  <a:pt x="1449107" y="0"/>
                  <a:pt x="1516119" y="67012"/>
                  <a:pt x="1516119" y="149676"/>
                </a:cubicBezTo>
                <a:lnTo>
                  <a:pt x="1516119" y="1205596"/>
                </a:lnTo>
                <a:cubicBezTo>
                  <a:pt x="1516119" y="1288260"/>
                  <a:pt x="1449107" y="1355272"/>
                  <a:pt x="1366443" y="1355272"/>
                </a:cubicBezTo>
                <a:lnTo>
                  <a:pt x="149676" y="1355272"/>
                </a:lnTo>
                <a:cubicBezTo>
                  <a:pt x="67012" y="1355272"/>
                  <a:pt x="0" y="1288260"/>
                  <a:pt x="0" y="1205596"/>
                </a:cubicBezTo>
                <a:lnTo>
                  <a:pt x="0" y="149676"/>
                </a:lnTo>
                <a:cubicBezTo>
                  <a:pt x="0" y="67012"/>
                  <a:pt x="67012" y="0"/>
                  <a:pt x="149676" y="0"/>
                </a:cubicBezTo>
                <a:close/>
              </a:path>
            </a:pathLst>
          </a:custGeom>
          <a:pattFill prst="pct5">
            <a:fgClr>
              <a:srgbClr val="4472C4"/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2430637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6900</TotalTime>
  <Words>244</Words>
  <Application>Microsoft Office PowerPoint</Application>
  <PresentationFormat>Широкоэкранный</PresentationFormat>
  <Paragraphs>87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Aptos</vt:lpstr>
      <vt:lpstr>Arial</vt:lpstr>
      <vt:lpstr>Calibri</vt:lpstr>
      <vt:lpstr>Open Sans</vt:lpstr>
      <vt:lpstr>Open Sans SemiBold</vt:lpstr>
      <vt:lpstr>Playfair Display Medium</vt:lpstr>
      <vt:lpstr>Poppins</vt:lpstr>
      <vt:lpstr>Poppins Medium</vt:lpstr>
      <vt:lpstr>Poppins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Bff 3214</dc:creator>
  <cp:lastModifiedBy>Ольга Фёдоровна</cp:lastModifiedBy>
  <cp:revision>211</cp:revision>
  <dcterms:created xsi:type="dcterms:W3CDTF">2021-04-02T18:21:01Z</dcterms:created>
  <dcterms:modified xsi:type="dcterms:W3CDTF">2026-04-07T07:32:44Z</dcterms:modified>
</cp:coreProperties>
</file>