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0" r:id="rId6"/>
    <p:sldId id="259" r:id="rId7"/>
    <p:sldId id="261" r:id="rId8"/>
    <p:sldId id="262" r:id="rId9"/>
    <p:sldId id="269" r:id="rId10"/>
    <p:sldId id="270" r:id="rId11"/>
    <p:sldId id="271" r:id="rId12"/>
    <p:sldId id="263" r:id="rId13"/>
    <p:sldId id="272" r:id="rId14"/>
    <p:sldId id="264" r:id="rId15"/>
    <p:sldId id="273" r:id="rId16"/>
    <p:sldId id="274" r:id="rId17"/>
    <p:sldId id="265" r:id="rId18"/>
    <p:sldId id="275" r:id="rId19"/>
    <p:sldId id="266" r:id="rId20"/>
    <p:sldId id="276" r:id="rId21"/>
    <p:sldId id="26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/>
  </p:normalViewPr>
  <p:slideViewPr>
    <p:cSldViewPr>
      <p:cViewPr>
        <p:scale>
          <a:sx n="72" d="100"/>
          <a:sy n="72" d="100"/>
        </p:scale>
        <p:origin x="-1867" y="-30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1F045-C361-43D2-8E56-2E8DBA0D577F}" type="datetimeFigureOut">
              <a:rPr lang="ru-RU" smtClean="0"/>
              <a:pPr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CA6A6-26E2-423A-AAE5-05B1D19BC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425" t="10327" r="2848" b="48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4071" t="6361" r="10700" b="32531"/>
          <a:stretch>
            <a:fillRect/>
          </a:stretch>
        </p:blipFill>
        <p:spPr bwMode="auto">
          <a:xfrm>
            <a:off x="3563888" y="5780109"/>
            <a:ext cx="1008112" cy="1077891"/>
          </a:xfrm>
          <a:prstGeom prst="flowChartConnector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940438" cy="936104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cer\Downloads\WhatsApp Image 2026-04-05 at 10.49.25.jpeg"/>
          <p:cNvPicPr>
            <a:picLocks noChangeAspect="1" noChangeArrowheads="1"/>
          </p:cNvPicPr>
          <p:nvPr/>
        </p:nvPicPr>
        <p:blipFill>
          <a:blip r:embed="rId2" cstate="print"/>
          <a:srcRect t="21780" b="270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Users\acer\Downloads\WhatsApp Image 2026-04-05 at 10.51.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</p:spPr>
      </p:pic>
      <p:pic>
        <p:nvPicPr>
          <p:cNvPr id="28678" name="Picture 6" descr="C:\Users\acer\Downloads\WhatsApp Image 2026-04-05 at 10.51.0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7969" t="11429" r="6982" b="4817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cer\Downloads\WhatsApp Image 2026-04-05 at 10.53.0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86295" cy="6858000"/>
          </a:xfrm>
          <a:prstGeom prst="rect">
            <a:avLst/>
          </a:prstGeom>
          <a:noFill/>
        </p:spPr>
      </p:pic>
      <p:pic>
        <p:nvPicPr>
          <p:cNvPr id="29700" name="Picture 4" descr="C:\Users\acer\Downloads\WhatsApp Image 2026-04-05 at 10.54.53 (1).jpeg"/>
          <p:cNvPicPr>
            <a:picLocks noChangeAspect="1" noChangeArrowheads="1"/>
          </p:cNvPicPr>
          <p:nvPr/>
        </p:nvPicPr>
        <p:blipFill>
          <a:blip r:embed="rId3" cstate="print"/>
          <a:srcRect t="12847"/>
          <a:stretch>
            <a:fillRect/>
          </a:stretch>
        </p:blipFill>
        <p:spPr bwMode="auto">
          <a:xfrm>
            <a:off x="4542165" y="0"/>
            <a:ext cx="46018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7969" t="12531" r="6391" b="3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cer\Downloads\WhatsApp Image 2026-04-05 at 10.53.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cer\Downloads\WhatsApp Image 2026-04-05 at 10.53.53.jpeg"/>
          <p:cNvPicPr>
            <a:picLocks noChangeAspect="1" noChangeArrowheads="1"/>
          </p:cNvPicPr>
          <p:nvPr/>
        </p:nvPicPr>
        <p:blipFill>
          <a:blip r:embed="rId2" cstate="print"/>
          <a:srcRect r="7157"/>
          <a:stretch>
            <a:fillRect/>
          </a:stretch>
        </p:blipFill>
        <p:spPr bwMode="auto">
          <a:xfrm>
            <a:off x="0" y="0"/>
            <a:ext cx="4775362" cy="6858000"/>
          </a:xfrm>
          <a:prstGeom prst="rect">
            <a:avLst/>
          </a:prstGeom>
          <a:noFill/>
        </p:spPr>
      </p:pic>
      <p:pic>
        <p:nvPicPr>
          <p:cNvPr id="31748" name="Picture 4" descr="C:\Users\acer\Downloads\WhatsApp Image 2026-04-05 at 10.52.00.jpeg"/>
          <p:cNvPicPr>
            <a:picLocks noChangeAspect="1" noChangeArrowheads="1"/>
          </p:cNvPicPr>
          <p:nvPr/>
        </p:nvPicPr>
        <p:blipFill>
          <a:blip r:embed="rId3" cstate="print"/>
          <a:srcRect l="2937"/>
          <a:stretch>
            <a:fillRect/>
          </a:stretch>
        </p:blipFill>
        <p:spPr bwMode="auto">
          <a:xfrm>
            <a:off x="4288884" y="0"/>
            <a:ext cx="485511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0922" t="11429" r="6391" b="59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cer\Downloads\WhatsApp Image 2026-04-05 at 10.51.36.jpeg"/>
          <p:cNvPicPr>
            <a:picLocks noChangeAspect="1" noChangeArrowheads="1"/>
          </p:cNvPicPr>
          <p:nvPr/>
        </p:nvPicPr>
        <p:blipFill>
          <a:blip r:embed="rId2" cstate="print"/>
          <a:srcRect r="6016"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</p:spPr>
      </p:pic>
      <p:pic>
        <p:nvPicPr>
          <p:cNvPr id="32772" name="Picture 4" descr="C:\Users\acer\Downloads\WhatsApp Image 2026-04-05 at 10.52.5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116" y="0"/>
            <a:ext cx="47628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7969" t="12531" r="6982" b="48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cer\Downloads\qrcode-ai-d31be53f-1131-4fe3-aee5-7af1ebc28d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329608"/>
            <a:ext cx="3528392" cy="3528392"/>
          </a:xfrm>
          <a:prstGeom prst="rect">
            <a:avLst/>
          </a:prstGeom>
          <a:noFill/>
        </p:spPr>
      </p:pic>
      <p:pic>
        <p:nvPicPr>
          <p:cNvPr id="13316" name="Picture 4" descr="C:\Users\acer\Downloads\qrcode-ai-addb6ed6-d1ab-43cf-b670-c9a872c2183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35896" cy="36358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91880" y="260648"/>
            <a:ext cx="543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ПЛАН ПРАКТИЧЕСКОГО ЗАНЯТИЯ С ИСПОЛЬЗОВАНИЕМ ИНСТРУМЕНТА-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Scaffold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6531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МЕТОДИЧЕСКИЕ УКАЗАНИЯ ПО ЭТАПАМ ПРАКТИЧЕСКОГО ЗАНЯТИЯ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cer\Downloads\WhatsApp Image 2026-04-05 at 10.50.4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2007"/>
            <a:ext cx="9143999" cy="6930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7969" t="14326" r="28835" b="52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425" t="10327" r="2848" b="481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876" t="10327" r="12298" b="3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7379" t="11429" r="5801" b="4817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969" t="12531" r="7573" b="4817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8560" t="12531" r="6982" b="48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7969" t="10327" r="6391" b="48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cer\Downloads\WhatsApp Image 2026-04-05 at 10.49.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13</Words>
  <Application>Microsoft Office PowerPoint</Application>
  <PresentationFormat>Экран (4:3)</PresentationFormat>
  <Paragraphs>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acer</cp:lastModifiedBy>
  <cp:revision>26</cp:revision>
  <dcterms:created xsi:type="dcterms:W3CDTF">2026-04-05T07:02:46Z</dcterms:created>
  <dcterms:modified xsi:type="dcterms:W3CDTF">2026-04-05T09:17:18Z</dcterms:modified>
</cp:coreProperties>
</file>