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mp4" ContentType="video/mp4"/>
  <Default Extension="fntdata" ContentType="application/x-fontdata"/>
  <Default Extension="png" ContentType="image/png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autoCompressPictures="0" embedTrueTypeFonts="1" saveSubsetFonts="1">
  <p:sldMasterIdLst>
    <p:sldMasterId id="2147483648" r:id="rId1"/>
  </p:sldMasterIdLst>
  <p:notesMasterIdLst>
    <p:notesMasterId r:id="rId2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71" r:id="rId10"/>
  </p:sldIdLst>
  <p:sldSz cy="8229600" cx="14630400"/>
  <p:notesSz cx="8229600" cy="14630400"/>
  <p:embeddedFontLst>
    <p:embeddedFont>
      <p:font typeface="Petrona"/>
      <p:regular r:id="rId11"/>
    </p:embeddedFont>
    <p:embeddedFont>
      <p:font typeface="Petrona"/>
      <p:regular r:id="rId12"/>
    </p:embeddedFont>
    <p:embeddedFont>
      <p:font typeface="Petrona"/>
      <p:regular r:id="rId13"/>
    </p:embeddedFont>
    <p:embeddedFont>
      <p:font typeface="Petrona"/>
      <p:regular r:id="rId14"/>
    </p:embeddedFont>
    <p:embeddedFont>
      <p:font typeface="Inter"/>
      <p:regular r:id="rId15"/>
    </p:embeddedFont>
    <p:embeddedFont>
      <p:font typeface="Inter"/>
      <p:regular r:id="rId16"/>
    </p:embeddedFont>
    <p:embeddedFont>
      <p:font typeface="Inter"/>
      <p:regular r:id="rId17"/>
    </p:embeddedFont>
    <p:embeddedFont>
      <p:font typeface="Inter"/>
      <p:regular r:id="rId18"/>
    </p:embeddedFont>
  </p:embeddedFontLst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font" Target="fonts/font1.fntdata"/><Relationship Id="rId12" Type="http://schemas.openxmlformats.org/officeDocument/2006/relationships/font" Target="fonts/font2.fntdata"/><Relationship Id="rId13" Type="http://schemas.openxmlformats.org/officeDocument/2006/relationships/font" Target="fonts/font3.fntdata"/><Relationship Id="rId14" Type="http://schemas.openxmlformats.org/officeDocument/2006/relationships/font" Target="fonts/font4.fntdata"/><Relationship Id="rId15" Type="http://schemas.openxmlformats.org/officeDocument/2006/relationships/font" Target="fonts/font5.fntdata"/><Relationship Id="rId16" Type="http://schemas.openxmlformats.org/officeDocument/2006/relationships/font" Target="fonts/font6.fntdata"/><Relationship Id="rId17" Type="http://schemas.openxmlformats.org/officeDocument/2006/relationships/font" Target="fonts/font7.fntdata"/><Relationship Id="rId18" Type="http://schemas.openxmlformats.org/officeDocument/2006/relationships/font" Target="fonts/font8.fntdata"/><Relationship Id="rId19" Type="http://schemas.openxmlformats.org/officeDocument/2006/relationships/tableStyles" Target="tableStyles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2.xml"/></Relationships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4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5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/>
        </p:spPr>
        <p:txBody>
          <a:bodyPr bIns="45720" lIns="91440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8686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/>
        </p:spPr>
        <p:txBody>
          <a:bodyPr bIns="45720" lIns="91440" rIns="91440" rtlCol="0" tIns="45720" vert="horz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1048687" name="Slide Image Placeholder 3"/>
          <p:cNvSpPr>
            <a:spLocks noChangeAspect="1" noRot="1" noGrp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/>
          <a:noFill/>
          <a:ln w="12700">
            <a:solidFill>
              <a:prstClr val="black"/>
            </a:solidFill>
          </a:ln>
        </p:spPr>
        <p:txBody>
          <a:bodyPr anchor="ctr" bIns="45720" lIns="91440" rIns="91440" rtlCol="0" tIns="45720" vert="horz"/>
          <a:p>
            <a:endParaRPr lang="en-US"/>
          </a:p>
        </p:txBody>
      </p:sp>
      <p:sp>
        <p:nvSpPr>
          <p:cNvPr id="1048688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/>
        </p:spPr>
        <p:txBody>
          <a:bodyPr bIns="45720" lIns="91440" rIns="91440" rtlCol="0" tIns="45720" vert="horz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89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/>
        </p:spPr>
        <p:txBody>
          <a:bodyPr anchor="b" bIns="45720" lIns="91440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8690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/>
        </p:spPr>
        <p:txBody>
          <a:bodyPr anchor="b" bIns="45720" lIns="91440" rIns="91440" rtlCol="0" tIns="45720" vert="horz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notesStyle>
    <a:lvl1pPr algn="l" defTabSz="914400" eaLnBrk="1" hangingPunct="1" latinLnBrk="0" marL="0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_rels/notesSlide2.xml.rels><?xml version="1.0" encoding="UTF-8" standalone="yes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_rels/notesSlide3.xml.rels><?xml version="1.0" encoding="UTF-8" standalone="yes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</file>

<file path=ppt/notesSlides/_rels/notesSlide4.xml.rels><?xml version="1.0" encoding="UTF-8" standalone="yes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</file>

<file path=ppt/notesSlides/_rels/notesSlide5.xml.rels><?xml version="1.0" encoding="UTF-8" standalone="yes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</Relationships>
</file>

<file path=ppt/notesSlides/_rels/notesSlide6.xml.rels><?xml version="1.0" encoding="UTF-8" standalone="yes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</Relationships>
</file>

<file path=ppt/notesSlides/_rels/notesSlide7.xml.rels><?xml version="1.0" encoding="UTF-8" standalone="yes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58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r>
              <a:rPr dirty="0" lang="en-US"/>
              <a:t/>
            </a:r>
            <a:endParaRPr dirty="0" lang="en-US"/>
          </a:p>
        </p:txBody>
      </p:sp>
      <p:sp>
        <p:nvSpPr>
          <p:cNvPr id="1048583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3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59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r>
              <a:rPr dirty="0" lang="en-US"/>
              <a:t/>
            </a:r>
            <a:endParaRPr dirty="0" lang="en-US"/>
          </a:p>
        </p:txBody>
      </p:sp>
      <p:sp>
        <p:nvSpPr>
          <p:cNvPr id="1048595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4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25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r>
              <a:rPr dirty="0" lang="en-US"/>
              <a:t/>
            </a:r>
            <a:endParaRPr dirty="0" lang="en-US"/>
          </a:p>
        </p:txBody>
      </p:sp>
      <p:sp>
        <p:nvSpPr>
          <p:cNvPr id="1048626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1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4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r>
              <a:rPr dirty="0" lang="en-US"/>
              <a:t/>
            </a:r>
            <a:endParaRPr dirty="0" lang="en-US"/>
          </a:p>
        </p:txBody>
      </p:sp>
      <p:sp>
        <p:nvSpPr>
          <p:cNvPr id="1048643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3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5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r>
              <a:rPr dirty="0" lang="en-US"/>
              <a:t/>
            </a:r>
            <a:endParaRPr dirty="0" lang="en-US"/>
          </a:p>
        </p:txBody>
      </p:sp>
      <p:sp>
        <p:nvSpPr>
          <p:cNvPr id="1048655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3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6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r>
              <a:rPr dirty="0" lang="en-US"/>
              <a:t/>
            </a:r>
            <a:endParaRPr dirty="0" lang="en-US"/>
          </a:p>
        </p:txBody>
      </p:sp>
      <p:sp>
        <p:nvSpPr>
          <p:cNvPr id="1048665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2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8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r>
              <a:rPr dirty="0" lang="en-US"/>
              <a:t/>
            </a:r>
            <a:endParaRPr dirty="0" lang="en-US"/>
          </a:p>
        </p:txBody>
      </p:sp>
      <p:sp>
        <p:nvSpPr>
          <p:cNvPr id="104868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2.png"/><Relationship Id="rId4" Type="http://schemas.openxmlformats.org/officeDocument/2006/relationships/slideMaster" Target="../slideMasters/slideMaster1.xml"/></Relationships>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4.png"/><Relationship Id="rId4" Type="http://schemas.openxmlformats.org/officeDocument/2006/relationships/slideMaster" Target="../slideMasters/slideMaster1.xml"/></Relationships>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6.png"/><Relationship Id="rId4" Type="http://schemas.openxmlformats.org/officeDocument/2006/relationships/slideMaster" Target="../slideMasters/slideMaster1.xml"/></Relationships>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8.png"/><Relationship Id="rId4" Type="http://schemas.openxmlformats.org/officeDocument/2006/relationships/slideMaster" Target="../slideMasters/slideMaster1.xml"/></Relationships>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image" Target="../media/image9.png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10.png"/><Relationship Id="rId4" Type="http://schemas.openxmlformats.org/officeDocument/2006/relationships/slideMaster" Target="../slideMasters/slideMaster1.xml"/></Relationships>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image" Target="../media/image11.png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12.png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14.png"/><Relationship Id="rId4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4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</p:bgPr>
    </p:bg>
    <p:spTree>
      <p:nvGrpSpPr>
        <p:cNvPr id="1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2" name="Image 0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/>
        </p:spPr>
      </p:pic>
      <p:sp>
        <p:nvSpPr>
          <p:cNvPr id="1048576" name="Shape 0"/>
          <p:cNvSpPr/>
          <p:nvPr/>
        </p:nvSpPr>
        <p:spPr>
          <a:xfrm>
            <a:off x="0" y="0"/>
            <a:ext cx="14630400" cy="8229600"/>
          </a:xfrm>
          <a:prstGeom prst="rect"/>
          <a:solidFill>
            <a:srgbClr val="FFFFFF">
              <a:alpha val="95000"/>
            </a:srgbClr>
          </a:solidFill>
        </p:spPr>
      </p:sp>
      <p:pic>
        <p:nvPicPr>
          <p:cNvPr id="2097153" name="Image 1" descr="preencoded.png">
            <a:hlinkClick r:id="rId2" tooltip=""/>
          </p:cNvPr>
          <p:cNvPicPr>
            <a:picLocks noChangeAspect="1"/>
          </p:cNvPicPr>
          <p:nvPr/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/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</p:bgPr>
    </p:bg>
    <p:spTree>
      <p:nvGrpSpPr>
        <p:cNvPr id="2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5" name="Image 0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/>
        </p:spPr>
      </p:pic>
      <p:sp>
        <p:nvSpPr>
          <p:cNvPr id="1048584" name="Shape 0"/>
          <p:cNvSpPr/>
          <p:nvPr/>
        </p:nvSpPr>
        <p:spPr>
          <a:xfrm>
            <a:off x="0" y="0"/>
            <a:ext cx="14630400" cy="8229600"/>
          </a:xfrm>
          <a:prstGeom prst="rect"/>
          <a:solidFill>
            <a:srgbClr val="FFFFFF">
              <a:alpha val="95000"/>
            </a:srgbClr>
          </a:solidFill>
        </p:spPr>
      </p:sp>
      <p:pic>
        <p:nvPicPr>
          <p:cNvPr id="2097156" name="Image 1" descr="preencoded.png">
            <a:hlinkClick r:id="rId2" tooltip=""/>
          </p:cNvPr>
          <p:cNvPicPr>
            <a:picLocks noChangeAspect="1"/>
          </p:cNvPicPr>
          <p:nvPr/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/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</p:bgPr>
    </p:bg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9" name="Image 0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/>
        </p:spPr>
      </p:pic>
      <p:sp>
        <p:nvSpPr>
          <p:cNvPr id="1048596" name="Shape 0"/>
          <p:cNvSpPr/>
          <p:nvPr/>
        </p:nvSpPr>
        <p:spPr>
          <a:xfrm>
            <a:off x="0" y="0"/>
            <a:ext cx="14630400" cy="8229600"/>
          </a:xfrm>
          <a:prstGeom prst="rect"/>
          <a:solidFill>
            <a:srgbClr val="FFFFFF">
              <a:alpha val="95000"/>
            </a:srgbClr>
          </a:solidFill>
        </p:spPr>
      </p:sp>
      <p:pic>
        <p:nvPicPr>
          <p:cNvPr id="2097160" name="Image 1" descr="preencoded.png">
            <a:hlinkClick r:id="rId2" tooltip=""/>
          </p:cNvPr>
          <p:cNvPicPr>
            <a:picLocks noChangeAspect="1"/>
          </p:cNvPicPr>
          <p:nvPr/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/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</p:bgPr>
    </p:bg>
    <p:spTree>
      <p:nvGrpSpPr>
        <p:cNvPr id="3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62" name="Image 0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/>
        </p:spPr>
      </p:pic>
      <p:sp>
        <p:nvSpPr>
          <p:cNvPr id="1048627" name="Shape 0"/>
          <p:cNvSpPr/>
          <p:nvPr/>
        </p:nvSpPr>
        <p:spPr>
          <a:xfrm>
            <a:off x="0" y="0"/>
            <a:ext cx="14630400" cy="8229600"/>
          </a:xfrm>
          <a:prstGeom prst="rect"/>
          <a:solidFill>
            <a:srgbClr val="FFFFFF">
              <a:alpha val="95000"/>
            </a:srgbClr>
          </a:solidFill>
        </p:spPr>
      </p:sp>
      <p:pic>
        <p:nvPicPr>
          <p:cNvPr id="2097163" name="Image 1" descr="preencoded.png">
            <a:hlinkClick r:id="rId2" tooltip=""/>
          </p:cNvPr>
          <p:cNvPicPr>
            <a:picLocks noChangeAspect="1"/>
          </p:cNvPicPr>
          <p:nvPr/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/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</p:bgPr>
    </p:bg>
    <p:spTree>
      <p:nvGrpSpPr>
        <p:cNvPr id="3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66" name="Image 0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/>
        </p:spPr>
      </p:pic>
      <p:sp>
        <p:nvSpPr>
          <p:cNvPr id="1048644" name="Shape 0"/>
          <p:cNvSpPr/>
          <p:nvPr/>
        </p:nvSpPr>
        <p:spPr>
          <a:xfrm>
            <a:off x="0" y="0"/>
            <a:ext cx="14630400" cy="8229600"/>
          </a:xfrm>
          <a:prstGeom prst="rect"/>
          <a:solidFill>
            <a:srgbClr val="FFFFFF">
              <a:alpha val="95000"/>
            </a:srgbClr>
          </a:solidFill>
        </p:spPr>
      </p:sp>
      <p:pic>
        <p:nvPicPr>
          <p:cNvPr id="2097167" name="Image 1" descr="preencoded.png">
            <a:hlinkClick r:id="rId2" tooltip=""/>
          </p:cNvPr>
          <p:cNvPicPr>
            <a:picLocks noChangeAspect="1"/>
          </p:cNvPicPr>
          <p:nvPr/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/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</p:bgPr>
    </p:bg>
    <p:spTree>
      <p:nvGrpSpPr>
        <p:cNvPr id="3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70" name="Image 0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/>
        </p:spPr>
      </p:pic>
      <p:sp>
        <p:nvSpPr>
          <p:cNvPr id="1048656" name="Shape 0"/>
          <p:cNvSpPr/>
          <p:nvPr/>
        </p:nvSpPr>
        <p:spPr>
          <a:xfrm>
            <a:off x="0" y="0"/>
            <a:ext cx="14630400" cy="8229600"/>
          </a:xfrm>
          <a:prstGeom prst="rect"/>
          <a:solidFill>
            <a:srgbClr val="FFFFFF">
              <a:alpha val="95000"/>
            </a:srgbClr>
          </a:solidFill>
        </p:spPr>
      </p:sp>
      <p:pic>
        <p:nvPicPr>
          <p:cNvPr id="2097171" name="Image 1" descr="preencoded.png">
            <a:hlinkClick r:id="rId2" tooltip=""/>
          </p:cNvPr>
          <p:cNvPicPr>
            <a:picLocks noChangeAspect="1"/>
          </p:cNvPicPr>
          <p:nvPr/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/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</p:bgPr>
    </p:bg>
    <p:spTree>
      <p:nvGrpSpPr>
        <p:cNvPr id="4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76" name="Image 0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/>
        </p:spPr>
      </p:pic>
      <p:sp>
        <p:nvSpPr>
          <p:cNvPr id="1048666" name="Shape 0"/>
          <p:cNvSpPr/>
          <p:nvPr/>
        </p:nvSpPr>
        <p:spPr>
          <a:xfrm>
            <a:off x="0" y="0"/>
            <a:ext cx="14630400" cy="8229600"/>
          </a:xfrm>
          <a:prstGeom prst="rect"/>
          <a:solidFill>
            <a:srgbClr val="FFFFFF">
              <a:alpha val="95000"/>
            </a:srgbClr>
          </a:solidFill>
        </p:spPr>
      </p:sp>
      <p:pic>
        <p:nvPicPr>
          <p:cNvPr id="2097177" name="Image 1" descr="preencoded.png">
            <a:hlinkClick r:id="rId2" tooltip=""/>
          </p:cNvPr>
          <p:cNvPicPr>
            <a:picLocks noChangeAspect="1"/>
          </p:cNvPicPr>
          <p:nvPr/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/>
        </p:spPr>
      </p:pic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lt2" tx1="dk1" tx2="dk2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</p:sldLayoutIdLst>
  <p:hf dt="0" ftr="0" hdr="0" sldNum="0"/>
  <p:txStyles>
    <p:titleStyle>
      <a:lvl1pPr algn="ctr" defTabSz="914400" eaLnBrk="1" hangingPunct="1" latinLnBrk="0" rtl="0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342900" latinLnBrk="0" marL="342900" rtl="0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85750" latinLnBrk="0" marL="742950" rtl="0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image" Target="../media/image16.png"/><Relationship Id="rId2" Type="http://schemas.openxmlformats.org/officeDocument/2006/relationships/video" Target="../media/media1.mp4"/><Relationship Id="rId3" Type="http://schemas.microsoft.com/office/2007/relationships/media" Target="../media/media1.mp4"/><Relationship Id="rId4" Type="http://schemas.openxmlformats.org/officeDocument/2006/relationships/image" Target="../media/image17.png"/><Relationship Id="rId5" Type="http://schemas.openxmlformats.org/officeDocument/2006/relationships/slideLayout" Target="../slideLayouts/slideLayout3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video" Target="../media/media2.mp4"/><Relationship Id="rId2" Type="http://schemas.microsoft.com/office/2007/relationships/media" Target="../media/media2.mp4"/><Relationship Id="rId3" Type="http://schemas.openxmlformats.org/officeDocument/2006/relationships/image" Target="../media/image18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image" Target="../media/image19.png"/><Relationship Id="rId2" Type="http://schemas.openxmlformats.org/officeDocument/2006/relationships/video" Target="../media/media3.mp4"/><Relationship Id="rId3" Type="http://schemas.microsoft.com/office/2007/relationships/media" Target="../media/media3.mp4"/><Relationship Id="rId4" Type="http://schemas.openxmlformats.org/officeDocument/2006/relationships/image" Target="../media/image20.png"/><Relationship Id="rId5" Type="http://schemas.openxmlformats.org/officeDocument/2006/relationships/slideLayout" Target="../slideLayouts/slideLayout5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image" Target="../media/image21.png"/><Relationship Id="rId2" Type="http://schemas.openxmlformats.org/officeDocument/2006/relationships/video" Target="../media/media4.mp4"/><Relationship Id="rId3" Type="http://schemas.microsoft.com/office/2007/relationships/media" Target="../media/media4.mp4"/><Relationship Id="rId4" Type="http://schemas.openxmlformats.org/officeDocument/2006/relationships/image" Target="../media/image22.png"/><Relationship Id="rId5" Type="http://schemas.openxmlformats.org/officeDocument/2006/relationships/slideLayout" Target="../slideLayouts/slideLayout6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image" Target="../media/image23.png"/><Relationship Id="rId2" Type="http://schemas.openxmlformats.org/officeDocument/2006/relationships/image" Target="../media/image24.png"/><Relationship Id="rId3" Type="http://schemas.openxmlformats.org/officeDocument/2006/relationships/image" Target="../media/image25.png"/><Relationship Id="rId4" Type="http://schemas.openxmlformats.org/officeDocument/2006/relationships/video" Target="../media/media5.mp4"/><Relationship Id="rId5" Type="http://schemas.microsoft.com/office/2007/relationships/media" Target="../media/media5.mp4"/><Relationship Id="rId6" Type="http://schemas.openxmlformats.org/officeDocument/2006/relationships/image" Target="../media/image26.png"/><Relationship Id="rId7" Type="http://schemas.openxmlformats.org/officeDocument/2006/relationships/slideLayout" Target="../slideLayouts/slideLayout7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image" Target="../media/image27.png"/><Relationship Id="rId2" Type="http://schemas.openxmlformats.org/officeDocument/2006/relationships/image" Target="../media/image28.png"/><Relationship Id="rId3" Type="http://schemas.openxmlformats.org/officeDocument/2006/relationships/image" Target="../media/image29.png"/><Relationship Id="rId4" Type="http://schemas.openxmlformats.org/officeDocument/2006/relationships/image" Target="../media/image30.png"/><Relationship Id="rId5" Type="http://schemas.openxmlformats.org/officeDocument/2006/relationships/slideLayout" Target="../slideLayouts/slideLayout8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4" name="Image 0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15932" r="15932"/>
          <a:stretch>
            <a:fillRect/>
          </a:stretch>
        </p:blipFill>
        <p:spPr>
          <a:xfrm>
            <a:off x="0" y="0"/>
            <a:ext cx="5486400" cy="8229600"/>
          </a:xfrm>
          <a:prstGeom prst="rect"/>
        </p:spPr>
      </p:pic>
      <p:sp>
        <p:nvSpPr>
          <p:cNvPr id="1048577" name="Text 0"/>
          <p:cNvSpPr/>
          <p:nvPr/>
        </p:nvSpPr>
        <p:spPr>
          <a:xfrm>
            <a:off x="6280190" y="2532102"/>
            <a:ext cx="7556421" cy="1953816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5100"/>
              </a:lnSpc>
              <a:buNone/>
            </a:pPr>
            <a:r>
              <a:rPr b="1" dirty="0" sz="410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Бенто-тортты заманауи әдістермен дайындау және безендіру</a:t>
            </a:r>
            <a:endParaRPr dirty="0" sz="4100" lang="en-US"/>
          </a:p>
        </p:txBody>
      </p:sp>
      <p:sp>
        <p:nvSpPr>
          <p:cNvPr id="1048578" name="Text 1"/>
          <p:cNvSpPr/>
          <p:nvPr/>
        </p:nvSpPr>
        <p:spPr>
          <a:xfrm>
            <a:off x="6280190" y="4783574"/>
            <a:ext cx="7556421" cy="317540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Шеберлік сыныбының толық сценарийі — 10 минуттық кәсіби мастер-класс</a:t>
            </a:r>
            <a:endParaRPr dirty="0" sz="1550" lang="en-US"/>
          </a:p>
        </p:txBody>
      </p:sp>
      <p:sp>
        <p:nvSpPr>
          <p:cNvPr id="1048579" name="Shape 2"/>
          <p:cNvSpPr/>
          <p:nvPr/>
        </p:nvSpPr>
        <p:spPr>
          <a:xfrm>
            <a:off x="6280190" y="5324356"/>
            <a:ext cx="4905375" cy="373142"/>
          </a:xfrm>
          <a:prstGeom prst="roundRect">
            <a:avLst>
              <a:gd name="adj" fmla="val 17872"/>
            </a:avLst>
          </a:prstGeom>
          <a:solidFill>
            <a:srgbClr val="CCEEFF"/>
          </a:solidFill>
        </p:spPr>
      </p:sp>
      <p:sp>
        <p:nvSpPr>
          <p:cNvPr id="1048580" name="Text 3"/>
          <p:cNvSpPr/>
          <p:nvPr/>
        </p:nvSpPr>
        <p:spPr>
          <a:xfrm>
            <a:off x="6399252" y="5383887"/>
            <a:ext cx="4667250" cy="254079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000"/>
              </a:lnSpc>
              <a:buNone/>
            </a:pPr>
            <a:r>
              <a:rPr dirty="0" sz="12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ЖАМБЫЛ ИНДУСТРИАЛДЫ-ТЕХНОЛОГИЯЛЫҚ КОЛЛЕДЖІ</a:t>
            </a:r>
            <a:endParaRPr dirty="0" sz="1250"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2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7" name="Image 0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19215" r="19215"/>
          <a:stretch>
            <a:fillRect/>
          </a:stretch>
        </p:blipFill>
        <p:spPr>
          <a:xfrm>
            <a:off x="0" y="0"/>
            <a:ext cx="5486400" cy="8229600"/>
          </a:xfrm>
          <a:prstGeom prst="rect"/>
        </p:spPr>
      </p:pic>
      <p:sp>
        <p:nvSpPr>
          <p:cNvPr id="1048585" name="Text 0"/>
          <p:cNvSpPr/>
          <p:nvPr/>
        </p:nvSpPr>
        <p:spPr>
          <a:xfrm>
            <a:off x="6280190" y="1463278"/>
            <a:ext cx="5209937" cy="651272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5100"/>
              </a:lnSpc>
              <a:buNone/>
            </a:pPr>
            <a:r>
              <a:rPr b="1" dirty="0" sz="410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Кіріспе</a:t>
            </a:r>
            <a:endParaRPr dirty="0" sz="4100" lang="en-US"/>
          </a:p>
        </p:txBody>
      </p:sp>
      <p:sp>
        <p:nvSpPr>
          <p:cNvPr id="1048586" name="Shape 1"/>
          <p:cNvSpPr/>
          <p:nvPr/>
        </p:nvSpPr>
        <p:spPr>
          <a:xfrm>
            <a:off x="6137315" y="2412206"/>
            <a:ext cx="4223861" cy="4353997"/>
          </a:xfrm>
          <a:prstGeom prst="roundRect">
            <a:avLst>
              <a:gd name="adj" fmla="val 3383"/>
            </a:avLst>
          </a:prstGeom>
          <a:solidFill>
            <a:srgbClr val="007EBD">
              <a:alpha val="95000"/>
            </a:srgbClr>
          </a:solidFill>
        </p:spPr>
      </p:sp>
      <p:sp>
        <p:nvSpPr>
          <p:cNvPr id="1048587" name="Text 2"/>
          <p:cNvSpPr/>
          <p:nvPr/>
        </p:nvSpPr>
        <p:spPr>
          <a:xfrm>
            <a:off x="6335673" y="2610564"/>
            <a:ext cx="2604968" cy="325636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50"/>
              </a:lnSpc>
              <a:buNone/>
            </a:pPr>
            <a:r>
              <a:rPr b="1" dirty="0" sz="205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Өзіміз туралы</a:t>
            </a:r>
            <a:endParaRPr dirty="0" sz="2050" lang="en-US"/>
          </a:p>
        </p:txBody>
      </p:sp>
      <p:sp>
        <p:nvSpPr>
          <p:cNvPr id="1048588" name="Text 3"/>
          <p:cNvSpPr/>
          <p:nvPr/>
        </p:nvSpPr>
        <p:spPr>
          <a:xfrm>
            <a:off x="6335673" y="3134558"/>
            <a:ext cx="3827145" cy="1905238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Сәлеметсіздер ме, құрметті әріптестер! Мен — </a:t>
            </a:r>
            <a:r>
              <a:rPr b="1" dirty="0" sz="155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Сәкен Ақбота Сәкенқызы</a:t>
            </a:r>
            <a:r>
              <a:rPr dirty="0" sz="155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Жамбыл облысы Тараз қаласы Жамбыл индустриалды-технологиялық колледжінің өндірістік оқыту шеберімін.</a:t>
            </a:r>
            <a:endParaRPr dirty="0" sz="1550" lang="en-US"/>
          </a:p>
        </p:txBody>
      </p:sp>
      <p:sp>
        <p:nvSpPr>
          <p:cNvPr id="1048589" name="Text 4"/>
          <p:cNvSpPr/>
          <p:nvPr/>
        </p:nvSpPr>
        <p:spPr>
          <a:xfrm>
            <a:off x="6335673" y="5218390"/>
            <a:ext cx="3827145" cy="635079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Мамандығым: </a:t>
            </a:r>
            <a:r>
              <a:rPr b="1" dirty="0" sz="155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«Нан, макарон және кондитер өндірісі»</a:t>
            </a:r>
            <a:endParaRPr dirty="0" sz="1550" lang="en-US"/>
          </a:p>
        </p:txBody>
      </p:sp>
      <p:sp>
        <p:nvSpPr>
          <p:cNvPr id="1048590" name="Text 5"/>
          <p:cNvSpPr/>
          <p:nvPr/>
        </p:nvSpPr>
        <p:spPr>
          <a:xfrm>
            <a:off x="10710029" y="2610564"/>
            <a:ext cx="2774633" cy="325636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50"/>
              </a:lnSpc>
              <a:buNone/>
            </a:pPr>
            <a:r>
              <a:rPr b="1" dirty="0" sz="205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Бүгінгі мастер-класс</a:t>
            </a:r>
            <a:endParaRPr dirty="0" sz="2050" lang="en-US"/>
          </a:p>
        </p:txBody>
      </p:sp>
      <p:sp>
        <p:nvSpPr>
          <p:cNvPr id="1048591" name="Text 6"/>
          <p:cNvSpPr/>
          <p:nvPr/>
        </p:nvSpPr>
        <p:spPr>
          <a:xfrm>
            <a:off x="10710029" y="3134558"/>
            <a:ext cx="3134082" cy="1587698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Бүгін сіздерге бенто-тортты дайындау және оны заманауи әдістермен эстетикалық безендіру жолдарын көрсетемін.</a:t>
            </a:r>
            <a:endParaRPr dirty="0" sz="1550" lang="en-US"/>
          </a:p>
        </p:txBody>
      </p:sp>
      <p:sp>
        <p:nvSpPr>
          <p:cNvPr id="1048592" name="Text 7"/>
          <p:cNvSpPr/>
          <p:nvPr/>
        </p:nvSpPr>
        <p:spPr>
          <a:xfrm>
            <a:off x="10710029" y="4900851"/>
            <a:ext cx="3134082" cy="1795939"/>
          </a:xfrm>
          <a:prstGeom prst="rect"/>
          <a:noFill/>
        </p:spPr>
        <p:txBody>
          <a:bodyPr anchor="t" bIns="0" lIns="0" rIns="0" rtlCol="0" tIns="0" wrap="square"/>
          <a:p>
            <a:pPr algn="l" indent="-342900" marL="342900">
              <a:lnSpc>
                <a:spcPts val="2500"/>
              </a:lnSpc>
              <a:buSzPct val="100000"/>
              <a:buChar char="•"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Бисквит дайындау</a:t>
            </a:r>
            <a:endParaRPr dirty="0" sz="1550" lang="en-US"/>
          </a:p>
          <a:p>
            <a:pPr algn="l" indent="-342900" marL="342900">
              <a:lnSpc>
                <a:spcPts val="2500"/>
              </a:lnSpc>
              <a:buSzPct val="100000"/>
              <a:buChar char="•"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Чиз-крем дайындау</a:t>
            </a:r>
            <a:endParaRPr dirty="0" sz="1550" lang="en-US"/>
          </a:p>
          <a:p>
            <a:pPr algn="l" indent="-342900" marL="342900">
              <a:lnSpc>
                <a:spcPts val="2500"/>
              </a:lnSpc>
              <a:buSzPct val="100000"/>
              <a:buChar char="•"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Тортты жинау және тегістеу</a:t>
            </a:r>
            <a:endParaRPr dirty="0" sz="1550" lang="en-US"/>
          </a:p>
          <a:p>
            <a:pPr algn="l" indent="-342900" marL="342900">
              <a:lnSpc>
                <a:spcPts val="2500"/>
              </a:lnSpc>
              <a:buSzPct val="100000"/>
              <a:buChar char="•"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ЖИ көмегімен дизайн таңдау</a:t>
            </a:r>
            <a:endParaRPr dirty="0" sz="1550" lang="en-US"/>
          </a:p>
        </p:txBody>
      </p:sp>
      <p:pic>
        <p:nvPicPr>
          <p:cNvPr id="2097158" name="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xmlns:r="http://schemas.openxmlformats.org/officeDocument/2006/relationships" r:embed="rId4"/>
          <a:stretch>
            <a:fillRect/>
          </a:stretch>
        </p:blipFill>
        <p:spPr>
          <a:xfrm rot="0">
            <a:off x="0" y="46359"/>
            <a:ext cx="5665115" cy="8136882"/>
          </a:xfrm>
          <a:prstGeom prst="rect"/>
        </p:spPr>
      </p:pic>
    </p:spTree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evtFilter="cancelBubble" fill="hold" id="2" nodeType="interactiveSeq" restart="whenNotActive">
                <p:stCondLst>
                  <p:cond evt="onClick" delay="0">
                    <p:tgtEl>
                      <p:spTgt spid="2097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mediacall" presetID="1" presetSubtype="0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dur="1" fill="hold" id="6"/>
                                        <p:tgtEl>
                                          <p:spTgt spid="20971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7158"/>
                  </p:tgtEl>
                </p:cond>
              </p:nextCondLst>
            </p:seq>
            <p:video fullScrn="0">
              <p:cMediaNode vol="50000">
                <p:cTn display="1" fill="hold" id="7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097158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2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7" name="Text 0"/>
          <p:cNvSpPr/>
          <p:nvPr/>
        </p:nvSpPr>
        <p:spPr>
          <a:xfrm>
            <a:off x="793790" y="839391"/>
            <a:ext cx="8374380" cy="651272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5100"/>
              </a:lnSpc>
              <a:buNone/>
            </a:pPr>
            <a:r>
              <a:rPr b="1" dirty="0" sz="410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Бисквит дайындау </a:t>
            </a:r>
            <a:r>
              <a:rPr b="1" dirty="0" sz="410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(1:00 – 3:00)</a:t>
            </a:r>
            <a:endParaRPr dirty="0" sz="4100" lang="en-US"/>
          </a:p>
        </p:txBody>
      </p:sp>
      <p:sp>
        <p:nvSpPr>
          <p:cNvPr id="1048598" name="Text 1"/>
          <p:cNvSpPr/>
          <p:nvPr/>
        </p:nvSpPr>
        <p:spPr>
          <a:xfrm>
            <a:off x="793790" y="1986677"/>
            <a:ext cx="3256359" cy="325636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50"/>
              </a:lnSpc>
              <a:buNone/>
            </a:pPr>
            <a:r>
              <a:rPr b="1" dirty="0" sz="205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Қажетті ингредиенттер</a:t>
            </a:r>
            <a:endParaRPr dirty="0" sz="2050" lang="en-US"/>
          </a:p>
        </p:txBody>
      </p:sp>
      <p:sp>
        <p:nvSpPr>
          <p:cNvPr id="1048599" name="Shape 2"/>
          <p:cNvSpPr/>
          <p:nvPr/>
        </p:nvSpPr>
        <p:spPr>
          <a:xfrm>
            <a:off x="793790" y="2535555"/>
            <a:ext cx="4926568" cy="767596"/>
          </a:xfrm>
          <a:prstGeom prst="roundRect">
            <a:avLst>
              <a:gd name="adj" fmla="val 1429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1048600" name="Shape 3"/>
          <p:cNvSpPr/>
          <p:nvPr/>
        </p:nvSpPr>
        <p:spPr>
          <a:xfrm>
            <a:off x="770930" y="2535555"/>
            <a:ext cx="91440" cy="767596"/>
          </a:xfrm>
          <a:prstGeom prst="roundRect">
            <a:avLst>
              <a:gd name="adj" fmla="val 91163"/>
            </a:avLst>
          </a:prstGeom>
          <a:solidFill>
            <a:srgbClr val="007EBD"/>
          </a:solidFill>
        </p:spPr>
      </p:sp>
      <p:sp>
        <p:nvSpPr>
          <p:cNvPr id="1048601" name="Text 4"/>
          <p:cNvSpPr/>
          <p:nvPr/>
        </p:nvSpPr>
        <p:spPr>
          <a:xfrm>
            <a:off x="1083588" y="2756773"/>
            <a:ext cx="4415552" cy="325160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🥚</a:t>
            </a: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Жұмыртқа — </a:t>
            </a:r>
            <a:r>
              <a:rPr b="1"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 дана</a:t>
            </a:r>
            <a:endParaRPr dirty="0" sz="1550" lang="en-US"/>
          </a:p>
        </p:txBody>
      </p:sp>
      <p:sp>
        <p:nvSpPr>
          <p:cNvPr id="1048602" name="Shape 5"/>
          <p:cNvSpPr/>
          <p:nvPr/>
        </p:nvSpPr>
        <p:spPr>
          <a:xfrm>
            <a:off x="793790" y="3501509"/>
            <a:ext cx="4926568" cy="767596"/>
          </a:xfrm>
          <a:prstGeom prst="roundRect">
            <a:avLst>
              <a:gd name="adj" fmla="val 1429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1048603" name="Shape 6"/>
          <p:cNvSpPr/>
          <p:nvPr/>
        </p:nvSpPr>
        <p:spPr>
          <a:xfrm>
            <a:off x="770930" y="3501509"/>
            <a:ext cx="91440" cy="767596"/>
          </a:xfrm>
          <a:prstGeom prst="roundRect">
            <a:avLst>
              <a:gd name="adj" fmla="val 91163"/>
            </a:avLst>
          </a:prstGeom>
          <a:solidFill>
            <a:srgbClr val="007EBD"/>
          </a:solidFill>
        </p:spPr>
      </p:sp>
      <p:sp>
        <p:nvSpPr>
          <p:cNvPr id="1048604" name="Text 7"/>
          <p:cNvSpPr/>
          <p:nvPr/>
        </p:nvSpPr>
        <p:spPr>
          <a:xfrm>
            <a:off x="1083588" y="3722727"/>
            <a:ext cx="4415552" cy="325160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🍬</a:t>
            </a: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Қант — </a:t>
            </a:r>
            <a:r>
              <a:rPr b="1"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50 г</a:t>
            </a:r>
            <a:endParaRPr dirty="0" sz="1550" lang="en-US"/>
          </a:p>
        </p:txBody>
      </p:sp>
      <p:sp>
        <p:nvSpPr>
          <p:cNvPr id="1048605" name="Shape 8"/>
          <p:cNvSpPr/>
          <p:nvPr/>
        </p:nvSpPr>
        <p:spPr>
          <a:xfrm>
            <a:off x="793790" y="4467463"/>
            <a:ext cx="4926568" cy="767596"/>
          </a:xfrm>
          <a:prstGeom prst="roundRect">
            <a:avLst>
              <a:gd name="adj" fmla="val 1429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1048606" name="Shape 9"/>
          <p:cNvSpPr/>
          <p:nvPr/>
        </p:nvSpPr>
        <p:spPr>
          <a:xfrm>
            <a:off x="770930" y="4467463"/>
            <a:ext cx="91440" cy="767596"/>
          </a:xfrm>
          <a:prstGeom prst="roundRect">
            <a:avLst>
              <a:gd name="adj" fmla="val 91163"/>
            </a:avLst>
          </a:prstGeom>
          <a:solidFill>
            <a:srgbClr val="007EBD"/>
          </a:solidFill>
        </p:spPr>
      </p:sp>
      <p:sp>
        <p:nvSpPr>
          <p:cNvPr id="1048607" name="Text 10"/>
          <p:cNvSpPr/>
          <p:nvPr/>
        </p:nvSpPr>
        <p:spPr>
          <a:xfrm>
            <a:off x="1083588" y="4688681"/>
            <a:ext cx="4415552" cy="325160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🌾</a:t>
            </a: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Ұн — </a:t>
            </a:r>
            <a:r>
              <a:rPr b="1"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70 г</a:t>
            </a:r>
            <a:endParaRPr dirty="0" sz="1550" lang="en-US"/>
          </a:p>
        </p:txBody>
      </p:sp>
      <p:sp>
        <p:nvSpPr>
          <p:cNvPr id="1048608" name="Shape 11"/>
          <p:cNvSpPr/>
          <p:nvPr/>
        </p:nvSpPr>
        <p:spPr>
          <a:xfrm>
            <a:off x="793790" y="5433417"/>
            <a:ext cx="4926568" cy="767596"/>
          </a:xfrm>
          <a:prstGeom prst="roundRect">
            <a:avLst>
              <a:gd name="adj" fmla="val 1429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1048609" name="Shape 12"/>
          <p:cNvSpPr/>
          <p:nvPr/>
        </p:nvSpPr>
        <p:spPr>
          <a:xfrm>
            <a:off x="770930" y="5433417"/>
            <a:ext cx="91440" cy="767596"/>
          </a:xfrm>
          <a:prstGeom prst="roundRect">
            <a:avLst>
              <a:gd name="adj" fmla="val 91163"/>
            </a:avLst>
          </a:prstGeom>
          <a:solidFill>
            <a:srgbClr val="007EBD"/>
          </a:solidFill>
        </p:spPr>
      </p:sp>
      <p:sp>
        <p:nvSpPr>
          <p:cNvPr id="1048610" name="Text 13"/>
          <p:cNvSpPr/>
          <p:nvPr/>
        </p:nvSpPr>
        <p:spPr>
          <a:xfrm>
            <a:off x="1083588" y="5654635"/>
            <a:ext cx="4415552" cy="325160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🫙</a:t>
            </a: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Өсімдік майы — </a:t>
            </a:r>
            <a:r>
              <a:rPr b="1"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17 г</a:t>
            </a:r>
            <a:endParaRPr dirty="0" sz="1550" lang="en-US"/>
          </a:p>
        </p:txBody>
      </p:sp>
      <p:sp>
        <p:nvSpPr>
          <p:cNvPr id="1048611" name="Shape 14"/>
          <p:cNvSpPr/>
          <p:nvPr/>
        </p:nvSpPr>
        <p:spPr>
          <a:xfrm>
            <a:off x="793790" y="6399371"/>
            <a:ext cx="4926568" cy="767596"/>
          </a:xfrm>
          <a:prstGeom prst="roundRect">
            <a:avLst>
              <a:gd name="adj" fmla="val 1429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1048612" name="Shape 15"/>
          <p:cNvSpPr/>
          <p:nvPr/>
        </p:nvSpPr>
        <p:spPr>
          <a:xfrm>
            <a:off x="770930" y="6399371"/>
            <a:ext cx="91440" cy="767596"/>
          </a:xfrm>
          <a:prstGeom prst="roundRect">
            <a:avLst>
              <a:gd name="adj" fmla="val 91163"/>
            </a:avLst>
          </a:prstGeom>
          <a:solidFill>
            <a:srgbClr val="007EBD"/>
          </a:solidFill>
        </p:spPr>
      </p:sp>
      <p:sp>
        <p:nvSpPr>
          <p:cNvPr id="1048613" name="Text 16"/>
          <p:cNvSpPr/>
          <p:nvPr/>
        </p:nvSpPr>
        <p:spPr>
          <a:xfrm>
            <a:off x="1083588" y="6620589"/>
            <a:ext cx="4415552" cy="325160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🧂</a:t>
            </a: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Қопсытқыш — </a:t>
            </a:r>
            <a:r>
              <a:rPr b="1"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4 г</a:t>
            </a:r>
            <a:endParaRPr dirty="0" sz="1550" lang="en-US"/>
          </a:p>
        </p:txBody>
      </p:sp>
      <p:sp>
        <p:nvSpPr>
          <p:cNvPr id="1048614" name="Text 17"/>
          <p:cNvSpPr/>
          <p:nvPr/>
        </p:nvSpPr>
        <p:spPr>
          <a:xfrm>
            <a:off x="6212086" y="1986677"/>
            <a:ext cx="2604968" cy="325636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50"/>
              </a:lnSpc>
              <a:buNone/>
            </a:pPr>
            <a:r>
              <a:rPr b="1" dirty="0" sz="205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Дайындау тәртібі</a:t>
            </a:r>
            <a:endParaRPr dirty="0" sz="2050" lang="en-US"/>
          </a:p>
        </p:txBody>
      </p:sp>
      <p:sp>
        <p:nvSpPr>
          <p:cNvPr id="1048615" name="Shape 18"/>
          <p:cNvSpPr/>
          <p:nvPr/>
        </p:nvSpPr>
        <p:spPr>
          <a:xfrm>
            <a:off x="6212086" y="2535555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48616" name="Text 19"/>
          <p:cNvSpPr/>
          <p:nvPr/>
        </p:nvSpPr>
        <p:spPr>
          <a:xfrm>
            <a:off x="6279059" y="2563475"/>
            <a:ext cx="312539" cy="390644"/>
          </a:xfrm>
          <a:prstGeom prst="rect"/>
          <a:noFill/>
        </p:spPr>
        <p:txBody>
          <a:bodyPr anchor="t" bIns="0" lIns="0" rIns="0" rtlCol="0" tIns="0" wrap="none"/>
          <a:p>
            <a:pPr algn="ctr" indent="0" marL="0">
              <a:lnSpc>
                <a:spcPts val="2450"/>
              </a:lnSpc>
              <a:buNone/>
            </a:pPr>
            <a:r>
              <a:rPr b="1" dirty="0" sz="245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1</a:t>
            </a:r>
            <a:endParaRPr dirty="0" sz="2450" lang="en-US"/>
          </a:p>
        </p:txBody>
      </p:sp>
      <p:sp>
        <p:nvSpPr>
          <p:cNvPr id="1048617" name="Text 20"/>
          <p:cNvSpPr/>
          <p:nvPr/>
        </p:nvSpPr>
        <p:spPr>
          <a:xfrm>
            <a:off x="6856928" y="2599968"/>
            <a:ext cx="3047167" cy="952619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Жұмыртқа мен қантты миксермен </a:t>
            </a:r>
            <a:r>
              <a:rPr b="1"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көлемі артқанша</a:t>
            </a: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жақсылап шайқаймыз</a:t>
            </a:r>
            <a:endParaRPr dirty="0" sz="1550" lang="en-US"/>
          </a:p>
        </p:txBody>
      </p:sp>
      <p:sp>
        <p:nvSpPr>
          <p:cNvPr id="1048618" name="Shape 21"/>
          <p:cNvSpPr/>
          <p:nvPr/>
        </p:nvSpPr>
        <p:spPr>
          <a:xfrm>
            <a:off x="10152102" y="2535555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48619" name="Text 22"/>
          <p:cNvSpPr/>
          <p:nvPr/>
        </p:nvSpPr>
        <p:spPr>
          <a:xfrm>
            <a:off x="10219075" y="2563475"/>
            <a:ext cx="312539" cy="390644"/>
          </a:xfrm>
          <a:prstGeom prst="rect"/>
          <a:noFill/>
        </p:spPr>
        <p:txBody>
          <a:bodyPr anchor="t" bIns="0" lIns="0" rIns="0" rtlCol="0" tIns="0" wrap="none"/>
          <a:p>
            <a:pPr algn="ctr" indent="0" marL="0">
              <a:lnSpc>
                <a:spcPts val="2450"/>
              </a:lnSpc>
              <a:buNone/>
            </a:pPr>
            <a:r>
              <a:rPr b="1" dirty="0" sz="245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2</a:t>
            </a:r>
            <a:endParaRPr dirty="0" sz="2450" lang="en-US"/>
          </a:p>
        </p:txBody>
      </p:sp>
      <p:sp>
        <p:nvSpPr>
          <p:cNvPr id="1048620" name="Text 23"/>
          <p:cNvSpPr/>
          <p:nvPr/>
        </p:nvSpPr>
        <p:spPr>
          <a:xfrm>
            <a:off x="10796945" y="2599968"/>
            <a:ext cx="3047167" cy="952619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Еленген ұнға қопсытқыш пен тұзды қосып, </a:t>
            </a:r>
            <a:r>
              <a:rPr b="1"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ақырын</a:t>
            </a: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араластырамыз</a:t>
            </a:r>
            <a:endParaRPr dirty="0" sz="1550" lang="en-US"/>
          </a:p>
        </p:txBody>
      </p:sp>
      <p:sp>
        <p:nvSpPr>
          <p:cNvPr id="1048621" name="Shape 24"/>
          <p:cNvSpPr/>
          <p:nvPr/>
        </p:nvSpPr>
        <p:spPr>
          <a:xfrm>
            <a:off x="6212086" y="3949422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48622" name="Text 25"/>
          <p:cNvSpPr/>
          <p:nvPr/>
        </p:nvSpPr>
        <p:spPr>
          <a:xfrm>
            <a:off x="6279059" y="3977342"/>
            <a:ext cx="312539" cy="390644"/>
          </a:xfrm>
          <a:prstGeom prst="rect"/>
          <a:noFill/>
        </p:spPr>
        <p:txBody>
          <a:bodyPr anchor="t" bIns="0" lIns="0" rIns="0" rtlCol="0" tIns="0" wrap="none"/>
          <a:p>
            <a:pPr algn="ctr" indent="0" marL="0">
              <a:lnSpc>
                <a:spcPts val="2450"/>
              </a:lnSpc>
              <a:buNone/>
            </a:pPr>
            <a:r>
              <a:rPr b="1" dirty="0" sz="245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3</a:t>
            </a:r>
            <a:endParaRPr dirty="0" sz="2450" lang="en-US"/>
          </a:p>
        </p:txBody>
      </p:sp>
      <p:sp>
        <p:nvSpPr>
          <p:cNvPr id="1048623" name="Text 26"/>
          <p:cNvSpPr/>
          <p:nvPr/>
        </p:nvSpPr>
        <p:spPr>
          <a:xfrm>
            <a:off x="6856928" y="4013835"/>
            <a:ext cx="6987183" cy="317540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Пішінге құйып, </a:t>
            </a:r>
            <a:r>
              <a:rPr b="1"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180°C</a:t>
            </a: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температурада </a:t>
            </a:r>
            <a:r>
              <a:rPr b="1"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30–35 минут</a:t>
            </a: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пісіреміз</a:t>
            </a:r>
            <a:endParaRPr dirty="0" sz="1550" lang="en-US"/>
          </a:p>
        </p:txBody>
      </p:sp>
      <p:pic>
        <p:nvPicPr>
          <p:cNvPr id="2097161" name=""/>
          <p:cNvPicPr>
            <a:picLocks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 rot="0">
            <a:off x="5541053" y="46359"/>
            <a:ext cx="9089347" cy="8136882"/>
          </a:xfrm>
          <a:prstGeom prst="rect"/>
        </p:spPr>
      </p:pic>
    </p:spTree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evtFilter="cancelBubble" fill="hold" id="2" nodeType="interactiveSeq" restart="whenNotActive">
                <p:stCondLst>
                  <p:cond evt="onClick" delay="0">
                    <p:tgtEl>
                      <p:spTgt spid="2097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mediacall" presetID="1" presetSubtype="0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dur="1" fill="hold" id="6"/>
                                        <p:tgtEl>
                                          <p:spTgt spid="20971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7161"/>
                  </p:tgtEl>
                </p:cond>
              </p:nextCondLst>
            </p:seq>
            <p:video fullScrn="0">
              <p:cMediaNode vol="50000">
                <p:cTn display="1" fill="hold" id="7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097161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3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Text 0"/>
          <p:cNvSpPr/>
          <p:nvPr/>
        </p:nvSpPr>
        <p:spPr>
          <a:xfrm>
            <a:off x="664369" y="456724"/>
            <a:ext cx="7354848" cy="544949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4250"/>
              </a:lnSpc>
              <a:buNone/>
            </a:pPr>
            <a:r>
              <a:rPr b="1" dirty="0" sz="340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Чиз-крем дайындау </a:t>
            </a:r>
            <a:r>
              <a:rPr b="1" dirty="0" sz="340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(3:00 – 5:00)</a:t>
            </a:r>
            <a:endParaRPr dirty="0" sz="3400" lang="en-US"/>
          </a:p>
        </p:txBody>
      </p:sp>
      <p:sp>
        <p:nvSpPr>
          <p:cNvPr id="1048629" name="Text 1"/>
          <p:cNvSpPr/>
          <p:nvPr/>
        </p:nvSpPr>
        <p:spPr>
          <a:xfrm>
            <a:off x="7525345" y="1349097"/>
            <a:ext cx="2180034" cy="272415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100"/>
              </a:lnSpc>
              <a:buNone/>
            </a:pPr>
            <a:r>
              <a:rPr b="1" dirty="0" sz="170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Ингредиенттер</a:t>
            </a:r>
            <a:endParaRPr dirty="0" sz="1700" lang="en-US"/>
          </a:p>
        </p:txBody>
      </p:sp>
      <p:sp>
        <p:nvSpPr>
          <p:cNvPr id="1048630" name="Shape 2"/>
          <p:cNvSpPr/>
          <p:nvPr/>
        </p:nvSpPr>
        <p:spPr>
          <a:xfrm>
            <a:off x="7525345" y="1777841"/>
            <a:ext cx="3154680" cy="1002744"/>
          </a:xfrm>
          <a:prstGeom prst="roundRect">
            <a:avLst>
              <a:gd name="adj" fmla="val 6957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48631" name="Text 3"/>
          <p:cNvSpPr/>
          <p:nvPr/>
        </p:nvSpPr>
        <p:spPr>
          <a:xfrm>
            <a:off x="7699058" y="1951553"/>
            <a:ext cx="2180034" cy="272415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100"/>
              </a:lnSpc>
              <a:buNone/>
            </a:pPr>
            <a:r>
              <a:rPr b="1" dirty="0" sz="170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Творожный сыр</a:t>
            </a:r>
            <a:endParaRPr dirty="0" sz="1700" lang="en-US"/>
          </a:p>
        </p:txBody>
      </p:sp>
      <p:sp>
        <p:nvSpPr>
          <p:cNvPr id="1048632" name="Text 4"/>
          <p:cNvSpPr/>
          <p:nvPr/>
        </p:nvSpPr>
        <p:spPr>
          <a:xfrm>
            <a:off x="7699058" y="2362914"/>
            <a:ext cx="2807256" cy="243959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1900"/>
              </a:lnSpc>
              <a:buNone/>
            </a:pPr>
            <a:r>
              <a:rPr b="1"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166 г</a:t>
            </a:r>
            <a:endParaRPr dirty="0" sz="1300" lang="en-US"/>
          </a:p>
        </p:txBody>
      </p:sp>
      <p:sp>
        <p:nvSpPr>
          <p:cNvPr id="1048633" name="Shape 5"/>
          <p:cNvSpPr/>
          <p:nvPr/>
        </p:nvSpPr>
        <p:spPr>
          <a:xfrm>
            <a:off x="10818971" y="1777841"/>
            <a:ext cx="3154680" cy="1002744"/>
          </a:xfrm>
          <a:prstGeom prst="roundRect">
            <a:avLst>
              <a:gd name="adj" fmla="val 6957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48634" name="Text 6"/>
          <p:cNvSpPr/>
          <p:nvPr/>
        </p:nvSpPr>
        <p:spPr>
          <a:xfrm>
            <a:off x="10992683" y="1951553"/>
            <a:ext cx="2180034" cy="272415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100"/>
              </a:lnSpc>
              <a:buNone/>
            </a:pPr>
            <a:r>
              <a:rPr b="1" dirty="0" sz="170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Кілегей</a:t>
            </a:r>
            <a:endParaRPr dirty="0" sz="1700" lang="en-US"/>
          </a:p>
        </p:txBody>
      </p:sp>
      <p:sp>
        <p:nvSpPr>
          <p:cNvPr id="1048635" name="Text 7"/>
          <p:cNvSpPr/>
          <p:nvPr/>
        </p:nvSpPr>
        <p:spPr>
          <a:xfrm>
            <a:off x="10992683" y="2362914"/>
            <a:ext cx="2807256" cy="243959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1900"/>
              </a:lnSpc>
              <a:buNone/>
            </a:pPr>
            <a:r>
              <a:rPr b="1"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235 г</a:t>
            </a:r>
            <a:endParaRPr dirty="0" sz="1300" lang="en-US"/>
          </a:p>
        </p:txBody>
      </p:sp>
      <p:sp>
        <p:nvSpPr>
          <p:cNvPr id="1048636" name="Shape 8"/>
          <p:cNvSpPr/>
          <p:nvPr/>
        </p:nvSpPr>
        <p:spPr>
          <a:xfrm>
            <a:off x="7525345" y="2919532"/>
            <a:ext cx="6448306" cy="1002744"/>
          </a:xfrm>
          <a:prstGeom prst="roundRect">
            <a:avLst>
              <a:gd name="adj" fmla="val 6957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48637" name="Text 9"/>
          <p:cNvSpPr/>
          <p:nvPr/>
        </p:nvSpPr>
        <p:spPr>
          <a:xfrm>
            <a:off x="7699058" y="3093244"/>
            <a:ext cx="2180034" cy="272415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100"/>
              </a:lnSpc>
              <a:buNone/>
            </a:pPr>
            <a:r>
              <a:rPr b="1" dirty="0" sz="170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Қант ұнтағы</a:t>
            </a:r>
            <a:endParaRPr dirty="0" sz="1700" lang="en-US"/>
          </a:p>
        </p:txBody>
      </p:sp>
      <p:sp>
        <p:nvSpPr>
          <p:cNvPr id="1048638" name="Text 10"/>
          <p:cNvSpPr/>
          <p:nvPr/>
        </p:nvSpPr>
        <p:spPr>
          <a:xfrm>
            <a:off x="7699058" y="3504605"/>
            <a:ext cx="6100882" cy="243959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1900"/>
              </a:lnSpc>
              <a:buNone/>
            </a:pPr>
            <a:r>
              <a:rPr b="1"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50 г</a:t>
            </a:r>
            <a:endParaRPr dirty="0" sz="1300" lang="en-US"/>
          </a:p>
        </p:txBody>
      </p:sp>
      <p:sp>
        <p:nvSpPr>
          <p:cNvPr id="1048639" name="Shape 11"/>
          <p:cNvSpPr/>
          <p:nvPr/>
        </p:nvSpPr>
        <p:spPr>
          <a:xfrm>
            <a:off x="7525345" y="4078605"/>
            <a:ext cx="6448306" cy="1120259"/>
          </a:xfrm>
          <a:prstGeom prst="roundRect">
            <a:avLst>
              <a:gd name="adj" fmla="val 6227"/>
            </a:avLst>
          </a:prstGeom>
          <a:solidFill>
            <a:srgbClr val="B3E5FF"/>
          </a:solidFill>
        </p:spPr>
      </p:sp>
      <p:pic>
        <p:nvPicPr>
          <p:cNvPr id="2097164" name="Image 1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7691438" y="4323636"/>
            <a:ext cx="207526" cy="166092"/>
          </a:xfrm>
          <a:prstGeom prst="rect"/>
        </p:spPr>
      </p:pic>
      <p:sp>
        <p:nvSpPr>
          <p:cNvPr id="1048640" name="Text 12"/>
          <p:cNvSpPr/>
          <p:nvPr/>
        </p:nvSpPr>
        <p:spPr>
          <a:xfrm>
            <a:off x="8065056" y="4258985"/>
            <a:ext cx="5742503" cy="731877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1900"/>
              </a:lnSpc>
              <a:buNone/>
            </a:pPr>
            <a:r>
              <a:rPr dirty="0" sz="130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Барлық компоненттерді миксермен </a:t>
            </a:r>
            <a:r>
              <a:rPr b="1" dirty="0" sz="130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біртекті, тұрақты масса</a:t>
            </a:r>
            <a:r>
              <a:rPr dirty="0" sz="1300" lang="en-US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болғанша шайқаймыз. Кремнің консистенциясы тегіс және берік болуы міндетті.</a:t>
            </a:r>
            <a:endParaRPr dirty="0" sz="1300" lang="en-US"/>
          </a:p>
        </p:txBody>
      </p:sp>
      <p:pic>
        <p:nvPicPr>
          <p:cNvPr id="2097165" name="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xmlns:r="http://schemas.openxmlformats.org/officeDocument/2006/relationships" r:embed="rId4"/>
          <a:stretch>
            <a:fillRect/>
          </a:stretch>
        </p:blipFill>
        <p:spPr>
          <a:xfrm rot="0">
            <a:off x="0" y="1319531"/>
            <a:ext cx="7533409" cy="6863709"/>
          </a:xfrm>
          <a:prstGeom prst="rect"/>
        </p:spPr>
      </p:pic>
    </p:spTree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evtFilter="cancelBubble" fill="hold" id="2" nodeType="interactiveSeq" restart="whenNotActive">
                <p:stCondLst>
                  <p:cond evt="onClick" delay="0">
                    <p:tgtEl>
                      <p:spTgt spid="2097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mediacall" presetID="1" presetSubtype="0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dur="1" fill="hold" id="6"/>
                                        <p:tgtEl>
                                          <p:spTgt spid="20971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7165"/>
                  </p:tgtEl>
                </p:cond>
              </p:nextCondLst>
            </p:seq>
            <p:video fullScrn="0">
              <p:cMediaNode vol="50000">
                <p:cTn display="1" fill="hold" id="7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09716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3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5" name="Text 0"/>
          <p:cNvSpPr/>
          <p:nvPr/>
        </p:nvSpPr>
        <p:spPr>
          <a:xfrm>
            <a:off x="6280190" y="1393865"/>
            <a:ext cx="7100411" cy="651272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5100"/>
              </a:lnSpc>
              <a:buNone/>
            </a:pPr>
            <a:r>
              <a:rPr b="1" dirty="0" sz="410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Тортты жинау </a:t>
            </a:r>
            <a:r>
              <a:rPr b="1" dirty="0" sz="410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(5:00 – 7:00)</a:t>
            </a:r>
            <a:endParaRPr dirty="0" sz="4100" lang="en-US"/>
          </a:p>
        </p:txBody>
      </p:sp>
      <p:pic>
        <p:nvPicPr>
          <p:cNvPr id="2097168" name="Image 1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6280190" y="2342793"/>
            <a:ext cx="7556421" cy="3317081"/>
          </a:xfrm>
          <a:prstGeom prst="rect"/>
        </p:spPr>
      </p:pic>
      <p:sp>
        <p:nvSpPr>
          <p:cNvPr id="1048646" name="Text 1"/>
          <p:cNvSpPr/>
          <p:nvPr/>
        </p:nvSpPr>
        <p:spPr>
          <a:xfrm>
            <a:off x="7562032" y="4695471"/>
            <a:ext cx="1324577" cy="214925"/>
          </a:xfrm>
          <a:prstGeom prst="rect"/>
          <a:noFill/>
        </p:spPr>
        <p:txBody>
          <a:bodyPr anchor="t" bIns="0" lIns="0" rIns="0" rtlCol="0" tIns="0" wrap="none"/>
          <a:p>
            <a:pPr algn="ctr" indent="0" marL="0">
              <a:lnSpc>
                <a:spcPts val="1650"/>
              </a:lnSpc>
              <a:buNone/>
            </a:pPr>
            <a:r>
              <a:rPr b="1" dirty="0" sz="135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Қабатқа кесу</a:t>
            </a:r>
            <a:endParaRPr dirty="0" sz="1350" lang="en-US"/>
          </a:p>
        </p:txBody>
      </p:sp>
      <p:sp>
        <p:nvSpPr>
          <p:cNvPr id="1048647" name="Text 2"/>
          <p:cNvSpPr/>
          <p:nvPr/>
        </p:nvSpPr>
        <p:spPr>
          <a:xfrm>
            <a:off x="7562032" y="4968620"/>
            <a:ext cx="1324577" cy="327505"/>
          </a:xfrm>
          <a:prstGeom prst="rect"/>
          <a:noFill/>
        </p:spPr>
        <p:txBody>
          <a:bodyPr anchor="t" bIns="0" lIns="0" rIns="0" rtlCol="0" tIns="0" wrap="square"/>
          <a:p>
            <a:pPr algn="ctr" indent="0" marL="0">
              <a:lnSpc>
                <a:spcPts val="1250"/>
              </a:lnSpc>
              <a:buNone/>
            </a:pPr>
            <a:r>
              <a:rPr dirty="0" sz="10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Бисквитті бірдей қабаттарға кесіңіз</a:t>
            </a:r>
            <a:endParaRPr dirty="0" sz="1000" lang="en-US"/>
          </a:p>
        </p:txBody>
      </p:sp>
      <p:sp>
        <p:nvSpPr>
          <p:cNvPr id="1048648" name="Text 3"/>
          <p:cNvSpPr/>
          <p:nvPr/>
        </p:nvSpPr>
        <p:spPr>
          <a:xfrm>
            <a:off x="11281036" y="4429600"/>
            <a:ext cx="1324578" cy="429851"/>
          </a:xfrm>
          <a:prstGeom prst="rect"/>
          <a:noFill/>
        </p:spPr>
        <p:txBody>
          <a:bodyPr anchor="t" bIns="0" lIns="0" rIns="0" rtlCol="0" tIns="0" wrap="square"/>
          <a:p>
            <a:pPr algn="ctr" indent="0" marL="0">
              <a:lnSpc>
                <a:spcPts val="1650"/>
              </a:lnSpc>
              <a:buNone/>
            </a:pPr>
            <a:r>
              <a:rPr b="1" dirty="0" sz="135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Сыртын тегістеу</a:t>
            </a:r>
            <a:endParaRPr dirty="0" sz="1350" lang="en-US"/>
          </a:p>
        </p:txBody>
      </p:sp>
      <p:sp>
        <p:nvSpPr>
          <p:cNvPr id="1048649" name="Text 4"/>
          <p:cNvSpPr/>
          <p:nvPr/>
        </p:nvSpPr>
        <p:spPr>
          <a:xfrm>
            <a:off x="11281036" y="4917674"/>
            <a:ext cx="1324578" cy="327506"/>
          </a:xfrm>
          <a:prstGeom prst="rect"/>
          <a:noFill/>
        </p:spPr>
        <p:txBody>
          <a:bodyPr anchor="t" bIns="0" lIns="0" rIns="0" rtlCol="0" tIns="0" wrap="square"/>
          <a:p>
            <a:pPr algn="ctr" indent="0" marL="0">
              <a:lnSpc>
                <a:spcPts val="1250"/>
              </a:lnSpc>
              <a:buNone/>
            </a:pPr>
            <a:r>
              <a:rPr dirty="0" sz="10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Шпательмен бетті мұқият тегістеңіз</a:t>
            </a:r>
            <a:endParaRPr dirty="0" sz="1000" lang="en-US"/>
          </a:p>
        </p:txBody>
      </p:sp>
      <p:sp>
        <p:nvSpPr>
          <p:cNvPr id="1048650" name="Text 5"/>
          <p:cNvSpPr/>
          <p:nvPr/>
        </p:nvSpPr>
        <p:spPr>
          <a:xfrm>
            <a:off x="9432451" y="2690638"/>
            <a:ext cx="1324577" cy="214925"/>
          </a:xfrm>
          <a:prstGeom prst="rect"/>
          <a:noFill/>
        </p:spPr>
        <p:txBody>
          <a:bodyPr anchor="t" bIns="0" lIns="0" rIns="0" rtlCol="0" tIns="0" wrap="none"/>
          <a:p>
            <a:pPr algn="ctr" indent="0" marL="0">
              <a:lnSpc>
                <a:spcPts val="1650"/>
              </a:lnSpc>
              <a:buNone/>
            </a:pPr>
            <a:r>
              <a:rPr b="1" dirty="0" sz="135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Крем жағу</a:t>
            </a:r>
            <a:endParaRPr dirty="0" sz="1350" lang="en-US"/>
          </a:p>
        </p:txBody>
      </p:sp>
      <p:sp>
        <p:nvSpPr>
          <p:cNvPr id="1048651" name="Text 6"/>
          <p:cNvSpPr/>
          <p:nvPr/>
        </p:nvSpPr>
        <p:spPr>
          <a:xfrm>
            <a:off x="9432451" y="2963787"/>
            <a:ext cx="1324577" cy="327505"/>
          </a:xfrm>
          <a:prstGeom prst="rect"/>
          <a:noFill/>
        </p:spPr>
        <p:txBody>
          <a:bodyPr anchor="t" bIns="0" lIns="0" rIns="0" rtlCol="0" tIns="0" wrap="square"/>
          <a:p>
            <a:pPr algn="ctr" indent="0" marL="0">
              <a:lnSpc>
                <a:spcPts val="1250"/>
              </a:lnSpc>
              <a:buNone/>
            </a:pPr>
            <a:r>
              <a:rPr dirty="0" sz="10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Әр қабатқа крем біркелкі жағыңыз</a:t>
            </a:r>
            <a:endParaRPr dirty="0" sz="1000" lang="en-US"/>
          </a:p>
        </p:txBody>
      </p:sp>
      <p:sp>
        <p:nvSpPr>
          <p:cNvPr id="1048652" name="Text 7"/>
          <p:cNvSpPr/>
          <p:nvPr/>
        </p:nvSpPr>
        <p:spPr>
          <a:xfrm>
            <a:off x="6280190" y="5883116"/>
            <a:ext cx="7556421" cy="952619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Бисквитті бірдей қабаттарға кесіп, әр қабатқа крем жақтырамыз. Тортты толық жинап болған соң, </a:t>
            </a:r>
            <a:r>
              <a:rPr b="1"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шпательді дұрыс ұстап</a:t>
            </a: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сыртқы бетін мұқият тегістейміз — бұл кезең безендіру сапасын тікелей анықтайды.</a:t>
            </a:r>
            <a:endParaRPr dirty="0" sz="1550" lang="en-US"/>
          </a:p>
        </p:txBody>
      </p:sp>
      <p:pic>
        <p:nvPicPr>
          <p:cNvPr id="2097169" name="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xmlns:r="http://schemas.openxmlformats.org/officeDocument/2006/relationships" r:embed="rId4"/>
          <a:stretch>
            <a:fillRect/>
          </a:stretch>
        </p:blipFill>
        <p:spPr>
          <a:xfrm rot="0">
            <a:off x="-601839" y="0"/>
            <a:ext cx="6779922" cy="8229600"/>
          </a:xfrm>
          <a:prstGeom prst="rect"/>
        </p:spPr>
      </p:pic>
    </p:spTree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evtFilter="cancelBubble" fill="hold" id="2" nodeType="interactiveSeq" restart="whenNotActive">
                <p:stCondLst>
                  <p:cond evt="onClick" delay="0">
                    <p:tgtEl>
                      <p:spTgt spid="2097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mediacall" presetID="1" presetSubtype="0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dur="1" fill="hold" id="6"/>
                                        <p:tgtEl>
                                          <p:spTgt spid="209716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7169"/>
                  </p:tgtEl>
                </p:cond>
              </p:nextCondLst>
            </p:seq>
            <p:video fullScrn="0">
              <p:cMediaNode vol="50000">
                <p:cTn display="1" fill="hold" id="7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097169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3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7" name="Text 0"/>
          <p:cNvSpPr/>
          <p:nvPr/>
        </p:nvSpPr>
        <p:spPr>
          <a:xfrm>
            <a:off x="664369" y="456724"/>
            <a:ext cx="9160788" cy="544949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4250"/>
              </a:lnSpc>
              <a:buNone/>
            </a:pPr>
            <a:r>
              <a:rPr b="1" dirty="0" sz="340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Безендіру және ЖИ қолдану </a:t>
            </a:r>
            <a:r>
              <a:rPr b="1" dirty="0" sz="340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(7:00 – 9:00)</a:t>
            </a:r>
            <a:endParaRPr dirty="0" sz="3400" lang="en-US"/>
          </a:p>
        </p:txBody>
      </p:sp>
      <p:sp>
        <p:nvSpPr>
          <p:cNvPr id="1048658" name="Text 1"/>
          <p:cNvSpPr/>
          <p:nvPr/>
        </p:nvSpPr>
        <p:spPr>
          <a:xfrm>
            <a:off x="7525345" y="1349097"/>
            <a:ext cx="4509016" cy="272415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100"/>
              </a:lnSpc>
              <a:buNone/>
            </a:pPr>
            <a:r>
              <a:rPr b="1" dirty="0" sz="170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Жасанды интеллект — дизайн серіктесі</a:t>
            </a:r>
            <a:endParaRPr dirty="0" sz="1700" lang="en-US"/>
          </a:p>
        </p:txBody>
      </p:sp>
      <p:sp>
        <p:nvSpPr>
          <p:cNvPr id="1048659" name="Text 2"/>
          <p:cNvSpPr/>
          <p:nvPr/>
        </p:nvSpPr>
        <p:spPr>
          <a:xfrm>
            <a:off x="7525345" y="1760458"/>
            <a:ext cx="6448306" cy="731877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1900"/>
              </a:lnSpc>
              <a:buNone/>
            </a:pPr>
            <a:r>
              <a:rPr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Қазіргі заманда ЖИ технологиясын кондитерлік дизайн таңдауда тиімді қолдануға болады. Телефон арқылы торт дизайнын генерациялап, нәтижені </a:t>
            </a:r>
            <a:r>
              <a:rPr b="1"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үлгі</a:t>
            </a:r>
            <a:r>
              <a:rPr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ретінде пайдаланамыз.</a:t>
            </a:r>
            <a:endParaRPr dirty="0" sz="1300" lang="en-US"/>
          </a:p>
        </p:txBody>
      </p:sp>
      <p:pic>
        <p:nvPicPr>
          <p:cNvPr id="2097172" name="Image 1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7587615" y="2656880"/>
            <a:ext cx="249079" cy="249079"/>
          </a:xfrm>
          <a:prstGeom prst="rect"/>
        </p:spPr>
      </p:pic>
      <p:sp>
        <p:nvSpPr>
          <p:cNvPr id="1048660" name="Text 3"/>
          <p:cNvSpPr/>
          <p:nvPr/>
        </p:nvSpPr>
        <p:spPr>
          <a:xfrm>
            <a:off x="8065056" y="2648664"/>
            <a:ext cx="5908596" cy="243959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1900"/>
              </a:lnSpc>
              <a:buNone/>
            </a:pPr>
            <a:r>
              <a:rPr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ЖИ арқылы </a:t>
            </a:r>
            <a:r>
              <a:rPr b="1"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минималистік стильдегі</a:t>
            </a:r>
            <a:r>
              <a:rPr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дизайн таңдаймыз</a:t>
            </a:r>
            <a:endParaRPr dirty="0" sz="1300" lang="en-US"/>
          </a:p>
        </p:txBody>
      </p:sp>
      <p:pic>
        <p:nvPicPr>
          <p:cNvPr id="2097173" name="Image 2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2"/>
          <a:stretch>
            <a:fillRect/>
          </a:stretch>
        </p:blipFill>
        <p:spPr>
          <a:xfrm>
            <a:off x="7587615" y="3441382"/>
            <a:ext cx="249079" cy="249079"/>
          </a:xfrm>
          <a:prstGeom prst="rect"/>
        </p:spPr>
      </p:pic>
      <p:sp>
        <p:nvSpPr>
          <p:cNvPr id="1048661" name="Text 4"/>
          <p:cNvSpPr/>
          <p:nvPr/>
        </p:nvSpPr>
        <p:spPr>
          <a:xfrm>
            <a:off x="8065056" y="3433167"/>
            <a:ext cx="5908596" cy="243959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1900"/>
              </a:lnSpc>
              <a:buNone/>
            </a:pPr>
            <a:r>
              <a:rPr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Тортқа </a:t>
            </a:r>
            <a:r>
              <a:rPr b="1"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жазу жазып</a:t>
            </a:r>
            <a:r>
              <a:rPr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стильге сай элементтер қосамыз</a:t>
            </a:r>
            <a:endParaRPr dirty="0" sz="1300" lang="en-US"/>
          </a:p>
        </p:txBody>
      </p:sp>
      <p:pic>
        <p:nvPicPr>
          <p:cNvPr id="2097174" name="Image 3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>
            <a:off x="7587615" y="4225885"/>
            <a:ext cx="249079" cy="249079"/>
          </a:xfrm>
          <a:prstGeom prst="rect"/>
        </p:spPr>
      </p:pic>
      <p:sp>
        <p:nvSpPr>
          <p:cNvPr id="1048662" name="Text 5"/>
          <p:cNvSpPr/>
          <p:nvPr/>
        </p:nvSpPr>
        <p:spPr>
          <a:xfrm>
            <a:off x="8065056" y="4217670"/>
            <a:ext cx="5908596" cy="243959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1900"/>
              </a:lnSpc>
              <a:buNone/>
            </a:pPr>
            <a:r>
              <a:rPr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Қарапайым, бірақ </a:t>
            </a:r>
            <a:r>
              <a:rPr b="1"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эстетикалық нәтиже</a:t>
            </a:r>
            <a:r>
              <a:rPr dirty="0" sz="130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аламыз</a:t>
            </a:r>
            <a:endParaRPr dirty="0" sz="1300" lang="en-US"/>
          </a:p>
        </p:txBody>
      </p:sp>
      <p:pic>
        <p:nvPicPr>
          <p:cNvPr id="2097182" name=""/>
          <p:cNvPicPr>
            <a:picLocks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xmlns:r="http://schemas.openxmlformats.org/officeDocument/2006/relationships" r:embed="rId6"/>
          <a:stretch>
            <a:fillRect/>
          </a:stretch>
        </p:blipFill>
        <p:spPr>
          <a:xfrm rot="0">
            <a:off x="-29608" y="1252625"/>
            <a:ext cx="7866302" cy="6976974"/>
          </a:xfrm>
          <a:prstGeom prst="rect"/>
        </p:spPr>
      </p:pic>
    </p:spTree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evtFilter="cancelBubble" fill="hold" id="2" nodeType="interactiveSeq" restart="whenNotActive">
                <p:stCondLst>
                  <p:cond evt="onClick" delay="0">
                    <p:tgtEl>
                      <p:spTgt spid="2097182">
                        <p:txEl>
                          <p:charRg st="0" end="0"/>
                        </p:txEl>
                      </p:spTgt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mediacall" presetID="1" presetSubtype="0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dur="1" fill="hold" id="6"/>
                                        <p:tgtEl>
                                          <p:spTgt spid="209718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7182">
                      <p:txEl>
                        <p:charRg st="0" end="0"/>
                      </p:txEl>
                    </p:spTgt>
                  </p:tgtEl>
                </p:cond>
              </p:nextCondLst>
            </p:seq>
            <p:video fullScrn="0">
              <p:cMediaNode vol="50000">
                <p:cTn display="1" fill="hold" id="7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09718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4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78" name="Image 0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6087" r="6087"/>
          <a:stretch>
            <a:fillRect/>
          </a:stretch>
        </p:blipFill>
        <p:spPr>
          <a:xfrm>
            <a:off x="0" y="0"/>
            <a:ext cx="5486400" cy="8229600"/>
          </a:xfrm>
          <a:prstGeom prst="rect"/>
        </p:spPr>
      </p:pic>
      <p:sp>
        <p:nvSpPr>
          <p:cNvPr id="1048667" name="Text 0"/>
          <p:cNvSpPr/>
          <p:nvPr/>
        </p:nvSpPr>
        <p:spPr>
          <a:xfrm>
            <a:off x="6280190" y="603290"/>
            <a:ext cx="5209937" cy="651272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5100"/>
              </a:lnSpc>
              <a:buNone/>
            </a:pPr>
            <a:r>
              <a:rPr b="1" dirty="0" sz="4100" lang="en-US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Қорытынды</a:t>
            </a:r>
            <a:endParaRPr dirty="0" sz="4100" lang="en-US"/>
          </a:p>
        </p:txBody>
      </p:sp>
      <p:sp>
        <p:nvSpPr>
          <p:cNvPr id="1048668" name="Shape 1"/>
          <p:cNvSpPr/>
          <p:nvPr/>
        </p:nvSpPr>
        <p:spPr>
          <a:xfrm>
            <a:off x="6280190" y="1552218"/>
            <a:ext cx="3679031" cy="2602944"/>
          </a:xfrm>
          <a:prstGeom prst="roundRect">
            <a:avLst>
              <a:gd name="adj" fmla="val 320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48669" name="Shape 2"/>
          <p:cNvSpPr/>
          <p:nvPr/>
        </p:nvSpPr>
        <p:spPr>
          <a:xfrm>
            <a:off x="6486168" y="1758196"/>
            <a:ext cx="595313" cy="595313"/>
          </a:xfrm>
          <a:prstGeom prst="roundRect">
            <a:avLst>
              <a:gd name="adj" fmla="val 15358451"/>
            </a:avLst>
          </a:prstGeom>
          <a:solidFill>
            <a:srgbClr val="007EBD"/>
          </a:solidFill>
        </p:spPr>
      </p:sp>
      <p:pic>
        <p:nvPicPr>
          <p:cNvPr id="2097179" name="Image 1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2"/>
          <a:stretch>
            <a:fillRect/>
          </a:stretch>
        </p:blipFill>
        <p:spPr>
          <a:xfrm>
            <a:off x="6649879" y="1921788"/>
            <a:ext cx="267891" cy="267891"/>
          </a:xfrm>
          <a:prstGeom prst="rect"/>
        </p:spPr>
      </p:pic>
      <p:sp>
        <p:nvSpPr>
          <p:cNvPr id="1048670" name="Text 3"/>
          <p:cNvSpPr/>
          <p:nvPr/>
        </p:nvSpPr>
        <p:spPr>
          <a:xfrm>
            <a:off x="6486168" y="2551867"/>
            <a:ext cx="2604968" cy="325636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50"/>
              </a:lnSpc>
              <a:buNone/>
            </a:pPr>
            <a:r>
              <a:rPr b="1" dirty="0" sz="205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Заманауи өнім</a:t>
            </a:r>
            <a:endParaRPr dirty="0" sz="2050" lang="en-US"/>
          </a:p>
        </p:txBody>
      </p:sp>
      <p:sp>
        <p:nvSpPr>
          <p:cNvPr id="1048671" name="Text 4"/>
          <p:cNvSpPr/>
          <p:nvPr/>
        </p:nvSpPr>
        <p:spPr>
          <a:xfrm>
            <a:off x="6486168" y="2996565"/>
            <a:ext cx="3267075" cy="952619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Нәтижесінде нарық талаптарына толық сай келетін бенто-торт дайын</a:t>
            </a:r>
            <a:endParaRPr dirty="0" sz="1550" lang="en-US"/>
          </a:p>
        </p:txBody>
      </p:sp>
      <p:sp>
        <p:nvSpPr>
          <p:cNvPr id="1048672" name="Shape 5"/>
          <p:cNvSpPr/>
          <p:nvPr/>
        </p:nvSpPr>
        <p:spPr>
          <a:xfrm>
            <a:off x="10157579" y="1552218"/>
            <a:ext cx="3679031" cy="2602944"/>
          </a:xfrm>
          <a:prstGeom prst="roundRect">
            <a:avLst>
              <a:gd name="adj" fmla="val 320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48673" name="Shape 6"/>
          <p:cNvSpPr/>
          <p:nvPr/>
        </p:nvSpPr>
        <p:spPr>
          <a:xfrm>
            <a:off x="10363557" y="1758196"/>
            <a:ext cx="595313" cy="595313"/>
          </a:xfrm>
          <a:prstGeom prst="roundRect">
            <a:avLst>
              <a:gd name="adj" fmla="val 15358451"/>
            </a:avLst>
          </a:prstGeom>
          <a:solidFill>
            <a:srgbClr val="007EBD"/>
          </a:solidFill>
        </p:spPr>
      </p:sp>
      <p:pic>
        <p:nvPicPr>
          <p:cNvPr id="2097180" name="Image 2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>
            <a:off x="10527268" y="1921788"/>
            <a:ext cx="267891" cy="267891"/>
          </a:xfrm>
          <a:prstGeom prst="rect"/>
        </p:spPr>
      </p:pic>
      <p:sp>
        <p:nvSpPr>
          <p:cNvPr id="1048674" name="Text 7"/>
          <p:cNvSpPr/>
          <p:nvPr/>
        </p:nvSpPr>
        <p:spPr>
          <a:xfrm>
            <a:off x="10363557" y="2551867"/>
            <a:ext cx="2604968" cy="325636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50"/>
              </a:lnSpc>
              <a:buNone/>
            </a:pPr>
            <a:r>
              <a:rPr b="1" dirty="0" sz="205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Кәсіби дағды</a:t>
            </a:r>
            <a:endParaRPr dirty="0" sz="2050" lang="en-US"/>
          </a:p>
        </p:txBody>
      </p:sp>
      <p:sp>
        <p:nvSpPr>
          <p:cNvPr id="1048675" name="Text 8"/>
          <p:cNvSpPr/>
          <p:nvPr/>
        </p:nvSpPr>
        <p:spPr>
          <a:xfrm>
            <a:off x="10363557" y="2996565"/>
            <a:ext cx="3267075" cy="952619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Студенттердің кондитерлік шеберлігі мен техникалық дағдылары артады</a:t>
            </a:r>
            <a:endParaRPr dirty="0" sz="1550" lang="en-US"/>
          </a:p>
        </p:txBody>
      </p:sp>
      <p:sp>
        <p:nvSpPr>
          <p:cNvPr id="1048676" name="Shape 9"/>
          <p:cNvSpPr/>
          <p:nvPr/>
        </p:nvSpPr>
        <p:spPr>
          <a:xfrm>
            <a:off x="6280190" y="4353520"/>
            <a:ext cx="7556421" cy="1967865"/>
          </a:xfrm>
          <a:prstGeom prst="roundRect">
            <a:avLst>
              <a:gd name="adj" fmla="val 4236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48677" name="Shape 10"/>
          <p:cNvSpPr/>
          <p:nvPr/>
        </p:nvSpPr>
        <p:spPr>
          <a:xfrm>
            <a:off x="6486168" y="4559498"/>
            <a:ext cx="595313" cy="595313"/>
          </a:xfrm>
          <a:prstGeom prst="roundRect">
            <a:avLst>
              <a:gd name="adj" fmla="val 15358451"/>
            </a:avLst>
          </a:prstGeom>
          <a:solidFill>
            <a:srgbClr val="007EBD"/>
          </a:solidFill>
        </p:spPr>
      </p:sp>
      <p:pic>
        <p:nvPicPr>
          <p:cNvPr id="2097181" name="Image 3" descr="preencoded.png"/>
          <p:cNvPicPr>
            <a:picLocks noChangeAspect="1"/>
          </p:cNvPicPr>
          <p:nvPr/>
        </p:nvPicPr>
        <p:blipFill>
          <a:blip xmlns:r="http://schemas.openxmlformats.org/officeDocument/2006/relationships" r:embed="rId4"/>
          <a:stretch>
            <a:fillRect/>
          </a:stretch>
        </p:blipFill>
        <p:spPr>
          <a:xfrm>
            <a:off x="6649879" y="4723090"/>
            <a:ext cx="267891" cy="267891"/>
          </a:xfrm>
          <a:prstGeom prst="rect"/>
        </p:spPr>
      </p:pic>
      <p:sp>
        <p:nvSpPr>
          <p:cNvPr id="1048678" name="Text 11"/>
          <p:cNvSpPr/>
          <p:nvPr/>
        </p:nvSpPr>
        <p:spPr>
          <a:xfrm>
            <a:off x="6486168" y="5353169"/>
            <a:ext cx="2604968" cy="325636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50"/>
              </a:lnSpc>
              <a:buNone/>
            </a:pPr>
            <a:r>
              <a:rPr b="1" dirty="0" sz="2050" lang="en-US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Шығармашылық</a:t>
            </a:r>
            <a:endParaRPr dirty="0" sz="2050" lang="en-US"/>
          </a:p>
        </p:txBody>
      </p:sp>
      <p:sp>
        <p:nvSpPr>
          <p:cNvPr id="1048679" name="Text 12"/>
          <p:cNvSpPr/>
          <p:nvPr/>
        </p:nvSpPr>
        <p:spPr>
          <a:xfrm>
            <a:off x="6486168" y="5797868"/>
            <a:ext cx="7144464" cy="317540"/>
          </a:xfrm>
          <a:prstGeom prst="rect"/>
          <a:noFill/>
        </p:spPr>
        <p:txBody>
          <a:bodyPr anchor="t" bIns="0" lIns="0" rIns="0" rtlCol="0" tIns="0" wrap="non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ЖИ арқылы дизайн таңдау шығармашылық ойлауды жандандырады</a:t>
            </a:r>
            <a:endParaRPr dirty="0" sz="1550" lang="en-US"/>
          </a:p>
        </p:txBody>
      </p:sp>
      <p:sp>
        <p:nvSpPr>
          <p:cNvPr id="1048680" name="Text 13"/>
          <p:cNvSpPr/>
          <p:nvPr/>
        </p:nvSpPr>
        <p:spPr>
          <a:xfrm>
            <a:off x="6577846" y="6767870"/>
            <a:ext cx="7258764" cy="635079"/>
          </a:xfrm>
          <a:prstGeom prst="rect"/>
          <a:noFill/>
        </p:spPr>
        <p:txBody>
          <a:bodyPr anchor="t" bIns="0" lIns="0" rIns="0" rtlCol="0" tIns="0" wrap="square"/>
          <a:p>
            <a:pPr algn="l" indent="0" marL="0">
              <a:lnSpc>
                <a:spcPts val="2500"/>
              </a:lnSpc>
              <a:buNone/>
            </a:pP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Назарларыңызға шын жүректен </a:t>
            </a:r>
            <a:r>
              <a:rPr b="1"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рахмет!</a:t>
            </a:r>
            <a:r>
              <a:rPr dirty="0" sz="1550" lang="en-US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Сұрақтарыңызға қуана жауап беремін. — Сәкен Ақбота Сәкенқызы</a:t>
            </a:r>
            <a:endParaRPr dirty="0" sz="1550" lang="en-US"/>
          </a:p>
        </p:txBody>
      </p:sp>
      <p:sp>
        <p:nvSpPr>
          <p:cNvPr id="1048681" name="Shape 14"/>
          <p:cNvSpPr/>
          <p:nvPr/>
        </p:nvSpPr>
        <p:spPr>
          <a:xfrm>
            <a:off x="6280190" y="6544628"/>
            <a:ext cx="22860" cy="1081564"/>
          </a:xfrm>
          <a:prstGeom prst="rect"/>
          <a:solidFill>
            <a:srgbClr val="007EBD"/>
          </a:solidFill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1" name=""/>
          <p:cNvSpPr txBox="1"/>
          <p:nvPr/>
        </p:nvSpPr>
        <p:spPr>
          <a:xfrm>
            <a:off x="2700302" y="3078480"/>
            <a:ext cx="9790090" cy="2072641"/>
          </a:xfrm>
          <a:prstGeom prst="rect"/>
          <a:noFill/>
          <a:ln w="25400">
            <a:solidFill>
              <a:srgbClr val="D04617"/>
            </a:solidFill>
            <a:prstDash val="solid"/>
          </a:ln>
        </p:spPr>
        <p:txBody>
          <a:bodyPr rtlCol="0" wrap="square">
            <a:spAutoFit/>
          </a:bodyPr>
          <a:p>
            <a:r>
              <a:rPr b="1" sz="4400" lang="kk-KZ">
                <a:solidFill>
                  <a:srgbClr val="000000"/>
                </a:solidFill>
              </a:rPr>
              <a:t>Қ</a:t>
            </a:r>
            <a:r>
              <a:rPr b="1" sz="4400" lang="kk-KZ">
                <a:solidFill>
                  <a:srgbClr val="000000"/>
                </a:solidFill>
              </a:rPr>
              <a:t>о</a:t>
            </a:r>
            <a:r>
              <a:rPr b="1" sz="4400" lang="kk-KZ">
                <a:solidFill>
                  <a:srgbClr val="000000"/>
                </a:solidFill>
              </a:rPr>
              <a:t>л</a:t>
            </a:r>
            <a:r>
              <a:rPr b="1" sz="4400" lang="kk-KZ">
                <a:solidFill>
                  <a:srgbClr val="000000"/>
                </a:solidFill>
              </a:rPr>
              <a:t>д</a:t>
            </a:r>
            <a:r>
              <a:rPr b="1" sz="4400" lang="kk-KZ">
                <a:solidFill>
                  <a:srgbClr val="000000"/>
                </a:solidFill>
              </a:rPr>
              <a:t>а</a:t>
            </a:r>
            <a:r>
              <a:rPr b="1" sz="4400" lang="kk-KZ">
                <a:solidFill>
                  <a:srgbClr val="000000"/>
                </a:solidFill>
              </a:rPr>
              <a:t>н</a:t>
            </a:r>
            <a:r>
              <a:rPr b="1" sz="4400" lang="kk-KZ">
                <a:solidFill>
                  <a:srgbClr val="000000"/>
                </a:solidFill>
              </a:rPr>
              <a:t>ы</a:t>
            </a:r>
            <a:r>
              <a:rPr b="1" sz="4400" lang="kk-KZ">
                <a:solidFill>
                  <a:srgbClr val="000000"/>
                </a:solidFill>
              </a:rPr>
              <a:t>л</a:t>
            </a:r>
            <a:r>
              <a:rPr b="1" sz="4400" lang="kk-KZ">
                <a:solidFill>
                  <a:srgbClr val="000000"/>
                </a:solidFill>
              </a:rPr>
              <a:t>ғ</a:t>
            </a:r>
            <a:r>
              <a:rPr b="1" sz="4400" lang="kk-KZ">
                <a:solidFill>
                  <a:srgbClr val="000000"/>
                </a:solidFill>
              </a:rPr>
              <a:t>а</a:t>
            </a:r>
            <a:r>
              <a:rPr b="1" sz="4400" lang="kk-KZ">
                <a:solidFill>
                  <a:srgbClr val="000000"/>
                </a:solidFill>
              </a:rPr>
              <a:t>н</a:t>
            </a:r>
            <a:r>
              <a:rPr altLang="kk-KZ" b="1" sz="4400" lang="en-US">
                <a:solidFill>
                  <a:srgbClr val="000000"/>
                </a:solidFill>
              </a:rPr>
              <a:t> </a:t>
            </a:r>
            <a:r>
              <a:rPr altLang="kk-KZ" b="1" sz="4400" lang="kk-KZ">
                <a:solidFill>
                  <a:srgbClr val="000000"/>
                </a:solidFill>
              </a:rPr>
              <a:t>ж</a:t>
            </a:r>
            <a:r>
              <a:rPr altLang="kk-KZ" b="1" sz="4400" lang="kk-KZ">
                <a:solidFill>
                  <a:srgbClr val="000000"/>
                </a:solidFill>
              </a:rPr>
              <a:t>ас</a:t>
            </a:r>
            <a:r>
              <a:rPr altLang="kk-KZ" b="1" sz="4400" lang="kk-KZ">
                <a:solidFill>
                  <a:srgbClr val="000000"/>
                </a:solidFill>
              </a:rPr>
              <a:t>анды </a:t>
            </a:r>
            <a:r>
              <a:rPr altLang="kk-KZ" b="1" sz="4400" lang="kk-KZ">
                <a:solidFill>
                  <a:srgbClr val="000000"/>
                </a:solidFill>
              </a:rPr>
              <a:t>и</a:t>
            </a:r>
            <a:r>
              <a:rPr altLang="kk-KZ" b="1" sz="4400" lang="kk-KZ">
                <a:solidFill>
                  <a:srgbClr val="000000"/>
                </a:solidFill>
              </a:rPr>
              <a:t>н</a:t>
            </a:r>
            <a:r>
              <a:rPr altLang="kk-KZ" b="1" sz="4400" lang="kk-KZ">
                <a:solidFill>
                  <a:srgbClr val="000000"/>
                </a:solidFill>
              </a:rPr>
              <a:t>т</a:t>
            </a:r>
            <a:r>
              <a:rPr altLang="kk-KZ" b="1" sz="4400" lang="kk-KZ">
                <a:solidFill>
                  <a:srgbClr val="000000"/>
                </a:solidFill>
              </a:rPr>
              <a:t>е</a:t>
            </a:r>
            <a:r>
              <a:rPr altLang="kk-KZ" b="1" sz="4400" lang="kk-KZ">
                <a:solidFill>
                  <a:srgbClr val="000000"/>
                </a:solidFill>
              </a:rPr>
              <a:t>л</a:t>
            </a:r>
            <a:r>
              <a:rPr altLang="kk-KZ" b="1" sz="4400" lang="kk-KZ">
                <a:solidFill>
                  <a:srgbClr val="000000"/>
                </a:solidFill>
              </a:rPr>
              <a:t>л</a:t>
            </a:r>
            <a:r>
              <a:rPr altLang="kk-KZ" b="1" sz="4400" lang="kk-KZ">
                <a:solidFill>
                  <a:srgbClr val="000000"/>
                </a:solidFill>
              </a:rPr>
              <a:t>ек</a:t>
            </a:r>
            <a:r>
              <a:rPr altLang="kk-KZ" b="1" sz="4400" lang="kk-KZ">
                <a:solidFill>
                  <a:srgbClr val="000000"/>
                </a:solidFill>
              </a:rPr>
              <a:t>т</a:t>
            </a:r>
            <a:r>
              <a:rPr altLang="kk-KZ" b="1" sz="4400" lang="kk-KZ">
                <a:solidFill>
                  <a:srgbClr val="000000"/>
                </a:solidFill>
              </a:rPr>
              <a:t>т</a:t>
            </a:r>
            <a:r>
              <a:rPr altLang="kk-KZ" b="1" sz="4400" lang="kk-KZ">
                <a:solidFill>
                  <a:srgbClr val="000000"/>
                </a:solidFill>
              </a:rPr>
              <a:t>е</a:t>
            </a:r>
            <a:r>
              <a:rPr altLang="kk-KZ" b="1" sz="4400" lang="kk-KZ">
                <a:solidFill>
                  <a:srgbClr val="000000"/>
                </a:solidFill>
              </a:rPr>
              <a:t>р</a:t>
            </a:r>
            <a:r>
              <a:rPr altLang="kk-KZ" b="1" sz="4400" lang="en-US">
                <a:solidFill>
                  <a:srgbClr val="000000"/>
                </a:solidFill>
              </a:rPr>
              <a:t>:</a:t>
            </a:r>
            <a:r>
              <a:rPr altLang="kk-KZ" b="1" sz="4400" lang="en-US">
                <a:solidFill>
                  <a:srgbClr val="000000"/>
                </a:solidFill>
              </a:rPr>
              <a:t> </a:t>
            </a:r>
            <a:r>
              <a:rPr altLang="kk-KZ" b="1" sz="4400" lang="en-US">
                <a:solidFill>
                  <a:srgbClr val="000000"/>
                </a:solidFill>
              </a:rPr>
              <a:t>C</a:t>
            </a:r>
            <a:r>
              <a:rPr altLang="kk-KZ" b="1" sz="4400" lang="en-US">
                <a:solidFill>
                  <a:srgbClr val="000000"/>
                </a:solidFill>
              </a:rPr>
              <a:t>a</a:t>
            </a:r>
            <a:r>
              <a:rPr altLang="kk-KZ" b="1" sz="4400" lang="en-US">
                <a:solidFill>
                  <a:srgbClr val="000000"/>
                </a:solidFill>
              </a:rPr>
              <a:t>p</a:t>
            </a:r>
            <a:r>
              <a:rPr altLang="kk-KZ" b="1" sz="4400" lang="en-US">
                <a:solidFill>
                  <a:srgbClr val="000000"/>
                </a:solidFill>
              </a:rPr>
              <a:t> cut</a:t>
            </a:r>
            <a:r>
              <a:rPr altLang="kk-KZ" b="1" sz="4400" lang="en-US">
                <a:solidFill>
                  <a:srgbClr val="000000"/>
                </a:solidFill>
              </a:rPr>
              <a:t>,</a:t>
            </a:r>
            <a:r>
              <a:rPr altLang="kk-KZ" b="1" sz="4400" lang="en-US">
                <a:solidFill>
                  <a:srgbClr val="000000"/>
                </a:solidFill>
              </a:rPr>
              <a:t> </a:t>
            </a:r>
            <a:r>
              <a:rPr altLang="kk-KZ" b="1" sz="4400" lang="en-US">
                <a:solidFill>
                  <a:srgbClr val="000000"/>
                </a:solidFill>
              </a:rPr>
              <a:t>G</a:t>
            </a:r>
            <a:r>
              <a:rPr altLang="kk-KZ" b="1" sz="4400" lang="en-US">
                <a:solidFill>
                  <a:srgbClr val="000000"/>
                </a:solidFill>
              </a:rPr>
              <a:t>e</a:t>
            </a:r>
            <a:r>
              <a:rPr altLang="kk-KZ" b="1" sz="4400" lang="en-US">
                <a:solidFill>
                  <a:srgbClr val="000000"/>
                </a:solidFill>
              </a:rPr>
              <a:t>m</a:t>
            </a:r>
            <a:r>
              <a:rPr altLang="kk-KZ" b="1" sz="4400" lang="en-US">
                <a:solidFill>
                  <a:srgbClr val="000000"/>
                </a:solidFill>
              </a:rPr>
              <a:t>i</a:t>
            </a:r>
            <a:r>
              <a:rPr altLang="kk-KZ" b="1" sz="4400" lang="en-US">
                <a:solidFill>
                  <a:srgbClr val="000000"/>
                </a:solidFill>
              </a:rPr>
              <a:t>ni</a:t>
            </a:r>
            <a:r>
              <a:rPr altLang="kk-KZ" b="1" sz="4400" lang="en-US">
                <a:solidFill>
                  <a:srgbClr val="000000"/>
                </a:solidFill>
              </a:rPr>
              <a:t>,</a:t>
            </a:r>
            <a:r>
              <a:rPr altLang="kk-KZ" b="1" sz="4400" lang="en-US">
                <a:solidFill>
                  <a:srgbClr val="000000"/>
                </a:solidFill>
              </a:rPr>
              <a:t> </a:t>
            </a:r>
            <a:r>
              <a:rPr altLang="kk-KZ" b="1" sz="4400" lang="en-US">
                <a:solidFill>
                  <a:srgbClr val="000000"/>
                </a:solidFill>
              </a:rPr>
              <a:t>G</a:t>
            </a:r>
            <a:r>
              <a:rPr altLang="kk-KZ" b="1" sz="4400" lang="en-US">
                <a:solidFill>
                  <a:srgbClr val="000000"/>
                </a:solidFill>
              </a:rPr>
              <a:t>a</a:t>
            </a:r>
            <a:r>
              <a:rPr altLang="kk-KZ" b="1" sz="4400" lang="en-US">
                <a:solidFill>
                  <a:srgbClr val="000000"/>
                </a:solidFill>
              </a:rPr>
              <a:t>m</a:t>
            </a:r>
            <a:r>
              <a:rPr altLang="kk-KZ" b="1" sz="4400" lang="en-US">
                <a:solidFill>
                  <a:srgbClr val="000000"/>
                </a:solidFill>
              </a:rPr>
              <a:t>m</a:t>
            </a:r>
            <a:r>
              <a:rPr altLang="kk-KZ" b="1" sz="4400" lang="en-US">
                <a:solidFill>
                  <a:srgbClr val="000000"/>
                </a:solidFill>
              </a:rPr>
              <a:t>a</a:t>
            </a:r>
            <a:r>
              <a:rPr altLang="kk-KZ" b="1" sz="4400" lang="en-US">
                <a:solidFill>
                  <a:srgbClr val="000000"/>
                </a:solidFill>
              </a:rPr>
              <a:t>,</a:t>
            </a:r>
            <a:r>
              <a:rPr altLang="kk-KZ" b="1" sz="4400" lang="en-US">
                <a:solidFill>
                  <a:srgbClr val="000000"/>
                </a:solidFill>
              </a:rPr>
              <a:t> </a:t>
            </a:r>
            <a:r>
              <a:rPr altLang="kk-KZ" b="1" sz="4400" lang="en-US">
                <a:solidFill>
                  <a:srgbClr val="000000"/>
                </a:solidFill>
              </a:rPr>
              <a:t>c</a:t>
            </a:r>
            <a:r>
              <a:rPr altLang="kk-KZ" b="1" sz="4400" lang="en-US">
                <a:solidFill>
                  <a:srgbClr val="000000"/>
                </a:solidFill>
              </a:rPr>
              <a:t>h</a:t>
            </a:r>
            <a:r>
              <a:rPr altLang="kk-KZ" b="1" sz="4400" lang="en-US">
                <a:solidFill>
                  <a:srgbClr val="000000"/>
                </a:solidFill>
              </a:rPr>
              <a:t>a</a:t>
            </a:r>
            <a:r>
              <a:rPr altLang="kk-KZ" b="1" sz="4400" lang="en-US">
                <a:solidFill>
                  <a:srgbClr val="000000"/>
                </a:solidFill>
              </a:rPr>
              <a:t>t</a:t>
            </a:r>
            <a:r>
              <a:rPr altLang="kk-KZ" b="1" sz="4400" lang="en-US">
                <a:solidFill>
                  <a:srgbClr val="000000"/>
                </a:solidFill>
              </a:rPr>
              <a:t> </a:t>
            </a:r>
            <a:r>
              <a:rPr altLang="kk-KZ" b="1" sz="4400" lang="en-US">
                <a:solidFill>
                  <a:srgbClr val="000000"/>
                </a:solidFill>
              </a:rPr>
              <a:t>g</a:t>
            </a:r>
            <a:r>
              <a:rPr altLang="kk-KZ" b="1" sz="4400" lang="en-US">
                <a:solidFill>
                  <a:srgbClr val="000000"/>
                </a:solidFill>
              </a:rPr>
              <a:t>p</a:t>
            </a:r>
            <a:r>
              <a:rPr altLang="kk-KZ" b="1" sz="4400" lang="en-US">
                <a:solidFill>
                  <a:srgbClr val="000000"/>
                </a:solidFill>
              </a:rPr>
              <a:t>t</a:t>
            </a:r>
            <a:endParaRPr b="1" sz="2800" lang="ru-RU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="http://schemas.openxmlformats.org/officeDocument/2006/extended-properties">
  <Application>Microsoft Office PowerPoint</Application>
  <ScaleCrop>0</ScaleCrop>
  <LinksUpToDate>0</LinksUpToDate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creator>RMX3834</dc:creator>
  <dcterms:created xsi:type="dcterms:W3CDTF">2026-04-03T18:02:47Z</dcterms:created>
  <dcterms:modified xsi:type="dcterms:W3CDTF">2026-04-05T09:53:36Z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9ac27f8faa0840f1ab73cc3951908581</vt:lpwstr>
  </property>
</Properties>
</file>