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57" r:id="rId3"/>
    <p:sldId id="259" r:id="rId4"/>
    <p:sldId id="262" r:id="rId5"/>
    <p:sldId id="267" r:id="rId6"/>
    <p:sldId id="265" r:id="rId7"/>
  </p:sldIdLst>
  <p:sldSz cx="162560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71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3706" y="1069731"/>
            <a:ext cx="11516097" cy="3388575"/>
          </a:xfrm>
        </p:spPr>
        <p:txBody>
          <a:bodyPr bIns="0" anchor="b">
            <a:normAutofit/>
          </a:bodyPr>
          <a:lstStyle>
            <a:lvl1pPr algn="l">
              <a:defRPr sz="8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3707" y="4708273"/>
            <a:ext cx="11516096" cy="13034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2400" b="0" cap="all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 sz="240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22001" y="439077"/>
            <a:ext cx="6631887" cy="41226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16886" y="1065298"/>
            <a:ext cx="1081359" cy="67143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223707" y="4704723"/>
            <a:ext cx="1151609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087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938528" y="2462784"/>
            <a:ext cx="1281002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261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85481" y="1065298"/>
            <a:ext cx="2154323" cy="62131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26229" y="1065298"/>
            <a:ext cx="10438440" cy="621318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585481" y="1065298"/>
            <a:ext cx="0" cy="6213185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36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938528" y="2462784"/>
            <a:ext cx="1281002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8986" y="2341507"/>
            <a:ext cx="11524205" cy="2517267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8986" y="5074927"/>
            <a:ext cx="11507261" cy="1350572"/>
          </a:xfrm>
        </p:spPr>
        <p:txBody>
          <a:bodyPr tIns="9144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38986" y="5073313"/>
            <a:ext cx="1150726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65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290" y="1073186"/>
            <a:ext cx="12807513" cy="141240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9775" y="2681171"/>
            <a:ext cx="6193536" cy="459812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51695" y="2689791"/>
            <a:ext cx="6193536" cy="458869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938528" y="2462784"/>
            <a:ext cx="1281002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307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589" y="1072218"/>
            <a:ext cx="12810215" cy="14084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588" y="2692733"/>
            <a:ext cx="6193536" cy="10692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933" b="0" cap="all" baseline="0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9588" y="3765693"/>
            <a:ext cx="6193536" cy="352594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49816" y="2697338"/>
            <a:ext cx="6193536" cy="106964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933" b="0" cap="all" baseline="0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549816" y="3761989"/>
            <a:ext cx="6193536" cy="35164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938528" y="2462784"/>
            <a:ext cx="1281002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771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938528" y="2462784"/>
            <a:ext cx="1281002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2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13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229" y="1065298"/>
            <a:ext cx="4364132" cy="2996156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4952" y="1065299"/>
            <a:ext cx="8016627" cy="6211768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6229" y="4273989"/>
            <a:ext cx="4366684" cy="2997575"/>
          </a:xfrm>
        </p:spPr>
        <p:txBody>
          <a:bodyPr/>
          <a:lstStyle>
            <a:lvl1pPr marL="0" indent="0" algn="l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931040" y="4273988"/>
            <a:ext cx="43593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82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969850" y="642894"/>
            <a:ext cx="5432711" cy="6865468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942" y="1506017"/>
            <a:ext cx="7376437" cy="2440779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832520" y="1496723"/>
            <a:ext cx="3721561" cy="5155103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33772" y="4194656"/>
            <a:ext cx="7365872" cy="2671656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929844" y="7293142"/>
            <a:ext cx="7369801" cy="426831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29843" y="424854"/>
            <a:ext cx="7388005" cy="42790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929844" y="4191473"/>
            <a:ext cx="736980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219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692635"/>
            <a:ext cx="16256000" cy="547458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8168640"/>
            <a:ext cx="16256000" cy="9906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35439" y="1072693"/>
            <a:ext cx="12804367" cy="13989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5439" y="2687644"/>
            <a:ext cx="12804367" cy="4600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72185" y="440494"/>
            <a:ext cx="4667620" cy="41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5439" y="439077"/>
            <a:ext cx="7918448" cy="412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081" y="1065298"/>
            <a:ext cx="1081359" cy="67143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3733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171217"/>
            <a:ext cx="16256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09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267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120000"/>
        </a:lnSpc>
        <a:spcBef>
          <a:spcPts val="1333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667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33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67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120000"/>
        </a:lnSpc>
        <a:spcBef>
          <a:spcPts val="66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орум ">
            <a:hlinkClick r:id="" action="ppaction://media"/>
            <a:extLst>
              <a:ext uri="{FF2B5EF4-FFF2-40B4-BE49-F238E27FC236}">
                <a16:creationId xmlns:a16="http://schemas.microsoft.com/office/drawing/2014/main" id="{01D56174-0338-485B-A2DE-17573C2873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4" y="-1"/>
            <a:ext cx="16244866" cy="913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52</TotalTime>
  <Words>0</Words>
  <Application>Microsoft Office PowerPoint</Application>
  <PresentationFormat>Произвольный</PresentationFormat>
  <Paragraphs>0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Arial</vt:lpstr>
      <vt:lpstr>Gill Sans MT</vt:lpstr>
      <vt:lpstr>Галерея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Дидар Кназбек</cp:lastModifiedBy>
  <cp:revision>6</cp:revision>
  <dcterms:created xsi:type="dcterms:W3CDTF">2006-08-16T00:00:00Z</dcterms:created>
  <dcterms:modified xsi:type="dcterms:W3CDTF">2026-04-03T09:28:40Z</dcterms:modified>
</cp:coreProperties>
</file>