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docMetadata/LabelInfo.xml" ContentType="application/vnd.ms-office.classificationlabels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92" r:id="rId5"/>
    <p:sldId id="278" r:id="rId6"/>
    <p:sldId id="308" r:id="rId7"/>
    <p:sldId id="279" r:id="rId8"/>
    <p:sldId id="310" r:id="rId9"/>
    <p:sldId id="311" r:id="rId10"/>
    <p:sldId id="294" r:id="rId11"/>
    <p:sldId id="301" r:id="rId12"/>
    <p:sldId id="309" r:id="rId13"/>
    <p:sldId id="296" r:id="rId14"/>
    <p:sldId id="299" r:id="rId15"/>
    <p:sldId id="281" r:id="rId16"/>
    <p:sldId id="293" r:id="rId17"/>
    <p:sldId id="289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36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B0E8"/>
    <a:srgbClr val="FD0BB8"/>
    <a:srgbClr val="FF3300"/>
    <a:srgbClr val="F9AB55"/>
    <a:srgbClr val="AE78D6"/>
    <a:srgbClr val="4BFF9C"/>
    <a:srgbClr val="FF6A47"/>
    <a:srgbClr val="AEC2D8"/>
    <a:srgbClr val="FF4B4B"/>
    <a:srgbClr val="F89B3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9786" autoAdjust="0"/>
    <p:restoredTop sz="95634"/>
  </p:normalViewPr>
  <p:slideViewPr>
    <p:cSldViewPr snapToGrid="0" showGuides="1">
      <p:cViewPr>
        <p:scale>
          <a:sx n="60" d="100"/>
          <a:sy n="60" d="100"/>
        </p:scale>
        <p:origin x="-996" y="-1056"/>
      </p:cViewPr>
      <p:guideLst>
        <p:guide orient="horz" pos="1536"/>
        <p:guide pos="312"/>
      </p:guideLst>
    </p:cSldViewPr>
  </p:slideViewPr>
  <p:outlineViewPr>
    <p:cViewPr>
      <p:scale>
        <a:sx n="33" d="100"/>
        <a:sy n="33" d="100"/>
      </p:scale>
      <p:origin x="0" y="-16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2868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35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білім алушы саны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r">
                  <a:defRPr lang="ru-RU" sz="1065" b="1" i="0" u="none" strike="noStrike" kern="1200" baseline="0">
                    <a:solidFill>
                      <a:schemeClr val="lt1"/>
                    </a:solidFill>
                    <a:latin typeface="Times New Roman" panose="02020603050405020304" charset="0"/>
                    <a:ea typeface="+mn-ea"/>
                    <a:cs typeface="Times New Roman" panose="02020603050405020304" charset="0"/>
                  </a:defRPr>
                </a:pPr>
                <a:endParaRPr lang="ru-RU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2020-2021 ж.</c:v>
                </c:pt>
                <c:pt idx="1">
                  <c:v>2021-2022 ж.</c:v>
                </c:pt>
                <c:pt idx="2">
                  <c:v>2022-2023 ж.</c:v>
                </c:pt>
                <c:pt idx="3">
                  <c:v>2023-2024 ж.</c:v>
                </c:pt>
                <c:pt idx="4">
                  <c:v>2024-2025 ж.</c:v>
                </c:pt>
                <c:pt idx="5">
                  <c:v>2025-2026ж.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146</c:v>
                </c:pt>
                <c:pt idx="1">
                  <c:v>275</c:v>
                </c:pt>
                <c:pt idx="2">
                  <c:v>433</c:v>
                </c:pt>
                <c:pt idx="3">
                  <c:v>508</c:v>
                </c:pt>
                <c:pt idx="4">
                  <c:v>639</c:v>
                </c:pt>
                <c:pt idx="5">
                  <c:v>731</c:v>
                </c:pt>
              </c:numCache>
            </c:numRef>
          </c:val>
        </c:ser>
        <c:dLbls>
          <c:showVal val="1"/>
        </c:dLbls>
        <c:gapWidth val="79"/>
        <c:overlap val="100"/>
        <c:axId val="103234560"/>
        <c:axId val="112703360"/>
      </c:barChart>
      <c:catAx>
        <c:axId val="103234560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065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defRPr>
            </a:pPr>
            <a:endParaRPr lang="ru-RU"/>
          </a:p>
        </c:txPr>
        <c:crossAx val="112703360"/>
        <c:crosses val="autoZero"/>
        <c:auto val="1"/>
        <c:lblAlgn val="ctr"/>
        <c:lblOffset val="100"/>
      </c:catAx>
      <c:valAx>
        <c:axId val="11270336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0323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+mn-ea"/>
              <a:cs typeface="Times New Roman" panose="02020603050405020304" charset="0"/>
            </a:defRPr>
          </a:pPr>
          <a:endParaRPr lang="ru-RU"/>
        </a:p>
      </c:txPr>
    </c:legend>
    <c:plotVisOnly val="1"/>
    <c:dispBlanksAs val="gap"/>
    <c:extLst>
      <c:ext uri="{0b15fc19-7d7d-44ad-8c2d-2c3a37ce22c3}">
        <chartProps xmlns="https://web.wps.cn/et/2018/main" chartId="{eafbc4d2-0b00-4ca3-bfa6-205fa781c0c2}"/>
      </c:ext>
    </c:extLst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 lang="ru-RU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5826CE-389F-4743-B498-C2AF4AD6E6E4}" type="doc">
      <dgm:prSet loTypeId="urn:microsoft.com/office/officeart/2005/8/layout/radial4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47DC8506-654A-4425-8909-03648F796ACE}">
      <dgm:prSet/>
      <dgm:spPr/>
      <dgm:t>
        <a:bodyPr/>
        <a:lstStyle/>
        <a:p>
          <a:r>
            <a:rPr lang="ru-RU" b="1">
              <a:latin typeface="Times New Roman" panose="02020603050405020304" pitchFamily="18" charset="0"/>
              <a:cs typeface="Times New Roman" panose="02020603050405020304" pitchFamily="18" charset="0"/>
            </a:rPr>
            <a:t>Дуалды оқытудың негізгі ерекшеліктері:</a:t>
          </a:r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EBB3A8-89E4-42D6-BFD5-08967A9CC4E0}" type="parTrans" cxnId="{D09BA0FC-A388-4B07-B2FB-B694053FED62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30C43A-18A9-49E5-9C88-9CCB68E01ACB}" type="sibTrans" cxnId="{D09BA0FC-A388-4B07-B2FB-B694053FED62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A3BC83-8639-4F23-9CD4-6B28486FCBCD}">
      <dgm:prSet custT="1"/>
      <dgm:spPr/>
      <dgm:t>
        <a:bodyPr/>
        <a:lstStyle/>
        <a:p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>Білім мен тәжірибенің үйлесуі </a:t>
          </a:r>
          <a:endParaRPr lang="x-none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CC5891-B8BC-4C95-BE1C-0C9196117745}" type="parTrans" cxnId="{B0F59AA7-636B-4668-AC67-2A968611CF14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815443-540F-4688-B3E1-9BD82F7F68B0}" type="sibTrans" cxnId="{B0F59AA7-636B-4668-AC67-2A968611CF14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ADC3E7-9457-40DC-ADDD-7E23834D17AB}">
      <dgm:prSet custT="1"/>
      <dgm:spPr/>
      <dgm:t>
        <a:bodyPr/>
        <a:lstStyle/>
        <a:p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>Жұмысқа орналасу мүмкіндігі жоғары </a:t>
          </a:r>
          <a:endParaRPr lang="x-none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9E75F7-3DE2-4072-BB54-C41BF84332F7}" type="parTrans" cxnId="{C8EE87EA-1464-46A7-A285-831B6A0C767B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874A61-ADCE-4AE5-BAA0-6D50DBF6EA67}" type="sibTrans" cxnId="{C8EE87EA-1464-46A7-A285-831B6A0C767B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E0BF83-278F-40C5-8F15-41E4F71DBDEC}">
      <dgm:prSet custT="1"/>
      <dgm:spPr/>
      <dgm:t>
        <a:bodyPr/>
        <a:lstStyle/>
        <a:p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Кәсіпорындармен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серіктестік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C6B2A2-C844-472D-8637-7F7AE4283897}" type="parTrans" cxnId="{142A91A0-0BF3-486D-A3ED-8AE52E3DCCF9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E77D86-904C-4533-A500-562F46A6B564}" type="sibTrans" cxnId="{142A91A0-0BF3-486D-A3ED-8AE52E3DCCF9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A07303-3820-4768-A3DD-5643DF9227BA}">
      <dgm:prSet custT="1"/>
      <dgm:spPr/>
      <dgm:t>
        <a:bodyPr/>
        <a:lstStyle/>
        <a:p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Қаржылық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қолдау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279E8D-493E-4E32-B89A-34ADE1E83E62}" type="parTrans" cxnId="{9B78F738-36DD-4672-A950-2DED396E307D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D014E2-F69D-4976-ABE6-A44B91179261}" type="sibTrans" cxnId="{9B78F738-36DD-4672-A950-2DED396E307D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DD219A-E18D-4B92-A510-BDD23E7E7C3D}">
      <dgm:prSet custT="1"/>
      <dgm:spPr/>
      <dgm:t>
        <a:bodyPr/>
        <a:lstStyle/>
        <a:p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Кәсіби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дағдыларды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дамыту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626EAE-13BE-4833-85F7-EAF17CE8AEAD}" type="parTrans" cxnId="{58270E47-10A6-4E8E-870F-8D4D39EC178C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CDBB24-6B79-4CE3-B41D-596D29759D4B}" type="sibTrans" cxnId="{58270E47-10A6-4E8E-870F-8D4D39EC178C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FFD694-471D-45C9-BB3C-E5E4FE39A137}">
      <dgm:prSet custT="1"/>
      <dgm:spPr/>
      <dgm:t>
        <a:bodyPr/>
        <a:lstStyle/>
        <a:p>
          <a:r>
            <a:rPr lang="kk-K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Еңбек өтілі – еңбек кітапшасы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CDF1B8-D917-4217-902F-E3C1C5546BC5}" type="parTrans" cxnId="{7DA29597-0DD7-494F-A8E6-E50FE0F479B4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2A515B-16F0-4A1A-8FE5-D63F8E9087AE}" type="sibTrans" cxnId="{7DA29597-0DD7-494F-A8E6-E50FE0F479B4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8C3B2A-F014-4CBB-8A66-222DB3FFCB5B}" type="pres">
      <dgm:prSet presAssocID="{425826CE-389F-4743-B498-C2AF4AD6E6E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1FEA59-CA7E-49C7-84FB-F6801A3AEF7C}" type="pres">
      <dgm:prSet presAssocID="{47DC8506-654A-4425-8909-03648F796ACE}" presName="centerShape" presStyleLbl="node0" presStyleIdx="0" presStyleCnt="1"/>
      <dgm:spPr/>
      <dgm:t>
        <a:bodyPr/>
        <a:lstStyle/>
        <a:p>
          <a:endParaRPr lang="ru-RU"/>
        </a:p>
      </dgm:t>
    </dgm:pt>
    <dgm:pt modelId="{C32A543E-E238-482E-B81C-21173AA0B475}" type="pres">
      <dgm:prSet presAssocID="{72CC5891-B8BC-4C95-BE1C-0C9196117745}" presName="parTrans" presStyleLbl="bgSibTrans2D1" presStyleIdx="0" presStyleCnt="6"/>
      <dgm:spPr/>
      <dgm:t>
        <a:bodyPr/>
        <a:lstStyle/>
        <a:p>
          <a:endParaRPr lang="ru-RU"/>
        </a:p>
      </dgm:t>
    </dgm:pt>
    <dgm:pt modelId="{15260F17-7EF9-424D-AFC4-B0CBA1C312F3}" type="pres">
      <dgm:prSet presAssocID="{5EA3BC83-8639-4F23-9CD4-6B28486FCBC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5B8221-8F92-4DEA-BEAF-4C4DEE376D2B}" type="pres">
      <dgm:prSet presAssocID="{7A9E75F7-3DE2-4072-BB54-C41BF84332F7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DCD97F1B-91F5-47E0-AF75-D11B7A79F6F7}" type="pres">
      <dgm:prSet presAssocID="{84ADC3E7-9457-40DC-ADDD-7E23834D17A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ECB721-FECA-4990-B55E-6262507C146F}" type="pres">
      <dgm:prSet presAssocID="{7EC6B2A2-C844-472D-8637-7F7AE4283897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132AEE44-871D-40D7-86E1-302494982838}" type="pres">
      <dgm:prSet presAssocID="{97E0BF83-278F-40C5-8F15-41E4F71DBDEC}" presName="node" presStyleLbl="node1" presStyleIdx="2" presStyleCnt="6" custScaleX="109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722C6-D4CE-426A-9AE1-C3B8619A330C}" type="pres">
      <dgm:prSet presAssocID="{13279E8D-493E-4E32-B89A-34ADE1E83E62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E066B0D7-2367-4861-9C49-FD37A9B1B6DF}" type="pres">
      <dgm:prSet presAssocID="{17A07303-3820-4768-A3DD-5643DF9227B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AF059A-EE9C-4892-B1B6-2A2DCB7EF212}" type="pres">
      <dgm:prSet presAssocID="{34626EAE-13BE-4833-85F7-EAF17CE8AEAD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52A30E76-7951-4FC8-9C4A-3429C032FBC4}" type="pres">
      <dgm:prSet presAssocID="{5BDD219A-E18D-4B92-A510-BDD23E7E7C3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3C349-A3DA-4D73-AC4C-124AFA112F52}" type="pres">
      <dgm:prSet presAssocID="{89CDF1B8-D917-4217-902F-E3C1C5546BC5}" presName="parTrans" presStyleLbl="bgSibTrans2D1" presStyleIdx="5" presStyleCnt="6"/>
      <dgm:spPr/>
      <dgm:t>
        <a:bodyPr/>
        <a:lstStyle/>
        <a:p>
          <a:endParaRPr lang="ru-RU"/>
        </a:p>
      </dgm:t>
    </dgm:pt>
    <dgm:pt modelId="{222A39D6-49DB-44D3-8A51-3F6E3857EBAE}" type="pres">
      <dgm:prSet presAssocID="{5CFFD694-471D-45C9-BB3C-E5E4FE39A13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4DB759-E411-4800-BA4A-44BB5D11A9F9}" type="presOf" srcId="{13279E8D-493E-4E32-B89A-34ADE1E83E62}" destId="{1ED722C6-D4CE-426A-9AE1-C3B8619A330C}" srcOrd="0" destOrd="0" presId="urn:microsoft.com/office/officeart/2005/8/layout/radial4"/>
    <dgm:cxn modelId="{2F0D3D5C-8683-4E4D-B311-2DFFA988A9FB}" type="presOf" srcId="{5EA3BC83-8639-4F23-9CD4-6B28486FCBCD}" destId="{15260F17-7EF9-424D-AFC4-B0CBA1C312F3}" srcOrd="0" destOrd="0" presId="urn:microsoft.com/office/officeart/2005/8/layout/radial4"/>
    <dgm:cxn modelId="{C8EE87EA-1464-46A7-A285-831B6A0C767B}" srcId="{47DC8506-654A-4425-8909-03648F796ACE}" destId="{84ADC3E7-9457-40DC-ADDD-7E23834D17AB}" srcOrd="1" destOrd="0" parTransId="{7A9E75F7-3DE2-4072-BB54-C41BF84332F7}" sibTransId="{5C874A61-ADCE-4AE5-BAA0-6D50DBF6EA67}"/>
    <dgm:cxn modelId="{D09BA0FC-A388-4B07-B2FB-B694053FED62}" srcId="{425826CE-389F-4743-B498-C2AF4AD6E6E4}" destId="{47DC8506-654A-4425-8909-03648F796ACE}" srcOrd="0" destOrd="0" parTransId="{2CEBB3A8-89E4-42D6-BFD5-08967A9CC4E0}" sibTransId="{0B30C43A-18A9-49E5-9C88-9CCB68E01ACB}"/>
    <dgm:cxn modelId="{665F0D4A-3CA5-402F-8B92-1084DB0555CF}" type="presOf" srcId="{89CDF1B8-D917-4217-902F-E3C1C5546BC5}" destId="{7A83C349-A3DA-4D73-AC4C-124AFA112F52}" srcOrd="0" destOrd="0" presId="urn:microsoft.com/office/officeart/2005/8/layout/radial4"/>
    <dgm:cxn modelId="{18C39531-D87D-4CED-828F-064ED11573AD}" type="presOf" srcId="{425826CE-389F-4743-B498-C2AF4AD6E6E4}" destId="{8E8C3B2A-F014-4CBB-8A66-222DB3FFCB5B}" srcOrd="0" destOrd="0" presId="urn:microsoft.com/office/officeart/2005/8/layout/radial4"/>
    <dgm:cxn modelId="{142A91A0-0BF3-486D-A3ED-8AE52E3DCCF9}" srcId="{47DC8506-654A-4425-8909-03648F796ACE}" destId="{97E0BF83-278F-40C5-8F15-41E4F71DBDEC}" srcOrd="2" destOrd="0" parTransId="{7EC6B2A2-C844-472D-8637-7F7AE4283897}" sibTransId="{D9E77D86-904C-4533-A500-562F46A6B564}"/>
    <dgm:cxn modelId="{5044B4E4-4539-45C8-B808-70DBC5185017}" type="presOf" srcId="{97E0BF83-278F-40C5-8F15-41E4F71DBDEC}" destId="{132AEE44-871D-40D7-86E1-302494982838}" srcOrd="0" destOrd="0" presId="urn:microsoft.com/office/officeart/2005/8/layout/radial4"/>
    <dgm:cxn modelId="{58270E47-10A6-4E8E-870F-8D4D39EC178C}" srcId="{47DC8506-654A-4425-8909-03648F796ACE}" destId="{5BDD219A-E18D-4B92-A510-BDD23E7E7C3D}" srcOrd="4" destOrd="0" parTransId="{34626EAE-13BE-4833-85F7-EAF17CE8AEAD}" sibTransId="{20CDBB24-6B79-4CE3-B41D-596D29759D4B}"/>
    <dgm:cxn modelId="{94A96E9F-0B8B-445F-AA0B-A883F96638F1}" type="presOf" srcId="{7A9E75F7-3DE2-4072-BB54-C41BF84332F7}" destId="{275B8221-8F92-4DEA-BEAF-4C4DEE376D2B}" srcOrd="0" destOrd="0" presId="urn:microsoft.com/office/officeart/2005/8/layout/radial4"/>
    <dgm:cxn modelId="{CC1ECCFB-1437-49B5-934D-84613BA0B2EE}" type="presOf" srcId="{47DC8506-654A-4425-8909-03648F796ACE}" destId="{011FEA59-CA7E-49C7-84FB-F6801A3AEF7C}" srcOrd="0" destOrd="0" presId="urn:microsoft.com/office/officeart/2005/8/layout/radial4"/>
    <dgm:cxn modelId="{1A757DC1-442B-4443-A438-F954DE67AA16}" type="presOf" srcId="{72CC5891-B8BC-4C95-BE1C-0C9196117745}" destId="{C32A543E-E238-482E-B81C-21173AA0B475}" srcOrd="0" destOrd="0" presId="urn:microsoft.com/office/officeart/2005/8/layout/radial4"/>
    <dgm:cxn modelId="{CDC0409F-EF9D-4894-BA4F-0E358CB9D6FF}" type="presOf" srcId="{34626EAE-13BE-4833-85F7-EAF17CE8AEAD}" destId="{DAAF059A-EE9C-4892-B1B6-2A2DCB7EF212}" srcOrd="0" destOrd="0" presId="urn:microsoft.com/office/officeart/2005/8/layout/radial4"/>
    <dgm:cxn modelId="{9B78F738-36DD-4672-A950-2DED396E307D}" srcId="{47DC8506-654A-4425-8909-03648F796ACE}" destId="{17A07303-3820-4768-A3DD-5643DF9227BA}" srcOrd="3" destOrd="0" parTransId="{13279E8D-493E-4E32-B89A-34ADE1E83E62}" sibTransId="{70D014E2-F69D-4976-ABE6-A44B91179261}"/>
    <dgm:cxn modelId="{EB759ED5-2A89-45FD-8B77-5F7A58ADAAE9}" type="presOf" srcId="{17A07303-3820-4768-A3DD-5643DF9227BA}" destId="{E066B0D7-2367-4861-9C49-FD37A9B1B6DF}" srcOrd="0" destOrd="0" presId="urn:microsoft.com/office/officeart/2005/8/layout/radial4"/>
    <dgm:cxn modelId="{95E745E1-AE03-4310-BDE5-FC0554A333E8}" type="presOf" srcId="{5CFFD694-471D-45C9-BB3C-E5E4FE39A137}" destId="{222A39D6-49DB-44D3-8A51-3F6E3857EBAE}" srcOrd="0" destOrd="0" presId="urn:microsoft.com/office/officeart/2005/8/layout/radial4"/>
    <dgm:cxn modelId="{B0F59AA7-636B-4668-AC67-2A968611CF14}" srcId="{47DC8506-654A-4425-8909-03648F796ACE}" destId="{5EA3BC83-8639-4F23-9CD4-6B28486FCBCD}" srcOrd="0" destOrd="0" parTransId="{72CC5891-B8BC-4C95-BE1C-0C9196117745}" sibTransId="{D3815443-540F-4688-B3E1-9BD82F7F68B0}"/>
    <dgm:cxn modelId="{9E1F96F9-E975-4739-A977-DC0788421FBC}" type="presOf" srcId="{84ADC3E7-9457-40DC-ADDD-7E23834D17AB}" destId="{DCD97F1B-91F5-47E0-AF75-D11B7A79F6F7}" srcOrd="0" destOrd="0" presId="urn:microsoft.com/office/officeart/2005/8/layout/radial4"/>
    <dgm:cxn modelId="{7DA29597-0DD7-494F-A8E6-E50FE0F479B4}" srcId="{47DC8506-654A-4425-8909-03648F796ACE}" destId="{5CFFD694-471D-45C9-BB3C-E5E4FE39A137}" srcOrd="5" destOrd="0" parTransId="{89CDF1B8-D917-4217-902F-E3C1C5546BC5}" sibTransId="{852A515B-16F0-4A1A-8FE5-D63F8E9087AE}"/>
    <dgm:cxn modelId="{62E64645-903A-44F9-BCAF-600484CB73A8}" type="presOf" srcId="{7EC6B2A2-C844-472D-8637-7F7AE4283897}" destId="{2EECB721-FECA-4990-B55E-6262507C146F}" srcOrd="0" destOrd="0" presId="urn:microsoft.com/office/officeart/2005/8/layout/radial4"/>
    <dgm:cxn modelId="{20DEA401-ABDC-4EB2-B6C8-4674297FD207}" type="presOf" srcId="{5BDD219A-E18D-4B92-A510-BDD23E7E7C3D}" destId="{52A30E76-7951-4FC8-9C4A-3429C032FBC4}" srcOrd="0" destOrd="0" presId="urn:microsoft.com/office/officeart/2005/8/layout/radial4"/>
    <dgm:cxn modelId="{C2326F01-3CE7-4AE3-A044-CAE2C464D9B5}" type="presParOf" srcId="{8E8C3B2A-F014-4CBB-8A66-222DB3FFCB5B}" destId="{011FEA59-CA7E-49C7-84FB-F6801A3AEF7C}" srcOrd="0" destOrd="0" presId="urn:microsoft.com/office/officeart/2005/8/layout/radial4"/>
    <dgm:cxn modelId="{C28CEA41-2874-4A25-9A2C-C8C1637E92FD}" type="presParOf" srcId="{8E8C3B2A-F014-4CBB-8A66-222DB3FFCB5B}" destId="{C32A543E-E238-482E-B81C-21173AA0B475}" srcOrd="1" destOrd="0" presId="urn:microsoft.com/office/officeart/2005/8/layout/radial4"/>
    <dgm:cxn modelId="{7C776DF9-E17F-4921-9745-BAD7F6894B0C}" type="presParOf" srcId="{8E8C3B2A-F014-4CBB-8A66-222DB3FFCB5B}" destId="{15260F17-7EF9-424D-AFC4-B0CBA1C312F3}" srcOrd="2" destOrd="0" presId="urn:microsoft.com/office/officeart/2005/8/layout/radial4"/>
    <dgm:cxn modelId="{486B43A6-8AE7-4577-A046-1C0E3E2A634B}" type="presParOf" srcId="{8E8C3B2A-F014-4CBB-8A66-222DB3FFCB5B}" destId="{275B8221-8F92-4DEA-BEAF-4C4DEE376D2B}" srcOrd="3" destOrd="0" presId="urn:microsoft.com/office/officeart/2005/8/layout/radial4"/>
    <dgm:cxn modelId="{ABCFF7B2-E5E8-49BB-BFF6-B1A81A1F86A6}" type="presParOf" srcId="{8E8C3B2A-F014-4CBB-8A66-222DB3FFCB5B}" destId="{DCD97F1B-91F5-47E0-AF75-D11B7A79F6F7}" srcOrd="4" destOrd="0" presId="urn:microsoft.com/office/officeart/2005/8/layout/radial4"/>
    <dgm:cxn modelId="{4A6853D2-B8C8-44F4-8FDC-B426FE8F6007}" type="presParOf" srcId="{8E8C3B2A-F014-4CBB-8A66-222DB3FFCB5B}" destId="{2EECB721-FECA-4990-B55E-6262507C146F}" srcOrd="5" destOrd="0" presId="urn:microsoft.com/office/officeart/2005/8/layout/radial4"/>
    <dgm:cxn modelId="{B3EF6778-EA64-406B-B997-47DA0F0028E8}" type="presParOf" srcId="{8E8C3B2A-F014-4CBB-8A66-222DB3FFCB5B}" destId="{132AEE44-871D-40D7-86E1-302494982838}" srcOrd="6" destOrd="0" presId="urn:microsoft.com/office/officeart/2005/8/layout/radial4"/>
    <dgm:cxn modelId="{6D8A1242-5231-4909-9DAD-BCE79810FB9B}" type="presParOf" srcId="{8E8C3B2A-F014-4CBB-8A66-222DB3FFCB5B}" destId="{1ED722C6-D4CE-426A-9AE1-C3B8619A330C}" srcOrd="7" destOrd="0" presId="urn:microsoft.com/office/officeart/2005/8/layout/radial4"/>
    <dgm:cxn modelId="{CD1DE0F4-78E6-4430-8651-ACB5CA1D9583}" type="presParOf" srcId="{8E8C3B2A-F014-4CBB-8A66-222DB3FFCB5B}" destId="{E066B0D7-2367-4861-9C49-FD37A9B1B6DF}" srcOrd="8" destOrd="0" presId="urn:microsoft.com/office/officeart/2005/8/layout/radial4"/>
    <dgm:cxn modelId="{CAE069FC-6736-4D6D-A595-2CECD321B492}" type="presParOf" srcId="{8E8C3B2A-F014-4CBB-8A66-222DB3FFCB5B}" destId="{DAAF059A-EE9C-4892-B1B6-2A2DCB7EF212}" srcOrd="9" destOrd="0" presId="urn:microsoft.com/office/officeart/2005/8/layout/radial4"/>
    <dgm:cxn modelId="{CC7836D2-6D87-49F6-961E-B0B5AF574F0F}" type="presParOf" srcId="{8E8C3B2A-F014-4CBB-8A66-222DB3FFCB5B}" destId="{52A30E76-7951-4FC8-9C4A-3429C032FBC4}" srcOrd="10" destOrd="0" presId="urn:microsoft.com/office/officeart/2005/8/layout/radial4"/>
    <dgm:cxn modelId="{9B5DEFDC-773C-4638-BE8C-B0DACA808899}" type="presParOf" srcId="{8E8C3B2A-F014-4CBB-8A66-222DB3FFCB5B}" destId="{7A83C349-A3DA-4D73-AC4C-124AFA112F52}" srcOrd="11" destOrd="0" presId="urn:microsoft.com/office/officeart/2005/8/layout/radial4"/>
    <dgm:cxn modelId="{D91749BE-588C-4B4C-ADCD-3EBD5CD53AE1}" type="presParOf" srcId="{8E8C3B2A-F014-4CBB-8A66-222DB3FFCB5B}" destId="{222A39D6-49DB-44D3-8A51-3F6E3857EBAE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3183CD-5F45-4F81-B2A5-D5D51152B028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x-none"/>
        </a:p>
      </dgm:t>
    </dgm:pt>
    <dgm:pt modelId="{4ABF1861-794F-4DA7-9768-1C1C14FC3D0D}">
      <dgm:prSet custT="1"/>
      <dgm:spPr/>
      <dgm:t>
        <a:bodyPr/>
        <a:lstStyle/>
        <a:p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алушы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F06E92-67DC-4FF4-931D-D74C01893116}" type="parTrans" cxnId="{9CB8CCB7-536C-4E95-85CB-B89B2D485087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C39E15-1E50-4A8D-B4E3-E0AE6273E11A}" type="sibTrans" cxnId="{9CB8CCB7-536C-4E95-85CB-B89B2D485087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012362-7C88-4222-B61B-60EABB9CCB2E}">
      <dgm:prSet/>
      <dgm:spPr/>
      <dgm:t>
        <a:bodyPr/>
        <a:lstStyle/>
        <a:p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Тәжірибе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жинайды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жұмысқа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орналасу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мүмкіндігі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артады</a:t>
          </a:r>
          <a:endParaRPr lang="x-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37BAFC-5583-4321-9672-616E2EE31D71}" type="parTrans" cxnId="{9720DE87-31E9-416E-831B-7B114FC402C9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17BEDA-D166-4093-B1A3-4F26014B49F5}" type="sibTrans" cxnId="{9720DE87-31E9-416E-831B-7B114FC402C9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8996B6-4F93-48A6-BC8A-512538F9CFC6}" type="pres">
      <dgm:prSet presAssocID="{533183CD-5F45-4F81-B2A5-D5D51152B028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4366975-2767-4524-ADD9-B81C23F0E1F9}" type="pres">
      <dgm:prSet presAssocID="{4ABF1861-794F-4DA7-9768-1C1C14FC3D0D}" presName="chaos" presStyleCnt="0"/>
      <dgm:spPr/>
    </dgm:pt>
    <dgm:pt modelId="{A813C877-A192-436B-8C29-704BC57E16F7}" type="pres">
      <dgm:prSet presAssocID="{4ABF1861-794F-4DA7-9768-1C1C14FC3D0D}" presName="parTx1" presStyleLbl="revTx" presStyleIdx="0" presStyleCnt="1"/>
      <dgm:spPr/>
      <dgm:t>
        <a:bodyPr/>
        <a:lstStyle/>
        <a:p>
          <a:endParaRPr lang="ru-RU"/>
        </a:p>
      </dgm:t>
    </dgm:pt>
    <dgm:pt modelId="{1C363AA4-03C6-4007-9E6D-B3F0B503AE96}" type="pres">
      <dgm:prSet presAssocID="{4ABF1861-794F-4DA7-9768-1C1C14FC3D0D}" presName="c1" presStyleLbl="node1" presStyleIdx="0" presStyleCnt="19"/>
      <dgm:spPr/>
    </dgm:pt>
    <dgm:pt modelId="{B19541D0-EDC1-412A-A27D-F0596F36B8D9}" type="pres">
      <dgm:prSet presAssocID="{4ABF1861-794F-4DA7-9768-1C1C14FC3D0D}" presName="c2" presStyleLbl="node1" presStyleIdx="1" presStyleCnt="19"/>
      <dgm:spPr/>
    </dgm:pt>
    <dgm:pt modelId="{9C65FAD9-5C56-431C-AA1C-7D5DDC87A9FD}" type="pres">
      <dgm:prSet presAssocID="{4ABF1861-794F-4DA7-9768-1C1C14FC3D0D}" presName="c3" presStyleLbl="node1" presStyleIdx="2" presStyleCnt="19"/>
      <dgm:spPr/>
    </dgm:pt>
    <dgm:pt modelId="{6083E5BB-FA2C-4276-B8FE-B7914E462ED7}" type="pres">
      <dgm:prSet presAssocID="{4ABF1861-794F-4DA7-9768-1C1C14FC3D0D}" presName="c4" presStyleLbl="node1" presStyleIdx="3" presStyleCnt="19"/>
      <dgm:spPr/>
    </dgm:pt>
    <dgm:pt modelId="{55B99191-753E-4269-8D01-1EFE7E9456D1}" type="pres">
      <dgm:prSet presAssocID="{4ABF1861-794F-4DA7-9768-1C1C14FC3D0D}" presName="c5" presStyleLbl="node1" presStyleIdx="4" presStyleCnt="19"/>
      <dgm:spPr/>
    </dgm:pt>
    <dgm:pt modelId="{FA1E73DE-C818-4E46-9364-93DF5DBA97B1}" type="pres">
      <dgm:prSet presAssocID="{4ABF1861-794F-4DA7-9768-1C1C14FC3D0D}" presName="c6" presStyleLbl="node1" presStyleIdx="5" presStyleCnt="19"/>
      <dgm:spPr/>
    </dgm:pt>
    <dgm:pt modelId="{7CF7FB94-E823-4184-A073-FB8055F8917C}" type="pres">
      <dgm:prSet presAssocID="{4ABF1861-794F-4DA7-9768-1C1C14FC3D0D}" presName="c7" presStyleLbl="node1" presStyleIdx="6" presStyleCnt="19"/>
      <dgm:spPr/>
    </dgm:pt>
    <dgm:pt modelId="{9EDC08E3-9968-48C3-BB7D-BC9C50013C65}" type="pres">
      <dgm:prSet presAssocID="{4ABF1861-794F-4DA7-9768-1C1C14FC3D0D}" presName="c8" presStyleLbl="node1" presStyleIdx="7" presStyleCnt="19"/>
      <dgm:spPr/>
    </dgm:pt>
    <dgm:pt modelId="{6D5C2B02-94DF-4206-BFB9-57A634266782}" type="pres">
      <dgm:prSet presAssocID="{4ABF1861-794F-4DA7-9768-1C1C14FC3D0D}" presName="c9" presStyleLbl="node1" presStyleIdx="8" presStyleCnt="19"/>
      <dgm:spPr/>
    </dgm:pt>
    <dgm:pt modelId="{02368ED8-AC29-484B-A594-A2B83A58047F}" type="pres">
      <dgm:prSet presAssocID="{4ABF1861-794F-4DA7-9768-1C1C14FC3D0D}" presName="c10" presStyleLbl="node1" presStyleIdx="9" presStyleCnt="19"/>
      <dgm:spPr/>
    </dgm:pt>
    <dgm:pt modelId="{71AE78EE-30FD-4D24-AC1F-98363F5E54FE}" type="pres">
      <dgm:prSet presAssocID="{4ABF1861-794F-4DA7-9768-1C1C14FC3D0D}" presName="c11" presStyleLbl="node1" presStyleIdx="10" presStyleCnt="19"/>
      <dgm:spPr/>
    </dgm:pt>
    <dgm:pt modelId="{3249DD62-2514-4BC4-8388-097E6C5F5E3F}" type="pres">
      <dgm:prSet presAssocID="{4ABF1861-794F-4DA7-9768-1C1C14FC3D0D}" presName="c12" presStyleLbl="node1" presStyleIdx="11" presStyleCnt="19"/>
      <dgm:spPr/>
    </dgm:pt>
    <dgm:pt modelId="{89DC61AF-DCAA-4CE6-90CB-28466A240D73}" type="pres">
      <dgm:prSet presAssocID="{4ABF1861-794F-4DA7-9768-1C1C14FC3D0D}" presName="c13" presStyleLbl="node1" presStyleIdx="12" presStyleCnt="19"/>
      <dgm:spPr/>
    </dgm:pt>
    <dgm:pt modelId="{64CC806C-F9DF-4C54-AC99-FF3B594CCBAC}" type="pres">
      <dgm:prSet presAssocID="{4ABF1861-794F-4DA7-9768-1C1C14FC3D0D}" presName="c14" presStyleLbl="node1" presStyleIdx="13" presStyleCnt="19"/>
      <dgm:spPr/>
    </dgm:pt>
    <dgm:pt modelId="{A531A906-106E-4649-8309-B911202F8C4E}" type="pres">
      <dgm:prSet presAssocID="{4ABF1861-794F-4DA7-9768-1C1C14FC3D0D}" presName="c15" presStyleLbl="node1" presStyleIdx="14" presStyleCnt="19"/>
      <dgm:spPr/>
    </dgm:pt>
    <dgm:pt modelId="{872AAC97-818C-4C78-9743-3ED82CF9DE63}" type="pres">
      <dgm:prSet presAssocID="{4ABF1861-794F-4DA7-9768-1C1C14FC3D0D}" presName="c16" presStyleLbl="node1" presStyleIdx="15" presStyleCnt="19"/>
      <dgm:spPr/>
    </dgm:pt>
    <dgm:pt modelId="{F7F81FF8-9A7C-4237-9E79-5584D775403D}" type="pres">
      <dgm:prSet presAssocID="{4ABF1861-794F-4DA7-9768-1C1C14FC3D0D}" presName="c17" presStyleLbl="node1" presStyleIdx="16" presStyleCnt="19"/>
      <dgm:spPr/>
    </dgm:pt>
    <dgm:pt modelId="{1B34E8B2-678B-49BD-AE8A-81FFE2A5DA7A}" type="pres">
      <dgm:prSet presAssocID="{4ABF1861-794F-4DA7-9768-1C1C14FC3D0D}" presName="c18" presStyleLbl="node1" presStyleIdx="17" presStyleCnt="19"/>
      <dgm:spPr/>
    </dgm:pt>
    <dgm:pt modelId="{E5CAA1F1-6638-419F-BB6F-0D8BA19C5B87}" type="pres">
      <dgm:prSet presAssocID="{BBC39E15-1E50-4A8D-B4E3-E0AE6273E11A}" presName="chevronComposite1" presStyleCnt="0"/>
      <dgm:spPr/>
    </dgm:pt>
    <dgm:pt modelId="{CBA2D979-C226-48E2-BB38-8B299FEEABA3}" type="pres">
      <dgm:prSet presAssocID="{BBC39E15-1E50-4A8D-B4E3-E0AE6273E11A}" presName="chevron1" presStyleLbl="sibTrans2D1" presStyleIdx="0" presStyleCnt="2"/>
      <dgm:spPr/>
    </dgm:pt>
    <dgm:pt modelId="{450221B9-E860-4F5A-9EF4-B2E82806DD94}" type="pres">
      <dgm:prSet presAssocID="{BBC39E15-1E50-4A8D-B4E3-E0AE6273E11A}" presName="spChevron1" presStyleCnt="0"/>
      <dgm:spPr/>
    </dgm:pt>
    <dgm:pt modelId="{510049F2-3C2B-4357-9EE1-A52A9C9BF36A}" type="pres">
      <dgm:prSet presAssocID="{BBC39E15-1E50-4A8D-B4E3-E0AE6273E11A}" presName="overlap" presStyleCnt="0"/>
      <dgm:spPr/>
    </dgm:pt>
    <dgm:pt modelId="{1B07B808-409B-4652-B656-7A0BC48F43AC}" type="pres">
      <dgm:prSet presAssocID="{BBC39E15-1E50-4A8D-B4E3-E0AE6273E11A}" presName="chevronComposite2" presStyleCnt="0"/>
      <dgm:spPr/>
    </dgm:pt>
    <dgm:pt modelId="{8A00E69D-75CA-4792-9D83-91E5B7E3E326}" type="pres">
      <dgm:prSet presAssocID="{BBC39E15-1E50-4A8D-B4E3-E0AE6273E11A}" presName="chevron2" presStyleLbl="sibTrans2D1" presStyleIdx="1" presStyleCnt="2"/>
      <dgm:spPr/>
    </dgm:pt>
    <dgm:pt modelId="{B16A5341-1F38-4C02-9E91-D9D1FC3A8E4F}" type="pres">
      <dgm:prSet presAssocID="{BBC39E15-1E50-4A8D-B4E3-E0AE6273E11A}" presName="spChevron2" presStyleCnt="0"/>
      <dgm:spPr/>
    </dgm:pt>
    <dgm:pt modelId="{2FC1F3C6-D268-43CC-BF50-4A07C274C56C}" type="pres">
      <dgm:prSet presAssocID="{D3012362-7C88-4222-B61B-60EABB9CCB2E}" presName="last" presStyleCnt="0"/>
      <dgm:spPr/>
    </dgm:pt>
    <dgm:pt modelId="{F29EB5E1-384A-4022-A658-285D42298188}" type="pres">
      <dgm:prSet presAssocID="{D3012362-7C88-4222-B61B-60EABB9CCB2E}" presName="circleTx" presStyleLbl="node1" presStyleIdx="18" presStyleCnt="19" custScaleX="299341" custScaleY="114248" custLinFactNeighborX="5767" custLinFactNeighborY="-1148"/>
      <dgm:spPr/>
      <dgm:t>
        <a:bodyPr/>
        <a:lstStyle/>
        <a:p>
          <a:endParaRPr lang="ru-RU"/>
        </a:p>
      </dgm:t>
    </dgm:pt>
    <dgm:pt modelId="{DCAFE1B5-5EFC-4B49-9232-B36FAB0A6672}" type="pres">
      <dgm:prSet presAssocID="{D3012362-7C88-4222-B61B-60EABB9CCB2E}" presName="spN" presStyleCnt="0"/>
      <dgm:spPr/>
    </dgm:pt>
  </dgm:ptLst>
  <dgm:cxnLst>
    <dgm:cxn modelId="{17F0865A-A084-4A87-80DA-E8A23A5D6BAA}" type="presOf" srcId="{D3012362-7C88-4222-B61B-60EABB9CCB2E}" destId="{F29EB5E1-384A-4022-A658-285D42298188}" srcOrd="0" destOrd="0" presId="urn:microsoft.com/office/officeart/2009/3/layout/RandomtoResultProcess"/>
    <dgm:cxn modelId="{5395EC2B-6F13-4BDA-B987-893A4C5B68EF}" type="presOf" srcId="{4ABF1861-794F-4DA7-9768-1C1C14FC3D0D}" destId="{A813C877-A192-436B-8C29-704BC57E16F7}" srcOrd="0" destOrd="0" presId="urn:microsoft.com/office/officeart/2009/3/layout/RandomtoResultProcess"/>
    <dgm:cxn modelId="{9720DE87-31E9-416E-831B-7B114FC402C9}" srcId="{533183CD-5F45-4F81-B2A5-D5D51152B028}" destId="{D3012362-7C88-4222-B61B-60EABB9CCB2E}" srcOrd="1" destOrd="0" parTransId="{E637BAFC-5583-4321-9672-616E2EE31D71}" sibTransId="{1317BEDA-D166-4093-B1A3-4F26014B49F5}"/>
    <dgm:cxn modelId="{978F4AD2-DD25-4500-88F4-ECDAD23B8ABF}" type="presOf" srcId="{533183CD-5F45-4F81-B2A5-D5D51152B028}" destId="{118996B6-4F93-48A6-BC8A-512538F9CFC6}" srcOrd="0" destOrd="0" presId="urn:microsoft.com/office/officeart/2009/3/layout/RandomtoResultProcess"/>
    <dgm:cxn modelId="{9CB8CCB7-536C-4E95-85CB-B89B2D485087}" srcId="{533183CD-5F45-4F81-B2A5-D5D51152B028}" destId="{4ABF1861-794F-4DA7-9768-1C1C14FC3D0D}" srcOrd="0" destOrd="0" parTransId="{90F06E92-67DC-4FF4-931D-D74C01893116}" sibTransId="{BBC39E15-1E50-4A8D-B4E3-E0AE6273E11A}"/>
    <dgm:cxn modelId="{1B6143A7-292B-465D-BB8D-5541294DF4FE}" type="presParOf" srcId="{118996B6-4F93-48A6-BC8A-512538F9CFC6}" destId="{D4366975-2767-4524-ADD9-B81C23F0E1F9}" srcOrd="0" destOrd="0" presId="urn:microsoft.com/office/officeart/2009/3/layout/RandomtoResultProcess"/>
    <dgm:cxn modelId="{3169C986-58AB-4B2E-8DC1-CCE7CBEB8D28}" type="presParOf" srcId="{D4366975-2767-4524-ADD9-B81C23F0E1F9}" destId="{A813C877-A192-436B-8C29-704BC57E16F7}" srcOrd="0" destOrd="0" presId="urn:microsoft.com/office/officeart/2009/3/layout/RandomtoResultProcess"/>
    <dgm:cxn modelId="{59EC7D75-C3B5-40C8-BC8E-48A3C19943B6}" type="presParOf" srcId="{D4366975-2767-4524-ADD9-B81C23F0E1F9}" destId="{1C363AA4-03C6-4007-9E6D-B3F0B503AE96}" srcOrd="1" destOrd="0" presId="urn:microsoft.com/office/officeart/2009/3/layout/RandomtoResultProcess"/>
    <dgm:cxn modelId="{5654A783-0E5E-4810-8F6A-D2108DF727EE}" type="presParOf" srcId="{D4366975-2767-4524-ADD9-B81C23F0E1F9}" destId="{B19541D0-EDC1-412A-A27D-F0596F36B8D9}" srcOrd="2" destOrd="0" presId="urn:microsoft.com/office/officeart/2009/3/layout/RandomtoResultProcess"/>
    <dgm:cxn modelId="{2C590E3D-0B42-40F4-89E2-A704367B3B22}" type="presParOf" srcId="{D4366975-2767-4524-ADD9-B81C23F0E1F9}" destId="{9C65FAD9-5C56-431C-AA1C-7D5DDC87A9FD}" srcOrd="3" destOrd="0" presId="urn:microsoft.com/office/officeart/2009/3/layout/RandomtoResultProcess"/>
    <dgm:cxn modelId="{343B8F0F-23D8-4BA8-A314-CA5BD781D72E}" type="presParOf" srcId="{D4366975-2767-4524-ADD9-B81C23F0E1F9}" destId="{6083E5BB-FA2C-4276-B8FE-B7914E462ED7}" srcOrd="4" destOrd="0" presId="urn:microsoft.com/office/officeart/2009/3/layout/RandomtoResultProcess"/>
    <dgm:cxn modelId="{3506A51F-F4EF-4814-B8D4-020F2741BF6B}" type="presParOf" srcId="{D4366975-2767-4524-ADD9-B81C23F0E1F9}" destId="{55B99191-753E-4269-8D01-1EFE7E9456D1}" srcOrd="5" destOrd="0" presId="urn:microsoft.com/office/officeart/2009/3/layout/RandomtoResultProcess"/>
    <dgm:cxn modelId="{658E5E0A-4FE6-4D04-94C2-A31508207968}" type="presParOf" srcId="{D4366975-2767-4524-ADD9-B81C23F0E1F9}" destId="{FA1E73DE-C818-4E46-9364-93DF5DBA97B1}" srcOrd="6" destOrd="0" presId="urn:microsoft.com/office/officeart/2009/3/layout/RandomtoResultProcess"/>
    <dgm:cxn modelId="{09CD8738-C3EA-49E6-A7BF-21535AFA30D4}" type="presParOf" srcId="{D4366975-2767-4524-ADD9-B81C23F0E1F9}" destId="{7CF7FB94-E823-4184-A073-FB8055F8917C}" srcOrd="7" destOrd="0" presId="urn:microsoft.com/office/officeart/2009/3/layout/RandomtoResultProcess"/>
    <dgm:cxn modelId="{0F3C19BC-6B61-4DC2-A4F9-5AE55CE553BE}" type="presParOf" srcId="{D4366975-2767-4524-ADD9-B81C23F0E1F9}" destId="{9EDC08E3-9968-48C3-BB7D-BC9C50013C65}" srcOrd="8" destOrd="0" presId="urn:microsoft.com/office/officeart/2009/3/layout/RandomtoResultProcess"/>
    <dgm:cxn modelId="{7B97F2F0-191D-4710-B8CD-B5415ED88A56}" type="presParOf" srcId="{D4366975-2767-4524-ADD9-B81C23F0E1F9}" destId="{6D5C2B02-94DF-4206-BFB9-57A634266782}" srcOrd="9" destOrd="0" presId="urn:microsoft.com/office/officeart/2009/3/layout/RandomtoResultProcess"/>
    <dgm:cxn modelId="{D43EB5B0-DCA3-4E83-8621-14382DA87E73}" type="presParOf" srcId="{D4366975-2767-4524-ADD9-B81C23F0E1F9}" destId="{02368ED8-AC29-484B-A594-A2B83A58047F}" srcOrd="10" destOrd="0" presId="urn:microsoft.com/office/officeart/2009/3/layout/RandomtoResultProcess"/>
    <dgm:cxn modelId="{434FE47B-B0DD-43D6-803D-F626ED8AA55F}" type="presParOf" srcId="{D4366975-2767-4524-ADD9-B81C23F0E1F9}" destId="{71AE78EE-30FD-4D24-AC1F-98363F5E54FE}" srcOrd="11" destOrd="0" presId="urn:microsoft.com/office/officeart/2009/3/layout/RandomtoResultProcess"/>
    <dgm:cxn modelId="{4C3D9607-7794-46C3-B1D3-F207D1E2F17F}" type="presParOf" srcId="{D4366975-2767-4524-ADD9-B81C23F0E1F9}" destId="{3249DD62-2514-4BC4-8388-097E6C5F5E3F}" srcOrd="12" destOrd="0" presId="urn:microsoft.com/office/officeart/2009/3/layout/RandomtoResultProcess"/>
    <dgm:cxn modelId="{85998E44-01DC-4969-A0D4-3B28EC76BD8E}" type="presParOf" srcId="{D4366975-2767-4524-ADD9-B81C23F0E1F9}" destId="{89DC61AF-DCAA-4CE6-90CB-28466A240D73}" srcOrd="13" destOrd="0" presId="urn:microsoft.com/office/officeart/2009/3/layout/RandomtoResultProcess"/>
    <dgm:cxn modelId="{121B22C7-21FE-4CFE-AA94-EF2B731D4A47}" type="presParOf" srcId="{D4366975-2767-4524-ADD9-B81C23F0E1F9}" destId="{64CC806C-F9DF-4C54-AC99-FF3B594CCBAC}" srcOrd="14" destOrd="0" presId="urn:microsoft.com/office/officeart/2009/3/layout/RandomtoResultProcess"/>
    <dgm:cxn modelId="{81A31EA7-6511-4441-B90C-1540FDDD1FBE}" type="presParOf" srcId="{D4366975-2767-4524-ADD9-B81C23F0E1F9}" destId="{A531A906-106E-4649-8309-B911202F8C4E}" srcOrd="15" destOrd="0" presId="urn:microsoft.com/office/officeart/2009/3/layout/RandomtoResultProcess"/>
    <dgm:cxn modelId="{00D81D18-C634-498F-BC21-00EEEB0828C0}" type="presParOf" srcId="{D4366975-2767-4524-ADD9-B81C23F0E1F9}" destId="{872AAC97-818C-4C78-9743-3ED82CF9DE63}" srcOrd="16" destOrd="0" presId="urn:microsoft.com/office/officeart/2009/3/layout/RandomtoResultProcess"/>
    <dgm:cxn modelId="{1174AB17-935C-4C44-A395-2665E42487BA}" type="presParOf" srcId="{D4366975-2767-4524-ADD9-B81C23F0E1F9}" destId="{F7F81FF8-9A7C-4237-9E79-5584D775403D}" srcOrd="17" destOrd="0" presId="urn:microsoft.com/office/officeart/2009/3/layout/RandomtoResultProcess"/>
    <dgm:cxn modelId="{A72007EC-43C0-4771-BB81-3D0F32596FD0}" type="presParOf" srcId="{D4366975-2767-4524-ADD9-B81C23F0E1F9}" destId="{1B34E8B2-678B-49BD-AE8A-81FFE2A5DA7A}" srcOrd="18" destOrd="0" presId="urn:microsoft.com/office/officeart/2009/3/layout/RandomtoResultProcess"/>
    <dgm:cxn modelId="{D3C74AB9-1A5F-42CF-99F0-5FE038CCF788}" type="presParOf" srcId="{118996B6-4F93-48A6-BC8A-512538F9CFC6}" destId="{E5CAA1F1-6638-419F-BB6F-0D8BA19C5B87}" srcOrd="1" destOrd="0" presId="urn:microsoft.com/office/officeart/2009/3/layout/RandomtoResultProcess"/>
    <dgm:cxn modelId="{5283B175-2D2E-420C-9899-A84A643C4775}" type="presParOf" srcId="{E5CAA1F1-6638-419F-BB6F-0D8BA19C5B87}" destId="{CBA2D979-C226-48E2-BB38-8B299FEEABA3}" srcOrd="0" destOrd="0" presId="urn:microsoft.com/office/officeart/2009/3/layout/RandomtoResultProcess"/>
    <dgm:cxn modelId="{20B2DACA-E504-466C-B29E-A1AD70C8C65C}" type="presParOf" srcId="{E5CAA1F1-6638-419F-BB6F-0D8BA19C5B87}" destId="{450221B9-E860-4F5A-9EF4-B2E82806DD94}" srcOrd="1" destOrd="0" presId="urn:microsoft.com/office/officeart/2009/3/layout/RandomtoResultProcess"/>
    <dgm:cxn modelId="{5667B901-D7A5-41CD-AD1A-681B0050D3D3}" type="presParOf" srcId="{118996B6-4F93-48A6-BC8A-512538F9CFC6}" destId="{510049F2-3C2B-4357-9EE1-A52A9C9BF36A}" srcOrd="2" destOrd="0" presId="urn:microsoft.com/office/officeart/2009/3/layout/RandomtoResultProcess"/>
    <dgm:cxn modelId="{B79A77F5-3F2B-4527-9FF0-7D90E0C0F11D}" type="presParOf" srcId="{118996B6-4F93-48A6-BC8A-512538F9CFC6}" destId="{1B07B808-409B-4652-B656-7A0BC48F43AC}" srcOrd="3" destOrd="0" presId="urn:microsoft.com/office/officeart/2009/3/layout/RandomtoResultProcess"/>
    <dgm:cxn modelId="{ED5FF990-63D9-4A74-BACB-B8AE93721B82}" type="presParOf" srcId="{1B07B808-409B-4652-B656-7A0BC48F43AC}" destId="{8A00E69D-75CA-4792-9D83-91E5B7E3E326}" srcOrd="0" destOrd="0" presId="urn:microsoft.com/office/officeart/2009/3/layout/RandomtoResultProcess"/>
    <dgm:cxn modelId="{0672A094-19CE-4746-88E5-58FA03F54E3F}" type="presParOf" srcId="{1B07B808-409B-4652-B656-7A0BC48F43AC}" destId="{B16A5341-1F38-4C02-9E91-D9D1FC3A8E4F}" srcOrd="1" destOrd="0" presId="urn:microsoft.com/office/officeart/2009/3/layout/RandomtoResultProcess"/>
    <dgm:cxn modelId="{15D06F40-39A3-49E5-B6F8-59AEF53821E8}" type="presParOf" srcId="{118996B6-4F93-48A6-BC8A-512538F9CFC6}" destId="{2FC1F3C6-D268-43CC-BF50-4A07C274C56C}" srcOrd="4" destOrd="0" presId="urn:microsoft.com/office/officeart/2009/3/layout/RandomtoResultProcess"/>
    <dgm:cxn modelId="{3BF0D91D-4A6F-4135-ADED-DE1AB071E3D1}" type="presParOf" srcId="{2FC1F3C6-D268-43CC-BF50-4A07C274C56C}" destId="{F29EB5E1-384A-4022-A658-285D42298188}" srcOrd="0" destOrd="0" presId="urn:microsoft.com/office/officeart/2009/3/layout/RandomtoResultProcess"/>
    <dgm:cxn modelId="{0CEA01F9-E9B9-42ED-8239-DBCF77D548E8}" type="presParOf" srcId="{2FC1F3C6-D268-43CC-BF50-4A07C274C56C}" destId="{DCAFE1B5-5EFC-4B49-9232-B36FAB0A6672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D29E34-696C-479D-B251-C0438DCCED6F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x-none"/>
        </a:p>
      </dgm:t>
    </dgm:pt>
    <dgm:pt modelId="{7AB10EF0-A389-467B-9DA4-853D8613D5BA}">
      <dgm:prSet custT="1"/>
      <dgm:spPr/>
      <dgm:t>
        <a:bodyPr/>
        <a:lstStyle/>
        <a:p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Жұмыс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беруші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854AFC-9548-4493-9646-7DDBE52251E8}" type="parTrans" cxnId="{F9F2A33B-EAD7-4368-A0D4-DBFFABCD7F5E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6EBA33-A07E-43B8-BF49-B067776081B4}" type="sibTrans" cxnId="{F9F2A33B-EAD7-4368-A0D4-DBFFABCD7F5E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A86AC4-786B-4AF9-BF9E-768A39092044}">
      <dgm:prSet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kk-K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Е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ңбек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нарығын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қажетті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мамандармен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қамтамасыз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етеді</a:t>
          </a:r>
          <a:endParaRPr lang="x-none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9DCB27-CCA6-4BA4-AF54-EB0724BAC474}" type="parTrans" cxnId="{83B6B7DC-E6DE-4B23-AC42-4DA704E2D1AB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3E8D1C-50C2-438F-A069-4656EDB82B9E}" type="sibTrans" cxnId="{83B6B7DC-E6DE-4B23-AC42-4DA704E2D1AB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2CC672-1392-44AA-8F83-38348F7E7E46}" type="pres">
      <dgm:prSet presAssocID="{D2D29E34-696C-479D-B251-C0438DCCED6F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8BE2EEE-B33D-4955-91F8-C536B3F7C969}" type="pres">
      <dgm:prSet presAssocID="{7AB10EF0-A389-467B-9DA4-853D8613D5BA}" presName="chaos" presStyleCnt="0"/>
      <dgm:spPr/>
    </dgm:pt>
    <dgm:pt modelId="{0F965EFE-C10A-4C00-B668-53795E9276E1}" type="pres">
      <dgm:prSet presAssocID="{7AB10EF0-A389-467B-9DA4-853D8613D5BA}" presName="parTx1" presStyleLbl="revTx" presStyleIdx="0" presStyleCnt="1"/>
      <dgm:spPr/>
      <dgm:t>
        <a:bodyPr/>
        <a:lstStyle/>
        <a:p>
          <a:endParaRPr lang="ru-RU"/>
        </a:p>
      </dgm:t>
    </dgm:pt>
    <dgm:pt modelId="{9D5916BA-D0F2-4E4F-82CD-CC28EDCB49DB}" type="pres">
      <dgm:prSet presAssocID="{7AB10EF0-A389-467B-9DA4-853D8613D5BA}" presName="c1" presStyleLbl="node1" presStyleIdx="0" presStyleCnt="19"/>
      <dgm:spPr/>
    </dgm:pt>
    <dgm:pt modelId="{DE9E60CD-070F-417D-A2EF-64A73FBA41A1}" type="pres">
      <dgm:prSet presAssocID="{7AB10EF0-A389-467B-9DA4-853D8613D5BA}" presName="c2" presStyleLbl="node1" presStyleIdx="1" presStyleCnt="19"/>
      <dgm:spPr/>
    </dgm:pt>
    <dgm:pt modelId="{89EE4452-1E03-4235-8A52-E542AE9AB8E9}" type="pres">
      <dgm:prSet presAssocID="{7AB10EF0-A389-467B-9DA4-853D8613D5BA}" presName="c3" presStyleLbl="node1" presStyleIdx="2" presStyleCnt="19"/>
      <dgm:spPr/>
    </dgm:pt>
    <dgm:pt modelId="{718B65D3-3E04-44E9-A5BA-A17BB2D04390}" type="pres">
      <dgm:prSet presAssocID="{7AB10EF0-A389-467B-9DA4-853D8613D5BA}" presName="c4" presStyleLbl="node1" presStyleIdx="3" presStyleCnt="19"/>
      <dgm:spPr/>
    </dgm:pt>
    <dgm:pt modelId="{8558B0DE-8D56-4D8C-A5FE-A38CB75E2756}" type="pres">
      <dgm:prSet presAssocID="{7AB10EF0-A389-467B-9DA4-853D8613D5BA}" presName="c5" presStyleLbl="node1" presStyleIdx="4" presStyleCnt="19"/>
      <dgm:spPr/>
    </dgm:pt>
    <dgm:pt modelId="{FBA06B90-D681-4B1A-B83B-339F96B7BAB6}" type="pres">
      <dgm:prSet presAssocID="{7AB10EF0-A389-467B-9DA4-853D8613D5BA}" presName="c6" presStyleLbl="node1" presStyleIdx="5" presStyleCnt="19"/>
      <dgm:spPr/>
    </dgm:pt>
    <dgm:pt modelId="{744827E4-6CA0-40C5-86C8-BD9F4DBEF08F}" type="pres">
      <dgm:prSet presAssocID="{7AB10EF0-A389-467B-9DA4-853D8613D5BA}" presName="c7" presStyleLbl="node1" presStyleIdx="6" presStyleCnt="19"/>
      <dgm:spPr/>
    </dgm:pt>
    <dgm:pt modelId="{C2497944-2FC4-4C2C-9421-DC8951F7CC31}" type="pres">
      <dgm:prSet presAssocID="{7AB10EF0-A389-467B-9DA4-853D8613D5BA}" presName="c8" presStyleLbl="node1" presStyleIdx="7" presStyleCnt="19"/>
      <dgm:spPr/>
    </dgm:pt>
    <dgm:pt modelId="{19D5AFAA-DCDC-45CD-B2BF-C6599F9A26B0}" type="pres">
      <dgm:prSet presAssocID="{7AB10EF0-A389-467B-9DA4-853D8613D5BA}" presName="c9" presStyleLbl="node1" presStyleIdx="8" presStyleCnt="19"/>
      <dgm:spPr/>
    </dgm:pt>
    <dgm:pt modelId="{FD79D829-73CC-465C-9E22-0596241FCFAB}" type="pres">
      <dgm:prSet presAssocID="{7AB10EF0-A389-467B-9DA4-853D8613D5BA}" presName="c10" presStyleLbl="node1" presStyleIdx="9" presStyleCnt="19"/>
      <dgm:spPr/>
    </dgm:pt>
    <dgm:pt modelId="{4EA797E7-72AF-4187-9F07-47BC44857D85}" type="pres">
      <dgm:prSet presAssocID="{7AB10EF0-A389-467B-9DA4-853D8613D5BA}" presName="c11" presStyleLbl="node1" presStyleIdx="10" presStyleCnt="19"/>
      <dgm:spPr/>
    </dgm:pt>
    <dgm:pt modelId="{4C4346B8-8786-493D-B449-42B963887DEE}" type="pres">
      <dgm:prSet presAssocID="{7AB10EF0-A389-467B-9DA4-853D8613D5BA}" presName="c12" presStyleLbl="node1" presStyleIdx="11" presStyleCnt="19"/>
      <dgm:spPr/>
    </dgm:pt>
    <dgm:pt modelId="{EE33BF40-F184-42A4-B765-3A9EDB59FD87}" type="pres">
      <dgm:prSet presAssocID="{7AB10EF0-A389-467B-9DA4-853D8613D5BA}" presName="c13" presStyleLbl="node1" presStyleIdx="12" presStyleCnt="19"/>
      <dgm:spPr/>
    </dgm:pt>
    <dgm:pt modelId="{228DF46B-62E1-45B4-A64F-3E74B91B3C6C}" type="pres">
      <dgm:prSet presAssocID="{7AB10EF0-A389-467B-9DA4-853D8613D5BA}" presName="c14" presStyleLbl="node1" presStyleIdx="13" presStyleCnt="19"/>
      <dgm:spPr/>
    </dgm:pt>
    <dgm:pt modelId="{9DD7201D-BF51-4D79-A022-2F7BD9AB54E4}" type="pres">
      <dgm:prSet presAssocID="{7AB10EF0-A389-467B-9DA4-853D8613D5BA}" presName="c15" presStyleLbl="node1" presStyleIdx="14" presStyleCnt="19"/>
      <dgm:spPr/>
    </dgm:pt>
    <dgm:pt modelId="{52555C0C-D481-491D-980F-FCA0A21942D1}" type="pres">
      <dgm:prSet presAssocID="{7AB10EF0-A389-467B-9DA4-853D8613D5BA}" presName="c16" presStyleLbl="node1" presStyleIdx="15" presStyleCnt="19"/>
      <dgm:spPr/>
    </dgm:pt>
    <dgm:pt modelId="{37B7F16A-0C62-4620-964E-30AEC4C2E2D6}" type="pres">
      <dgm:prSet presAssocID="{7AB10EF0-A389-467B-9DA4-853D8613D5BA}" presName="c17" presStyleLbl="node1" presStyleIdx="16" presStyleCnt="19"/>
      <dgm:spPr/>
    </dgm:pt>
    <dgm:pt modelId="{32A51730-50FF-40E0-9DD7-F78EC3146C69}" type="pres">
      <dgm:prSet presAssocID="{7AB10EF0-A389-467B-9DA4-853D8613D5BA}" presName="c18" presStyleLbl="node1" presStyleIdx="17" presStyleCnt="19"/>
      <dgm:spPr/>
    </dgm:pt>
    <dgm:pt modelId="{B6C321BE-BF36-4965-92F6-D19D1C73061C}" type="pres">
      <dgm:prSet presAssocID="{C36EBA33-A07E-43B8-BF49-B067776081B4}" presName="chevronComposite1" presStyleCnt="0"/>
      <dgm:spPr/>
    </dgm:pt>
    <dgm:pt modelId="{617096C4-C638-44CC-8C09-D4D132C74F7E}" type="pres">
      <dgm:prSet presAssocID="{C36EBA33-A07E-43B8-BF49-B067776081B4}" presName="chevron1" presStyleLbl="sibTrans2D1" presStyleIdx="0" presStyleCnt="2"/>
      <dgm:spPr/>
    </dgm:pt>
    <dgm:pt modelId="{1D5690B4-046D-4982-9F6F-6C6BB0D1023B}" type="pres">
      <dgm:prSet presAssocID="{C36EBA33-A07E-43B8-BF49-B067776081B4}" presName="spChevron1" presStyleCnt="0"/>
      <dgm:spPr/>
    </dgm:pt>
    <dgm:pt modelId="{F399B56F-6B6D-4F24-AF9B-0D0253A0CFC3}" type="pres">
      <dgm:prSet presAssocID="{C36EBA33-A07E-43B8-BF49-B067776081B4}" presName="overlap" presStyleCnt="0"/>
      <dgm:spPr/>
    </dgm:pt>
    <dgm:pt modelId="{94379500-F65A-4374-B8DD-CB983198828C}" type="pres">
      <dgm:prSet presAssocID="{C36EBA33-A07E-43B8-BF49-B067776081B4}" presName="chevronComposite2" presStyleCnt="0"/>
      <dgm:spPr/>
    </dgm:pt>
    <dgm:pt modelId="{1B52717B-2ADC-4CBC-BC0E-38BBF3A6197C}" type="pres">
      <dgm:prSet presAssocID="{C36EBA33-A07E-43B8-BF49-B067776081B4}" presName="chevron2" presStyleLbl="sibTrans2D1" presStyleIdx="1" presStyleCnt="2"/>
      <dgm:spPr/>
    </dgm:pt>
    <dgm:pt modelId="{3EF7FEC0-F31C-4DAF-A0D2-5DA5912808F8}" type="pres">
      <dgm:prSet presAssocID="{C36EBA33-A07E-43B8-BF49-B067776081B4}" presName="spChevron2" presStyleCnt="0"/>
      <dgm:spPr/>
    </dgm:pt>
    <dgm:pt modelId="{7934BE5D-06FA-4D32-8D75-DF124E10F8C4}" type="pres">
      <dgm:prSet presAssocID="{4CA86AC4-786B-4AF9-BF9E-768A39092044}" presName="last" presStyleCnt="0"/>
      <dgm:spPr/>
    </dgm:pt>
    <dgm:pt modelId="{0A93B584-F5AB-458A-AF49-3977429B335A}" type="pres">
      <dgm:prSet presAssocID="{4CA86AC4-786B-4AF9-BF9E-768A39092044}" presName="circleTx" presStyleLbl="node1" presStyleIdx="18" presStyleCnt="19" custScaleX="314816" custScaleY="118948"/>
      <dgm:spPr/>
      <dgm:t>
        <a:bodyPr/>
        <a:lstStyle/>
        <a:p>
          <a:endParaRPr lang="ru-RU"/>
        </a:p>
      </dgm:t>
    </dgm:pt>
    <dgm:pt modelId="{2A5D1B98-C9FC-4AAE-8E7C-F8F2EEC73A59}" type="pres">
      <dgm:prSet presAssocID="{4CA86AC4-786B-4AF9-BF9E-768A39092044}" presName="spN" presStyleCnt="0"/>
      <dgm:spPr/>
    </dgm:pt>
  </dgm:ptLst>
  <dgm:cxnLst>
    <dgm:cxn modelId="{83B6B7DC-E6DE-4B23-AC42-4DA704E2D1AB}" srcId="{D2D29E34-696C-479D-B251-C0438DCCED6F}" destId="{4CA86AC4-786B-4AF9-BF9E-768A39092044}" srcOrd="1" destOrd="0" parTransId="{239DCB27-CCA6-4BA4-AF54-EB0724BAC474}" sibTransId="{953E8D1C-50C2-438F-A069-4656EDB82B9E}"/>
    <dgm:cxn modelId="{F9F2A33B-EAD7-4368-A0D4-DBFFABCD7F5E}" srcId="{D2D29E34-696C-479D-B251-C0438DCCED6F}" destId="{7AB10EF0-A389-467B-9DA4-853D8613D5BA}" srcOrd="0" destOrd="0" parTransId="{2F854AFC-9548-4493-9646-7DDBE52251E8}" sibTransId="{C36EBA33-A07E-43B8-BF49-B067776081B4}"/>
    <dgm:cxn modelId="{AB9B3311-0D59-4BD7-A716-908567D239E7}" type="presOf" srcId="{4CA86AC4-786B-4AF9-BF9E-768A39092044}" destId="{0A93B584-F5AB-458A-AF49-3977429B335A}" srcOrd="0" destOrd="0" presId="urn:microsoft.com/office/officeart/2009/3/layout/RandomtoResultProcess"/>
    <dgm:cxn modelId="{0C298704-88D9-48F9-8B35-06C67C2919FA}" type="presOf" srcId="{7AB10EF0-A389-467B-9DA4-853D8613D5BA}" destId="{0F965EFE-C10A-4C00-B668-53795E9276E1}" srcOrd="0" destOrd="0" presId="urn:microsoft.com/office/officeart/2009/3/layout/RandomtoResultProcess"/>
    <dgm:cxn modelId="{90C0E969-7195-4E98-B195-472944B88F5E}" type="presOf" srcId="{D2D29E34-696C-479D-B251-C0438DCCED6F}" destId="{4B2CC672-1392-44AA-8F83-38348F7E7E46}" srcOrd="0" destOrd="0" presId="urn:microsoft.com/office/officeart/2009/3/layout/RandomtoResultProcess"/>
    <dgm:cxn modelId="{2D9375A9-4500-42D7-80EF-20FD0424047F}" type="presParOf" srcId="{4B2CC672-1392-44AA-8F83-38348F7E7E46}" destId="{98BE2EEE-B33D-4955-91F8-C536B3F7C969}" srcOrd="0" destOrd="0" presId="urn:microsoft.com/office/officeart/2009/3/layout/RandomtoResultProcess"/>
    <dgm:cxn modelId="{549264C2-B159-4545-ADD4-966864AF1FD6}" type="presParOf" srcId="{98BE2EEE-B33D-4955-91F8-C536B3F7C969}" destId="{0F965EFE-C10A-4C00-B668-53795E9276E1}" srcOrd="0" destOrd="0" presId="urn:microsoft.com/office/officeart/2009/3/layout/RandomtoResultProcess"/>
    <dgm:cxn modelId="{F4388334-13F7-4A59-9603-EECF70BB9EAC}" type="presParOf" srcId="{98BE2EEE-B33D-4955-91F8-C536B3F7C969}" destId="{9D5916BA-D0F2-4E4F-82CD-CC28EDCB49DB}" srcOrd="1" destOrd="0" presId="urn:microsoft.com/office/officeart/2009/3/layout/RandomtoResultProcess"/>
    <dgm:cxn modelId="{3BDFE603-2535-457A-8C88-12F0B5387F6D}" type="presParOf" srcId="{98BE2EEE-B33D-4955-91F8-C536B3F7C969}" destId="{DE9E60CD-070F-417D-A2EF-64A73FBA41A1}" srcOrd="2" destOrd="0" presId="urn:microsoft.com/office/officeart/2009/3/layout/RandomtoResultProcess"/>
    <dgm:cxn modelId="{791593BB-F744-4CCD-81E3-BD6266EB0BB6}" type="presParOf" srcId="{98BE2EEE-B33D-4955-91F8-C536B3F7C969}" destId="{89EE4452-1E03-4235-8A52-E542AE9AB8E9}" srcOrd="3" destOrd="0" presId="urn:microsoft.com/office/officeart/2009/3/layout/RandomtoResultProcess"/>
    <dgm:cxn modelId="{4901992B-0772-4FC5-9E6E-A22406BDC789}" type="presParOf" srcId="{98BE2EEE-B33D-4955-91F8-C536B3F7C969}" destId="{718B65D3-3E04-44E9-A5BA-A17BB2D04390}" srcOrd="4" destOrd="0" presId="urn:microsoft.com/office/officeart/2009/3/layout/RandomtoResultProcess"/>
    <dgm:cxn modelId="{859F6CB8-AAC8-41C0-AB1E-BA69712F183A}" type="presParOf" srcId="{98BE2EEE-B33D-4955-91F8-C536B3F7C969}" destId="{8558B0DE-8D56-4D8C-A5FE-A38CB75E2756}" srcOrd="5" destOrd="0" presId="urn:microsoft.com/office/officeart/2009/3/layout/RandomtoResultProcess"/>
    <dgm:cxn modelId="{3D62B3C1-D274-4A7B-B429-7A4D1C6F1236}" type="presParOf" srcId="{98BE2EEE-B33D-4955-91F8-C536B3F7C969}" destId="{FBA06B90-D681-4B1A-B83B-339F96B7BAB6}" srcOrd="6" destOrd="0" presId="urn:microsoft.com/office/officeart/2009/3/layout/RandomtoResultProcess"/>
    <dgm:cxn modelId="{FCD5C314-7724-44FA-8F0C-25A60F95CCDF}" type="presParOf" srcId="{98BE2EEE-B33D-4955-91F8-C536B3F7C969}" destId="{744827E4-6CA0-40C5-86C8-BD9F4DBEF08F}" srcOrd="7" destOrd="0" presId="urn:microsoft.com/office/officeart/2009/3/layout/RandomtoResultProcess"/>
    <dgm:cxn modelId="{7E7BEE85-21EE-4DCE-A6D2-D81030CA7752}" type="presParOf" srcId="{98BE2EEE-B33D-4955-91F8-C536B3F7C969}" destId="{C2497944-2FC4-4C2C-9421-DC8951F7CC31}" srcOrd="8" destOrd="0" presId="urn:microsoft.com/office/officeart/2009/3/layout/RandomtoResultProcess"/>
    <dgm:cxn modelId="{798E851A-D460-4C04-BF6D-9AEC30160971}" type="presParOf" srcId="{98BE2EEE-B33D-4955-91F8-C536B3F7C969}" destId="{19D5AFAA-DCDC-45CD-B2BF-C6599F9A26B0}" srcOrd="9" destOrd="0" presId="urn:microsoft.com/office/officeart/2009/3/layout/RandomtoResultProcess"/>
    <dgm:cxn modelId="{D87271E6-215F-40DD-B941-B44AE63CC0EA}" type="presParOf" srcId="{98BE2EEE-B33D-4955-91F8-C536B3F7C969}" destId="{FD79D829-73CC-465C-9E22-0596241FCFAB}" srcOrd="10" destOrd="0" presId="urn:microsoft.com/office/officeart/2009/3/layout/RandomtoResultProcess"/>
    <dgm:cxn modelId="{B44879C2-8E8D-48F3-9FC9-0D77DCAFB9FC}" type="presParOf" srcId="{98BE2EEE-B33D-4955-91F8-C536B3F7C969}" destId="{4EA797E7-72AF-4187-9F07-47BC44857D85}" srcOrd="11" destOrd="0" presId="urn:microsoft.com/office/officeart/2009/3/layout/RandomtoResultProcess"/>
    <dgm:cxn modelId="{99A971A9-EE53-4A46-BE32-528F68DF0748}" type="presParOf" srcId="{98BE2EEE-B33D-4955-91F8-C536B3F7C969}" destId="{4C4346B8-8786-493D-B449-42B963887DEE}" srcOrd="12" destOrd="0" presId="urn:microsoft.com/office/officeart/2009/3/layout/RandomtoResultProcess"/>
    <dgm:cxn modelId="{67E9BC08-6EA8-4B29-9217-E03D7356AD3E}" type="presParOf" srcId="{98BE2EEE-B33D-4955-91F8-C536B3F7C969}" destId="{EE33BF40-F184-42A4-B765-3A9EDB59FD87}" srcOrd="13" destOrd="0" presId="urn:microsoft.com/office/officeart/2009/3/layout/RandomtoResultProcess"/>
    <dgm:cxn modelId="{5BB21BA9-7890-43F9-A7BC-0F7F000EB00C}" type="presParOf" srcId="{98BE2EEE-B33D-4955-91F8-C536B3F7C969}" destId="{228DF46B-62E1-45B4-A64F-3E74B91B3C6C}" srcOrd="14" destOrd="0" presId="urn:microsoft.com/office/officeart/2009/3/layout/RandomtoResultProcess"/>
    <dgm:cxn modelId="{BE53D21B-D949-4E52-96BC-0EFBD2E56E35}" type="presParOf" srcId="{98BE2EEE-B33D-4955-91F8-C536B3F7C969}" destId="{9DD7201D-BF51-4D79-A022-2F7BD9AB54E4}" srcOrd="15" destOrd="0" presId="urn:microsoft.com/office/officeart/2009/3/layout/RandomtoResultProcess"/>
    <dgm:cxn modelId="{59C9498F-6614-41CC-8218-AF942C39FB96}" type="presParOf" srcId="{98BE2EEE-B33D-4955-91F8-C536B3F7C969}" destId="{52555C0C-D481-491D-980F-FCA0A21942D1}" srcOrd="16" destOrd="0" presId="urn:microsoft.com/office/officeart/2009/3/layout/RandomtoResultProcess"/>
    <dgm:cxn modelId="{951926EC-E863-4B33-A27A-8FDAEE11FD1C}" type="presParOf" srcId="{98BE2EEE-B33D-4955-91F8-C536B3F7C969}" destId="{37B7F16A-0C62-4620-964E-30AEC4C2E2D6}" srcOrd="17" destOrd="0" presId="urn:microsoft.com/office/officeart/2009/3/layout/RandomtoResultProcess"/>
    <dgm:cxn modelId="{60A09752-58F8-4133-9657-D169ACB26D87}" type="presParOf" srcId="{98BE2EEE-B33D-4955-91F8-C536B3F7C969}" destId="{32A51730-50FF-40E0-9DD7-F78EC3146C69}" srcOrd="18" destOrd="0" presId="urn:microsoft.com/office/officeart/2009/3/layout/RandomtoResultProcess"/>
    <dgm:cxn modelId="{F69A3C41-84CA-4F7A-BC33-1551CA042EC2}" type="presParOf" srcId="{4B2CC672-1392-44AA-8F83-38348F7E7E46}" destId="{B6C321BE-BF36-4965-92F6-D19D1C73061C}" srcOrd="1" destOrd="0" presId="urn:microsoft.com/office/officeart/2009/3/layout/RandomtoResultProcess"/>
    <dgm:cxn modelId="{118F662F-A0C5-48C3-9C07-454743F50DF6}" type="presParOf" srcId="{B6C321BE-BF36-4965-92F6-D19D1C73061C}" destId="{617096C4-C638-44CC-8C09-D4D132C74F7E}" srcOrd="0" destOrd="0" presId="urn:microsoft.com/office/officeart/2009/3/layout/RandomtoResultProcess"/>
    <dgm:cxn modelId="{D73712EC-9820-46BE-B5D0-F1D517A0A426}" type="presParOf" srcId="{B6C321BE-BF36-4965-92F6-D19D1C73061C}" destId="{1D5690B4-046D-4982-9F6F-6C6BB0D1023B}" srcOrd="1" destOrd="0" presId="urn:microsoft.com/office/officeart/2009/3/layout/RandomtoResultProcess"/>
    <dgm:cxn modelId="{EA0EEBE2-F7C3-4403-90B4-3ED79203F9DC}" type="presParOf" srcId="{4B2CC672-1392-44AA-8F83-38348F7E7E46}" destId="{F399B56F-6B6D-4F24-AF9B-0D0253A0CFC3}" srcOrd="2" destOrd="0" presId="urn:microsoft.com/office/officeart/2009/3/layout/RandomtoResultProcess"/>
    <dgm:cxn modelId="{10977484-ED01-4C56-A034-770658D736CC}" type="presParOf" srcId="{4B2CC672-1392-44AA-8F83-38348F7E7E46}" destId="{94379500-F65A-4374-B8DD-CB983198828C}" srcOrd="3" destOrd="0" presId="urn:microsoft.com/office/officeart/2009/3/layout/RandomtoResultProcess"/>
    <dgm:cxn modelId="{E13EC488-A884-428E-B0B8-BF7328735E2F}" type="presParOf" srcId="{94379500-F65A-4374-B8DD-CB983198828C}" destId="{1B52717B-2ADC-4CBC-BC0E-38BBF3A6197C}" srcOrd="0" destOrd="0" presId="urn:microsoft.com/office/officeart/2009/3/layout/RandomtoResultProcess"/>
    <dgm:cxn modelId="{B98E1F1A-8ACA-48C4-998F-AED877FB38B8}" type="presParOf" srcId="{94379500-F65A-4374-B8DD-CB983198828C}" destId="{3EF7FEC0-F31C-4DAF-A0D2-5DA5912808F8}" srcOrd="1" destOrd="0" presId="urn:microsoft.com/office/officeart/2009/3/layout/RandomtoResultProcess"/>
    <dgm:cxn modelId="{9C5066BE-1E08-443B-85B9-438E3DD79F15}" type="presParOf" srcId="{4B2CC672-1392-44AA-8F83-38348F7E7E46}" destId="{7934BE5D-06FA-4D32-8D75-DF124E10F8C4}" srcOrd="4" destOrd="0" presId="urn:microsoft.com/office/officeart/2009/3/layout/RandomtoResultProcess"/>
    <dgm:cxn modelId="{2690F838-509E-4CE3-8D2C-2C8B2BCDD9BE}" type="presParOf" srcId="{7934BE5D-06FA-4D32-8D75-DF124E10F8C4}" destId="{0A93B584-F5AB-458A-AF49-3977429B335A}" srcOrd="0" destOrd="0" presId="urn:microsoft.com/office/officeart/2009/3/layout/RandomtoResultProcess"/>
    <dgm:cxn modelId="{CE287035-8FB3-4D6E-90C9-9C91E4A05214}" type="presParOf" srcId="{7934BE5D-06FA-4D32-8D75-DF124E10F8C4}" destId="{2A5D1B98-C9FC-4AAE-8E7C-F8F2EEC73A59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6CDA06-77B7-4F5A-AB9D-B223DDCB2646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x-none"/>
        </a:p>
      </dgm:t>
    </dgm:pt>
    <dgm:pt modelId="{36367863-2E4C-4970-ABA5-8664FC4871A4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Колледж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F14C5B-3448-4ACB-A316-D4AFE15C6242}" type="parTrans" cxnId="{977E68E2-BC17-4E72-9317-CBB4E9244586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44635-DDE7-4BA0-8B5F-E62FDD6F41A2}" type="sibTrans" cxnId="{977E68E2-BC17-4E72-9317-CBB4E9244586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82F72D-826A-4ABF-B0F7-D700F43DD82D}">
      <dgm:prSet/>
      <dgm:spPr/>
      <dgm:t>
        <a:bodyPr/>
        <a:lstStyle/>
        <a:p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Жұмысқа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орналасқан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түлектер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көрсеткіші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жоғарылайды</a:t>
          </a:r>
          <a:endParaRPr lang="x-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06E955-5D4D-4CF2-91EE-144C99DAC6FA}" type="parTrans" cxnId="{A5175A97-D3B1-403A-B0BB-0EFAF4AA4C88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C98E55-5D3B-412A-96F6-564914964967}" type="sibTrans" cxnId="{A5175A97-D3B1-403A-B0BB-0EFAF4AA4C88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8D37A2-16E9-4FB0-819C-CD982E6B9BB7}" type="pres">
      <dgm:prSet presAssocID="{066CDA06-77B7-4F5A-AB9D-B223DDCB2646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68F2A2-6057-4595-BB82-FEB4E4DCDCF5}" type="pres">
      <dgm:prSet presAssocID="{36367863-2E4C-4970-ABA5-8664FC4871A4}" presName="chaos" presStyleCnt="0"/>
      <dgm:spPr/>
    </dgm:pt>
    <dgm:pt modelId="{74786A3B-F367-4FA6-BB64-85169E4F2FFB}" type="pres">
      <dgm:prSet presAssocID="{36367863-2E4C-4970-ABA5-8664FC4871A4}" presName="parTx1" presStyleLbl="revTx" presStyleIdx="0" presStyleCnt="1"/>
      <dgm:spPr/>
      <dgm:t>
        <a:bodyPr/>
        <a:lstStyle/>
        <a:p>
          <a:endParaRPr lang="ru-RU"/>
        </a:p>
      </dgm:t>
    </dgm:pt>
    <dgm:pt modelId="{80DACE0F-04A8-4B29-B2D9-F266731D9CFB}" type="pres">
      <dgm:prSet presAssocID="{36367863-2E4C-4970-ABA5-8664FC4871A4}" presName="c1" presStyleLbl="node1" presStyleIdx="0" presStyleCnt="19"/>
      <dgm:spPr/>
    </dgm:pt>
    <dgm:pt modelId="{DE09E0AD-5EE3-4882-A6F7-70F9C54EC85D}" type="pres">
      <dgm:prSet presAssocID="{36367863-2E4C-4970-ABA5-8664FC4871A4}" presName="c2" presStyleLbl="node1" presStyleIdx="1" presStyleCnt="19"/>
      <dgm:spPr/>
    </dgm:pt>
    <dgm:pt modelId="{6D7FC752-67AB-456E-9A68-DE2B45D4739B}" type="pres">
      <dgm:prSet presAssocID="{36367863-2E4C-4970-ABA5-8664FC4871A4}" presName="c3" presStyleLbl="node1" presStyleIdx="2" presStyleCnt="19"/>
      <dgm:spPr/>
    </dgm:pt>
    <dgm:pt modelId="{73B9F731-0FE5-45B9-BD98-F738387CF787}" type="pres">
      <dgm:prSet presAssocID="{36367863-2E4C-4970-ABA5-8664FC4871A4}" presName="c4" presStyleLbl="node1" presStyleIdx="3" presStyleCnt="19"/>
      <dgm:spPr/>
    </dgm:pt>
    <dgm:pt modelId="{AC28A06A-5EEE-419C-9DBD-8B850F07DCF8}" type="pres">
      <dgm:prSet presAssocID="{36367863-2E4C-4970-ABA5-8664FC4871A4}" presName="c5" presStyleLbl="node1" presStyleIdx="4" presStyleCnt="19"/>
      <dgm:spPr/>
    </dgm:pt>
    <dgm:pt modelId="{0EDA1CB5-689A-45A1-A0BE-49F0C81B9758}" type="pres">
      <dgm:prSet presAssocID="{36367863-2E4C-4970-ABA5-8664FC4871A4}" presName="c6" presStyleLbl="node1" presStyleIdx="5" presStyleCnt="19"/>
      <dgm:spPr/>
    </dgm:pt>
    <dgm:pt modelId="{3D95B25B-5674-48FE-A5E0-C5588809D011}" type="pres">
      <dgm:prSet presAssocID="{36367863-2E4C-4970-ABA5-8664FC4871A4}" presName="c7" presStyleLbl="node1" presStyleIdx="6" presStyleCnt="19"/>
      <dgm:spPr/>
    </dgm:pt>
    <dgm:pt modelId="{ABA5D8F8-E0BA-47FF-B4EC-789A5563B5F4}" type="pres">
      <dgm:prSet presAssocID="{36367863-2E4C-4970-ABA5-8664FC4871A4}" presName="c8" presStyleLbl="node1" presStyleIdx="7" presStyleCnt="19"/>
      <dgm:spPr/>
    </dgm:pt>
    <dgm:pt modelId="{10C9191B-F126-4A2C-A3B6-591E73D22D58}" type="pres">
      <dgm:prSet presAssocID="{36367863-2E4C-4970-ABA5-8664FC4871A4}" presName="c9" presStyleLbl="node1" presStyleIdx="8" presStyleCnt="19"/>
      <dgm:spPr/>
    </dgm:pt>
    <dgm:pt modelId="{19D39FA4-4711-4BFC-92EF-09AEF08E92DA}" type="pres">
      <dgm:prSet presAssocID="{36367863-2E4C-4970-ABA5-8664FC4871A4}" presName="c10" presStyleLbl="node1" presStyleIdx="9" presStyleCnt="19"/>
      <dgm:spPr/>
    </dgm:pt>
    <dgm:pt modelId="{4D6BA804-2FD7-415E-BCBD-F1D0E885F775}" type="pres">
      <dgm:prSet presAssocID="{36367863-2E4C-4970-ABA5-8664FC4871A4}" presName="c11" presStyleLbl="node1" presStyleIdx="10" presStyleCnt="19"/>
      <dgm:spPr/>
    </dgm:pt>
    <dgm:pt modelId="{3734D750-96E7-46C8-93B3-753FA4608F94}" type="pres">
      <dgm:prSet presAssocID="{36367863-2E4C-4970-ABA5-8664FC4871A4}" presName="c12" presStyleLbl="node1" presStyleIdx="11" presStyleCnt="19"/>
      <dgm:spPr/>
    </dgm:pt>
    <dgm:pt modelId="{FAB4E16F-2FB3-4F32-A0E7-9A18DD0D63CB}" type="pres">
      <dgm:prSet presAssocID="{36367863-2E4C-4970-ABA5-8664FC4871A4}" presName="c13" presStyleLbl="node1" presStyleIdx="12" presStyleCnt="19"/>
      <dgm:spPr/>
    </dgm:pt>
    <dgm:pt modelId="{5F3877F4-CAC8-448B-9529-22C61C0598BC}" type="pres">
      <dgm:prSet presAssocID="{36367863-2E4C-4970-ABA5-8664FC4871A4}" presName="c14" presStyleLbl="node1" presStyleIdx="13" presStyleCnt="19"/>
      <dgm:spPr/>
    </dgm:pt>
    <dgm:pt modelId="{BA65A7F0-8707-41FE-A2C6-AB8816D04C80}" type="pres">
      <dgm:prSet presAssocID="{36367863-2E4C-4970-ABA5-8664FC4871A4}" presName="c15" presStyleLbl="node1" presStyleIdx="14" presStyleCnt="19"/>
      <dgm:spPr/>
    </dgm:pt>
    <dgm:pt modelId="{70AE6AED-B400-4C48-8BB6-00AF18A1DFFE}" type="pres">
      <dgm:prSet presAssocID="{36367863-2E4C-4970-ABA5-8664FC4871A4}" presName="c16" presStyleLbl="node1" presStyleIdx="15" presStyleCnt="19"/>
      <dgm:spPr/>
    </dgm:pt>
    <dgm:pt modelId="{26AC6764-AE70-46D5-A8D2-EC468638E1B7}" type="pres">
      <dgm:prSet presAssocID="{36367863-2E4C-4970-ABA5-8664FC4871A4}" presName="c17" presStyleLbl="node1" presStyleIdx="16" presStyleCnt="19"/>
      <dgm:spPr/>
    </dgm:pt>
    <dgm:pt modelId="{1B118A81-FDF6-41CB-BEB9-C3228279D204}" type="pres">
      <dgm:prSet presAssocID="{36367863-2E4C-4970-ABA5-8664FC4871A4}" presName="c18" presStyleLbl="node1" presStyleIdx="17" presStyleCnt="19"/>
      <dgm:spPr/>
    </dgm:pt>
    <dgm:pt modelId="{C14805B5-1DAC-4668-A8E1-040788CCD02A}" type="pres">
      <dgm:prSet presAssocID="{5F844635-DDE7-4BA0-8B5F-E62FDD6F41A2}" presName="chevronComposite1" presStyleCnt="0"/>
      <dgm:spPr/>
    </dgm:pt>
    <dgm:pt modelId="{E9B72187-85FA-43F4-AA51-90B6C93BB11C}" type="pres">
      <dgm:prSet presAssocID="{5F844635-DDE7-4BA0-8B5F-E62FDD6F41A2}" presName="chevron1" presStyleLbl="sibTrans2D1" presStyleIdx="0" presStyleCnt="2"/>
      <dgm:spPr/>
    </dgm:pt>
    <dgm:pt modelId="{5FE911AC-0552-432C-AA70-DB5F0C9422D3}" type="pres">
      <dgm:prSet presAssocID="{5F844635-DDE7-4BA0-8B5F-E62FDD6F41A2}" presName="spChevron1" presStyleCnt="0"/>
      <dgm:spPr/>
    </dgm:pt>
    <dgm:pt modelId="{305C76E2-E538-4B1A-9224-F77F875F86D4}" type="pres">
      <dgm:prSet presAssocID="{5F844635-DDE7-4BA0-8B5F-E62FDD6F41A2}" presName="overlap" presStyleCnt="0"/>
      <dgm:spPr/>
    </dgm:pt>
    <dgm:pt modelId="{E46C397C-0341-47B6-AA30-3BDD6AE1804E}" type="pres">
      <dgm:prSet presAssocID="{5F844635-DDE7-4BA0-8B5F-E62FDD6F41A2}" presName="chevronComposite2" presStyleCnt="0"/>
      <dgm:spPr/>
    </dgm:pt>
    <dgm:pt modelId="{486A384E-8A8B-41F0-AE61-FB748775C534}" type="pres">
      <dgm:prSet presAssocID="{5F844635-DDE7-4BA0-8B5F-E62FDD6F41A2}" presName="chevron2" presStyleLbl="sibTrans2D1" presStyleIdx="1" presStyleCnt="2"/>
      <dgm:spPr/>
    </dgm:pt>
    <dgm:pt modelId="{C1585435-ACEB-4185-AC3D-4605E1050AEC}" type="pres">
      <dgm:prSet presAssocID="{5F844635-DDE7-4BA0-8B5F-E62FDD6F41A2}" presName="spChevron2" presStyleCnt="0"/>
      <dgm:spPr/>
    </dgm:pt>
    <dgm:pt modelId="{936967EE-78CB-41B3-A503-8F52A9FAA574}" type="pres">
      <dgm:prSet presAssocID="{9582F72D-826A-4ABF-B0F7-D700F43DD82D}" presName="last" presStyleCnt="0"/>
      <dgm:spPr/>
    </dgm:pt>
    <dgm:pt modelId="{429FE6F8-FBF4-41B6-BD13-BEDD3D61095A}" type="pres">
      <dgm:prSet presAssocID="{9582F72D-826A-4ABF-B0F7-D700F43DD82D}" presName="circleTx" presStyleLbl="node1" presStyleIdx="18" presStyleCnt="19" custScaleX="298276" custScaleY="112230"/>
      <dgm:spPr/>
      <dgm:t>
        <a:bodyPr/>
        <a:lstStyle/>
        <a:p>
          <a:endParaRPr lang="ru-RU"/>
        </a:p>
      </dgm:t>
    </dgm:pt>
    <dgm:pt modelId="{35CD8F96-93BC-4875-B679-418BED33C7A3}" type="pres">
      <dgm:prSet presAssocID="{9582F72D-826A-4ABF-B0F7-D700F43DD82D}" presName="spN" presStyleCnt="0"/>
      <dgm:spPr/>
    </dgm:pt>
  </dgm:ptLst>
  <dgm:cxnLst>
    <dgm:cxn modelId="{A5175A97-D3B1-403A-B0BB-0EFAF4AA4C88}" srcId="{066CDA06-77B7-4F5A-AB9D-B223DDCB2646}" destId="{9582F72D-826A-4ABF-B0F7-D700F43DD82D}" srcOrd="1" destOrd="0" parTransId="{3E06E955-5D4D-4CF2-91EE-144C99DAC6FA}" sibTransId="{D1C98E55-5D3B-412A-96F6-564914964967}"/>
    <dgm:cxn modelId="{977E68E2-BC17-4E72-9317-CBB4E9244586}" srcId="{066CDA06-77B7-4F5A-AB9D-B223DDCB2646}" destId="{36367863-2E4C-4970-ABA5-8664FC4871A4}" srcOrd="0" destOrd="0" parTransId="{9BF14C5B-3448-4ACB-A316-D4AFE15C6242}" sibTransId="{5F844635-DDE7-4BA0-8B5F-E62FDD6F41A2}"/>
    <dgm:cxn modelId="{7C317CD9-C521-445E-8C94-4AECCF65F2A2}" type="presOf" srcId="{36367863-2E4C-4970-ABA5-8664FC4871A4}" destId="{74786A3B-F367-4FA6-BB64-85169E4F2FFB}" srcOrd="0" destOrd="0" presId="urn:microsoft.com/office/officeart/2009/3/layout/RandomtoResultProcess"/>
    <dgm:cxn modelId="{EDFBF488-58B5-4FC7-A0E1-02E0E380FCB0}" type="presOf" srcId="{066CDA06-77B7-4F5A-AB9D-B223DDCB2646}" destId="{F18D37A2-16E9-4FB0-819C-CD982E6B9BB7}" srcOrd="0" destOrd="0" presId="urn:microsoft.com/office/officeart/2009/3/layout/RandomtoResultProcess"/>
    <dgm:cxn modelId="{29BED84C-321F-449C-8535-C42ADE24FC0D}" type="presOf" srcId="{9582F72D-826A-4ABF-B0F7-D700F43DD82D}" destId="{429FE6F8-FBF4-41B6-BD13-BEDD3D61095A}" srcOrd="0" destOrd="0" presId="urn:microsoft.com/office/officeart/2009/3/layout/RandomtoResultProcess"/>
    <dgm:cxn modelId="{9DA251F4-EC25-4339-8910-E3D59B12C8A4}" type="presParOf" srcId="{F18D37A2-16E9-4FB0-819C-CD982E6B9BB7}" destId="{D268F2A2-6057-4595-BB82-FEB4E4DCDCF5}" srcOrd="0" destOrd="0" presId="urn:microsoft.com/office/officeart/2009/3/layout/RandomtoResultProcess"/>
    <dgm:cxn modelId="{6E8E2912-39E0-45F7-B508-149107A0D96C}" type="presParOf" srcId="{D268F2A2-6057-4595-BB82-FEB4E4DCDCF5}" destId="{74786A3B-F367-4FA6-BB64-85169E4F2FFB}" srcOrd="0" destOrd="0" presId="urn:microsoft.com/office/officeart/2009/3/layout/RandomtoResultProcess"/>
    <dgm:cxn modelId="{329EEBB9-9780-4349-8DCC-1AB67EE914D7}" type="presParOf" srcId="{D268F2A2-6057-4595-BB82-FEB4E4DCDCF5}" destId="{80DACE0F-04A8-4B29-B2D9-F266731D9CFB}" srcOrd="1" destOrd="0" presId="urn:microsoft.com/office/officeart/2009/3/layout/RandomtoResultProcess"/>
    <dgm:cxn modelId="{5295BC1D-B21E-4B5F-AC7A-D0498D61A6C4}" type="presParOf" srcId="{D268F2A2-6057-4595-BB82-FEB4E4DCDCF5}" destId="{DE09E0AD-5EE3-4882-A6F7-70F9C54EC85D}" srcOrd="2" destOrd="0" presId="urn:microsoft.com/office/officeart/2009/3/layout/RandomtoResultProcess"/>
    <dgm:cxn modelId="{FF6711B7-019A-4EFF-9F2F-CBFFD6A4CAAA}" type="presParOf" srcId="{D268F2A2-6057-4595-BB82-FEB4E4DCDCF5}" destId="{6D7FC752-67AB-456E-9A68-DE2B45D4739B}" srcOrd="3" destOrd="0" presId="urn:microsoft.com/office/officeart/2009/3/layout/RandomtoResultProcess"/>
    <dgm:cxn modelId="{7E31496F-8E84-4DD3-9F94-31F25836C3F7}" type="presParOf" srcId="{D268F2A2-6057-4595-BB82-FEB4E4DCDCF5}" destId="{73B9F731-0FE5-45B9-BD98-F738387CF787}" srcOrd="4" destOrd="0" presId="urn:microsoft.com/office/officeart/2009/3/layout/RandomtoResultProcess"/>
    <dgm:cxn modelId="{E9D0BE92-F65D-4439-B157-696F0688E4E8}" type="presParOf" srcId="{D268F2A2-6057-4595-BB82-FEB4E4DCDCF5}" destId="{AC28A06A-5EEE-419C-9DBD-8B850F07DCF8}" srcOrd="5" destOrd="0" presId="urn:microsoft.com/office/officeart/2009/3/layout/RandomtoResultProcess"/>
    <dgm:cxn modelId="{B6557167-B8B2-4CB3-92E9-D80E43A5FDC8}" type="presParOf" srcId="{D268F2A2-6057-4595-BB82-FEB4E4DCDCF5}" destId="{0EDA1CB5-689A-45A1-A0BE-49F0C81B9758}" srcOrd="6" destOrd="0" presId="urn:microsoft.com/office/officeart/2009/3/layout/RandomtoResultProcess"/>
    <dgm:cxn modelId="{BF735FDC-95B1-42FC-AB34-C5588F0B80E6}" type="presParOf" srcId="{D268F2A2-6057-4595-BB82-FEB4E4DCDCF5}" destId="{3D95B25B-5674-48FE-A5E0-C5588809D011}" srcOrd="7" destOrd="0" presId="urn:microsoft.com/office/officeart/2009/3/layout/RandomtoResultProcess"/>
    <dgm:cxn modelId="{0A7B3872-2AFE-48B1-8B99-2E73CC79094B}" type="presParOf" srcId="{D268F2A2-6057-4595-BB82-FEB4E4DCDCF5}" destId="{ABA5D8F8-E0BA-47FF-B4EC-789A5563B5F4}" srcOrd="8" destOrd="0" presId="urn:microsoft.com/office/officeart/2009/3/layout/RandomtoResultProcess"/>
    <dgm:cxn modelId="{9CD2EBE5-82C5-422F-8D30-C56ADA5E9F5C}" type="presParOf" srcId="{D268F2A2-6057-4595-BB82-FEB4E4DCDCF5}" destId="{10C9191B-F126-4A2C-A3B6-591E73D22D58}" srcOrd="9" destOrd="0" presId="urn:microsoft.com/office/officeart/2009/3/layout/RandomtoResultProcess"/>
    <dgm:cxn modelId="{A6927AE4-CD99-46D9-8234-EB16091979C7}" type="presParOf" srcId="{D268F2A2-6057-4595-BB82-FEB4E4DCDCF5}" destId="{19D39FA4-4711-4BFC-92EF-09AEF08E92DA}" srcOrd="10" destOrd="0" presId="urn:microsoft.com/office/officeart/2009/3/layout/RandomtoResultProcess"/>
    <dgm:cxn modelId="{5BE839C0-919E-4407-81D8-0595E660E245}" type="presParOf" srcId="{D268F2A2-6057-4595-BB82-FEB4E4DCDCF5}" destId="{4D6BA804-2FD7-415E-BCBD-F1D0E885F775}" srcOrd="11" destOrd="0" presId="urn:microsoft.com/office/officeart/2009/3/layout/RandomtoResultProcess"/>
    <dgm:cxn modelId="{9C43631C-33A5-4503-A21B-0DD56269161A}" type="presParOf" srcId="{D268F2A2-6057-4595-BB82-FEB4E4DCDCF5}" destId="{3734D750-96E7-46C8-93B3-753FA4608F94}" srcOrd="12" destOrd="0" presId="urn:microsoft.com/office/officeart/2009/3/layout/RandomtoResultProcess"/>
    <dgm:cxn modelId="{B404A286-AEA5-495B-B4CD-0D3595388D5F}" type="presParOf" srcId="{D268F2A2-6057-4595-BB82-FEB4E4DCDCF5}" destId="{FAB4E16F-2FB3-4F32-A0E7-9A18DD0D63CB}" srcOrd="13" destOrd="0" presId="urn:microsoft.com/office/officeart/2009/3/layout/RandomtoResultProcess"/>
    <dgm:cxn modelId="{549CA547-1A92-4979-9BC8-D3A3AB72EBC6}" type="presParOf" srcId="{D268F2A2-6057-4595-BB82-FEB4E4DCDCF5}" destId="{5F3877F4-CAC8-448B-9529-22C61C0598BC}" srcOrd="14" destOrd="0" presId="urn:microsoft.com/office/officeart/2009/3/layout/RandomtoResultProcess"/>
    <dgm:cxn modelId="{1D709511-C61C-46AB-B79A-E804E19AB6FC}" type="presParOf" srcId="{D268F2A2-6057-4595-BB82-FEB4E4DCDCF5}" destId="{BA65A7F0-8707-41FE-A2C6-AB8816D04C80}" srcOrd="15" destOrd="0" presId="urn:microsoft.com/office/officeart/2009/3/layout/RandomtoResultProcess"/>
    <dgm:cxn modelId="{9F72F817-51CF-43A1-A9CF-522148559A90}" type="presParOf" srcId="{D268F2A2-6057-4595-BB82-FEB4E4DCDCF5}" destId="{70AE6AED-B400-4C48-8BB6-00AF18A1DFFE}" srcOrd="16" destOrd="0" presId="urn:microsoft.com/office/officeart/2009/3/layout/RandomtoResultProcess"/>
    <dgm:cxn modelId="{56D88515-070C-47AB-9E84-7013ADBE1056}" type="presParOf" srcId="{D268F2A2-6057-4595-BB82-FEB4E4DCDCF5}" destId="{26AC6764-AE70-46D5-A8D2-EC468638E1B7}" srcOrd="17" destOrd="0" presId="urn:microsoft.com/office/officeart/2009/3/layout/RandomtoResultProcess"/>
    <dgm:cxn modelId="{7E256559-6D80-47DE-80D7-43498EF3B777}" type="presParOf" srcId="{D268F2A2-6057-4595-BB82-FEB4E4DCDCF5}" destId="{1B118A81-FDF6-41CB-BEB9-C3228279D204}" srcOrd="18" destOrd="0" presId="urn:microsoft.com/office/officeart/2009/3/layout/RandomtoResultProcess"/>
    <dgm:cxn modelId="{2BE8A7BE-8DA3-479A-9F24-A43CBF81B943}" type="presParOf" srcId="{F18D37A2-16E9-4FB0-819C-CD982E6B9BB7}" destId="{C14805B5-1DAC-4668-A8E1-040788CCD02A}" srcOrd="1" destOrd="0" presId="urn:microsoft.com/office/officeart/2009/3/layout/RandomtoResultProcess"/>
    <dgm:cxn modelId="{D5F17BB8-9FF6-4066-9BF3-35A4BFA8B2A0}" type="presParOf" srcId="{C14805B5-1DAC-4668-A8E1-040788CCD02A}" destId="{E9B72187-85FA-43F4-AA51-90B6C93BB11C}" srcOrd="0" destOrd="0" presId="urn:microsoft.com/office/officeart/2009/3/layout/RandomtoResultProcess"/>
    <dgm:cxn modelId="{780E7234-13A7-40EE-B873-1CD86D874295}" type="presParOf" srcId="{C14805B5-1DAC-4668-A8E1-040788CCD02A}" destId="{5FE911AC-0552-432C-AA70-DB5F0C9422D3}" srcOrd="1" destOrd="0" presId="urn:microsoft.com/office/officeart/2009/3/layout/RandomtoResultProcess"/>
    <dgm:cxn modelId="{0F948E19-C528-4414-BFC6-F962FCAFB062}" type="presParOf" srcId="{F18D37A2-16E9-4FB0-819C-CD982E6B9BB7}" destId="{305C76E2-E538-4B1A-9224-F77F875F86D4}" srcOrd="2" destOrd="0" presId="urn:microsoft.com/office/officeart/2009/3/layout/RandomtoResultProcess"/>
    <dgm:cxn modelId="{D92ED4F0-522A-4D8A-98A2-C4F1B9E9DDC6}" type="presParOf" srcId="{F18D37A2-16E9-4FB0-819C-CD982E6B9BB7}" destId="{E46C397C-0341-47B6-AA30-3BDD6AE1804E}" srcOrd="3" destOrd="0" presId="urn:microsoft.com/office/officeart/2009/3/layout/RandomtoResultProcess"/>
    <dgm:cxn modelId="{84F566DE-5C2A-4D86-8333-BCAD18CFAC09}" type="presParOf" srcId="{E46C397C-0341-47B6-AA30-3BDD6AE1804E}" destId="{486A384E-8A8B-41F0-AE61-FB748775C534}" srcOrd="0" destOrd="0" presId="urn:microsoft.com/office/officeart/2009/3/layout/RandomtoResultProcess"/>
    <dgm:cxn modelId="{B1BC3374-0E91-4533-8E76-96FDD80E9A26}" type="presParOf" srcId="{E46C397C-0341-47B6-AA30-3BDD6AE1804E}" destId="{C1585435-ACEB-4185-AC3D-4605E1050AEC}" srcOrd="1" destOrd="0" presId="urn:microsoft.com/office/officeart/2009/3/layout/RandomtoResultProcess"/>
    <dgm:cxn modelId="{D8D72B09-04E6-4843-9757-ADCBF5C50A48}" type="presParOf" srcId="{F18D37A2-16E9-4FB0-819C-CD982E6B9BB7}" destId="{936967EE-78CB-41B3-A503-8F52A9FAA574}" srcOrd="4" destOrd="0" presId="urn:microsoft.com/office/officeart/2009/3/layout/RandomtoResultProcess"/>
    <dgm:cxn modelId="{EFE7B8EE-AEBB-4792-A2DF-AFC1673614A1}" type="presParOf" srcId="{936967EE-78CB-41B3-A503-8F52A9FAA574}" destId="{429FE6F8-FBF4-41B6-BD13-BEDD3D61095A}" srcOrd="0" destOrd="0" presId="urn:microsoft.com/office/officeart/2009/3/layout/RandomtoResultProcess"/>
    <dgm:cxn modelId="{F5C6AC96-F0AD-417B-B891-BA71B1E426DC}" type="presParOf" srcId="{936967EE-78CB-41B3-A503-8F52A9FAA574}" destId="{35CD8F96-93BC-4875-B679-418BED33C7A3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C303A6-CB8C-41AF-8578-CA2952243244}" type="doc">
      <dgm:prSet loTypeId="urn:microsoft.com/office/officeart/2005/8/layout/vList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x-none"/>
        </a:p>
      </dgm:t>
    </dgm:pt>
    <dgm:pt modelId="{140F7A75-F5D2-4D3B-A1C8-857BCE136905}">
      <dgm:prSet custT="1"/>
      <dgm:spPr/>
      <dgm:t>
        <a:bodyPr/>
        <a:lstStyle/>
        <a:p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алушылармен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жұмыс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жүргізу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форматтары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3A1EEA-F851-4229-BABD-52AACD3A33CA}" type="parTrans" cxnId="{C3067EF3-7981-4C19-A8D6-AFD818849A58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34A07-41AC-4C06-B52C-C43F918E0DAC}" type="sibTrans" cxnId="{C3067EF3-7981-4C19-A8D6-AFD818849A58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E4B6C8-6FD6-4673-8F38-6E6A1E50245B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kk-K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Өндірістік және кәсіптік тәжірибелер;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BDDA5D-DF6D-405B-AFEF-4A2994D71919}" type="parTrans" cxnId="{4E2702A5-7FC8-41B9-9D74-E5D97E889393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AE9D81-061E-4254-A46C-EB98A68A5057}" type="sibTrans" cxnId="{4E2702A5-7FC8-41B9-9D74-E5D97E889393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C7B2F6-838B-4C20-A4B7-936B3FDEA21F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Bılım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mansap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bolaşaq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r>
            <a:rPr lang="kk-K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жұмыс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берушілермен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форум  (2023 ж.);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90F76B-B2A7-4746-AD43-61C75BDC4123}" type="parTrans" cxnId="{C35D3F4B-258A-4557-AB0D-BFF42CDD6E8F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CD347A-4628-4679-B82C-176952261270}" type="sibTrans" cxnId="{C35D3F4B-258A-4557-AB0D-BFF42CDD6E8F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DBDC0E-3BAA-4A0C-8238-2C537C8F93DF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Компания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өкілдерінің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қатысуымен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өткізілетін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тағылымды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қонақ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дәрістер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ЖШС «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Алматыжылужайэнерго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», «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АлЭС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» АҚ, ЖШС «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RG BRANDS KAZAKHSTAN</a:t>
          </a:r>
          <a:r>
            <a:rPr lang="kk-K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«АЖК» АҚ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өкілдерінің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қатысуымен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дөңгелек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үстел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8A76CF-B6B2-4CDC-BF23-DA94AD6487B3}" type="parTrans" cxnId="{A16E1F17-A729-44D5-BD95-7505075C9063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CBD182-3650-4CD1-9BC0-28D4946A3A12}" type="sibTrans" cxnId="{A16E1F17-A729-44D5-BD95-7505075C9063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E4BAFE-BA6C-4AFC-BFFD-C26038B32C74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Интеграциялық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сабақтар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күні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: ЖШС «КАЗ ЭНЕРГО ПАУЭР», ЖШС «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SMART LIGHT</a:t>
          </a:r>
          <a:r>
            <a:rPr lang="kk-K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, ЖШС «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EXPOBEST</a:t>
          </a:r>
          <a:r>
            <a:rPr lang="kk-K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err="1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smtClean="0">
              <a:latin typeface="Times New Roman" panose="02020603050405020304" pitchFamily="18" charset="0"/>
              <a:cs typeface="Times New Roman" panose="02020603050405020304" pitchFamily="18" charset="0"/>
            </a:rPr>
            <a:t>ЖШС «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МАЙАМИ СОЛАР»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әлеуметтік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серіктестерінің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тағылымды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қонақ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дәрістері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DCCABD-8742-4285-AC59-82D865E3A877}" type="parTrans" cxnId="{23C6E019-2A66-4ED3-A8FE-3E2E31D841E8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7810A1-798F-4643-91A1-21741D57C7F5}" type="sibTrans" cxnId="{23C6E019-2A66-4ED3-A8FE-3E2E31D841E8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D46D5F-33FC-4301-BC5A-685B6F317F48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Кәсіпорын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базаларында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өткізілетін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экскурсиялар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829959-AE4A-4A43-849C-9E07C8AF07A4}" type="parTrans" cxnId="{CD043266-7935-4603-907E-7D8F742C8340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B59597-5CD1-47A6-946E-E15BC1D25683}" type="sibTrans" cxnId="{CD043266-7935-4603-907E-7D8F742C8340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8A5355-2945-49FA-9487-AE40D2A9FF3D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Әр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жылдардағы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түлектермен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тағылымды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кездесу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A159BA-0DF6-4B22-90E1-6E465A854DE0}" type="parTrans" cxnId="{5F7844CE-44CF-46FE-A0F5-B8706A319EEF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969A83-283B-4007-AE9D-340FC658ED31}" type="sibTrans" cxnId="{5F7844CE-44CF-46FE-A0F5-B8706A319EEF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1EB4CB-9C41-4051-895F-C7ACA5A7F856}" type="pres">
      <dgm:prSet presAssocID="{C2C303A6-CB8C-41AF-8578-CA29522432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19381F-76DF-4CF8-B7CC-C63CB8FDE7EB}" type="pres">
      <dgm:prSet presAssocID="{140F7A75-F5D2-4D3B-A1C8-857BCE136905}" presName="parentText" presStyleLbl="node1" presStyleIdx="0" presStyleCnt="1" custScaleX="88478" custLinFactNeighborX="-5531" custLinFactNeighborY="-31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9E887F-2C2B-44F4-8802-5555673FA498}" type="pres">
      <dgm:prSet presAssocID="{140F7A75-F5D2-4D3B-A1C8-857BCE136905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6E1F17-A729-44D5-BD95-7505075C9063}" srcId="{140F7A75-F5D2-4D3B-A1C8-857BCE136905}" destId="{DDDBDC0E-3BAA-4A0C-8238-2C537C8F93DF}" srcOrd="2" destOrd="0" parTransId="{468A76CF-B6B2-4CDC-BF23-DA94AD6487B3}" sibTransId="{01CBD182-3650-4CD1-9BC0-28D4946A3A12}"/>
    <dgm:cxn modelId="{E5F7B20B-7C28-4F2E-864A-2FE8C26B8445}" type="presOf" srcId="{2DC7B2F6-838B-4C20-A4B7-936B3FDEA21F}" destId="{709E887F-2C2B-44F4-8802-5555673FA498}" srcOrd="0" destOrd="1" presId="urn:microsoft.com/office/officeart/2005/8/layout/vList2"/>
    <dgm:cxn modelId="{CD043266-7935-4603-907E-7D8F742C8340}" srcId="{140F7A75-F5D2-4D3B-A1C8-857BCE136905}" destId="{34D46D5F-33FC-4301-BC5A-685B6F317F48}" srcOrd="4" destOrd="0" parTransId="{48829959-AE4A-4A43-849C-9E07C8AF07A4}" sibTransId="{E6B59597-5CD1-47A6-946E-E15BC1D25683}"/>
    <dgm:cxn modelId="{4E2702A5-7FC8-41B9-9D74-E5D97E889393}" srcId="{140F7A75-F5D2-4D3B-A1C8-857BCE136905}" destId="{55E4B6C8-6FD6-4673-8F38-6E6A1E50245B}" srcOrd="0" destOrd="0" parTransId="{A1BDDA5D-DF6D-405B-AFEF-4A2994D71919}" sibTransId="{95AE9D81-061E-4254-A46C-EB98A68A5057}"/>
    <dgm:cxn modelId="{C3067EF3-7981-4C19-A8D6-AFD818849A58}" srcId="{C2C303A6-CB8C-41AF-8578-CA2952243244}" destId="{140F7A75-F5D2-4D3B-A1C8-857BCE136905}" srcOrd="0" destOrd="0" parTransId="{563A1EEA-F851-4229-BABD-52AACD3A33CA}" sibTransId="{B6334A07-41AC-4C06-B52C-C43F918E0DAC}"/>
    <dgm:cxn modelId="{5F7844CE-44CF-46FE-A0F5-B8706A319EEF}" srcId="{140F7A75-F5D2-4D3B-A1C8-857BCE136905}" destId="{258A5355-2945-49FA-9487-AE40D2A9FF3D}" srcOrd="5" destOrd="0" parTransId="{9AA159BA-0DF6-4B22-90E1-6E465A854DE0}" sibTransId="{37969A83-283B-4007-AE9D-340FC658ED31}"/>
    <dgm:cxn modelId="{E08142EC-2482-4DE1-8CEB-0D3898F99EBD}" type="presOf" srcId="{FEE4BAFE-BA6C-4AFC-BFFD-C26038B32C74}" destId="{709E887F-2C2B-44F4-8802-5555673FA498}" srcOrd="0" destOrd="3" presId="urn:microsoft.com/office/officeart/2005/8/layout/vList2"/>
    <dgm:cxn modelId="{3E6F509D-B7CE-4E3A-A265-E471F4F6C031}" type="presOf" srcId="{C2C303A6-CB8C-41AF-8578-CA2952243244}" destId="{101EB4CB-9C41-4051-895F-C7ACA5A7F856}" srcOrd="0" destOrd="0" presId="urn:microsoft.com/office/officeart/2005/8/layout/vList2"/>
    <dgm:cxn modelId="{7A1F19CD-974D-4DFB-9DBE-200A75154B72}" type="presOf" srcId="{55E4B6C8-6FD6-4673-8F38-6E6A1E50245B}" destId="{709E887F-2C2B-44F4-8802-5555673FA498}" srcOrd="0" destOrd="0" presId="urn:microsoft.com/office/officeart/2005/8/layout/vList2"/>
    <dgm:cxn modelId="{B263D2DB-D771-4981-B95E-2CCFE47FA912}" type="presOf" srcId="{34D46D5F-33FC-4301-BC5A-685B6F317F48}" destId="{709E887F-2C2B-44F4-8802-5555673FA498}" srcOrd="0" destOrd="4" presId="urn:microsoft.com/office/officeart/2005/8/layout/vList2"/>
    <dgm:cxn modelId="{F4552927-4D7F-4F65-AAFC-282E96FBCC6E}" type="presOf" srcId="{140F7A75-F5D2-4D3B-A1C8-857BCE136905}" destId="{E219381F-76DF-4CF8-B7CC-C63CB8FDE7EB}" srcOrd="0" destOrd="0" presId="urn:microsoft.com/office/officeart/2005/8/layout/vList2"/>
    <dgm:cxn modelId="{C35D3F4B-258A-4557-AB0D-BFF42CDD6E8F}" srcId="{140F7A75-F5D2-4D3B-A1C8-857BCE136905}" destId="{2DC7B2F6-838B-4C20-A4B7-936B3FDEA21F}" srcOrd="1" destOrd="0" parTransId="{9C90F76B-B2A7-4746-AD43-61C75BDC4123}" sibTransId="{A0CD347A-4628-4679-B82C-176952261270}"/>
    <dgm:cxn modelId="{5F58CE5C-584C-4266-9FCE-433B399961BC}" type="presOf" srcId="{DDDBDC0E-3BAA-4A0C-8238-2C537C8F93DF}" destId="{709E887F-2C2B-44F4-8802-5555673FA498}" srcOrd="0" destOrd="2" presId="urn:microsoft.com/office/officeart/2005/8/layout/vList2"/>
    <dgm:cxn modelId="{7D50F6C8-20FE-4536-8204-E6584FB9C552}" type="presOf" srcId="{258A5355-2945-49FA-9487-AE40D2A9FF3D}" destId="{709E887F-2C2B-44F4-8802-5555673FA498}" srcOrd="0" destOrd="5" presId="urn:microsoft.com/office/officeart/2005/8/layout/vList2"/>
    <dgm:cxn modelId="{23C6E019-2A66-4ED3-A8FE-3E2E31D841E8}" srcId="{140F7A75-F5D2-4D3B-A1C8-857BCE136905}" destId="{FEE4BAFE-BA6C-4AFC-BFFD-C26038B32C74}" srcOrd="3" destOrd="0" parTransId="{2EDCCABD-8742-4285-AC59-82D865E3A877}" sibTransId="{137810A1-798F-4643-91A1-21741D57C7F5}"/>
    <dgm:cxn modelId="{5215D8BA-B82A-44BC-BD01-BFC07F9E9D91}" type="presParOf" srcId="{101EB4CB-9C41-4051-895F-C7ACA5A7F856}" destId="{E219381F-76DF-4CF8-B7CC-C63CB8FDE7EB}" srcOrd="0" destOrd="0" presId="urn:microsoft.com/office/officeart/2005/8/layout/vList2"/>
    <dgm:cxn modelId="{CC40F33B-E1EB-4254-99F6-6C3EFBA78787}" type="presParOf" srcId="{101EB4CB-9C41-4051-895F-C7ACA5A7F856}" destId="{709E887F-2C2B-44F4-8802-5555673FA49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11FEA59-CA7E-49C7-84FB-F6801A3AEF7C}">
      <dsp:nvSpPr>
        <dsp:cNvPr id="0" name=""/>
        <dsp:cNvSpPr/>
      </dsp:nvSpPr>
      <dsp:spPr>
        <a:xfrm>
          <a:off x="3472273" y="2906976"/>
          <a:ext cx="2379926" cy="237992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Дуалды оқытудың негізгі ерекшеліктері:</a:t>
          </a:r>
          <a:endParaRPr lang="x-none" sz="1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2273" y="2906976"/>
        <a:ext cx="2379926" cy="2379926"/>
      </dsp:txXfrm>
    </dsp:sp>
    <dsp:sp modelId="{C32A543E-E238-482E-B81C-21173AA0B475}">
      <dsp:nvSpPr>
        <dsp:cNvPr id="0" name=""/>
        <dsp:cNvSpPr/>
      </dsp:nvSpPr>
      <dsp:spPr>
        <a:xfrm rot="10800000">
          <a:off x="1056119" y="3757800"/>
          <a:ext cx="2283266" cy="67827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260F17-7EF9-424D-AFC4-B0CBA1C312F3}">
      <dsp:nvSpPr>
        <dsp:cNvPr id="0" name=""/>
        <dsp:cNvSpPr/>
      </dsp:nvSpPr>
      <dsp:spPr>
        <a:xfrm>
          <a:off x="223145" y="3430560"/>
          <a:ext cx="1665948" cy="13327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Білім мен тәжірибенің үйлесуі </a:t>
          </a:r>
          <a:endParaRPr lang="x-none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145" y="3430560"/>
        <a:ext cx="1665948" cy="1332758"/>
      </dsp:txXfrm>
    </dsp:sp>
    <dsp:sp modelId="{275B8221-8F92-4DEA-BEAF-4C4DEE376D2B}">
      <dsp:nvSpPr>
        <dsp:cNvPr id="0" name=""/>
        <dsp:cNvSpPr/>
      </dsp:nvSpPr>
      <dsp:spPr>
        <a:xfrm rot="12960000">
          <a:off x="1526794" y="2309212"/>
          <a:ext cx="2283266" cy="67827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D97F1B-91F5-47E0-AF75-D11B7A79F6F7}">
      <dsp:nvSpPr>
        <dsp:cNvPr id="0" name=""/>
        <dsp:cNvSpPr/>
      </dsp:nvSpPr>
      <dsp:spPr>
        <a:xfrm>
          <a:off x="911852" y="1310937"/>
          <a:ext cx="1665948" cy="13327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Жұмысқа орналасу мүмкіндігі жоғары </a:t>
          </a:r>
          <a:endParaRPr lang="x-none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1852" y="1310937"/>
        <a:ext cx="1665948" cy="1332758"/>
      </dsp:txXfrm>
    </dsp:sp>
    <dsp:sp modelId="{2EECB721-FECA-4990-B55E-6262507C146F}">
      <dsp:nvSpPr>
        <dsp:cNvPr id="0" name=""/>
        <dsp:cNvSpPr/>
      </dsp:nvSpPr>
      <dsp:spPr>
        <a:xfrm rot="15120000">
          <a:off x="2759036" y="1413936"/>
          <a:ext cx="2283266" cy="67827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2AEE44-871D-40D7-86E1-302494982838}">
      <dsp:nvSpPr>
        <dsp:cNvPr id="0" name=""/>
        <dsp:cNvSpPr/>
      </dsp:nvSpPr>
      <dsp:spPr>
        <a:xfrm>
          <a:off x="2637886" y="938"/>
          <a:ext cx="1819998" cy="13327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Кәсіпорындармен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серіктестік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x-none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37886" y="938"/>
        <a:ext cx="1819998" cy="1332758"/>
      </dsp:txXfrm>
    </dsp:sp>
    <dsp:sp modelId="{1ED722C6-D4CE-426A-9AE1-C3B8619A330C}">
      <dsp:nvSpPr>
        <dsp:cNvPr id="0" name=""/>
        <dsp:cNvSpPr/>
      </dsp:nvSpPr>
      <dsp:spPr>
        <a:xfrm rot="17280000">
          <a:off x="4282171" y="1413936"/>
          <a:ext cx="2283266" cy="67827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66B0D7-2367-4861-9C49-FD37A9B1B6DF}">
      <dsp:nvSpPr>
        <dsp:cNvPr id="0" name=""/>
        <dsp:cNvSpPr/>
      </dsp:nvSpPr>
      <dsp:spPr>
        <a:xfrm>
          <a:off x="4943614" y="938"/>
          <a:ext cx="1665948" cy="13327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Қаржылық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қолдау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x-none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43614" y="938"/>
        <a:ext cx="1665948" cy="1332758"/>
      </dsp:txXfrm>
    </dsp:sp>
    <dsp:sp modelId="{DAAF059A-EE9C-4892-B1B6-2A2DCB7EF212}">
      <dsp:nvSpPr>
        <dsp:cNvPr id="0" name=""/>
        <dsp:cNvSpPr/>
      </dsp:nvSpPr>
      <dsp:spPr>
        <a:xfrm rot="19440000">
          <a:off x="5514413" y="2309212"/>
          <a:ext cx="2283266" cy="67827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A30E76-7951-4FC8-9C4A-3429C032FBC4}">
      <dsp:nvSpPr>
        <dsp:cNvPr id="0" name=""/>
        <dsp:cNvSpPr/>
      </dsp:nvSpPr>
      <dsp:spPr>
        <a:xfrm>
          <a:off x="6746673" y="1310937"/>
          <a:ext cx="1665948" cy="13327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Кәсіби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дағдыларды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дамыту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x-none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46673" y="1310937"/>
        <a:ext cx="1665948" cy="1332758"/>
      </dsp:txXfrm>
    </dsp:sp>
    <dsp:sp modelId="{7A83C349-A3DA-4D73-AC4C-124AFA112F52}">
      <dsp:nvSpPr>
        <dsp:cNvPr id="0" name=""/>
        <dsp:cNvSpPr/>
      </dsp:nvSpPr>
      <dsp:spPr>
        <a:xfrm>
          <a:off x="5985088" y="3757800"/>
          <a:ext cx="2283266" cy="67827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2A39D6-49DB-44D3-8A51-3F6E3857EBAE}">
      <dsp:nvSpPr>
        <dsp:cNvPr id="0" name=""/>
        <dsp:cNvSpPr/>
      </dsp:nvSpPr>
      <dsp:spPr>
        <a:xfrm>
          <a:off x="7435380" y="3430560"/>
          <a:ext cx="1665948" cy="13327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Еңбек өтілі – еңбек кітапшасы</a:t>
          </a:r>
          <a:endParaRPr lang="x-none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35380" y="3430560"/>
        <a:ext cx="1665948" cy="133275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13C877-A192-436B-8C29-704BC57E16F7}">
      <dsp:nvSpPr>
        <dsp:cNvPr id="0" name=""/>
        <dsp:cNvSpPr/>
      </dsp:nvSpPr>
      <dsp:spPr>
        <a:xfrm>
          <a:off x="614354" y="419127"/>
          <a:ext cx="1161845" cy="38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алушы</a:t>
          </a:r>
          <a:endParaRPr lang="x-none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4354" y="419127"/>
        <a:ext cx="1161845" cy="382880"/>
      </dsp:txXfrm>
    </dsp:sp>
    <dsp:sp modelId="{1C363AA4-03C6-4007-9E6D-B3F0B503AE96}">
      <dsp:nvSpPr>
        <dsp:cNvPr id="0" name=""/>
        <dsp:cNvSpPr/>
      </dsp:nvSpPr>
      <dsp:spPr>
        <a:xfrm>
          <a:off x="613034" y="302679"/>
          <a:ext cx="92419" cy="9241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9541D0-EDC1-412A-A27D-F0596F36B8D9}">
      <dsp:nvSpPr>
        <dsp:cNvPr id="0" name=""/>
        <dsp:cNvSpPr/>
      </dsp:nvSpPr>
      <dsp:spPr>
        <a:xfrm>
          <a:off x="677728" y="173291"/>
          <a:ext cx="92419" cy="92419"/>
        </a:xfrm>
        <a:prstGeom prst="ellipse">
          <a:avLst/>
        </a:prstGeom>
        <a:solidFill>
          <a:schemeClr val="accent4">
            <a:hueOff val="599874"/>
            <a:satOff val="-3230"/>
            <a:lumOff val="-7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65FAD9-5C56-431C-AA1C-7D5DDC87A9FD}">
      <dsp:nvSpPr>
        <dsp:cNvPr id="0" name=""/>
        <dsp:cNvSpPr/>
      </dsp:nvSpPr>
      <dsp:spPr>
        <a:xfrm>
          <a:off x="832992" y="199169"/>
          <a:ext cx="145230" cy="145230"/>
        </a:xfrm>
        <a:prstGeom prst="ellipse">
          <a:avLst/>
        </a:prstGeom>
        <a:solidFill>
          <a:schemeClr val="accent4">
            <a:hueOff val="1199748"/>
            <a:satOff val="-6461"/>
            <a:lumOff val="-15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83E5BB-FA2C-4276-B8FE-B7914E462ED7}">
      <dsp:nvSpPr>
        <dsp:cNvPr id="0" name=""/>
        <dsp:cNvSpPr/>
      </dsp:nvSpPr>
      <dsp:spPr>
        <a:xfrm>
          <a:off x="962380" y="56843"/>
          <a:ext cx="92419" cy="92419"/>
        </a:xfrm>
        <a:prstGeom prst="ellipse">
          <a:avLst/>
        </a:prstGeom>
        <a:solidFill>
          <a:schemeClr val="accent4">
            <a:hueOff val="1799622"/>
            <a:satOff val="-9691"/>
            <a:lumOff val="-22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B99191-753E-4269-8D01-1EFE7E9456D1}">
      <dsp:nvSpPr>
        <dsp:cNvPr id="0" name=""/>
        <dsp:cNvSpPr/>
      </dsp:nvSpPr>
      <dsp:spPr>
        <a:xfrm>
          <a:off x="1130583" y="5088"/>
          <a:ext cx="92419" cy="92419"/>
        </a:xfrm>
        <a:prstGeom prst="ellipse">
          <a:avLst/>
        </a:prstGeom>
        <a:solidFill>
          <a:schemeClr val="accent4">
            <a:hueOff val="2399496"/>
            <a:satOff val="-12922"/>
            <a:lumOff val="-30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E73DE-C818-4E46-9364-93DF5DBA97B1}">
      <dsp:nvSpPr>
        <dsp:cNvPr id="0" name=""/>
        <dsp:cNvSpPr/>
      </dsp:nvSpPr>
      <dsp:spPr>
        <a:xfrm>
          <a:off x="1337603" y="95659"/>
          <a:ext cx="92419" cy="92419"/>
        </a:xfrm>
        <a:prstGeom prst="ellipse">
          <a:avLst/>
        </a:prstGeom>
        <a:solidFill>
          <a:schemeClr val="accent4">
            <a:hueOff val="2999371"/>
            <a:satOff val="-16152"/>
            <a:lumOff val="-38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7FB94-E823-4184-A073-FB8055F8917C}">
      <dsp:nvSpPr>
        <dsp:cNvPr id="0" name=""/>
        <dsp:cNvSpPr/>
      </dsp:nvSpPr>
      <dsp:spPr>
        <a:xfrm>
          <a:off x="1466990" y="160353"/>
          <a:ext cx="145230" cy="145230"/>
        </a:xfrm>
        <a:prstGeom prst="ellipse">
          <a:avLst/>
        </a:prstGeom>
        <a:solidFill>
          <a:schemeClr val="accent4">
            <a:hueOff val="3599244"/>
            <a:satOff val="-19382"/>
            <a:lumOff val="-45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C08E3-9968-48C3-BB7D-BC9C50013C65}">
      <dsp:nvSpPr>
        <dsp:cNvPr id="0" name=""/>
        <dsp:cNvSpPr/>
      </dsp:nvSpPr>
      <dsp:spPr>
        <a:xfrm>
          <a:off x="1648133" y="302679"/>
          <a:ext cx="92419" cy="92419"/>
        </a:xfrm>
        <a:prstGeom prst="ellipse">
          <a:avLst/>
        </a:prstGeom>
        <a:solidFill>
          <a:schemeClr val="accent4">
            <a:hueOff val="4199118"/>
            <a:satOff val="-22613"/>
            <a:lumOff val="-53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C2B02-94DF-4206-BFB9-57A634266782}">
      <dsp:nvSpPr>
        <dsp:cNvPr id="0" name=""/>
        <dsp:cNvSpPr/>
      </dsp:nvSpPr>
      <dsp:spPr>
        <a:xfrm>
          <a:off x="1725765" y="445005"/>
          <a:ext cx="92419" cy="92419"/>
        </a:xfrm>
        <a:prstGeom prst="ellipse">
          <a:avLst/>
        </a:prstGeom>
        <a:solidFill>
          <a:schemeClr val="accent4">
            <a:hueOff val="4798992"/>
            <a:satOff val="-25843"/>
            <a:lumOff val="-61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368ED8-AC29-484B-A594-A2B83A58047F}">
      <dsp:nvSpPr>
        <dsp:cNvPr id="0" name=""/>
        <dsp:cNvSpPr/>
      </dsp:nvSpPr>
      <dsp:spPr>
        <a:xfrm>
          <a:off x="1052951" y="173291"/>
          <a:ext cx="237650" cy="237650"/>
        </a:xfrm>
        <a:prstGeom prst="ellipse">
          <a:avLst/>
        </a:prstGeom>
        <a:solidFill>
          <a:schemeClr val="accent4">
            <a:hueOff val="5398867"/>
            <a:satOff val="-29074"/>
            <a:lumOff val="-6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AE78EE-30FD-4D24-AC1F-98363F5E54FE}">
      <dsp:nvSpPr>
        <dsp:cNvPr id="0" name=""/>
        <dsp:cNvSpPr/>
      </dsp:nvSpPr>
      <dsp:spPr>
        <a:xfrm>
          <a:off x="548340" y="664963"/>
          <a:ext cx="92419" cy="92419"/>
        </a:xfrm>
        <a:prstGeom prst="ellipse">
          <a:avLst/>
        </a:prstGeom>
        <a:solidFill>
          <a:schemeClr val="accent4">
            <a:hueOff val="5998741"/>
            <a:satOff val="-32304"/>
            <a:lumOff val="-76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49DD62-2514-4BC4-8388-097E6C5F5E3F}">
      <dsp:nvSpPr>
        <dsp:cNvPr id="0" name=""/>
        <dsp:cNvSpPr/>
      </dsp:nvSpPr>
      <dsp:spPr>
        <a:xfrm>
          <a:off x="625973" y="781412"/>
          <a:ext cx="145230" cy="145230"/>
        </a:xfrm>
        <a:prstGeom prst="ellipse">
          <a:avLst/>
        </a:prstGeom>
        <a:solidFill>
          <a:schemeClr val="accent4">
            <a:hueOff val="6598615"/>
            <a:satOff val="-35534"/>
            <a:lumOff val="-83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DC61AF-DCAA-4CE6-90CB-28466A240D73}">
      <dsp:nvSpPr>
        <dsp:cNvPr id="0" name=""/>
        <dsp:cNvSpPr/>
      </dsp:nvSpPr>
      <dsp:spPr>
        <a:xfrm>
          <a:off x="820054" y="884922"/>
          <a:ext cx="211244" cy="211244"/>
        </a:xfrm>
        <a:prstGeom prst="ellipse">
          <a:avLst/>
        </a:prstGeom>
        <a:solidFill>
          <a:schemeClr val="accent4">
            <a:hueOff val="7198489"/>
            <a:satOff val="-38765"/>
            <a:lumOff val="-91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C806C-F9DF-4C54-AC99-FF3B594CCBAC}">
      <dsp:nvSpPr>
        <dsp:cNvPr id="0" name=""/>
        <dsp:cNvSpPr/>
      </dsp:nvSpPr>
      <dsp:spPr>
        <a:xfrm>
          <a:off x="1091767" y="1053125"/>
          <a:ext cx="92419" cy="92419"/>
        </a:xfrm>
        <a:prstGeom prst="ellipse">
          <a:avLst/>
        </a:prstGeom>
        <a:solidFill>
          <a:schemeClr val="accent4">
            <a:hueOff val="7798363"/>
            <a:satOff val="-41995"/>
            <a:lumOff val="-99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31A906-106E-4649-8309-B911202F8C4E}">
      <dsp:nvSpPr>
        <dsp:cNvPr id="0" name=""/>
        <dsp:cNvSpPr/>
      </dsp:nvSpPr>
      <dsp:spPr>
        <a:xfrm>
          <a:off x="1143522" y="884922"/>
          <a:ext cx="145230" cy="145230"/>
        </a:xfrm>
        <a:prstGeom prst="ellipse">
          <a:avLst/>
        </a:prstGeom>
        <a:solidFill>
          <a:schemeClr val="accent4">
            <a:hueOff val="8398237"/>
            <a:satOff val="-45225"/>
            <a:lumOff val="-106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2AAC97-818C-4C78-9743-3ED82CF9DE63}">
      <dsp:nvSpPr>
        <dsp:cNvPr id="0" name=""/>
        <dsp:cNvSpPr/>
      </dsp:nvSpPr>
      <dsp:spPr>
        <a:xfrm>
          <a:off x="1272909" y="1066064"/>
          <a:ext cx="92419" cy="92419"/>
        </a:xfrm>
        <a:prstGeom prst="ellipse">
          <a:avLst/>
        </a:prstGeom>
        <a:solidFill>
          <a:schemeClr val="accent4">
            <a:hueOff val="8998110"/>
            <a:satOff val="-48456"/>
            <a:lumOff val="-114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F81FF8-9A7C-4237-9E79-5584D775403D}">
      <dsp:nvSpPr>
        <dsp:cNvPr id="0" name=""/>
        <dsp:cNvSpPr/>
      </dsp:nvSpPr>
      <dsp:spPr>
        <a:xfrm>
          <a:off x="1389358" y="859044"/>
          <a:ext cx="211244" cy="211244"/>
        </a:xfrm>
        <a:prstGeom prst="ellipse">
          <a:avLst/>
        </a:prstGeom>
        <a:solidFill>
          <a:schemeClr val="accent4">
            <a:hueOff val="9597985"/>
            <a:satOff val="-51686"/>
            <a:lumOff val="-121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34E8B2-678B-49BD-AE8A-81FFE2A5DA7A}">
      <dsp:nvSpPr>
        <dsp:cNvPr id="0" name=""/>
        <dsp:cNvSpPr/>
      </dsp:nvSpPr>
      <dsp:spPr>
        <a:xfrm>
          <a:off x="1674010" y="807289"/>
          <a:ext cx="145230" cy="145230"/>
        </a:xfrm>
        <a:prstGeom prst="ellipse">
          <a:avLst/>
        </a:prstGeom>
        <a:solidFill>
          <a:schemeClr val="accent4">
            <a:hueOff val="10197859"/>
            <a:satOff val="-54917"/>
            <a:lumOff val="-129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A2D979-C226-48E2-BB38-8B299FEEABA3}">
      <dsp:nvSpPr>
        <dsp:cNvPr id="0" name=""/>
        <dsp:cNvSpPr/>
      </dsp:nvSpPr>
      <dsp:spPr>
        <a:xfrm>
          <a:off x="1819241" y="198954"/>
          <a:ext cx="426521" cy="814276"/>
        </a:xfrm>
        <a:prstGeom prst="chevron">
          <a:avLst>
            <a:gd name="adj" fmla="val 623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00E69D-75CA-4792-9D83-91E5B7E3E326}">
      <dsp:nvSpPr>
        <dsp:cNvPr id="0" name=""/>
        <dsp:cNvSpPr/>
      </dsp:nvSpPr>
      <dsp:spPr>
        <a:xfrm>
          <a:off x="2168213" y="198954"/>
          <a:ext cx="426521" cy="814276"/>
        </a:xfrm>
        <a:prstGeom prst="chevron">
          <a:avLst>
            <a:gd name="adj" fmla="val 62310"/>
          </a:avLst>
        </a:prstGeom>
        <a:solidFill>
          <a:schemeClr val="accent4">
            <a:hueOff val="10797733"/>
            <a:satOff val="-58147"/>
            <a:lumOff val="-137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EB5E1-384A-4022-A658-285D42298188}">
      <dsp:nvSpPr>
        <dsp:cNvPr id="0" name=""/>
        <dsp:cNvSpPr/>
      </dsp:nvSpPr>
      <dsp:spPr>
        <a:xfrm>
          <a:off x="2651757" y="49870"/>
          <a:ext cx="2959749" cy="1129633"/>
        </a:xfrm>
        <a:prstGeom prst="ellipse">
          <a:avLst/>
        </a:prstGeom>
        <a:solidFill>
          <a:schemeClr val="accent4">
            <a:hueOff val="10797733"/>
            <a:satOff val="-58147"/>
            <a:lumOff val="-13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Тәжірибе</a:t>
          </a:r>
          <a:r>
            <a:rPr lang="ru-RU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жинайды</a:t>
          </a:r>
          <a:r>
            <a:rPr lang="ru-RU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жұмысқа</a:t>
          </a:r>
          <a:r>
            <a:rPr lang="ru-RU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орналасу</a:t>
          </a:r>
          <a:r>
            <a:rPr lang="ru-RU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мүмкіндігі</a:t>
          </a:r>
          <a:r>
            <a:rPr lang="ru-RU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артады</a:t>
          </a:r>
          <a:endParaRPr lang="x-none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1757" y="49870"/>
        <a:ext cx="2959749" cy="112963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965EFE-C10A-4C00-B668-53795E9276E1}">
      <dsp:nvSpPr>
        <dsp:cNvPr id="0" name=""/>
        <dsp:cNvSpPr/>
      </dsp:nvSpPr>
      <dsp:spPr>
        <a:xfrm>
          <a:off x="426728" y="404600"/>
          <a:ext cx="1121210" cy="369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Жұмыс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беруші</a:t>
          </a:r>
          <a:endParaRPr lang="x-none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6728" y="404600"/>
        <a:ext cx="1121210" cy="369489"/>
      </dsp:txXfrm>
    </dsp:sp>
    <dsp:sp modelId="{9D5916BA-D0F2-4E4F-82CD-CC28EDCB49DB}">
      <dsp:nvSpPr>
        <dsp:cNvPr id="0" name=""/>
        <dsp:cNvSpPr/>
      </dsp:nvSpPr>
      <dsp:spPr>
        <a:xfrm>
          <a:off x="425454" y="292224"/>
          <a:ext cx="89187" cy="89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9E60CD-070F-417D-A2EF-64A73FBA41A1}">
      <dsp:nvSpPr>
        <dsp:cNvPr id="0" name=""/>
        <dsp:cNvSpPr/>
      </dsp:nvSpPr>
      <dsp:spPr>
        <a:xfrm>
          <a:off x="487885" y="167362"/>
          <a:ext cx="89187" cy="89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E4452-1E03-4235-8A52-E542AE9AB8E9}">
      <dsp:nvSpPr>
        <dsp:cNvPr id="0" name=""/>
        <dsp:cNvSpPr/>
      </dsp:nvSpPr>
      <dsp:spPr>
        <a:xfrm>
          <a:off x="637720" y="192334"/>
          <a:ext cx="140151" cy="14015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8B65D3-3E04-44E9-A5BA-A17BB2D04390}">
      <dsp:nvSpPr>
        <dsp:cNvPr id="0" name=""/>
        <dsp:cNvSpPr/>
      </dsp:nvSpPr>
      <dsp:spPr>
        <a:xfrm>
          <a:off x="762582" y="54986"/>
          <a:ext cx="89187" cy="8918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8B0DE-8D56-4D8C-A5FE-A38CB75E2756}">
      <dsp:nvSpPr>
        <dsp:cNvPr id="0" name=""/>
        <dsp:cNvSpPr/>
      </dsp:nvSpPr>
      <dsp:spPr>
        <a:xfrm>
          <a:off x="924903" y="5041"/>
          <a:ext cx="89187" cy="8918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A06B90-D681-4B1A-B83B-339F96B7BAB6}">
      <dsp:nvSpPr>
        <dsp:cNvPr id="0" name=""/>
        <dsp:cNvSpPr/>
      </dsp:nvSpPr>
      <dsp:spPr>
        <a:xfrm>
          <a:off x="1124682" y="92444"/>
          <a:ext cx="89187" cy="89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4827E4-6CA0-40C5-86C8-BD9F4DBEF08F}">
      <dsp:nvSpPr>
        <dsp:cNvPr id="0" name=""/>
        <dsp:cNvSpPr/>
      </dsp:nvSpPr>
      <dsp:spPr>
        <a:xfrm>
          <a:off x="1249544" y="154875"/>
          <a:ext cx="140151" cy="14015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497944-2FC4-4C2C-9421-DC8951F7CC31}">
      <dsp:nvSpPr>
        <dsp:cNvPr id="0" name=""/>
        <dsp:cNvSpPr/>
      </dsp:nvSpPr>
      <dsp:spPr>
        <a:xfrm>
          <a:off x="1424351" y="292224"/>
          <a:ext cx="89187" cy="89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D5AFAA-DCDC-45CD-B2BF-C6599F9A26B0}">
      <dsp:nvSpPr>
        <dsp:cNvPr id="0" name=""/>
        <dsp:cNvSpPr/>
      </dsp:nvSpPr>
      <dsp:spPr>
        <a:xfrm>
          <a:off x="1499268" y="429572"/>
          <a:ext cx="89187" cy="8918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79D829-73CC-465C-9E22-0596241FCFAB}">
      <dsp:nvSpPr>
        <dsp:cNvPr id="0" name=""/>
        <dsp:cNvSpPr/>
      </dsp:nvSpPr>
      <dsp:spPr>
        <a:xfrm>
          <a:off x="849985" y="167362"/>
          <a:ext cx="229338" cy="22933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A797E7-72AF-4187-9F07-47BC44857D85}">
      <dsp:nvSpPr>
        <dsp:cNvPr id="0" name=""/>
        <dsp:cNvSpPr/>
      </dsp:nvSpPr>
      <dsp:spPr>
        <a:xfrm>
          <a:off x="363023" y="641838"/>
          <a:ext cx="89187" cy="89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4346B8-8786-493D-B449-42B963887DEE}">
      <dsp:nvSpPr>
        <dsp:cNvPr id="0" name=""/>
        <dsp:cNvSpPr/>
      </dsp:nvSpPr>
      <dsp:spPr>
        <a:xfrm>
          <a:off x="437941" y="754214"/>
          <a:ext cx="140151" cy="14015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33BF40-F184-42A4-B765-3A9EDB59FD87}">
      <dsp:nvSpPr>
        <dsp:cNvPr id="0" name=""/>
        <dsp:cNvSpPr/>
      </dsp:nvSpPr>
      <dsp:spPr>
        <a:xfrm>
          <a:off x="625234" y="854103"/>
          <a:ext cx="203856" cy="20385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DF46B-62E1-45B4-A64F-3E74B91B3C6C}">
      <dsp:nvSpPr>
        <dsp:cNvPr id="0" name=""/>
        <dsp:cNvSpPr/>
      </dsp:nvSpPr>
      <dsp:spPr>
        <a:xfrm>
          <a:off x="887444" y="1016424"/>
          <a:ext cx="89187" cy="8918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D7201D-BF51-4D79-A022-2F7BD9AB54E4}">
      <dsp:nvSpPr>
        <dsp:cNvPr id="0" name=""/>
        <dsp:cNvSpPr/>
      </dsp:nvSpPr>
      <dsp:spPr>
        <a:xfrm>
          <a:off x="937389" y="854103"/>
          <a:ext cx="140151" cy="14015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555C0C-D481-491D-980F-FCA0A21942D1}">
      <dsp:nvSpPr>
        <dsp:cNvPr id="0" name=""/>
        <dsp:cNvSpPr/>
      </dsp:nvSpPr>
      <dsp:spPr>
        <a:xfrm>
          <a:off x="1062251" y="1028910"/>
          <a:ext cx="89187" cy="89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7F16A-0C62-4620-964E-30AEC4C2E2D6}">
      <dsp:nvSpPr>
        <dsp:cNvPr id="0" name=""/>
        <dsp:cNvSpPr/>
      </dsp:nvSpPr>
      <dsp:spPr>
        <a:xfrm>
          <a:off x="1174627" y="829131"/>
          <a:ext cx="203856" cy="2038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A51730-50FF-40E0-9DD7-F78EC3146C69}">
      <dsp:nvSpPr>
        <dsp:cNvPr id="0" name=""/>
        <dsp:cNvSpPr/>
      </dsp:nvSpPr>
      <dsp:spPr>
        <a:xfrm>
          <a:off x="1449324" y="779186"/>
          <a:ext cx="140151" cy="14015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096C4-C638-44CC-8C09-D4D132C74F7E}">
      <dsp:nvSpPr>
        <dsp:cNvPr id="0" name=""/>
        <dsp:cNvSpPr/>
      </dsp:nvSpPr>
      <dsp:spPr>
        <a:xfrm>
          <a:off x="1589475" y="192126"/>
          <a:ext cx="411604" cy="785797"/>
        </a:xfrm>
        <a:prstGeom prst="chevron">
          <a:avLst>
            <a:gd name="adj" fmla="val 623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2717B-2ADC-4CBC-BC0E-38BBF3A6197C}">
      <dsp:nvSpPr>
        <dsp:cNvPr id="0" name=""/>
        <dsp:cNvSpPr/>
      </dsp:nvSpPr>
      <dsp:spPr>
        <a:xfrm>
          <a:off x="1926242" y="192126"/>
          <a:ext cx="411604" cy="785797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3B584-F5AB-458A-AF49-3977429B335A}">
      <dsp:nvSpPr>
        <dsp:cNvPr id="0" name=""/>
        <dsp:cNvSpPr/>
      </dsp:nvSpPr>
      <dsp:spPr>
        <a:xfrm>
          <a:off x="2337847" y="36788"/>
          <a:ext cx="3003892" cy="113497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kk-K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Е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ңбек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нарығын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қажетті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мамандармен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қамтамасыз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етеді</a:t>
          </a:r>
          <a:endParaRPr lang="x-none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37847" y="36788"/>
        <a:ext cx="3003892" cy="113497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786A3B-F367-4FA6-BB64-85169E4F2FFB}">
      <dsp:nvSpPr>
        <dsp:cNvPr id="0" name=""/>
        <dsp:cNvSpPr/>
      </dsp:nvSpPr>
      <dsp:spPr>
        <a:xfrm>
          <a:off x="373005" y="415884"/>
          <a:ext cx="1152891" cy="379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Колледж</a:t>
          </a:r>
          <a:endParaRPr lang="x-none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3005" y="415884"/>
        <a:ext cx="1152891" cy="379930"/>
      </dsp:txXfrm>
    </dsp:sp>
    <dsp:sp modelId="{80DACE0F-04A8-4B29-B2D9-F266731D9CFB}">
      <dsp:nvSpPr>
        <dsp:cNvPr id="0" name=""/>
        <dsp:cNvSpPr/>
      </dsp:nvSpPr>
      <dsp:spPr>
        <a:xfrm>
          <a:off x="371695" y="300333"/>
          <a:ext cx="91707" cy="917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9E0AD-5EE3-4882-A6F7-70F9C54EC85D}">
      <dsp:nvSpPr>
        <dsp:cNvPr id="0" name=""/>
        <dsp:cNvSpPr/>
      </dsp:nvSpPr>
      <dsp:spPr>
        <a:xfrm>
          <a:off x="435890" y="171943"/>
          <a:ext cx="91707" cy="91707"/>
        </a:xfrm>
        <a:prstGeom prst="ellipse">
          <a:avLst/>
        </a:prstGeom>
        <a:solidFill>
          <a:schemeClr val="accent3">
            <a:hueOff val="19471"/>
            <a:satOff val="4137"/>
            <a:lumOff val="-15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7FC752-67AB-456E-9A68-DE2B45D4739B}">
      <dsp:nvSpPr>
        <dsp:cNvPr id="0" name=""/>
        <dsp:cNvSpPr/>
      </dsp:nvSpPr>
      <dsp:spPr>
        <a:xfrm>
          <a:off x="589958" y="197621"/>
          <a:ext cx="144111" cy="144111"/>
        </a:xfrm>
        <a:prstGeom prst="ellipse">
          <a:avLst/>
        </a:prstGeom>
        <a:solidFill>
          <a:schemeClr val="accent3">
            <a:hueOff val="38943"/>
            <a:satOff val="8274"/>
            <a:lumOff val="-31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B9F731-0FE5-45B9-BD98-F738387CF787}">
      <dsp:nvSpPr>
        <dsp:cNvPr id="0" name=""/>
        <dsp:cNvSpPr/>
      </dsp:nvSpPr>
      <dsp:spPr>
        <a:xfrm>
          <a:off x="718348" y="56392"/>
          <a:ext cx="91707" cy="91707"/>
        </a:xfrm>
        <a:prstGeom prst="ellipse">
          <a:avLst/>
        </a:prstGeom>
        <a:solidFill>
          <a:schemeClr val="accent3">
            <a:hueOff val="58414"/>
            <a:satOff val="12412"/>
            <a:lumOff val="-47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8A06A-5EEE-419C-9DBD-8B850F07DCF8}">
      <dsp:nvSpPr>
        <dsp:cNvPr id="0" name=""/>
        <dsp:cNvSpPr/>
      </dsp:nvSpPr>
      <dsp:spPr>
        <a:xfrm>
          <a:off x="885255" y="5036"/>
          <a:ext cx="91707" cy="91707"/>
        </a:xfrm>
        <a:prstGeom prst="ellipse">
          <a:avLst/>
        </a:prstGeom>
        <a:solidFill>
          <a:schemeClr val="accent3">
            <a:hueOff val="77885"/>
            <a:satOff val="16549"/>
            <a:lumOff val="-63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DA1CB5-689A-45A1-A0BE-49F0C81B9758}">
      <dsp:nvSpPr>
        <dsp:cNvPr id="0" name=""/>
        <dsp:cNvSpPr/>
      </dsp:nvSpPr>
      <dsp:spPr>
        <a:xfrm>
          <a:off x="1090679" y="94909"/>
          <a:ext cx="91707" cy="91707"/>
        </a:xfrm>
        <a:prstGeom prst="ellipse">
          <a:avLst/>
        </a:prstGeom>
        <a:solidFill>
          <a:schemeClr val="accent3">
            <a:hueOff val="97356"/>
            <a:satOff val="20686"/>
            <a:lumOff val="-78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5B25B-5674-48FE-A5E0-C5588809D011}">
      <dsp:nvSpPr>
        <dsp:cNvPr id="0" name=""/>
        <dsp:cNvSpPr/>
      </dsp:nvSpPr>
      <dsp:spPr>
        <a:xfrm>
          <a:off x="1219070" y="159104"/>
          <a:ext cx="144111" cy="144111"/>
        </a:xfrm>
        <a:prstGeom prst="ellipse">
          <a:avLst/>
        </a:prstGeom>
        <a:solidFill>
          <a:schemeClr val="accent3">
            <a:hueOff val="116828"/>
            <a:satOff val="24823"/>
            <a:lumOff val="-94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A5D8F8-E0BA-47FF-B4EC-789A5563B5F4}">
      <dsp:nvSpPr>
        <dsp:cNvPr id="0" name=""/>
        <dsp:cNvSpPr/>
      </dsp:nvSpPr>
      <dsp:spPr>
        <a:xfrm>
          <a:off x="1398816" y="300333"/>
          <a:ext cx="91707" cy="91707"/>
        </a:xfrm>
        <a:prstGeom prst="ellipse">
          <a:avLst/>
        </a:prstGeom>
        <a:solidFill>
          <a:schemeClr val="accent3">
            <a:hueOff val="136299"/>
            <a:satOff val="28961"/>
            <a:lumOff val="-110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C9191B-F126-4A2C-A3B6-591E73D22D58}">
      <dsp:nvSpPr>
        <dsp:cNvPr id="0" name=""/>
        <dsp:cNvSpPr/>
      </dsp:nvSpPr>
      <dsp:spPr>
        <a:xfrm>
          <a:off x="1475850" y="441562"/>
          <a:ext cx="91707" cy="91707"/>
        </a:xfrm>
        <a:prstGeom prst="ellipse">
          <a:avLst/>
        </a:prstGeom>
        <a:solidFill>
          <a:schemeClr val="accent3">
            <a:hueOff val="155770"/>
            <a:satOff val="33098"/>
            <a:lumOff val="-126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D39FA4-4711-4BFC-92EF-09AEF08E92DA}">
      <dsp:nvSpPr>
        <dsp:cNvPr id="0" name=""/>
        <dsp:cNvSpPr/>
      </dsp:nvSpPr>
      <dsp:spPr>
        <a:xfrm>
          <a:off x="808221" y="171943"/>
          <a:ext cx="235818" cy="235818"/>
        </a:xfrm>
        <a:prstGeom prst="ellipse">
          <a:avLst/>
        </a:prstGeom>
        <a:solidFill>
          <a:schemeClr val="accent3">
            <a:hueOff val="175241"/>
            <a:satOff val="37235"/>
            <a:lumOff val="-14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6BA804-2FD7-415E-BCBD-F1D0E885F775}">
      <dsp:nvSpPr>
        <dsp:cNvPr id="0" name=""/>
        <dsp:cNvSpPr/>
      </dsp:nvSpPr>
      <dsp:spPr>
        <a:xfrm>
          <a:off x="307499" y="659826"/>
          <a:ext cx="91707" cy="91707"/>
        </a:xfrm>
        <a:prstGeom prst="ellipse">
          <a:avLst/>
        </a:prstGeom>
        <a:solidFill>
          <a:schemeClr val="accent3">
            <a:hueOff val="194713"/>
            <a:satOff val="41372"/>
            <a:lumOff val="-157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34D750-96E7-46C8-93B3-753FA4608F94}">
      <dsp:nvSpPr>
        <dsp:cNvPr id="0" name=""/>
        <dsp:cNvSpPr/>
      </dsp:nvSpPr>
      <dsp:spPr>
        <a:xfrm>
          <a:off x="384534" y="775377"/>
          <a:ext cx="144111" cy="144111"/>
        </a:xfrm>
        <a:prstGeom prst="ellipse">
          <a:avLst/>
        </a:prstGeom>
        <a:solidFill>
          <a:schemeClr val="accent3">
            <a:hueOff val="214184"/>
            <a:satOff val="45509"/>
            <a:lumOff val="-173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B4E16F-2FB3-4F32-A0E7-9A18DD0D63CB}">
      <dsp:nvSpPr>
        <dsp:cNvPr id="0" name=""/>
        <dsp:cNvSpPr/>
      </dsp:nvSpPr>
      <dsp:spPr>
        <a:xfrm>
          <a:off x="577119" y="878089"/>
          <a:ext cx="209616" cy="209616"/>
        </a:xfrm>
        <a:prstGeom prst="ellipse">
          <a:avLst/>
        </a:prstGeom>
        <a:solidFill>
          <a:schemeClr val="accent3">
            <a:hueOff val="233655"/>
            <a:satOff val="49647"/>
            <a:lumOff val="-189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877F4-CAC8-448B-9529-22C61C0598BC}">
      <dsp:nvSpPr>
        <dsp:cNvPr id="0" name=""/>
        <dsp:cNvSpPr/>
      </dsp:nvSpPr>
      <dsp:spPr>
        <a:xfrm>
          <a:off x="846738" y="1044996"/>
          <a:ext cx="91707" cy="91707"/>
        </a:xfrm>
        <a:prstGeom prst="ellipse">
          <a:avLst/>
        </a:prstGeom>
        <a:solidFill>
          <a:schemeClr val="accent3">
            <a:hueOff val="253127"/>
            <a:satOff val="53784"/>
            <a:lumOff val="-205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5A7F0-8707-41FE-A2C6-AB8816D04C80}">
      <dsp:nvSpPr>
        <dsp:cNvPr id="0" name=""/>
        <dsp:cNvSpPr/>
      </dsp:nvSpPr>
      <dsp:spPr>
        <a:xfrm>
          <a:off x="898094" y="878089"/>
          <a:ext cx="144111" cy="144111"/>
        </a:xfrm>
        <a:prstGeom prst="ellipse">
          <a:avLst/>
        </a:prstGeom>
        <a:solidFill>
          <a:schemeClr val="accent3">
            <a:hueOff val="272598"/>
            <a:satOff val="57921"/>
            <a:lumOff val="-221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AE6AED-B400-4C48-8BB6-00AF18A1DFFE}">
      <dsp:nvSpPr>
        <dsp:cNvPr id="0" name=""/>
        <dsp:cNvSpPr/>
      </dsp:nvSpPr>
      <dsp:spPr>
        <a:xfrm>
          <a:off x="1026484" y="1057835"/>
          <a:ext cx="91707" cy="91707"/>
        </a:xfrm>
        <a:prstGeom prst="ellipse">
          <a:avLst/>
        </a:prstGeom>
        <a:solidFill>
          <a:schemeClr val="accent3">
            <a:hueOff val="292069"/>
            <a:satOff val="62058"/>
            <a:lumOff val="-236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AC6764-AE70-46D5-A8D2-EC468638E1B7}">
      <dsp:nvSpPr>
        <dsp:cNvPr id="0" name=""/>
        <dsp:cNvSpPr/>
      </dsp:nvSpPr>
      <dsp:spPr>
        <a:xfrm>
          <a:off x="1142035" y="852411"/>
          <a:ext cx="209616" cy="209616"/>
        </a:xfrm>
        <a:prstGeom prst="ellipse">
          <a:avLst/>
        </a:prstGeom>
        <a:solidFill>
          <a:schemeClr val="accent3">
            <a:hueOff val="311540"/>
            <a:satOff val="66196"/>
            <a:lumOff val="-252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118A81-FDF6-41CB-BEB9-C3228279D204}">
      <dsp:nvSpPr>
        <dsp:cNvPr id="0" name=""/>
        <dsp:cNvSpPr/>
      </dsp:nvSpPr>
      <dsp:spPr>
        <a:xfrm>
          <a:off x="1424494" y="801055"/>
          <a:ext cx="144111" cy="144111"/>
        </a:xfrm>
        <a:prstGeom prst="ellipse">
          <a:avLst/>
        </a:prstGeom>
        <a:solidFill>
          <a:schemeClr val="accent3">
            <a:hueOff val="331012"/>
            <a:satOff val="70333"/>
            <a:lumOff val="-268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B72187-85FA-43F4-AA51-90B6C93BB11C}">
      <dsp:nvSpPr>
        <dsp:cNvPr id="0" name=""/>
        <dsp:cNvSpPr/>
      </dsp:nvSpPr>
      <dsp:spPr>
        <a:xfrm>
          <a:off x="1568605" y="197408"/>
          <a:ext cx="423234" cy="808001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A384E-8A8B-41F0-AE61-FB748775C534}">
      <dsp:nvSpPr>
        <dsp:cNvPr id="0" name=""/>
        <dsp:cNvSpPr/>
      </dsp:nvSpPr>
      <dsp:spPr>
        <a:xfrm>
          <a:off x="1914888" y="197408"/>
          <a:ext cx="423234" cy="808001"/>
        </a:xfrm>
        <a:prstGeom prst="chevron">
          <a:avLst>
            <a:gd name="adj" fmla="val 62310"/>
          </a:avLst>
        </a:prstGeom>
        <a:solidFill>
          <a:schemeClr val="accent3">
            <a:hueOff val="350483"/>
            <a:satOff val="74470"/>
            <a:lumOff val="-2843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FE6F8-FBF4-41B6-BD13-BEDD3D61095A}">
      <dsp:nvSpPr>
        <dsp:cNvPr id="0" name=""/>
        <dsp:cNvSpPr/>
      </dsp:nvSpPr>
      <dsp:spPr>
        <a:xfrm>
          <a:off x="2338123" y="70636"/>
          <a:ext cx="2926489" cy="1101127"/>
        </a:xfrm>
        <a:prstGeom prst="ellipse">
          <a:avLst/>
        </a:prstGeom>
        <a:solidFill>
          <a:schemeClr val="accent3">
            <a:hueOff val="350483"/>
            <a:satOff val="74470"/>
            <a:lumOff val="-2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Жұмысқа</a:t>
          </a: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орналасқан</a:t>
          </a: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түлектер</a:t>
          </a: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көрсеткіші</a:t>
          </a: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жоғарылайды</a:t>
          </a:r>
          <a:endParaRPr lang="x-none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38123" y="70636"/>
        <a:ext cx="2926489" cy="110112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19381F-76DF-4CF8-B7CC-C63CB8FDE7EB}">
      <dsp:nvSpPr>
        <dsp:cNvPr id="0" name=""/>
        <dsp:cNvSpPr/>
      </dsp:nvSpPr>
      <dsp:spPr>
        <a:xfrm>
          <a:off x="423449" y="0"/>
          <a:ext cx="5557734" cy="35596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Білім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алушылармен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жұмыс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жүргізу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форматтары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x-none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449" y="0"/>
        <a:ext cx="5557734" cy="355965"/>
      </dsp:txXfrm>
    </dsp:sp>
    <dsp:sp modelId="{709E887F-2C2B-44F4-8802-5555673FA498}">
      <dsp:nvSpPr>
        <dsp:cNvPr id="0" name=""/>
        <dsp:cNvSpPr/>
      </dsp:nvSpPr>
      <dsp:spPr>
        <a:xfrm>
          <a:off x="0" y="358085"/>
          <a:ext cx="7099490" cy="2404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409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Char char="••"/>
          </a:pPr>
          <a:r>
            <a:rPr lang="kk-K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Өндірістік және кәсіптік тәжірибелер;</a:t>
          </a:r>
          <a:endParaRPr lang="x-none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Char char="••"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Bılım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mansap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bolaşaq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r>
            <a:rPr lang="kk-K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жұмыс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берушілермен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форум  (2023 ж.);</a:t>
          </a:r>
          <a:endParaRPr lang="x-none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Char char="•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Компания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өкілдерінің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қатысуымен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өткізілетін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тағылымды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қонақ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дәрістер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ЖШС «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Алматыжылужайэнерго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», «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АлЭС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 АҚ, ЖШС «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RG BRANDS KAZAKHSTAN</a:t>
          </a:r>
          <a:r>
            <a:rPr lang="kk-K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«АЖК» АҚ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өкілдерінің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қатысуымен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дөңгелек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үстел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x-none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Char char="••"/>
          </a:pP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Интеграциялық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сабақтар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күні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ЖШС «КАЗ ЭНЕРГО ПАУЭР», ЖШС «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SMART LIGHT</a:t>
          </a:r>
          <a:r>
            <a:rPr lang="kk-K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ЖШС «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EXPOBEST</a:t>
          </a:r>
          <a:r>
            <a:rPr lang="kk-K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ЖШС «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МАЙАМИ СОЛАР»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әлеуметтік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серіктестерінің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тағылымды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қонақ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дәрістері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x-none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Char char="••"/>
          </a:pP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Кәсіпорын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базаларында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өткізілетін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экскурсиялар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x-none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Char char="••"/>
          </a:pP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Әр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жылдардағы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түлектермен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тағылымды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кездесу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x-none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58085"/>
        <a:ext cx="7099490" cy="2404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C27E3961-5613-64C6-63C3-6085D0CDAE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06D1F08-FF42-95F6-3130-AE63E5604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6B0A635D-C2B0-4636-9ECE-88BEDE5BF8F9}" type="datetime1">
              <a:rPr lang="ru-RU" smtClean="0"/>
              <a:pPr rtl="0"/>
              <a:t>07.04.2026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CD5B35B-A046-EC3C-A80E-3D9D12C149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202DDE3-703C-8B4C-9506-EC0A39AACD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BB8DC1D1-B6C2-C644-8BF1-C34DBFFE1C7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334793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Верхний колонтитул 7">
            <a:extLst>
              <a:ext uri="{FF2B5EF4-FFF2-40B4-BE49-F238E27FC236}">
                <a16:creationId xmlns:a16="http://schemas.microsoft.com/office/drawing/2014/main" xmlns="" id="{A894A48D-3417-BE20-3062-A366096904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/>
          </a:p>
        </p:txBody>
      </p:sp>
      <p:sp>
        <p:nvSpPr>
          <p:cNvPr id="9" name="Образ слайда 8">
            <a:extLst>
              <a:ext uri="{FF2B5EF4-FFF2-40B4-BE49-F238E27FC236}">
                <a16:creationId xmlns:a16="http://schemas.microsoft.com/office/drawing/2014/main" xmlns="" id="{AC9ED954-709D-51DC-3EA0-0E06FE1D72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xmlns="" id="{1F57F2FB-2942-7663-E6DB-E3A976549D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/>
          </a:p>
        </p:txBody>
      </p:sp>
      <p:sp>
        <p:nvSpPr>
          <p:cNvPr id="11" name="Дата 10">
            <a:extLst>
              <a:ext uri="{FF2B5EF4-FFF2-40B4-BE49-F238E27FC236}">
                <a16:creationId xmlns:a16="http://schemas.microsoft.com/office/drawing/2014/main" xmlns="" id="{ED31FE42-8AA6-DC9C-5EE7-8737143C1DD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307981A-DBA8-4B87-A4F1-9ADC24B802AB}" type="datetime1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12" name="Заметки 11">
            <a:extLst>
              <a:ext uri="{FF2B5EF4-FFF2-40B4-BE49-F238E27FC236}">
                <a16:creationId xmlns:a16="http://schemas.microsoft.com/office/drawing/2014/main" xmlns="" id="{5F659C92-43C4-05C5-9170-5CF256AF99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74923A81-0599-8ECF-BDF0-A4898D4682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fld id="{FDBF3159-94EB-4F6B-8273-09F1A6B019E6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6651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 xmlns="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fld id="{017105BD-6D6F-49DB-9DE4-D4A6452D7E5F}" type="slidenum">
              <a:rPr lang="ru-RU" altLang="zh-CN" noProof="0" smtClean="0"/>
              <a:pPr rtl="0"/>
              <a:t>1</a:t>
            </a:fld>
            <a:endParaRPr lang="ru-RU" altLang="zh-CN" noProof="0" dirty="0"/>
          </a:p>
        </p:txBody>
      </p:sp>
    </p:spTree>
    <p:extLst>
      <p:ext uri="{BB962C8B-B14F-4D97-AF65-F5344CB8AC3E}">
        <p14:creationId xmlns:p14="http://schemas.microsoft.com/office/powerpoint/2010/main" xmlns="" val="3712883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fld id="{017105BD-6D6F-49DB-9DE4-D4A6452D7E5F}" type="slidenum">
              <a:rPr lang="ru-RU" altLang="zh-CN" noProof="0" smtClean="0"/>
              <a:pPr rtl="0"/>
              <a:t>11</a:t>
            </a:fld>
            <a:endParaRPr lang="ru-RU" altLang="zh-CN" noProof="0" dirty="0"/>
          </a:p>
        </p:txBody>
      </p:sp>
    </p:spTree>
    <p:extLst>
      <p:ext uri="{BB962C8B-B14F-4D97-AF65-F5344CB8AC3E}">
        <p14:creationId xmlns:p14="http://schemas.microsoft.com/office/powerpoint/2010/main" xmlns="" val="1985155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fld id="{017105BD-6D6F-49DB-9DE4-D4A6452D7E5F}" type="slidenum">
              <a:rPr lang="ru-RU" altLang="zh-CN" smtClean="0"/>
              <a:pPr rtl="0"/>
              <a:t>12</a:t>
            </a:fld>
            <a:endParaRPr lang="ru-RU" altLang="zh-CN" dirty="0"/>
          </a:p>
        </p:txBody>
      </p:sp>
    </p:spTree>
    <p:extLst>
      <p:ext uri="{BB962C8B-B14F-4D97-AF65-F5344CB8AC3E}">
        <p14:creationId xmlns:p14="http://schemas.microsoft.com/office/powerpoint/2010/main" xmlns="" val="1077465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fld id="{017105BD-6D6F-49DB-9DE4-D4A6452D7E5F}" type="slidenum">
              <a:rPr lang="ru-RU" altLang="zh-CN" noProof="0" smtClean="0"/>
              <a:pPr rtl="0"/>
              <a:t>13</a:t>
            </a:fld>
            <a:endParaRPr lang="ru-RU" altLang="zh-CN" noProof="0" dirty="0"/>
          </a:p>
        </p:txBody>
      </p:sp>
    </p:spTree>
    <p:extLst>
      <p:ext uri="{BB962C8B-B14F-4D97-AF65-F5344CB8AC3E}">
        <p14:creationId xmlns:p14="http://schemas.microsoft.com/office/powerpoint/2010/main" xmlns="" val="1889056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fld id="{017105BD-6D6F-49DB-9DE4-D4A6452D7E5F}" type="slidenum">
              <a:rPr lang="ru-RU" altLang="zh-CN" noProof="0" smtClean="0"/>
              <a:pPr rtl="0"/>
              <a:t>14</a:t>
            </a:fld>
            <a:endParaRPr lang="ru-RU" altLang="zh-CN" noProof="0" dirty="0"/>
          </a:p>
        </p:txBody>
      </p:sp>
    </p:spTree>
    <p:extLst>
      <p:ext uri="{BB962C8B-B14F-4D97-AF65-F5344CB8AC3E}">
        <p14:creationId xmlns:p14="http://schemas.microsoft.com/office/powerpoint/2010/main" xmlns="" val="3077670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fld id="{017105BD-6D6F-49DB-9DE4-D4A6452D7E5F}" type="slidenum">
              <a:rPr lang="ru-RU" altLang="zh-CN" noProof="0" smtClean="0"/>
              <a:pPr rtl="0"/>
              <a:t>2</a:t>
            </a:fld>
            <a:endParaRPr lang="ru-RU" altLang="zh-CN" noProof="0" dirty="0"/>
          </a:p>
        </p:txBody>
      </p:sp>
    </p:spTree>
    <p:extLst>
      <p:ext uri="{BB962C8B-B14F-4D97-AF65-F5344CB8AC3E}">
        <p14:creationId xmlns:p14="http://schemas.microsoft.com/office/powerpoint/2010/main" xmlns="" val="46400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fld id="{017105BD-6D6F-49DB-9DE4-D4A6452D7E5F}" type="slidenum">
              <a:rPr lang="ru-RU" altLang="zh-CN" smtClean="0"/>
              <a:pPr rtl="0"/>
              <a:t>3</a:t>
            </a:fld>
            <a:endParaRPr lang="ru-RU" altLang="zh-CN" dirty="0"/>
          </a:p>
        </p:txBody>
      </p:sp>
    </p:spTree>
    <p:extLst>
      <p:ext uri="{BB962C8B-B14F-4D97-AF65-F5344CB8AC3E}">
        <p14:creationId xmlns:p14="http://schemas.microsoft.com/office/powerpoint/2010/main" xmlns="" val="1193705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fld id="{017105BD-6D6F-49DB-9DE4-D4A6452D7E5F}" type="slidenum">
              <a:rPr lang="ru-RU" altLang="zh-CN" smtClean="0"/>
              <a:pPr rtl="0"/>
              <a:t>4</a:t>
            </a:fld>
            <a:endParaRPr lang="ru-RU" altLang="zh-CN" dirty="0"/>
          </a:p>
        </p:txBody>
      </p:sp>
    </p:spTree>
    <p:extLst>
      <p:ext uri="{BB962C8B-B14F-4D97-AF65-F5344CB8AC3E}">
        <p14:creationId xmlns:p14="http://schemas.microsoft.com/office/powerpoint/2010/main" xmlns="" val="2880906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fld id="{017105BD-6D6F-49DB-9DE4-D4A6452D7E5F}" type="slidenum">
              <a:rPr lang="ru-RU" altLang="zh-CN" smtClean="0"/>
              <a:pPr rtl="0"/>
              <a:t>6</a:t>
            </a:fld>
            <a:endParaRPr lang="ru-RU" altLang="zh-CN" dirty="0"/>
          </a:p>
        </p:txBody>
      </p:sp>
    </p:spTree>
    <p:extLst>
      <p:ext uri="{BB962C8B-B14F-4D97-AF65-F5344CB8AC3E}">
        <p14:creationId xmlns:p14="http://schemas.microsoft.com/office/powerpoint/2010/main" xmlns="" val="2880906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fld id="{017105BD-6D6F-49DB-9DE4-D4A6452D7E5F}" type="slidenum">
              <a:rPr lang="ru-RU" altLang="zh-CN" noProof="0" smtClean="0"/>
              <a:pPr rtl="0"/>
              <a:t>7</a:t>
            </a:fld>
            <a:endParaRPr lang="ru-RU" altLang="zh-CN" noProof="0" dirty="0"/>
          </a:p>
        </p:txBody>
      </p:sp>
    </p:spTree>
    <p:extLst>
      <p:ext uri="{BB962C8B-B14F-4D97-AF65-F5344CB8AC3E}">
        <p14:creationId xmlns:p14="http://schemas.microsoft.com/office/powerpoint/2010/main" xmlns="" val="799336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fld id="{017105BD-6D6F-49DB-9DE4-D4A6452D7E5F}" type="slidenum">
              <a:rPr lang="ru-RU" altLang="zh-CN" noProof="0" smtClean="0"/>
              <a:pPr rtl="0"/>
              <a:t>8</a:t>
            </a:fld>
            <a:endParaRPr lang="ru-RU" altLang="zh-CN" noProof="0" dirty="0"/>
          </a:p>
        </p:txBody>
      </p:sp>
    </p:spTree>
    <p:extLst>
      <p:ext uri="{BB962C8B-B14F-4D97-AF65-F5344CB8AC3E}">
        <p14:creationId xmlns:p14="http://schemas.microsoft.com/office/powerpoint/2010/main" xmlns="" val="1729490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fld id="{017105BD-6D6F-49DB-9DE4-D4A6452D7E5F}" type="slidenum">
              <a:rPr lang="ru-RU" altLang="zh-CN" smtClean="0"/>
              <a:pPr rtl="0"/>
              <a:t>9</a:t>
            </a:fld>
            <a:endParaRPr lang="ru-RU" altLang="zh-CN" dirty="0"/>
          </a:p>
        </p:txBody>
      </p:sp>
    </p:spTree>
    <p:extLst>
      <p:ext uri="{BB962C8B-B14F-4D97-AF65-F5344CB8AC3E}">
        <p14:creationId xmlns:p14="http://schemas.microsoft.com/office/powerpoint/2010/main" xmlns="" val="2759299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fld id="{017105BD-6D6F-49DB-9DE4-D4A6452D7E5F}" type="slidenum">
              <a:rPr lang="ru-RU" altLang="zh-CN" noProof="0" smtClean="0"/>
              <a:pPr rtl="0"/>
              <a:t>10</a:t>
            </a:fld>
            <a:endParaRPr lang="ru-RU" altLang="zh-CN" noProof="0" dirty="0"/>
          </a:p>
        </p:txBody>
      </p:sp>
    </p:spTree>
    <p:extLst>
      <p:ext uri="{BB962C8B-B14F-4D97-AF65-F5344CB8AC3E}">
        <p14:creationId xmlns:p14="http://schemas.microsoft.com/office/powerpoint/2010/main" xmlns="" val="205537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EC2501B-DEA6-190E-3633-E32F635B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764" y="1986926"/>
            <a:ext cx="5257793" cy="2057441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cxnSp>
        <p:nvCxnSpPr>
          <p:cNvPr id="24" name="Прямая соединительная линия 2">
            <a:extLst>
              <a:ext uri="{FF2B5EF4-FFF2-40B4-BE49-F238E27FC236}">
                <a16:creationId xmlns:a16="http://schemas.microsoft.com/office/drawing/2014/main" xmlns="" id="{F1FCCFDB-D985-4322-AC87-F69214893708}"/>
              </a:ext>
            </a:extLst>
          </p:cNvPr>
          <p:cNvCxnSpPr/>
          <p:nvPr userDrawn="1"/>
        </p:nvCxnSpPr>
        <p:spPr>
          <a:xfrm>
            <a:off x="1509005" y="4172084"/>
            <a:ext cx="0" cy="760288"/>
          </a:xfrm>
          <a:prstGeom prst="line">
            <a:avLst/>
          </a:prstGeom>
          <a:noFill/>
          <a:ln w="19050" cap="flat" cmpd="sng" algn="ctr">
            <a:solidFill>
              <a:srgbClr val="D84400"/>
            </a:solidFill>
            <a:prstDash val="solid"/>
            <a:miter lim="800000"/>
          </a:ln>
          <a:effectLst/>
        </p:spPr>
      </p:cxnSp>
      <p:sp>
        <p:nvSpPr>
          <p:cNvPr id="27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EA8265B5-83C5-4AE9-88AB-3F2443B57F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01366" y="4172084"/>
            <a:ext cx="1570612" cy="76028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lang="ru-RU" sz="1800" b="0">
                <a:solidFill>
                  <a:schemeClr val="accent6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 noProof="0"/>
              <a:t>Образец заголовка </a:t>
            </a:r>
          </a:p>
        </p:txBody>
      </p:sp>
      <p:sp>
        <p:nvSpPr>
          <p:cNvPr id="47" name="Контент 47">
            <a:extLst>
              <a:ext uri="{FF2B5EF4-FFF2-40B4-BE49-F238E27FC236}">
                <a16:creationId xmlns:a16="http://schemas.microsoft.com/office/drawing/2014/main" xmlns="" id="{0FFAAB58-ABE4-41AC-B94E-432936CE030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742557" y="821836"/>
            <a:ext cx="4405503" cy="5066346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marL="0" indent="0" algn="ctr">
              <a:buNone/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изображение≈≈</a:t>
            </a:r>
          </a:p>
        </p:txBody>
      </p:sp>
      <p:sp>
        <p:nvSpPr>
          <p:cNvPr id="9" name="Полилиния: Фигура 11">
            <a:extLst>
              <a:ext uri="{FF2B5EF4-FFF2-40B4-BE49-F238E27FC236}">
                <a16:creationId xmlns:a16="http://schemas.microsoft.com/office/drawing/2014/main" xmlns="" id="{9ECA281C-F2CB-AE9D-DCD6-F94D3FEE2E67}"/>
              </a:ext>
            </a:extLst>
          </p:cNvPr>
          <p:cNvSpPr/>
          <p:nvPr userDrawn="1"/>
        </p:nvSpPr>
        <p:spPr>
          <a:xfrm>
            <a:off x="7441324" y="5568778"/>
            <a:ext cx="829927" cy="94945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664951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28">
          <p15:clr>
            <a:srgbClr val="FBAE40"/>
          </p15:clr>
        </p15:guide>
        <p15:guide id="2" orient="horz" pos="5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столбцов со зна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6">
            <a:extLst>
              <a:ext uri="{FF2B5EF4-FFF2-40B4-BE49-F238E27FC236}">
                <a16:creationId xmlns:a16="http://schemas.microsoft.com/office/drawing/2014/main" xmlns="" id="{A533F602-EEC9-45F6-8223-8C8F4914919D}"/>
              </a:ext>
            </a:extLst>
          </p:cNvPr>
          <p:cNvSpPr/>
          <p:nvPr userDrawn="1"/>
        </p:nvSpPr>
        <p:spPr>
          <a:xfrm>
            <a:off x="2121636" y="2070606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5" name="Полилиния: Фигура 7">
            <a:extLst>
              <a:ext uri="{FF2B5EF4-FFF2-40B4-BE49-F238E27FC236}">
                <a16:creationId xmlns:a16="http://schemas.microsoft.com/office/drawing/2014/main" xmlns="" id="{08F73F8C-5CF8-4470-AE2B-8E6D7952FF3E}"/>
              </a:ext>
            </a:extLst>
          </p:cNvPr>
          <p:cNvSpPr/>
          <p:nvPr userDrawn="1"/>
        </p:nvSpPr>
        <p:spPr>
          <a:xfrm>
            <a:off x="4174867" y="207344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6" name="Полилиния: Фигура 8">
            <a:extLst>
              <a:ext uri="{FF2B5EF4-FFF2-40B4-BE49-F238E27FC236}">
                <a16:creationId xmlns:a16="http://schemas.microsoft.com/office/drawing/2014/main" xmlns="" id="{1299AD72-44AB-4D37-ABBB-9E295508DDB5}"/>
              </a:ext>
            </a:extLst>
          </p:cNvPr>
          <p:cNvSpPr/>
          <p:nvPr userDrawn="1"/>
        </p:nvSpPr>
        <p:spPr>
          <a:xfrm>
            <a:off x="6308379" y="206452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7" name="Полилиния: Фигура 9">
            <a:extLst>
              <a:ext uri="{FF2B5EF4-FFF2-40B4-BE49-F238E27FC236}">
                <a16:creationId xmlns:a16="http://schemas.microsoft.com/office/drawing/2014/main" xmlns="" id="{834981F1-A16D-4CA2-8001-0D2A65539268}"/>
              </a:ext>
            </a:extLst>
          </p:cNvPr>
          <p:cNvSpPr/>
          <p:nvPr userDrawn="1"/>
        </p:nvSpPr>
        <p:spPr>
          <a:xfrm>
            <a:off x="8407152" y="206898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31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7AA46292-B7E4-4DB5-85D0-C4F19D66F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1770" y="4416565"/>
            <a:ext cx="1877575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1">
                <a:solidFill>
                  <a:schemeClr val="accent6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32" name="Контент 47">
            <a:extLst>
              <a:ext uri="{FF2B5EF4-FFF2-40B4-BE49-F238E27FC236}">
                <a16:creationId xmlns:a16="http://schemas.microsoft.com/office/drawing/2014/main" xmlns="" id="{382E7D57-1A1A-432F-AEA9-9730DEE157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27" y="5007731"/>
            <a:ext cx="1691687" cy="81117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33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E51F0384-440E-45B9-91E7-78CA13DE0B9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88314" y="4416565"/>
            <a:ext cx="1877575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1">
                <a:solidFill>
                  <a:schemeClr val="accent6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34" name="Контент 47">
            <a:extLst>
              <a:ext uri="{FF2B5EF4-FFF2-40B4-BE49-F238E27FC236}">
                <a16:creationId xmlns:a16="http://schemas.microsoft.com/office/drawing/2014/main" xmlns="" id="{35EAE525-3692-40E8-894E-B19171FF64F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979171" y="5007731"/>
            <a:ext cx="1691687" cy="81117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35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847DC539-F391-4470-96EB-486AB02DADB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73898" y="4416565"/>
            <a:ext cx="1877575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1">
                <a:solidFill>
                  <a:schemeClr val="accent6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36" name="Контент 47">
            <a:extLst>
              <a:ext uri="{FF2B5EF4-FFF2-40B4-BE49-F238E27FC236}">
                <a16:creationId xmlns:a16="http://schemas.microsoft.com/office/drawing/2014/main" xmlns="" id="{50988645-D146-4AFE-B87D-2792795771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164755" y="5007731"/>
            <a:ext cx="1691687" cy="81117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37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6712E8AC-14E0-42CC-8037-7C1D0E044B6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259482" y="4416565"/>
            <a:ext cx="1877575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1">
                <a:solidFill>
                  <a:schemeClr val="accent6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38" name="Контент 47">
            <a:extLst>
              <a:ext uri="{FF2B5EF4-FFF2-40B4-BE49-F238E27FC236}">
                <a16:creationId xmlns:a16="http://schemas.microsoft.com/office/drawing/2014/main" xmlns="" id="{C68DF822-6F14-4839-BD33-6874C8136EE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350339" y="5007731"/>
            <a:ext cx="1691687" cy="81117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39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2D1F75C7-DA21-4400-B066-F38190B4F5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45066" y="4416565"/>
            <a:ext cx="1877575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1">
                <a:solidFill>
                  <a:schemeClr val="accent6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40" name="Контент 47">
            <a:extLst>
              <a:ext uri="{FF2B5EF4-FFF2-40B4-BE49-F238E27FC236}">
                <a16:creationId xmlns:a16="http://schemas.microsoft.com/office/drawing/2014/main" xmlns="" id="{F7CF6BF0-A40D-4F18-B9DF-D9C4106065D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35923" y="5007731"/>
            <a:ext cx="1691687" cy="81117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41" name="Контент 47">
            <a:extLst>
              <a:ext uri="{FF2B5EF4-FFF2-40B4-BE49-F238E27FC236}">
                <a16:creationId xmlns:a16="http://schemas.microsoft.com/office/drawing/2014/main" xmlns="" id="{95C6B2A2-937E-4C7D-92E3-8A105DD43A98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83282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/>
          </a:p>
        </p:txBody>
      </p:sp>
      <p:sp>
        <p:nvSpPr>
          <p:cNvPr id="42" name="Контент 47">
            <a:extLst>
              <a:ext uri="{FF2B5EF4-FFF2-40B4-BE49-F238E27FC236}">
                <a16:creationId xmlns:a16="http://schemas.microsoft.com/office/drawing/2014/main" xmlns="" id="{A9ECEF10-95EB-4F03-B3B1-8FC0E421618E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3109346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/>
          </a:p>
        </p:txBody>
      </p:sp>
      <p:sp>
        <p:nvSpPr>
          <p:cNvPr id="43" name="Контент 47">
            <a:extLst>
              <a:ext uri="{FF2B5EF4-FFF2-40B4-BE49-F238E27FC236}">
                <a16:creationId xmlns:a16="http://schemas.microsoft.com/office/drawing/2014/main" xmlns="" id="{12D92FE1-9874-49B8-8FDC-F903A4843015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5235410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/>
          </a:p>
        </p:txBody>
      </p:sp>
      <p:sp>
        <p:nvSpPr>
          <p:cNvPr id="44" name="Контент 47">
            <a:extLst>
              <a:ext uri="{FF2B5EF4-FFF2-40B4-BE49-F238E27FC236}">
                <a16:creationId xmlns:a16="http://schemas.microsoft.com/office/drawing/2014/main" xmlns="" id="{12070F52-AB91-476E-9FE0-5403568A11DD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7361474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/>
          </a:p>
        </p:txBody>
      </p:sp>
      <p:sp>
        <p:nvSpPr>
          <p:cNvPr id="45" name="Контент 47">
            <a:extLst>
              <a:ext uri="{FF2B5EF4-FFF2-40B4-BE49-F238E27FC236}">
                <a16:creationId xmlns:a16="http://schemas.microsoft.com/office/drawing/2014/main" xmlns="" id="{13AE459B-26D7-43FC-BE0B-EF7B119D7D40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9487536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/>
          </a:p>
        </p:txBody>
      </p:sp>
      <p:sp>
        <p:nvSpPr>
          <p:cNvPr id="25" name="Заголовок 4">
            <a:extLst>
              <a:ext uri="{FF2B5EF4-FFF2-40B4-BE49-F238E27FC236}">
                <a16:creationId xmlns:a16="http://schemas.microsoft.com/office/drawing/2014/main" xmlns="" id="{C8ECEE37-7B17-4FD7-2612-FBD357E10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F7F2CD23-FF0B-8184-9F40-957043412F1C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7876D293-58F2-B8E9-6576-2676F210D7CF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fld id="{47FEACEE-25B4-4A2D-B147-27296E36371D}" type="slidenum">
              <a:rPr lang="ru-RU" altLang="zh-CN" smtClean="0"/>
              <a:pPr rtl="0"/>
              <a:t>‹#›</a:t>
            </a:fld>
            <a:endParaRPr lang="ru-RU" altLang="zh-CN" dirty="0"/>
          </a:p>
        </p:txBody>
      </p:sp>
    </p:spTree>
    <p:extLst>
      <p:ext uri="{BB962C8B-B14F-4D97-AF65-F5344CB8AC3E}">
        <p14:creationId xmlns:p14="http://schemas.microsoft.com/office/powerpoint/2010/main" xmlns="" val="69331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Контент 47">
            <a:extLst>
              <a:ext uri="{FF2B5EF4-FFF2-40B4-BE49-F238E27FC236}">
                <a16:creationId xmlns:a16="http://schemas.microsoft.com/office/drawing/2014/main" xmlns="" id="{67FF6BA4-2B1B-4B51-9FE3-A67E3DCC3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8200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500" b="0">
                <a:solidFill>
                  <a:schemeClr val="accent6"/>
                </a:solidFill>
                <a:latin typeface="+mn-lt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 </a:t>
            </a:r>
          </a:p>
        </p:txBody>
      </p:sp>
      <p:sp>
        <p:nvSpPr>
          <p:cNvPr id="30" name="Контент 47">
            <a:extLst>
              <a:ext uri="{FF2B5EF4-FFF2-40B4-BE49-F238E27FC236}">
                <a16:creationId xmlns:a16="http://schemas.microsoft.com/office/drawing/2014/main" xmlns="" id="{88E2377A-ED6B-4D69-A9DC-647CB22A520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000303" y="2929823"/>
            <a:ext cx="1867186" cy="2471878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500" b="0">
                <a:solidFill>
                  <a:schemeClr val="accent6"/>
                </a:solidFill>
                <a:latin typeface="+mn-lt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 </a:t>
            </a:r>
          </a:p>
        </p:txBody>
      </p:sp>
      <p:sp>
        <p:nvSpPr>
          <p:cNvPr id="31" name="Контент 47">
            <a:extLst>
              <a:ext uri="{FF2B5EF4-FFF2-40B4-BE49-F238E27FC236}">
                <a16:creationId xmlns:a16="http://schemas.microsoft.com/office/drawing/2014/main" xmlns="" id="{ECC27D7D-FA65-E93F-3C7E-AADBF7E0CC2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64216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500" b="0">
                <a:solidFill>
                  <a:schemeClr val="accent6"/>
                </a:solidFill>
                <a:latin typeface="+mn-lt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 </a:t>
            </a:r>
          </a:p>
        </p:txBody>
      </p:sp>
      <p:sp>
        <p:nvSpPr>
          <p:cNvPr id="33" name="Контент 47">
            <a:extLst>
              <a:ext uri="{FF2B5EF4-FFF2-40B4-BE49-F238E27FC236}">
                <a16:creationId xmlns:a16="http://schemas.microsoft.com/office/drawing/2014/main" xmlns="" id="{DF5280E4-E86B-9E17-04A1-072A8148C3B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326319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500" b="0">
                <a:solidFill>
                  <a:schemeClr val="accent6"/>
                </a:solidFill>
                <a:latin typeface="+mn-lt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 </a:t>
            </a:r>
          </a:p>
        </p:txBody>
      </p:sp>
      <p:sp>
        <p:nvSpPr>
          <p:cNvPr id="37" name="Контент 47">
            <a:extLst>
              <a:ext uri="{FF2B5EF4-FFF2-40B4-BE49-F238E27FC236}">
                <a16:creationId xmlns:a16="http://schemas.microsoft.com/office/drawing/2014/main" xmlns="" id="{42F4F0D3-AF64-7F92-FF1C-F5D1DC62A38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488424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500" b="0">
                <a:solidFill>
                  <a:schemeClr val="accent6"/>
                </a:solidFill>
                <a:latin typeface="+mn-lt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 </a:t>
            </a:r>
          </a:p>
        </p:txBody>
      </p:sp>
      <p:sp>
        <p:nvSpPr>
          <p:cNvPr id="27" name="Контент 47">
            <a:extLst>
              <a:ext uri="{FF2B5EF4-FFF2-40B4-BE49-F238E27FC236}">
                <a16:creationId xmlns:a16="http://schemas.microsoft.com/office/drawing/2014/main" xmlns="" id="{43D089D6-48B5-43AB-A887-EEF910BA91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ru-RU"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/>
              <a:t>Образец заголовка</a:t>
            </a:r>
            <a:endParaRPr lang="ru-RU" altLang="en-US" noProof="0" dirty="0"/>
          </a:p>
        </p:txBody>
      </p:sp>
      <p:sp>
        <p:nvSpPr>
          <p:cNvPr id="24" name="Заголовок 4">
            <a:extLst>
              <a:ext uri="{FF2B5EF4-FFF2-40B4-BE49-F238E27FC236}">
                <a16:creationId xmlns:a16="http://schemas.microsoft.com/office/drawing/2014/main" xmlns="" id="{69ABDED2-7EB3-3ABE-90D0-E6C00F80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5" name="Контент 47">
            <a:extLst>
              <a:ext uri="{FF2B5EF4-FFF2-40B4-BE49-F238E27FC236}">
                <a16:creationId xmlns:a16="http://schemas.microsoft.com/office/drawing/2014/main" xmlns="" id="{476A31DC-7395-007C-8BA1-C38E5B289C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000756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ru-RU"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/>
              <a:t>Образец заголовка</a:t>
            </a:r>
            <a:endParaRPr lang="ru-RU" altLang="en-US" noProof="0" dirty="0"/>
          </a:p>
        </p:txBody>
      </p:sp>
      <p:sp>
        <p:nvSpPr>
          <p:cNvPr id="26" name="Контент 47">
            <a:extLst>
              <a:ext uri="{FF2B5EF4-FFF2-40B4-BE49-F238E27FC236}">
                <a16:creationId xmlns:a16="http://schemas.microsoft.com/office/drawing/2014/main" xmlns="" id="{35CE0786-D87B-DD89-C418-C53C1B7E61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63312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ru-RU"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/>
              <a:t>Образец заголовка</a:t>
            </a:r>
            <a:endParaRPr lang="ru-RU" altLang="en-US" noProof="0" dirty="0"/>
          </a:p>
        </p:txBody>
      </p:sp>
      <p:sp>
        <p:nvSpPr>
          <p:cNvPr id="28" name="Контент 47">
            <a:extLst>
              <a:ext uri="{FF2B5EF4-FFF2-40B4-BE49-F238E27FC236}">
                <a16:creationId xmlns:a16="http://schemas.microsoft.com/office/drawing/2014/main" xmlns="" id="{7C7F2E6C-1DCD-3C6A-4830-5BF230A3AAB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25868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ru-RU"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/>
              <a:t>Образец заголовка</a:t>
            </a:r>
            <a:endParaRPr lang="ru-RU" altLang="en-US" noProof="0" dirty="0"/>
          </a:p>
        </p:txBody>
      </p:sp>
      <p:sp>
        <p:nvSpPr>
          <p:cNvPr id="29" name="Контент 47">
            <a:extLst>
              <a:ext uri="{FF2B5EF4-FFF2-40B4-BE49-F238E27FC236}">
                <a16:creationId xmlns:a16="http://schemas.microsoft.com/office/drawing/2014/main" xmlns="" id="{56A87F6E-D6C5-8903-BC20-31381004603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488424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ru-RU"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/>
              <a:t>Образец заголовка</a:t>
            </a:r>
            <a:endParaRPr lang="ru-RU" altLang="en-US" noProof="0" dirty="0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xmlns="" id="{7218367E-FDD8-A1F8-8E0F-A365771B85F7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xmlns="" id="{77ECE300-0AB8-85A0-D4D3-B948DDA7B00F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7FEACEE-25B4-4A2D-B147-27296E36371D}" type="slidenum">
              <a:rPr lang="ru-RU" altLang="zh-CN" noProof="0" smtClean="0"/>
              <a:pPr rtl="0"/>
              <a:t>‹#›</a:t>
            </a:fld>
            <a:endParaRPr lang="ru-RU" altLang="zh-CN" noProof="0" dirty="0"/>
          </a:p>
        </p:txBody>
      </p:sp>
    </p:spTree>
    <p:extLst>
      <p:ext uri="{BB962C8B-B14F-4D97-AF65-F5344CB8AC3E}">
        <p14:creationId xmlns:p14="http://schemas.microsoft.com/office/powerpoint/2010/main" xmlns="" val="2649859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олилиния: Форма 25">
            <a:extLst>
              <a:ext uri="{FF2B5EF4-FFF2-40B4-BE49-F238E27FC236}">
                <a16:creationId xmlns:a16="http://schemas.microsoft.com/office/drawing/2014/main" xmlns="" id="{D61EE2E4-C5DD-4944-B70C-8F0A3F741A59}"/>
              </a:ext>
            </a:extLst>
          </p:cNvPr>
          <p:cNvSpPr/>
          <p:nvPr userDrawn="1"/>
        </p:nvSpPr>
        <p:spPr>
          <a:xfrm>
            <a:off x="1295508" y="3039919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" name="Полилиния: Фигура 26">
            <a:extLst>
              <a:ext uri="{FF2B5EF4-FFF2-40B4-BE49-F238E27FC236}">
                <a16:creationId xmlns:a16="http://schemas.microsoft.com/office/drawing/2014/main" xmlns="" id="{91FA36A8-94E8-4069-B957-F7145D77BD5F}"/>
              </a:ext>
            </a:extLst>
          </p:cNvPr>
          <p:cNvSpPr/>
          <p:nvPr userDrawn="1"/>
        </p:nvSpPr>
        <p:spPr>
          <a:xfrm>
            <a:off x="3670763" y="1677046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8" name="Полилиния: Фигура 27">
            <a:extLst>
              <a:ext uri="{FF2B5EF4-FFF2-40B4-BE49-F238E27FC236}">
                <a16:creationId xmlns:a16="http://schemas.microsoft.com/office/drawing/2014/main" xmlns="" id="{7D38D67C-B6B8-4EB2-BC07-4A8128F44D16}"/>
              </a:ext>
            </a:extLst>
          </p:cNvPr>
          <p:cNvSpPr/>
          <p:nvPr userDrawn="1"/>
        </p:nvSpPr>
        <p:spPr>
          <a:xfrm>
            <a:off x="4865676" y="3722308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9" name="Полилиния: Фигура 28">
            <a:extLst>
              <a:ext uri="{FF2B5EF4-FFF2-40B4-BE49-F238E27FC236}">
                <a16:creationId xmlns:a16="http://schemas.microsoft.com/office/drawing/2014/main" xmlns="" id="{6B2E4C8C-D96E-4A66-A3D2-3580DACCF801}"/>
              </a:ext>
            </a:extLst>
          </p:cNvPr>
          <p:cNvSpPr/>
          <p:nvPr userDrawn="1"/>
        </p:nvSpPr>
        <p:spPr>
          <a:xfrm>
            <a:off x="7245668" y="3725411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0" name="Полилиния: Фигура 29">
            <a:extLst>
              <a:ext uri="{FF2B5EF4-FFF2-40B4-BE49-F238E27FC236}">
                <a16:creationId xmlns:a16="http://schemas.microsoft.com/office/drawing/2014/main" xmlns="" id="{74E0B8B0-45C7-4733-BBDC-B82F9307E431}"/>
              </a:ext>
            </a:extLst>
          </p:cNvPr>
          <p:cNvSpPr/>
          <p:nvPr userDrawn="1"/>
        </p:nvSpPr>
        <p:spPr>
          <a:xfrm>
            <a:off x="8440729" y="1677046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1" name="Полилиния: Фигура 30">
            <a:extLst>
              <a:ext uri="{FF2B5EF4-FFF2-40B4-BE49-F238E27FC236}">
                <a16:creationId xmlns:a16="http://schemas.microsoft.com/office/drawing/2014/main" xmlns="" id="{F0BBECC2-631C-4C53-A9E8-6C87D48A3B01}"/>
              </a:ext>
            </a:extLst>
          </p:cNvPr>
          <p:cNvSpPr/>
          <p:nvPr userDrawn="1"/>
        </p:nvSpPr>
        <p:spPr>
          <a:xfrm>
            <a:off x="1274779" y="1667026"/>
            <a:ext cx="7152768" cy="2736950"/>
          </a:xfrm>
          <a:custGeom>
            <a:avLst/>
            <a:gdLst>
              <a:gd name="connsiteX0" fmla="*/ 0 w 5958191"/>
              <a:gd name="connsiteY0" fmla="*/ 2052536 h 2733472"/>
              <a:gd name="connsiteX1" fmla="*/ 1186774 w 5958191"/>
              <a:gd name="connsiteY1" fmla="*/ 1361872 h 2733472"/>
              <a:gd name="connsiteX2" fmla="*/ 2368685 w 5958191"/>
              <a:gd name="connsiteY2" fmla="*/ 2057400 h 2733472"/>
              <a:gd name="connsiteX3" fmla="*/ 2378413 w 5958191"/>
              <a:gd name="connsiteY3" fmla="*/ 690664 h 2733472"/>
              <a:gd name="connsiteX4" fmla="*/ 3570051 w 5958191"/>
              <a:gd name="connsiteY4" fmla="*/ 0 h 2733472"/>
              <a:gd name="connsiteX5" fmla="*/ 4761689 w 5958191"/>
              <a:gd name="connsiteY5" fmla="*/ 680936 h 2733472"/>
              <a:gd name="connsiteX6" fmla="*/ 4756825 w 5958191"/>
              <a:gd name="connsiteY6" fmla="*/ 2052536 h 2733472"/>
              <a:gd name="connsiteX7" fmla="*/ 5958191 w 5958191"/>
              <a:gd name="connsiteY7" fmla="*/ 2733472 h 2733472"/>
              <a:gd name="connsiteX8" fmla="*/ 5958191 w 5958191"/>
              <a:gd name="connsiteY8" fmla="*/ 2733472 h 2733472"/>
              <a:gd name="connsiteX0" fmla="*/ 0 w 7159557"/>
              <a:gd name="connsiteY0" fmla="*/ 2052536 h 2733472"/>
              <a:gd name="connsiteX1" fmla="*/ 1186774 w 7159557"/>
              <a:gd name="connsiteY1" fmla="*/ 1361872 h 2733472"/>
              <a:gd name="connsiteX2" fmla="*/ 2368685 w 7159557"/>
              <a:gd name="connsiteY2" fmla="*/ 2057400 h 2733472"/>
              <a:gd name="connsiteX3" fmla="*/ 2378413 w 7159557"/>
              <a:gd name="connsiteY3" fmla="*/ 690664 h 2733472"/>
              <a:gd name="connsiteX4" fmla="*/ 3570051 w 7159557"/>
              <a:gd name="connsiteY4" fmla="*/ 0 h 2733472"/>
              <a:gd name="connsiteX5" fmla="*/ 4761689 w 7159557"/>
              <a:gd name="connsiteY5" fmla="*/ 680936 h 2733472"/>
              <a:gd name="connsiteX6" fmla="*/ 4756825 w 7159557"/>
              <a:gd name="connsiteY6" fmla="*/ 2052536 h 2733472"/>
              <a:gd name="connsiteX7" fmla="*/ 5958191 w 7159557"/>
              <a:gd name="connsiteY7" fmla="*/ 2733472 h 2733472"/>
              <a:gd name="connsiteX8" fmla="*/ 7159557 w 7159557"/>
              <a:gd name="connsiteY8" fmla="*/ 2067128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62264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7400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2536 h 2733472"/>
              <a:gd name="connsiteX0" fmla="*/ 0 w 7159556"/>
              <a:gd name="connsiteY0" fmla="*/ 2052536 h 2733472"/>
              <a:gd name="connsiteX1" fmla="*/ 1186774 w 7159556"/>
              <a:gd name="connsiteY1" fmla="*/ 1361872 h 2733472"/>
              <a:gd name="connsiteX2" fmla="*/ 2368685 w 7159556"/>
              <a:gd name="connsiteY2" fmla="*/ 2057400 h 2733472"/>
              <a:gd name="connsiteX3" fmla="*/ 2378413 w 7159556"/>
              <a:gd name="connsiteY3" fmla="*/ 690664 h 2733472"/>
              <a:gd name="connsiteX4" fmla="*/ 3570051 w 7159556"/>
              <a:gd name="connsiteY4" fmla="*/ 0 h 2733472"/>
              <a:gd name="connsiteX5" fmla="*/ 4761689 w 7159556"/>
              <a:gd name="connsiteY5" fmla="*/ 680936 h 2733472"/>
              <a:gd name="connsiteX6" fmla="*/ 4756825 w 7159556"/>
              <a:gd name="connsiteY6" fmla="*/ 2052536 h 2733472"/>
              <a:gd name="connsiteX7" fmla="*/ 5958191 w 7159556"/>
              <a:gd name="connsiteY7" fmla="*/ 2733472 h 2733472"/>
              <a:gd name="connsiteX8" fmla="*/ 7159556 w 7159556"/>
              <a:gd name="connsiteY8" fmla="*/ 2052536 h 2733472"/>
              <a:gd name="connsiteX0" fmla="*/ 0 w 7145649"/>
              <a:gd name="connsiteY0" fmla="*/ 2049060 h 2733472"/>
              <a:gd name="connsiteX1" fmla="*/ 1172867 w 7145649"/>
              <a:gd name="connsiteY1" fmla="*/ 1361872 h 2733472"/>
              <a:gd name="connsiteX2" fmla="*/ 2354778 w 7145649"/>
              <a:gd name="connsiteY2" fmla="*/ 2057400 h 2733472"/>
              <a:gd name="connsiteX3" fmla="*/ 2364506 w 7145649"/>
              <a:gd name="connsiteY3" fmla="*/ 690664 h 2733472"/>
              <a:gd name="connsiteX4" fmla="*/ 3556144 w 7145649"/>
              <a:gd name="connsiteY4" fmla="*/ 0 h 2733472"/>
              <a:gd name="connsiteX5" fmla="*/ 4747782 w 7145649"/>
              <a:gd name="connsiteY5" fmla="*/ 680936 h 2733472"/>
              <a:gd name="connsiteX6" fmla="*/ 4742918 w 7145649"/>
              <a:gd name="connsiteY6" fmla="*/ 2052536 h 2733472"/>
              <a:gd name="connsiteX7" fmla="*/ 5944284 w 7145649"/>
              <a:gd name="connsiteY7" fmla="*/ 2733472 h 2733472"/>
              <a:gd name="connsiteX8" fmla="*/ 7145649 w 714564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61872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1731 w 7156079"/>
              <a:gd name="connsiteY2" fmla="*/ 2029586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82592 w 7156079"/>
              <a:gd name="connsiteY2" fmla="*/ 2033063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4936 w 7156079"/>
              <a:gd name="connsiteY3" fmla="*/ 71847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1460 w 7156079"/>
              <a:gd name="connsiteY3" fmla="*/ 70804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1460 w 7156079"/>
              <a:gd name="connsiteY3" fmla="*/ 680234 h 2733472"/>
              <a:gd name="connsiteX4" fmla="*/ 3573527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7 h 2761287"/>
              <a:gd name="connsiteX1" fmla="*/ 1183297 w 7156079"/>
              <a:gd name="connsiteY1" fmla="*/ 1372303 h 2761287"/>
              <a:gd name="connsiteX2" fmla="*/ 2372162 w 7156079"/>
              <a:gd name="connsiteY2" fmla="*/ 2053925 h 2761287"/>
              <a:gd name="connsiteX3" fmla="*/ 2371460 w 7156079"/>
              <a:gd name="connsiteY3" fmla="*/ 708049 h 2761287"/>
              <a:gd name="connsiteX4" fmla="*/ 3563096 w 7156079"/>
              <a:gd name="connsiteY4" fmla="*/ 0 h 2761287"/>
              <a:gd name="connsiteX5" fmla="*/ 4758212 w 7156079"/>
              <a:gd name="connsiteY5" fmla="*/ 708751 h 2761287"/>
              <a:gd name="connsiteX6" fmla="*/ 4753348 w 7156079"/>
              <a:gd name="connsiteY6" fmla="*/ 2080351 h 2761287"/>
              <a:gd name="connsiteX7" fmla="*/ 5954714 w 7156079"/>
              <a:gd name="connsiteY7" fmla="*/ 2761287 h 2761287"/>
              <a:gd name="connsiteX8" fmla="*/ 7156079 w 7156079"/>
              <a:gd name="connsiteY8" fmla="*/ 2080351 h 2761287"/>
              <a:gd name="connsiteX0" fmla="*/ 0 w 7156079"/>
              <a:gd name="connsiteY0" fmla="*/ 2045583 h 2743903"/>
              <a:gd name="connsiteX1" fmla="*/ 1183297 w 7156079"/>
              <a:gd name="connsiteY1" fmla="*/ 1354919 h 2743903"/>
              <a:gd name="connsiteX2" fmla="*/ 2372162 w 7156079"/>
              <a:gd name="connsiteY2" fmla="*/ 2036541 h 2743903"/>
              <a:gd name="connsiteX3" fmla="*/ 2371460 w 7156079"/>
              <a:gd name="connsiteY3" fmla="*/ 690665 h 2743903"/>
              <a:gd name="connsiteX4" fmla="*/ 3563096 w 7156079"/>
              <a:gd name="connsiteY4" fmla="*/ 0 h 2743903"/>
              <a:gd name="connsiteX5" fmla="*/ 4758212 w 7156079"/>
              <a:gd name="connsiteY5" fmla="*/ 691367 h 2743903"/>
              <a:gd name="connsiteX6" fmla="*/ 4753348 w 7156079"/>
              <a:gd name="connsiteY6" fmla="*/ 2062967 h 2743903"/>
              <a:gd name="connsiteX7" fmla="*/ 5954714 w 7156079"/>
              <a:gd name="connsiteY7" fmla="*/ 2743903 h 2743903"/>
              <a:gd name="connsiteX8" fmla="*/ 7156079 w 7156079"/>
              <a:gd name="connsiteY8" fmla="*/ 2062967 h 2743903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8212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42917 w 7156079"/>
              <a:gd name="connsiteY6" fmla="*/ 2062967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62967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60301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6014 h 2736950"/>
              <a:gd name="connsiteX0" fmla="*/ 0 w 7124788"/>
              <a:gd name="connsiteY0" fmla="*/ 2052537 h 2736950"/>
              <a:gd name="connsiteX1" fmla="*/ 1183297 w 7124788"/>
              <a:gd name="connsiteY1" fmla="*/ 1361873 h 2736950"/>
              <a:gd name="connsiteX2" fmla="*/ 2372162 w 7124788"/>
              <a:gd name="connsiteY2" fmla="*/ 2043495 h 2736950"/>
              <a:gd name="connsiteX3" fmla="*/ 2371460 w 7124788"/>
              <a:gd name="connsiteY3" fmla="*/ 697619 h 2736950"/>
              <a:gd name="connsiteX4" fmla="*/ 3559620 w 7124788"/>
              <a:gd name="connsiteY4" fmla="*/ 0 h 2736950"/>
              <a:gd name="connsiteX5" fmla="*/ 4751259 w 7124788"/>
              <a:gd name="connsiteY5" fmla="*/ 698321 h 2736950"/>
              <a:gd name="connsiteX6" fmla="*/ 4742917 w 7124788"/>
              <a:gd name="connsiteY6" fmla="*/ 2052536 h 2736950"/>
              <a:gd name="connsiteX7" fmla="*/ 5954714 w 7124788"/>
              <a:gd name="connsiteY7" fmla="*/ 2736950 h 2736950"/>
              <a:gd name="connsiteX8" fmla="*/ 7124788 w 7124788"/>
              <a:gd name="connsiteY8" fmla="*/ 2045583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67128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59537"/>
              <a:gd name="connsiteY0" fmla="*/ 2062264 h 2736950"/>
              <a:gd name="connsiteX1" fmla="*/ 1207616 w 7159537"/>
              <a:gd name="connsiteY1" fmla="*/ 1361873 h 2736950"/>
              <a:gd name="connsiteX2" fmla="*/ 2400389 w 7159537"/>
              <a:gd name="connsiteY2" fmla="*/ 2055218 h 2736950"/>
              <a:gd name="connsiteX3" fmla="*/ 2395779 w 7159537"/>
              <a:gd name="connsiteY3" fmla="*/ 697619 h 2736950"/>
              <a:gd name="connsiteX4" fmla="*/ 3583939 w 7159537"/>
              <a:gd name="connsiteY4" fmla="*/ 0 h 2736950"/>
              <a:gd name="connsiteX5" fmla="*/ 4775578 w 7159537"/>
              <a:gd name="connsiteY5" fmla="*/ 698321 h 2736950"/>
              <a:gd name="connsiteX6" fmla="*/ 4767236 w 7159537"/>
              <a:gd name="connsiteY6" fmla="*/ 2052536 h 2736950"/>
              <a:gd name="connsiteX7" fmla="*/ 5979033 w 7159537"/>
              <a:gd name="connsiteY7" fmla="*/ 2736950 h 2736950"/>
              <a:gd name="connsiteX8" fmla="*/ 7159537 w 7159537"/>
              <a:gd name="connsiteY8" fmla="*/ 2052536 h 2736950"/>
              <a:gd name="connsiteX0" fmla="*/ 0 w 7149809"/>
              <a:gd name="connsiteY0" fmla="*/ 2071991 h 2736950"/>
              <a:gd name="connsiteX1" fmla="*/ 1197888 w 7149809"/>
              <a:gd name="connsiteY1" fmla="*/ 1361873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22208 w 7149809"/>
              <a:gd name="connsiteY1" fmla="*/ 1357009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582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4745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52768"/>
              <a:gd name="connsiteY0" fmla="*/ 2063113 h 2736950"/>
              <a:gd name="connsiteX1" fmla="*/ 1197659 w 7152768"/>
              <a:gd name="connsiteY1" fmla="*/ 1371385 h 2736950"/>
              <a:gd name="connsiteX2" fmla="*/ 2393620 w 7152768"/>
              <a:gd name="connsiteY2" fmla="*/ 2055218 h 2736950"/>
              <a:gd name="connsiteX3" fmla="*/ 2389010 w 7152768"/>
              <a:gd name="connsiteY3" fmla="*/ 697619 h 2736950"/>
              <a:gd name="connsiteX4" fmla="*/ 3577170 w 7152768"/>
              <a:gd name="connsiteY4" fmla="*/ 0 h 2736950"/>
              <a:gd name="connsiteX5" fmla="*/ 4773889 w 7152768"/>
              <a:gd name="connsiteY5" fmla="*/ 698321 h 2736950"/>
              <a:gd name="connsiteX6" fmla="*/ 4760467 w 7152768"/>
              <a:gd name="connsiteY6" fmla="*/ 2047456 h 2736950"/>
              <a:gd name="connsiteX7" fmla="*/ 5972264 w 7152768"/>
              <a:gd name="connsiteY7" fmla="*/ 2736950 h 2736950"/>
              <a:gd name="connsiteX8" fmla="*/ 7152768 w 7152768"/>
              <a:gd name="connsiteY8" fmla="*/ 2052536 h 273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2768" h="2736950">
                <a:moveTo>
                  <a:pt x="0" y="2063113"/>
                </a:moveTo>
                <a:cubicBezTo>
                  <a:pt x="405781" y="1831271"/>
                  <a:pt x="752967" y="1616359"/>
                  <a:pt x="1197659" y="1371385"/>
                </a:cubicBezTo>
                <a:lnTo>
                  <a:pt x="2393620" y="2055218"/>
                </a:lnTo>
                <a:cubicBezTo>
                  <a:pt x="2396863" y="1599639"/>
                  <a:pt x="2385767" y="1153198"/>
                  <a:pt x="2389010" y="697619"/>
                </a:cubicBezTo>
                <a:lnTo>
                  <a:pt x="3577170" y="0"/>
                </a:lnTo>
                <a:lnTo>
                  <a:pt x="4773889" y="698321"/>
                </a:lnTo>
                <a:cubicBezTo>
                  <a:pt x="4772268" y="1155521"/>
                  <a:pt x="4762088" y="1590256"/>
                  <a:pt x="4760467" y="2047456"/>
                </a:cubicBezTo>
                <a:lnTo>
                  <a:pt x="5972264" y="2736950"/>
                </a:lnTo>
                <a:lnTo>
                  <a:pt x="7152768" y="2052536"/>
                </a:lnTo>
              </a:path>
            </a:pathLst>
          </a:custGeom>
          <a:noFill/>
          <a:ln w="38100" cap="flat" cmpd="sng" algn="ctr">
            <a:solidFill>
              <a:schemeClr val="accent6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2" name="Полилиния: Фигура 31">
            <a:extLst>
              <a:ext uri="{FF2B5EF4-FFF2-40B4-BE49-F238E27FC236}">
                <a16:creationId xmlns:a16="http://schemas.microsoft.com/office/drawing/2014/main" xmlns="" id="{274DD645-8640-45D5-9B60-F31EC01D3CC0}"/>
              </a:ext>
            </a:extLst>
          </p:cNvPr>
          <p:cNvSpPr/>
          <p:nvPr userDrawn="1"/>
        </p:nvSpPr>
        <p:spPr>
          <a:xfrm>
            <a:off x="8440979" y="1677475"/>
            <a:ext cx="2373549" cy="2062264"/>
          </a:xfrm>
          <a:custGeom>
            <a:avLst/>
            <a:gdLst>
              <a:gd name="connsiteX0" fmla="*/ 2373549 w 2373549"/>
              <a:gd name="connsiteY0" fmla="*/ 680936 h 2062264"/>
              <a:gd name="connsiteX1" fmla="*/ 1186774 w 2373549"/>
              <a:gd name="connsiteY1" fmla="*/ 0 h 2062264"/>
              <a:gd name="connsiteX2" fmla="*/ 0 w 2373549"/>
              <a:gd name="connsiteY2" fmla="*/ 690664 h 2062264"/>
              <a:gd name="connsiteX3" fmla="*/ 0 w 2373549"/>
              <a:gd name="connsiteY3" fmla="*/ 2062264 h 206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3549" h="2062264">
                <a:moveTo>
                  <a:pt x="2373549" y="680936"/>
                </a:moveTo>
                <a:lnTo>
                  <a:pt x="1186774" y="0"/>
                </a:lnTo>
                <a:lnTo>
                  <a:pt x="0" y="690664"/>
                </a:lnTo>
                <a:lnTo>
                  <a:pt x="0" y="2062264"/>
                </a:lnTo>
              </a:path>
            </a:pathLst>
          </a:custGeom>
          <a:noFill/>
          <a:ln w="38100" cap="flat" cmpd="sng" algn="ctr">
            <a:solidFill>
              <a:schemeClr val="accent6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3" name="Полилиния: Фигура 34">
            <a:extLst>
              <a:ext uri="{FF2B5EF4-FFF2-40B4-BE49-F238E27FC236}">
                <a16:creationId xmlns:a16="http://schemas.microsoft.com/office/drawing/2014/main" xmlns="" id="{71C09F09-7119-47FD-8E60-E4A92C9A3119}"/>
              </a:ext>
            </a:extLst>
          </p:cNvPr>
          <p:cNvSpPr/>
          <p:nvPr userDrawn="1"/>
        </p:nvSpPr>
        <p:spPr>
          <a:xfrm flipH="1">
            <a:off x="10715501" y="2243467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4" name="Полилиния: Фигура 45">
            <a:extLst>
              <a:ext uri="{FF2B5EF4-FFF2-40B4-BE49-F238E27FC236}">
                <a16:creationId xmlns:a16="http://schemas.microsoft.com/office/drawing/2014/main" xmlns="" id="{E99BCE04-19B9-4541-925F-AC59CF760E7F}"/>
              </a:ext>
            </a:extLst>
          </p:cNvPr>
          <p:cNvSpPr/>
          <p:nvPr userDrawn="1"/>
        </p:nvSpPr>
        <p:spPr>
          <a:xfrm flipH="1">
            <a:off x="9534557" y="1571099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5" name="Полилиния: Фигура 46">
            <a:extLst>
              <a:ext uri="{FF2B5EF4-FFF2-40B4-BE49-F238E27FC236}">
                <a16:creationId xmlns:a16="http://schemas.microsoft.com/office/drawing/2014/main" xmlns="" id="{F2B610BB-26F6-44A5-B7DB-CEEDCAE916ED}"/>
              </a:ext>
            </a:extLst>
          </p:cNvPr>
          <p:cNvSpPr/>
          <p:nvPr userDrawn="1"/>
        </p:nvSpPr>
        <p:spPr>
          <a:xfrm flipH="1">
            <a:off x="8328171" y="2258376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6" name="Полилиния: Фигура 47">
            <a:extLst>
              <a:ext uri="{FF2B5EF4-FFF2-40B4-BE49-F238E27FC236}">
                <a16:creationId xmlns:a16="http://schemas.microsoft.com/office/drawing/2014/main" xmlns="" id="{C979636C-DE09-47B7-8972-BAE28DFA91DF}"/>
              </a:ext>
            </a:extLst>
          </p:cNvPr>
          <p:cNvSpPr/>
          <p:nvPr userDrawn="1"/>
        </p:nvSpPr>
        <p:spPr>
          <a:xfrm flipH="1">
            <a:off x="8333460" y="3610854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7" name="Полилиния: Фигура 48">
            <a:extLst>
              <a:ext uri="{FF2B5EF4-FFF2-40B4-BE49-F238E27FC236}">
                <a16:creationId xmlns:a16="http://schemas.microsoft.com/office/drawing/2014/main" xmlns="" id="{01B12467-C508-4D89-94B3-6D23C6199703}"/>
              </a:ext>
            </a:extLst>
          </p:cNvPr>
          <p:cNvSpPr/>
          <p:nvPr userDrawn="1"/>
        </p:nvSpPr>
        <p:spPr>
          <a:xfrm flipH="1">
            <a:off x="7146016" y="429086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8" name="Полилиния: Фигура 49">
            <a:extLst>
              <a:ext uri="{FF2B5EF4-FFF2-40B4-BE49-F238E27FC236}">
                <a16:creationId xmlns:a16="http://schemas.microsoft.com/office/drawing/2014/main" xmlns="" id="{9EA72422-90A8-454F-8133-112CD2B85BEA}"/>
              </a:ext>
            </a:extLst>
          </p:cNvPr>
          <p:cNvSpPr/>
          <p:nvPr userDrawn="1"/>
        </p:nvSpPr>
        <p:spPr>
          <a:xfrm flipH="1">
            <a:off x="5937847" y="361339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9" name="Полилиния: фигура 50">
            <a:extLst>
              <a:ext uri="{FF2B5EF4-FFF2-40B4-BE49-F238E27FC236}">
                <a16:creationId xmlns:a16="http://schemas.microsoft.com/office/drawing/2014/main" xmlns="" id="{3C67727D-D0D9-4CA6-99EE-0B89D465A706}"/>
              </a:ext>
            </a:extLst>
          </p:cNvPr>
          <p:cNvSpPr/>
          <p:nvPr userDrawn="1"/>
        </p:nvSpPr>
        <p:spPr>
          <a:xfrm flipH="1">
            <a:off x="5951993" y="225130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0" name="Полилиния: фигура 51">
            <a:extLst>
              <a:ext uri="{FF2B5EF4-FFF2-40B4-BE49-F238E27FC236}">
                <a16:creationId xmlns:a16="http://schemas.microsoft.com/office/drawing/2014/main" xmlns="" id="{C88A67D0-B01F-4CC8-B248-2CF85911F456}"/>
              </a:ext>
            </a:extLst>
          </p:cNvPr>
          <p:cNvSpPr/>
          <p:nvPr userDrawn="1"/>
        </p:nvSpPr>
        <p:spPr>
          <a:xfrm flipH="1">
            <a:off x="4778156" y="1565771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" name="Полилиния: Фигура 52">
            <a:extLst>
              <a:ext uri="{FF2B5EF4-FFF2-40B4-BE49-F238E27FC236}">
                <a16:creationId xmlns:a16="http://schemas.microsoft.com/office/drawing/2014/main" xmlns="" id="{DBF6CA39-E979-4287-833E-20A9B455F7D6}"/>
              </a:ext>
            </a:extLst>
          </p:cNvPr>
          <p:cNvSpPr/>
          <p:nvPr userDrawn="1"/>
        </p:nvSpPr>
        <p:spPr>
          <a:xfrm flipH="1">
            <a:off x="3565843" y="2247823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2" name="Полилиния: фигура 53">
            <a:extLst>
              <a:ext uri="{FF2B5EF4-FFF2-40B4-BE49-F238E27FC236}">
                <a16:creationId xmlns:a16="http://schemas.microsoft.com/office/drawing/2014/main" xmlns="" id="{9EAA4E60-7510-4920-A426-5630491CFAC2}"/>
              </a:ext>
            </a:extLst>
          </p:cNvPr>
          <p:cNvSpPr/>
          <p:nvPr userDrawn="1"/>
        </p:nvSpPr>
        <p:spPr>
          <a:xfrm flipH="1">
            <a:off x="3565952" y="361339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3" name="Полилиния: Фигура 54">
            <a:extLst>
              <a:ext uri="{FF2B5EF4-FFF2-40B4-BE49-F238E27FC236}">
                <a16:creationId xmlns:a16="http://schemas.microsoft.com/office/drawing/2014/main" xmlns="" id="{322F7ECD-1942-42EE-B5E0-FC1E0206BFFD}"/>
              </a:ext>
            </a:extLst>
          </p:cNvPr>
          <p:cNvSpPr/>
          <p:nvPr userDrawn="1"/>
        </p:nvSpPr>
        <p:spPr>
          <a:xfrm flipH="1">
            <a:off x="2386318" y="2962784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4" name="Полилиния: Фигура 55">
            <a:extLst>
              <a:ext uri="{FF2B5EF4-FFF2-40B4-BE49-F238E27FC236}">
                <a16:creationId xmlns:a16="http://schemas.microsoft.com/office/drawing/2014/main" xmlns="" id="{2465D6BD-72DA-4C13-97C2-7CF8D7F2F0C4}"/>
              </a:ext>
            </a:extLst>
          </p:cNvPr>
          <p:cNvSpPr/>
          <p:nvPr userDrawn="1"/>
        </p:nvSpPr>
        <p:spPr>
          <a:xfrm flipH="1">
            <a:off x="1190302" y="361221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5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E7C6BEEA-1766-44A1-A28D-2E817DBF22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07136" y="3865003"/>
            <a:ext cx="1877575" cy="506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1">
                <a:solidFill>
                  <a:schemeClr val="accent6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86" name="Контент 47">
            <a:extLst>
              <a:ext uri="{FF2B5EF4-FFF2-40B4-BE49-F238E27FC236}">
                <a16:creationId xmlns:a16="http://schemas.microsoft.com/office/drawing/2014/main" xmlns="" id="{597D4D7A-8D7E-492C-8795-D491CF53B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07136" y="4447079"/>
            <a:ext cx="1877575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87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A7396594-2DE7-4DB9-B6B4-92F63F06EFC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89942" y="2355643"/>
            <a:ext cx="1877575" cy="506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1">
                <a:solidFill>
                  <a:schemeClr val="accent6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88" name="Контент 47">
            <a:extLst>
              <a:ext uri="{FF2B5EF4-FFF2-40B4-BE49-F238E27FC236}">
                <a16:creationId xmlns:a16="http://schemas.microsoft.com/office/drawing/2014/main" xmlns="" id="{CC680CF7-ED60-4FFF-B04E-B24ECDDD351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89942" y="2937719"/>
            <a:ext cx="1877575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90000"/>
              </a:lnSpc>
              <a:buNone/>
              <a:defRPr lang="ru-RU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89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042E6E66-3835-45DF-80D9-C4AFDF3401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07230" y="4469081"/>
            <a:ext cx="1877575" cy="506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1">
                <a:solidFill>
                  <a:schemeClr val="accent6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90" name="Контент 47">
            <a:extLst>
              <a:ext uri="{FF2B5EF4-FFF2-40B4-BE49-F238E27FC236}">
                <a16:creationId xmlns:a16="http://schemas.microsoft.com/office/drawing/2014/main" xmlns="" id="{A6E85C70-1784-4A0C-8897-EDE98D39BC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07230" y="5051157"/>
            <a:ext cx="1877575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91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4CD55BC2-05D0-49CB-B0A5-C96ACB411B5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501941" y="4469081"/>
            <a:ext cx="1877575" cy="506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1">
                <a:solidFill>
                  <a:schemeClr val="accent6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92" name="Контент 47">
            <a:extLst>
              <a:ext uri="{FF2B5EF4-FFF2-40B4-BE49-F238E27FC236}">
                <a16:creationId xmlns:a16="http://schemas.microsoft.com/office/drawing/2014/main" xmlns="" id="{49DB7120-2F2C-4F89-AA8C-ABC4F3FF25F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01941" y="5051157"/>
            <a:ext cx="1877575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93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AEB1F7BA-7D83-4C23-A72B-82DF9377E9C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4718" y="2355643"/>
            <a:ext cx="1877575" cy="506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1">
                <a:solidFill>
                  <a:schemeClr val="accent6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94" name="Контент 47">
            <a:extLst>
              <a:ext uri="{FF2B5EF4-FFF2-40B4-BE49-F238E27FC236}">
                <a16:creationId xmlns:a16="http://schemas.microsoft.com/office/drawing/2014/main" xmlns="" id="{7C32F3EB-1AC3-40E9-B66D-ADB19CC74F0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734718" y="2937719"/>
            <a:ext cx="1877575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ru-RU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7E7569-B8BF-39D0-D742-EF98B83E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14" y="726705"/>
            <a:ext cx="10515600" cy="1205058"/>
          </a:xfrm>
        </p:spPr>
        <p:txBody>
          <a:bodyPr rtlCol="0" anchor="t">
            <a:noAutofit/>
          </a:bodyPr>
          <a:lstStyle>
            <a:lvl1pPr algn="l"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FC159C7-D006-5B5F-1FEA-689C432B8C8C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F0EBABD-E264-2C96-1139-289A712F35B7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fld id="{47FEACEE-25B4-4A2D-B147-27296E36371D}" type="slidenum">
              <a:rPr lang="ru-RU" altLang="zh-CN" smtClean="0"/>
              <a:pPr rtl="0"/>
              <a:t>‹#›</a:t>
            </a:fld>
            <a:endParaRPr lang="ru-RU" altLang="zh-CN" dirty="0"/>
          </a:p>
        </p:txBody>
      </p:sp>
    </p:spTree>
    <p:extLst>
      <p:ext uri="{BB962C8B-B14F-4D97-AF65-F5344CB8AC3E}">
        <p14:creationId xmlns:p14="http://schemas.microsoft.com/office/powerpoint/2010/main" xmlns="" val="3590880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19">
            <a:extLst>
              <a:ext uri="{FF2B5EF4-FFF2-40B4-BE49-F238E27FC236}">
                <a16:creationId xmlns:a16="http://schemas.microsoft.com/office/drawing/2014/main" xmlns="" id="{F38B75F8-75D4-4B41-B7C7-433032DD0A6F}"/>
              </a:ext>
            </a:extLst>
          </p:cNvPr>
          <p:cNvSpPr/>
          <p:nvPr userDrawn="1"/>
        </p:nvSpPr>
        <p:spPr>
          <a:xfrm flipH="1">
            <a:off x="769290" y="491100"/>
            <a:ext cx="1886361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8" name="Полилиния: Фигура 24">
            <a:extLst>
              <a:ext uri="{FF2B5EF4-FFF2-40B4-BE49-F238E27FC236}">
                <a16:creationId xmlns:a16="http://schemas.microsoft.com/office/drawing/2014/main" xmlns="" id="{671D1224-EDDC-4900-92DC-13608D44C524}"/>
              </a:ext>
            </a:extLst>
          </p:cNvPr>
          <p:cNvSpPr/>
          <p:nvPr userDrawn="1"/>
        </p:nvSpPr>
        <p:spPr>
          <a:xfrm flipH="1">
            <a:off x="783145" y="4057904"/>
            <a:ext cx="1886359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xmlns="" id="{635A9E44-4E60-1AD1-0B85-72422683B48A}"/>
              </a:ext>
            </a:extLst>
          </p:cNvPr>
          <p:cNvSpPr/>
          <p:nvPr userDrawn="1"/>
        </p:nvSpPr>
        <p:spPr>
          <a:xfrm flipH="1">
            <a:off x="0" y="3709992"/>
            <a:ext cx="1157948" cy="1502830"/>
          </a:xfrm>
          <a:custGeom>
            <a:avLst/>
            <a:gdLst>
              <a:gd name="connsiteX0" fmla="*/ 638572 w 1157948"/>
              <a:gd name="connsiteY0" fmla="*/ 0 h 1502830"/>
              <a:gd name="connsiteX1" fmla="*/ 0 w 1157948"/>
              <a:gd name="connsiteY1" fmla="*/ 378385 h 1502830"/>
              <a:gd name="connsiteX2" fmla="*/ 0 w 1157948"/>
              <a:gd name="connsiteY2" fmla="*/ 1129800 h 1502830"/>
              <a:gd name="connsiteX3" fmla="*/ 640317 w 1157948"/>
              <a:gd name="connsiteY3" fmla="*/ 1502830 h 1502830"/>
              <a:gd name="connsiteX4" fmla="*/ 1157948 w 1157948"/>
              <a:gd name="connsiteY4" fmla="*/ 1200968 h 1502830"/>
              <a:gd name="connsiteX5" fmla="*/ 1157948 w 1157948"/>
              <a:gd name="connsiteY5" fmla="*/ 304639 h 150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48" h="1502830">
                <a:moveTo>
                  <a:pt x="638572" y="0"/>
                </a:moveTo>
                <a:lnTo>
                  <a:pt x="0" y="378385"/>
                </a:lnTo>
                <a:lnTo>
                  <a:pt x="0" y="1129800"/>
                </a:lnTo>
                <a:lnTo>
                  <a:pt x="640317" y="1502830"/>
                </a:lnTo>
                <a:lnTo>
                  <a:pt x="1157948" y="1200968"/>
                </a:lnTo>
                <a:lnTo>
                  <a:pt x="1157948" y="304639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21" name="Подзаголовок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0C7786BA-5E56-47AA-AE47-4EC07A0D4F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0705" y="3625598"/>
            <a:ext cx="2653545" cy="587964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sz="1800" b="1">
                <a:solidFill>
                  <a:schemeClr val="accent6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23" name="Контент 47">
            <a:extLst>
              <a:ext uri="{FF2B5EF4-FFF2-40B4-BE49-F238E27FC236}">
                <a16:creationId xmlns:a16="http://schemas.microsoft.com/office/drawing/2014/main" xmlns="" id="{880214CF-87DD-476A-9B2E-A58DB313A6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50705" y="4246516"/>
            <a:ext cx="2653545" cy="1727103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00" b="0">
                <a:solidFill>
                  <a:schemeClr val="accent6"/>
                </a:solidFill>
                <a:latin typeface="+mn-lt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37" name="Рисунок">
            <a:extLst>
              <a:ext uri="{FF2B5EF4-FFF2-40B4-BE49-F238E27FC236}">
                <a16:creationId xmlns:a16="http://schemas.microsoft.com/office/drawing/2014/main" xmlns="" id="{264CF63C-079E-41AA-AA9A-762A765E699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788170" y="2296125"/>
            <a:ext cx="1886360" cy="2144668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D041C638-CBB8-1159-9AF8-B5D14CC7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704" y="1690878"/>
            <a:ext cx="6599429" cy="1325563"/>
          </a:xfrm>
        </p:spPr>
        <p:txBody>
          <a:bodyPr rtlCol="0" anchor="b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8" name="Подзаголовок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3C2C4001-E56F-4174-01AA-4630360BFF4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811506" y="3625598"/>
            <a:ext cx="2653545" cy="587964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sz="1800" b="1">
                <a:solidFill>
                  <a:schemeClr val="accent6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20" name="Контент 47">
            <a:extLst>
              <a:ext uri="{FF2B5EF4-FFF2-40B4-BE49-F238E27FC236}">
                <a16:creationId xmlns:a16="http://schemas.microsoft.com/office/drawing/2014/main" xmlns="" id="{02DFC856-C546-62E9-220F-7A668D34905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11506" y="4246516"/>
            <a:ext cx="2653545" cy="1727103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00" b="0">
                <a:solidFill>
                  <a:schemeClr val="accent6"/>
                </a:solidFill>
                <a:latin typeface="+mn-lt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507335A-F59E-2A6C-D2D6-F10391DA8D6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fld id="{47FEACEE-25B4-4A2D-B147-27296E36371D}" type="slidenum">
              <a:rPr lang="ru-RU" altLang="zh-CN" smtClean="0"/>
              <a:pPr rtl="0"/>
              <a:t>‹#›</a:t>
            </a:fld>
            <a:endParaRPr lang="ru-RU" altLang="zh-CN" dirty="0"/>
          </a:p>
        </p:txBody>
      </p:sp>
    </p:spTree>
    <p:extLst>
      <p:ext uri="{BB962C8B-B14F-4D97-AF65-F5344CB8AC3E}">
        <p14:creationId xmlns:p14="http://schemas.microsoft.com/office/powerpoint/2010/main" xmlns="" val="3613646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 14">
            <a:extLst>
              <a:ext uri="{FF2B5EF4-FFF2-40B4-BE49-F238E27FC236}">
                <a16:creationId xmlns:a16="http://schemas.microsoft.com/office/drawing/2014/main" xmlns="" id="{F946AB17-3782-8412-C51A-DE10A0637453}"/>
              </a:ext>
            </a:extLst>
          </p:cNvPr>
          <p:cNvSpPr/>
          <p:nvPr userDrawn="1"/>
        </p:nvSpPr>
        <p:spPr>
          <a:xfrm>
            <a:off x="0" y="2860787"/>
            <a:ext cx="2361029" cy="3676532"/>
          </a:xfrm>
          <a:custGeom>
            <a:avLst/>
            <a:gdLst>
              <a:gd name="connsiteX0" fmla="*/ 773997 w 2361029"/>
              <a:gd name="connsiteY0" fmla="*/ 0 h 3676532"/>
              <a:gd name="connsiteX1" fmla="*/ 2361029 w 2361029"/>
              <a:gd name="connsiteY1" fmla="*/ 925683 h 3676532"/>
              <a:gd name="connsiteX2" fmla="*/ 2361029 w 2361029"/>
              <a:gd name="connsiteY2" fmla="*/ 2763949 h 3676532"/>
              <a:gd name="connsiteX3" fmla="*/ 769661 w 2361029"/>
              <a:gd name="connsiteY3" fmla="*/ 3676532 h 3676532"/>
              <a:gd name="connsiteX4" fmla="*/ 0 w 2361029"/>
              <a:gd name="connsiteY4" fmla="*/ 3234717 h 3676532"/>
              <a:gd name="connsiteX5" fmla="*/ 0 w 2361029"/>
              <a:gd name="connsiteY5" fmla="*/ 446885 h 367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1029" h="3676532">
                <a:moveTo>
                  <a:pt x="773997" y="0"/>
                </a:moveTo>
                <a:lnTo>
                  <a:pt x="2361029" y="925683"/>
                </a:lnTo>
                <a:lnTo>
                  <a:pt x="2361029" y="2763949"/>
                </a:lnTo>
                <a:lnTo>
                  <a:pt x="769661" y="3676532"/>
                </a:lnTo>
                <a:lnTo>
                  <a:pt x="0" y="3234717"/>
                </a:lnTo>
                <a:lnTo>
                  <a:pt x="0" y="446885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xmlns="" id="{2BA5A58B-9440-7DAB-E7D7-3143B049FBAC}"/>
              </a:ext>
            </a:extLst>
          </p:cNvPr>
          <p:cNvSpPr/>
          <p:nvPr userDrawn="1"/>
        </p:nvSpPr>
        <p:spPr>
          <a:xfrm flipH="1">
            <a:off x="1014233" y="5253270"/>
            <a:ext cx="1710765" cy="1593273"/>
          </a:xfrm>
          <a:custGeom>
            <a:avLst/>
            <a:gdLst>
              <a:gd name="connsiteX0" fmla="*/ 852873 w 1710765"/>
              <a:gd name="connsiteY0" fmla="*/ 0 h 1593273"/>
              <a:gd name="connsiteX1" fmla="*/ 0 w 1710765"/>
              <a:gd name="connsiteY1" fmla="*/ 494134 h 1593273"/>
              <a:gd name="connsiteX2" fmla="*/ 0 w 1710765"/>
              <a:gd name="connsiteY2" fmla="*/ 1475410 h 1593273"/>
              <a:gd name="connsiteX3" fmla="*/ 206916 w 1710765"/>
              <a:gd name="connsiteY3" fmla="*/ 1593273 h 1593273"/>
              <a:gd name="connsiteX4" fmla="*/ 1502835 w 1710765"/>
              <a:gd name="connsiteY4" fmla="*/ 1593273 h 1593273"/>
              <a:gd name="connsiteX5" fmla="*/ 1709418 w 1710765"/>
              <a:gd name="connsiteY5" fmla="*/ 1475480 h 1593273"/>
              <a:gd name="connsiteX6" fmla="*/ 1710407 w 1710765"/>
              <a:gd name="connsiteY6" fmla="*/ 491803 h 159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0765" h="1593273">
                <a:moveTo>
                  <a:pt x="852873" y="0"/>
                </a:moveTo>
                <a:lnTo>
                  <a:pt x="0" y="494134"/>
                </a:lnTo>
                <a:lnTo>
                  <a:pt x="0" y="1475410"/>
                </a:lnTo>
                <a:lnTo>
                  <a:pt x="206916" y="1593273"/>
                </a:lnTo>
                <a:lnTo>
                  <a:pt x="1502835" y="1593273"/>
                </a:lnTo>
                <a:lnTo>
                  <a:pt x="1709418" y="1475480"/>
                </a:lnTo>
                <a:cubicBezTo>
                  <a:pt x="1707864" y="1146834"/>
                  <a:pt x="1711961" y="820449"/>
                  <a:pt x="1710407" y="491803"/>
                </a:cubicBez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22" name="Объек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95ADF367-2619-4E00-AB82-8FFF41D0E5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1609" y="1025236"/>
            <a:ext cx="5162709" cy="420683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sz="180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23" name="Объект 47">
            <a:extLst>
              <a:ext uri="{FF2B5EF4-FFF2-40B4-BE49-F238E27FC236}">
                <a16:creationId xmlns:a16="http://schemas.microsoft.com/office/drawing/2014/main" xmlns="" id="{8CEB04CE-793E-47B4-8D80-9B82864F2C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71608" y="1469069"/>
            <a:ext cx="5162709" cy="1506166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ru-RU" sz="1400" b="0">
                <a:solidFill>
                  <a:schemeClr val="accent6"/>
                </a:solidFill>
                <a:latin typeface="+mn-lt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24" name="Объек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067BF8FD-2643-4122-BE3E-63F413244EC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71609" y="2984685"/>
            <a:ext cx="5162709" cy="420683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sz="180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26" name="Объек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02260D10-FEA1-48A7-B544-FAEEAECF5D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71607" y="4597473"/>
            <a:ext cx="5162709" cy="421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sz="180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20" name="Объект 47">
            <a:extLst>
              <a:ext uri="{FF2B5EF4-FFF2-40B4-BE49-F238E27FC236}">
                <a16:creationId xmlns:a16="http://schemas.microsoft.com/office/drawing/2014/main" xmlns="" id="{64584B30-8BCF-4D75-8A6C-FD82347CC7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71608" y="3419684"/>
            <a:ext cx="5162709" cy="1177789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ru-RU" sz="1400" b="0">
                <a:solidFill>
                  <a:schemeClr val="accent6"/>
                </a:solidFill>
                <a:latin typeface="+mn-lt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28" name="Объект 47">
            <a:extLst>
              <a:ext uri="{FF2B5EF4-FFF2-40B4-BE49-F238E27FC236}">
                <a16:creationId xmlns:a16="http://schemas.microsoft.com/office/drawing/2014/main" xmlns="" id="{A4A25056-27FA-4039-ACFA-6624F778712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71608" y="5041922"/>
            <a:ext cx="5162709" cy="1635938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ru-RU" sz="1400" b="0">
                <a:solidFill>
                  <a:schemeClr val="accent6"/>
                </a:solidFill>
                <a:latin typeface="+mn-lt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27" name="Полилиния: Фигура 24">
            <a:extLst>
              <a:ext uri="{FF2B5EF4-FFF2-40B4-BE49-F238E27FC236}">
                <a16:creationId xmlns:a16="http://schemas.microsoft.com/office/drawing/2014/main" xmlns="" id="{A23F9759-CF52-CE45-5E22-9678534685A7}"/>
              </a:ext>
            </a:extLst>
          </p:cNvPr>
          <p:cNvSpPr/>
          <p:nvPr userDrawn="1"/>
        </p:nvSpPr>
        <p:spPr>
          <a:xfrm flipH="1">
            <a:off x="2631891" y="4699053"/>
            <a:ext cx="668814" cy="78469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5D84FCC1-368D-680C-31AA-597C3AAF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65" y="707105"/>
            <a:ext cx="3994173" cy="2277580"/>
          </a:xfrm>
        </p:spPr>
        <p:txBody>
          <a:bodyPr rtlCol="0" anchor="t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xmlns="" id="{E53E8C9F-CD73-30CD-1F24-20F2E6149D5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734172" y="1141669"/>
            <a:ext cx="507778" cy="565882"/>
          </a:xfrm>
        </p:spPr>
        <p:txBody>
          <a:bodyPr lIns="0" rIns="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8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ru-RU"/>
            </a:pPr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xmlns="" id="{CE61E189-349E-0076-EA43-7BCB6E24CE8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724705" y="3105650"/>
            <a:ext cx="536270" cy="565882"/>
          </a:xfrm>
        </p:spPr>
        <p:txBody>
          <a:bodyPr lIns="0" rIns="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8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ru-RU"/>
            </a:pPr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1" name="Рисунок 2">
            <a:extLst>
              <a:ext uri="{FF2B5EF4-FFF2-40B4-BE49-F238E27FC236}">
                <a16:creationId xmlns:a16="http://schemas.microsoft.com/office/drawing/2014/main" xmlns="" id="{68B04572-5D47-C3DF-CDEA-15EC646EA8F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714069" y="4716041"/>
            <a:ext cx="536270" cy="565882"/>
          </a:xfrm>
        </p:spPr>
        <p:txBody>
          <a:bodyPr lIns="0" rIns="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8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ru-RU"/>
            </a:pPr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446A453-65E1-B688-A3F9-EA0AA347DDE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fld id="{47FEACEE-25B4-4A2D-B147-27296E36371D}" type="slidenum">
              <a:rPr lang="ru-RU" altLang="zh-CN" smtClean="0"/>
              <a:pPr rtl="0"/>
              <a:t>‹#›</a:t>
            </a:fld>
            <a:endParaRPr lang="ru-RU" altLang="zh-CN" dirty="0"/>
          </a:p>
        </p:txBody>
      </p:sp>
    </p:spTree>
    <p:extLst>
      <p:ext uri="{BB962C8B-B14F-4D97-AF65-F5344CB8AC3E}">
        <p14:creationId xmlns:p14="http://schemas.microsoft.com/office/powerpoint/2010/main" xmlns="" val="2662113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47">
            <a:extLst>
              <a:ext uri="{FF2B5EF4-FFF2-40B4-BE49-F238E27FC236}">
                <a16:creationId xmlns:a16="http://schemas.microsoft.com/office/drawing/2014/main" xmlns="" id="{3EDD8D3E-653B-4A9E-9868-3B013A65FE9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493157" y="529148"/>
            <a:ext cx="4248873" cy="473113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ln w="19050"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/>
          </a:p>
        </p:txBody>
      </p:sp>
      <p:sp>
        <p:nvSpPr>
          <p:cNvPr id="18" name="Объект 47">
            <a:extLst>
              <a:ext uri="{FF2B5EF4-FFF2-40B4-BE49-F238E27FC236}">
                <a16:creationId xmlns:a16="http://schemas.microsoft.com/office/drawing/2014/main" xmlns="" id="{DD4E6A9F-7400-917B-6A6B-6BAB445E8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7427" y="3253120"/>
            <a:ext cx="4959822" cy="200715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lang="ru-RU" sz="1500" b="0">
                <a:solidFill>
                  <a:schemeClr val="accent6"/>
                </a:solidFill>
                <a:latin typeface="+mn-lt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19" name="Полилиния: Форма 25">
            <a:extLst>
              <a:ext uri="{FF2B5EF4-FFF2-40B4-BE49-F238E27FC236}">
                <a16:creationId xmlns:a16="http://schemas.microsoft.com/office/drawing/2014/main" xmlns="" id="{D7BBD3E8-D5DD-C21F-3792-4880373CCDCC}"/>
              </a:ext>
            </a:extLst>
          </p:cNvPr>
          <p:cNvSpPr/>
          <p:nvPr userDrawn="1"/>
        </p:nvSpPr>
        <p:spPr>
          <a:xfrm flipH="1">
            <a:off x="7400972" y="4508725"/>
            <a:ext cx="1347680" cy="158117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20" name="Полилиния: Фигура 11">
            <a:extLst>
              <a:ext uri="{FF2B5EF4-FFF2-40B4-BE49-F238E27FC236}">
                <a16:creationId xmlns:a16="http://schemas.microsoft.com/office/drawing/2014/main" xmlns="" id="{FC461D80-0CAC-62E5-726A-63B48BEF3F25}"/>
              </a:ext>
            </a:extLst>
          </p:cNvPr>
          <p:cNvSpPr/>
          <p:nvPr userDrawn="1"/>
        </p:nvSpPr>
        <p:spPr>
          <a:xfrm>
            <a:off x="6521016" y="4772906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D4944167-AFE9-AE61-AF44-B9AEE24D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427" y="2497488"/>
            <a:ext cx="9823998" cy="1325563"/>
          </a:xfrm>
        </p:spPr>
        <p:txBody>
          <a:bodyPr rtlCol="0" anchor="t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47268D53-92DA-7335-4DAB-83485CAF3FE9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F9FCB16-3643-AB04-D20E-A14FFE07F67C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fld id="{47FEACEE-25B4-4A2D-B147-27296E36371D}" type="slidenum">
              <a:rPr lang="ru-RU" altLang="zh-CN" smtClean="0"/>
              <a:pPr rtl="0"/>
              <a:t>‹#›</a:t>
            </a:fld>
            <a:endParaRPr lang="ru-RU" altLang="zh-CN" dirty="0"/>
          </a:p>
        </p:txBody>
      </p:sp>
    </p:spTree>
    <p:extLst>
      <p:ext uri="{BB962C8B-B14F-4D97-AF65-F5344CB8AC3E}">
        <p14:creationId xmlns:p14="http://schemas.microsoft.com/office/powerpoint/2010/main" xmlns="" val="3213276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олилиния 46">
            <a:extLst>
              <a:ext uri="{FF2B5EF4-FFF2-40B4-BE49-F238E27FC236}">
                <a16:creationId xmlns:a16="http://schemas.microsoft.com/office/drawing/2014/main" xmlns="" id="{39B50CEE-D9F9-B5CD-C274-BEAA5EAB37E3}"/>
              </a:ext>
            </a:extLst>
          </p:cNvPr>
          <p:cNvSpPr/>
          <p:nvPr userDrawn="1"/>
        </p:nvSpPr>
        <p:spPr>
          <a:xfrm>
            <a:off x="410352" y="12435"/>
            <a:ext cx="1455521" cy="1019127"/>
          </a:xfrm>
          <a:custGeom>
            <a:avLst/>
            <a:gdLst>
              <a:gd name="connsiteX0" fmla="*/ 219223 w 1455521"/>
              <a:gd name="connsiteY0" fmla="*/ 0 h 1019127"/>
              <a:gd name="connsiteX1" fmla="*/ 1236298 w 1455521"/>
              <a:gd name="connsiteY1" fmla="*/ 0 h 1019127"/>
              <a:gd name="connsiteX2" fmla="*/ 1455521 w 1455521"/>
              <a:gd name="connsiteY2" fmla="*/ 385779 h 1019127"/>
              <a:gd name="connsiteX3" fmla="*/ 1095615 w 1455521"/>
              <a:gd name="connsiteY3" fmla="*/ 1019127 h 1019127"/>
              <a:gd name="connsiteX4" fmla="*/ 359906 w 1455521"/>
              <a:gd name="connsiteY4" fmla="*/ 1019127 h 1019127"/>
              <a:gd name="connsiteX5" fmla="*/ 0 w 1455521"/>
              <a:gd name="connsiteY5" fmla="*/ 385779 h 101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1019127">
                <a:moveTo>
                  <a:pt x="219223" y="0"/>
                </a:moveTo>
                <a:lnTo>
                  <a:pt x="1236298" y="0"/>
                </a:lnTo>
                <a:lnTo>
                  <a:pt x="1455521" y="385779"/>
                </a:lnTo>
                <a:lnTo>
                  <a:pt x="1095615" y="1019127"/>
                </a:lnTo>
                <a:lnTo>
                  <a:pt x="359906" y="1019127"/>
                </a:lnTo>
                <a:lnTo>
                  <a:pt x="0" y="385779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9" name="Шестиугольник 15">
            <a:extLst>
              <a:ext uri="{FF2B5EF4-FFF2-40B4-BE49-F238E27FC236}">
                <a16:creationId xmlns:a16="http://schemas.microsoft.com/office/drawing/2014/main" xmlns="" id="{93831F6E-A0DA-46E5-AF13-ED5D9ABF108D}"/>
              </a:ext>
            </a:extLst>
          </p:cNvPr>
          <p:cNvSpPr/>
          <p:nvPr userDrawn="1"/>
        </p:nvSpPr>
        <p:spPr>
          <a:xfrm>
            <a:off x="1579486" y="450004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0" name="Шестиугольник 17">
            <a:extLst>
              <a:ext uri="{FF2B5EF4-FFF2-40B4-BE49-F238E27FC236}">
                <a16:creationId xmlns:a16="http://schemas.microsoft.com/office/drawing/2014/main" xmlns="" id="{18B06ECC-5FA7-4ACA-86BF-694240D0C05B}"/>
              </a:ext>
            </a:extLst>
          </p:cNvPr>
          <p:cNvSpPr/>
          <p:nvPr userDrawn="1"/>
        </p:nvSpPr>
        <p:spPr>
          <a:xfrm>
            <a:off x="412218" y="113647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1" name="Шестиугольник 19">
            <a:extLst>
              <a:ext uri="{FF2B5EF4-FFF2-40B4-BE49-F238E27FC236}">
                <a16:creationId xmlns:a16="http://schemas.microsoft.com/office/drawing/2014/main" xmlns="" id="{089AA305-8FFC-46A5-B806-D5D78320D0CD}"/>
              </a:ext>
            </a:extLst>
          </p:cNvPr>
          <p:cNvSpPr/>
          <p:nvPr userDrawn="1"/>
        </p:nvSpPr>
        <p:spPr>
          <a:xfrm>
            <a:off x="1580070" y="1812437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2" name="Шестиугольник 21">
            <a:extLst>
              <a:ext uri="{FF2B5EF4-FFF2-40B4-BE49-F238E27FC236}">
                <a16:creationId xmlns:a16="http://schemas.microsoft.com/office/drawing/2014/main" xmlns="" id="{DB2D65ED-32BC-44B2-92F3-E16717051CA1}"/>
              </a:ext>
            </a:extLst>
          </p:cNvPr>
          <p:cNvSpPr/>
          <p:nvPr userDrawn="1"/>
        </p:nvSpPr>
        <p:spPr>
          <a:xfrm>
            <a:off x="3953772" y="4582171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xmlns="" id="{6100186E-95B0-AB29-6F1D-DBFBAA566DB2}"/>
              </a:ext>
            </a:extLst>
          </p:cNvPr>
          <p:cNvSpPr/>
          <p:nvPr userDrawn="1"/>
        </p:nvSpPr>
        <p:spPr>
          <a:xfrm>
            <a:off x="3955762" y="5952136"/>
            <a:ext cx="1455521" cy="932559"/>
          </a:xfrm>
          <a:custGeom>
            <a:avLst/>
            <a:gdLst>
              <a:gd name="connsiteX0" fmla="*/ 359906 w 1455521"/>
              <a:gd name="connsiteY0" fmla="*/ 0 h 932559"/>
              <a:gd name="connsiteX1" fmla="*/ 1095615 w 1455521"/>
              <a:gd name="connsiteY1" fmla="*/ 0 h 932559"/>
              <a:gd name="connsiteX2" fmla="*/ 1455521 w 1455521"/>
              <a:gd name="connsiteY2" fmla="*/ 633348 h 932559"/>
              <a:gd name="connsiteX3" fmla="*/ 1285492 w 1455521"/>
              <a:gd name="connsiteY3" fmla="*/ 932559 h 932559"/>
              <a:gd name="connsiteX4" fmla="*/ 170030 w 1455521"/>
              <a:gd name="connsiteY4" fmla="*/ 932559 h 932559"/>
              <a:gd name="connsiteX5" fmla="*/ 0 w 1455521"/>
              <a:gd name="connsiteY5" fmla="*/ 633348 h 93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32559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285492" y="932559"/>
                </a:lnTo>
                <a:lnTo>
                  <a:pt x="170030" y="932559"/>
                </a:lnTo>
                <a:lnTo>
                  <a:pt x="0" y="63334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4" name="Шестиугольник 27">
            <a:extLst>
              <a:ext uri="{FF2B5EF4-FFF2-40B4-BE49-F238E27FC236}">
                <a16:creationId xmlns:a16="http://schemas.microsoft.com/office/drawing/2014/main" xmlns="" id="{5275D449-7441-440B-8584-96D25256F24D}"/>
              </a:ext>
            </a:extLst>
          </p:cNvPr>
          <p:cNvSpPr/>
          <p:nvPr userDrawn="1"/>
        </p:nvSpPr>
        <p:spPr>
          <a:xfrm>
            <a:off x="2783996" y="524544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5" name="Шестиугольник 28">
            <a:extLst>
              <a:ext uri="{FF2B5EF4-FFF2-40B4-BE49-F238E27FC236}">
                <a16:creationId xmlns:a16="http://schemas.microsoft.com/office/drawing/2014/main" xmlns="" id="{94CFCD79-F5CD-4175-96DE-1AC2E1999DB6}"/>
              </a:ext>
            </a:extLst>
          </p:cNvPr>
          <p:cNvSpPr/>
          <p:nvPr userDrawn="1"/>
        </p:nvSpPr>
        <p:spPr>
          <a:xfrm>
            <a:off x="2767144" y="388062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xmlns="" id="{C8667104-E096-23C3-4C2C-5277C2AF5C57}"/>
              </a:ext>
            </a:extLst>
          </p:cNvPr>
          <p:cNvSpPr/>
          <p:nvPr userDrawn="1"/>
        </p:nvSpPr>
        <p:spPr>
          <a:xfrm>
            <a:off x="3702" y="448131"/>
            <a:ext cx="678871" cy="1266696"/>
          </a:xfrm>
          <a:custGeom>
            <a:avLst/>
            <a:gdLst>
              <a:gd name="connsiteX0" fmla="*/ 0 w 678871"/>
              <a:gd name="connsiteY0" fmla="*/ 0 h 1266696"/>
              <a:gd name="connsiteX1" fmla="*/ 318965 w 678871"/>
              <a:gd name="connsiteY1" fmla="*/ 0 h 1266696"/>
              <a:gd name="connsiteX2" fmla="*/ 678871 w 678871"/>
              <a:gd name="connsiteY2" fmla="*/ 633348 h 1266696"/>
              <a:gd name="connsiteX3" fmla="*/ 318965 w 678871"/>
              <a:gd name="connsiteY3" fmla="*/ 1266696 h 1266696"/>
              <a:gd name="connsiteX4" fmla="*/ 0 w 678871"/>
              <a:gd name="connsiteY4" fmla="*/ 1266696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871" h="1266696">
                <a:moveTo>
                  <a:pt x="0" y="0"/>
                </a:moveTo>
                <a:lnTo>
                  <a:pt x="318965" y="0"/>
                </a:lnTo>
                <a:lnTo>
                  <a:pt x="678871" y="633348"/>
                </a:lnTo>
                <a:lnTo>
                  <a:pt x="318965" y="1266696"/>
                </a:lnTo>
                <a:lnTo>
                  <a:pt x="0" y="1266696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8" name="Шестиугольник 31">
            <a:extLst>
              <a:ext uri="{FF2B5EF4-FFF2-40B4-BE49-F238E27FC236}">
                <a16:creationId xmlns:a16="http://schemas.microsoft.com/office/drawing/2014/main" xmlns="" id="{61BB4AB0-7C5C-4697-A25B-0AFD8754AB52}"/>
              </a:ext>
            </a:extLst>
          </p:cNvPr>
          <p:cNvSpPr/>
          <p:nvPr userDrawn="1"/>
        </p:nvSpPr>
        <p:spPr>
          <a:xfrm>
            <a:off x="1580353" y="318279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xmlns="" id="{2363FF00-E570-D743-258E-E9FEF4F02A08}"/>
              </a:ext>
            </a:extLst>
          </p:cNvPr>
          <p:cNvSpPr/>
          <p:nvPr userDrawn="1"/>
        </p:nvSpPr>
        <p:spPr>
          <a:xfrm>
            <a:off x="6334981" y="5962237"/>
            <a:ext cx="1455521" cy="901561"/>
          </a:xfrm>
          <a:custGeom>
            <a:avLst/>
            <a:gdLst>
              <a:gd name="connsiteX0" fmla="*/ 359906 w 1455521"/>
              <a:gd name="connsiteY0" fmla="*/ 0 h 901561"/>
              <a:gd name="connsiteX1" fmla="*/ 1095615 w 1455521"/>
              <a:gd name="connsiteY1" fmla="*/ 0 h 901561"/>
              <a:gd name="connsiteX2" fmla="*/ 1455521 w 1455521"/>
              <a:gd name="connsiteY2" fmla="*/ 633348 h 901561"/>
              <a:gd name="connsiteX3" fmla="*/ 1303107 w 1455521"/>
              <a:gd name="connsiteY3" fmla="*/ 901561 h 901561"/>
              <a:gd name="connsiteX4" fmla="*/ 152415 w 1455521"/>
              <a:gd name="connsiteY4" fmla="*/ 901561 h 901561"/>
              <a:gd name="connsiteX5" fmla="*/ 0 w 1455521"/>
              <a:gd name="connsiteY5" fmla="*/ 633348 h 9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01561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303107" y="901561"/>
                </a:lnTo>
                <a:lnTo>
                  <a:pt x="152415" y="901561"/>
                </a:lnTo>
                <a:lnTo>
                  <a:pt x="0" y="633348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28" name="Объект 47">
            <a:extLst>
              <a:ext uri="{FF2B5EF4-FFF2-40B4-BE49-F238E27FC236}">
                <a16:creationId xmlns:a16="http://schemas.microsoft.com/office/drawing/2014/main" xmlns="" id="{073CD90F-1E45-47EC-B558-D5F638F5FE6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754948" y="2502098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 rtlCol="0">
            <a:noAutofit/>
          </a:bodyPr>
          <a:lstStyle>
            <a:lvl1pPr marL="0" indent="0" algn="l">
              <a:buFontTx/>
              <a:buNone/>
              <a:defRPr lang="ru-RU" sz="105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zh-CN" dirty="0"/>
          </a:p>
        </p:txBody>
      </p:sp>
      <p:sp>
        <p:nvSpPr>
          <p:cNvPr id="29" name="Объект 47">
            <a:extLst>
              <a:ext uri="{FF2B5EF4-FFF2-40B4-BE49-F238E27FC236}">
                <a16:creationId xmlns:a16="http://schemas.microsoft.com/office/drawing/2014/main" xmlns="" id="{9A501203-35D0-41A5-A2A4-9F05FAB495C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91110" y="2493385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rtlCol="0">
            <a:noAutofit/>
          </a:bodyPr>
          <a:lstStyle>
            <a:lvl1pPr marL="0" indent="0" algn="l">
              <a:buFontTx/>
              <a:buNone/>
              <a:defRPr lang="ru-RU" sz="105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zh-CN" dirty="0"/>
          </a:p>
        </p:txBody>
      </p:sp>
      <p:sp>
        <p:nvSpPr>
          <p:cNvPr id="30" name="Объект 47">
            <a:extLst>
              <a:ext uri="{FF2B5EF4-FFF2-40B4-BE49-F238E27FC236}">
                <a16:creationId xmlns:a16="http://schemas.microsoft.com/office/drawing/2014/main" xmlns="" id="{1FA62038-8BB7-45FD-896E-34738A5578B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51412" y="5238680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 rtlCol="0">
            <a:noAutofit/>
          </a:bodyPr>
          <a:lstStyle>
            <a:lvl1pPr marL="0" indent="0" algn="l">
              <a:buFontTx/>
              <a:buNone/>
              <a:defRPr lang="ru-RU" sz="105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zh-CN" dirty="0"/>
          </a:p>
        </p:txBody>
      </p:sp>
      <p:sp>
        <p:nvSpPr>
          <p:cNvPr id="31" name="Объект 47">
            <a:extLst>
              <a:ext uri="{FF2B5EF4-FFF2-40B4-BE49-F238E27FC236}">
                <a16:creationId xmlns:a16="http://schemas.microsoft.com/office/drawing/2014/main" xmlns="" id="{9A7E0EE6-5885-489B-81A9-65DBC001693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948599" y="3194928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 rtlCol="0">
            <a:noAutofit/>
          </a:bodyPr>
          <a:lstStyle>
            <a:lvl1pPr marL="0" indent="0" algn="l">
              <a:buFontTx/>
              <a:buNone/>
              <a:defRPr lang="ru-RU" sz="105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zh-CN" dirty="0"/>
          </a:p>
        </p:txBody>
      </p:sp>
      <p:sp>
        <p:nvSpPr>
          <p:cNvPr id="21" name="Объек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B7E46D91-6194-E279-CAE3-425E21FD4A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3093990"/>
            <a:ext cx="3034145" cy="1879791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sz="1800" b="0">
                <a:solidFill>
                  <a:schemeClr val="accent6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4722C9EB-D452-B3DF-5219-160F48DE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703538"/>
            <a:ext cx="5055698" cy="1325563"/>
          </a:xfrm>
        </p:spPr>
        <p:txBody>
          <a:bodyPr rtlCol="0" anchor="b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0" name="Полилиния 39">
            <a:extLst>
              <a:ext uri="{FF2B5EF4-FFF2-40B4-BE49-F238E27FC236}">
                <a16:creationId xmlns:a16="http://schemas.microsoft.com/office/drawing/2014/main" xmlns="" id="{E3C8467A-0A34-2A65-92FE-F12F6A3D84A6}"/>
              </a:ext>
            </a:extLst>
          </p:cNvPr>
          <p:cNvSpPr/>
          <p:nvPr userDrawn="1"/>
        </p:nvSpPr>
        <p:spPr>
          <a:xfrm>
            <a:off x="-6538" y="1815084"/>
            <a:ext cx="697438" cy="1266696"/>
          </a:xfrm>
          <a:custGeom>
            <a:avLst/>
            <a:gdLst>
              <a:gd name="connsiteX0" fmla="*/ 0 w 732607"/>
              <a:gd name="connsiteY0" fmla="*/ 0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0" fmla="*/ 43961 w 732607"/>
              <a:gd name="connsiteY0" fmla="*/ 8793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5" fmla="*/ 43961 w 732607"/>
              <a:gd name="connsiteY5" fmla="*/ 8793 h 1266696"/>
              <a:gd name="connsiteX0" fmla="*/ 8792 w 697438"/>
              <a:gd name="connsiteY0" fmla="*/ 8793 h 1266696"/>
              <a:gd name="connsiteX1" fmla="*/ 337532 w 697438"/>
              <a:gd name="connsiteY1" fmla="*/ 0 h 1266696"/>
              <a:gd name="connsiteX2" fmla="*/ 697438 w 697438"/>
              <a:gd name="connsiteY2" fmla="*/ 633348 h 1266696"/>
              <a:gd name="connsiteX3" fmla="*/ 337532 w 697438"/>
              <a:gd name="connsiteY3" fmla="*/ 1266696 h 1266696"/>
              <a:gd name="connsiteX4" fmla="*/ 0 w 697438"/>
              <a:gd name="connsiteY4" fmla="*/ 1266696 h 1266696"/>
              <a:gd name="connsiteX5" fmla="*/ 8792 w 697438"/>
              <a:gd name="connsiteY5" fmla="*/ 8793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7438" h="1266696">
                <a:moveTo>
                  <a:pt x="8792" y="8793"/>
                </a:moveTo>
                <a:lnTo>
                  <a:pt x="337532" y="0"/>
                </a:lnTo>
                <a:lnTo>
                  <a:pt x="697438" y="633348"/>
                </a:lnTo>
                <a:lnTo>
                  <a:pt x="337532" y="1266696"/>
                </a:lnTo>
                <a:lnTo>
                  <a:pt x="0" y="1266696"/>
                </a:lnTo>
                <a:cubicBezTo>
                  <a:pt x="0" y="844464"/>
                  <a:pt x="8792" y="431025"/>
                  <a:pt x="8792" y="8793"/>
                </a:cubicBezTo>
                <a:close/>
              </a:path>
            </a:pathLst>
          </a:custGeom>
          <a:noFill/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7334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4/7/2026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xmlns="" id="{5518B595-5A04-0768-52B1-73F11E47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572" y="3435545"/>
            <a:ext cx="4253399" cy="1740114"/>
          </a:xfrm>
        </p:spPr>
        <p:txBody>
          <a:bodyPr rtlCol="0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: фигура 4">
            <a:extLst>
              <a:ext uri="{FF2B5EF4-FFF2-40B4-BE49-F238E27FC236}">
                <a16:creationId xmlns:a16="http://schemas.microsoft.com/office/drawing/2014/main" xmlns="" id="{AE722AFD-22D7-4BD8-B055-3867C3800E16}"/>
              </a:ext>
            </a:extLst>
          </p:cNvPr>
          <p:cNvSpPr/>
          <p:nvPr userDrawn="1"/>
        </p:nvSpPr>
        <p:spPr>
          <a:xfrm>
            <a:off x="6282845" y="525294"/>
            <a:ext cx="1913128" cy="214008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1800" noProof="0" dirty="0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xmlns="" id="{5D0355E4-3980-42A9-9376-74163520D39D}"/>
              </a:ext>
            </a:extLst>
          </p:cNvPr>
          <p:cNvSpPr/>
          <p:nvPr userDrawn="1"/>
        </p:nvSpPr>
        <p:spPr>
          <a:xfrm>
            <a:off x="8375472" y="496110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1800" noProof="0" dirty="0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xmlns="" id="{70174533-8C0E-4E82-A582-891A0555FA1F}"/>
              </a:ext>
            </a:extLst>
          </p:cNvPr>
          <p:cNvSpPr/>
          <p:nvPr userDrawn="1"/>
        </p:nvSpPr>
        <p:spPr>
          <a:xfrm>
            <a:off x="7328126" y="2310315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1800" noProof="0" dirty="0"/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xmlns="" id="{071E3938-A754-4D49-B509-249EE9BD83AB}"/>
              </a:ext>
            </a:extLst>
          </p:cNvPr>
          <p:cNvSpPr/>
          <p:nvPr userDrawn="1"/>
        </p:nvSpPr>
        <p:spPr>
          <a:xfrm>
            <a:off x="8375472" y="4095335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xmlns="" id="{B9D430ED-A815-4274-966C-8192C4230569}"/>
              </a:ext>
            </a:extLst>
          </p:cNvPr>
          <p:cNvSpPr/>
          <p:nvPr userDrawn="1"/>
        </p:nvSpPr>
        <p:spPr>
          <a:xfrm>
            <a:off x="9403474" y="2310314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1800" noProof="0" dirty="0"/>
          </a:p>
        </p:txBody>
      </p:sp>
      <p:sp>
        <p:nvSpPr>
          <p:cNvPr id="24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5414CF94-2913-4AE7-AAC3-3D61FE742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74027" y="1076241"/>
            <a:ext cx="1913128" cy="1054727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 noProof="0" dirty="0"/>
              <a:t>Образец заголовка </a:t>
            </a:r>
          </a:p>
        </p:txBody>
      </p:sp>
      <p:sp>
        <p:nvSpPr>
          <p:cNvPr id="26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3CE3485A-395E-4C5F-A00F-D230FF7CFB9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75472" y="1076241"/>
            <a:ext cx="1904890" cy="1054728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lang="ru-RU"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 noProof="0" dirty="0"/>
              <a:t>Образец заголовка </a:t>
            </a:r>
          </a:p>
        </p:txBody>
      </p:sp>
      <p:sp>
        <p:nvSpPr>
          <p:cNvPr id="33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6A8DFBFF-5B07-49C6-ADB8-341FCD1E753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21949" y="2844725"/>
            <a:ext cx="1914694" cy="108919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lang="ru-RU"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 noProof="0" dirty="0"/>
              <a:t>Образец заголовка </a:t>
            </a:r>
          </a:p>
        </p:txBody>
      </p:sp>
      <p:sp>
        <p:nvSpPr>
          <p:cNvPr id="34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1AC7F192-CFC3-470A-9467-330212C6F52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09651" y="2826795"/>
            <a:ext cx="1913128" cy="110712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lang="ru-RU"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 noProof="0" dirty="0"/>
              <a:t>Образец заголовка </a:t>
            </a:r>
          </a:p>
        </p:txBody>
      </p:sp>
      <p:sp>
        <p:nvSpPr>
          <p:cNvPr id="35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A5D53FF3-B0CD-4D31-9128-2D2E0E89F09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67234" y="4631270"/>
            <a:ext cx="1913128" cy="1075689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lang="ru-RU"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 noProof="0" dirty="0"/>
              <a:t>Образец заголовка </a:t>
            </a:r>
          </a:p>
        </p:txBody>
      </p:sp>
      <p:sp>
        <p:nvSpPr>
          <p:cNvPr id="6" name="Полилиния: Фигура 6">
            <a:extLst>
              <a:ext uri="{FF2B5EF4-FFF2-40B4-BE49-F238E27FC236}">
                <a16:creationId xmlns:a16="http://schemas.microsoft.com/office/drawing/2014/main" xmlns="" id="{4D27EAE5-5D14-4E2B-9A4E-E1CE7C26F40F}"/>
              </a:ext>
            </a:extLst>
          </p:cNvPr>
          <p:cNvSpPr/>
          <p:nvPr userDrawn="1"/>
        </p:nvSpPr>
        <p:spPr>
          <a:xfrm>
            <a:off x="630971" y="606175"/>
            <a:ext cx="1913128" cy="214008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noProof="0" dirty="0"/>
          </a:p>
        </p:txBody>
      </p:sp>
      <p:sp>
        <p:nvSpPr>
          <p:cNvPr id="29" name="Полилиния 28">
            <a:extLst>
              <a:ext uri="{FF2B5EF4-FFF2-40B4-BE49-F238E27FC236}">
                <a16:creationId xmlns:a16="http://schemas.microsoft.com/office/drawing/2014/main" xmlns="" id="{0B88ADED-0863-78D3-7710-E131932E965F}"/>
              </a:ext>
            </a:extLst>
          </p:cNvPr>
          <p:cNvSpPr/>
          <p:nvPr userDrawn="1"/>
        </p:nvSpPr>
        <p:spPr>
          <a:xfrm>
            <a:off x="10460480" y="505838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8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8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noProof="0" dirty="0"/>
          </a:p>
        </p:txBody>
      </p:sp>
      <p:sp>
        <p:nvSpPr>
          <p:cNvPr id="28" name="Полилиния 27">
            <a:extLst>
              <a:ext uri="{FF2B5EF4-FFF2-40B4-BE49-F238E27FC236}">
                <a16:creationId xmlns:a16="http://schemas.microsoft.com/office/drawing/2014/main" xmlns="" id="{32435EB1-8BEE-9EEE-D9E4-E53D56B7E09C}"/>
              </a:ext>
            </a:extLst>
          </p:cNvPr>
          <p:cNvSpPr/>
          <p:nvPr userDrawn="1"/>
        </p:nvSpPr>
        <p:spPr>
          <a:xfrm>
            <a:off x="11498097" y="2436654"/>
            <a:ext cx="698022" cy="1868948"/>
          </a:xfrm>
          <a:custGeom>
            <a:avLst/>
            <a:gdLst>
              <a:gd name="connsiteX0" fmla="*/ 698022 w 698022"/>
              <a:gd name="connsiteY0" fmla="*/ 0 h 1868948"/>
              <a:gd name="connsiteX1" fmla="*/ 698022 w 698022"/>
              <a:gd name="connsiteY1" fmla="*/ 1868948 h 1868948"/>
              <a:gd name="connsiteX2" fmla="*/ 0 w 698022"/>
              <a:gd name="connsiteY2" fmla="*/ 1477709 h 1868948"/>
              <a:gd name="connsiteX3" fmla="*/ 0 w 698022"/>
              <a:gd name="connsiteY3" fmla="*/ 397939 h 186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022" h="1868948">
                <a:moveTo>
                  <a:pt x="698022" y="0"/>
                </a:moveTo>
                <a:lnTo>
                  <a:pt x="698022" y="1868948"/>
                </a:lnTo>
                <a:lnTo>
                  <a:pt x="0" y="1477709"/>
                </a:lnTo>
                <a:lnTo>
                  <a:pt x="0" y="397939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noProof="0" dirty="0"/>
          </a:p>
        </p:txBody>
      </p: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xmlns="" id="{2692688E-3654-181E-6244-F2CED7612746}"/>
              </a:ext>
            </a:extLst>
          </p:cNvPr>
          <p:cNvSpPr/>
          <p:nvPr userDrawn="1"/>
        </p:nvSpPr>
        <p:spPr>
          <a:xfrm>
            <a:off x="10460480" y="4114794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9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9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noProof="0" dirty="0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xmlns="" id="{01796F5D-2CC8-44C2-B5B5-E61BEFFF5A72}"/>
              </a:ext>
            </a:extLst>
          </p:cNvPr>
          <p:cNvSpPr/>
          <p:nvPr userDrawn="1"/>
        </p:nvSpPr>
        <p:spPr>
          <a:xfrm>
            <a:off x="5252937" y="2290859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noProof="0" dirty="0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xmlns="" id="{73093633-6A91-42B5-961C-4B3A5DDF2146}"/>
              </a:ext>
            </a:extLst>
          </p:cNvPr>
          <p:cNvSpPr/>
          <p:nvPr userDrawn="1"/>
        </p:nvSpPr>
        <p:spPr>
          <a:xfrm>
            <a:off x="6310033" y="4056424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D6B1A7E0-D0BF-7FCA-D296-94BFC0D611C5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84632" y="6217920"/>
            <a:ext cx="4114800" cy="365125"/>
          </a:xfrm>
        </p:spPr>
        <p:txBody>
          <a:bodyPr rtlCol="0"/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 noProof="0" dirty="0"/>
              <a:t>Название презентации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FCAC10D1-DF42-8734-0793-84312B963E6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194169" y="6217920"/>
            <a:ext cx="458592" cy="365125"/>
          </a:xfrm>
        </p:spPr>
        <p:txBody>
          <a:bodyPr rtlCol="0"/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fld id="{47FEACEE-25B4-4A2D-B147-27296E36371D}" type="slidenum">
              <a:rPr lang="ru-RU" altLang="zh-CN" noProof="0" smtClean="0"/>
              <a:pPr rtl="0"/>
              <a:t>‹#›</a:t>
            </a:fld>
            <a:endParaRPr lang="ru-RU" altLang="zh-CN" noProof="0" dirty="0"/>
          </a:p>
        </p:txBody>
      </p:sp>
    </p:spTree>
    <p:extLst>
      <p:ext uri="{BB962C8B-B14F-4D97-AF65-F5344CB8AC3E}">
        <p14:creationId xmlns:p14="http://schemas.microsoft.com/office/powerpoint/2010/main" xmlns="" val="86209704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528">
          <p15:clr>
            <a:srgbClr val="FBAE40"/>
          </p15:clr>
        </p15:guide>
        <p15:guide id="2" pos="50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50C1D3CF-F6AF-93EB-C40E-C278E584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2096892"/>
            <a:ext cx="5117162" cy="1325563"/>
          </a:xfrm>
        </p:spPr>
        <p:txBody>
          <a:bodyPr rtlCol="0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4" name="Контент 47">
            <a:extLst>
              <a:ext uri="{FF2B5EF4-FFF2-40B4-BE49-F238E27FC236}">
                <a16:creationId xmlns:a16="http://schemas.microsoft.com/office/drawing/2014/main" xmlns="" id="{E61594E5-F661-407F-9B5E-62267D2E6AA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9574" y="3435546"/>
            <a:ext cx="4260180" cy="129453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lang="ru-RU" sz="1500" b="0">
                <a:solidFill>
                  <a:schemeClr val="accent6"/>
                </a:solidFill>
                <a:latin typeface="+mn-lt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xmlns="" id="{988BDF24-3B67-5B77-0D48-319FA7FD0F6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745001" y="0"/>
            <a:ext cx="6446999" cy="6858000"/>
          </a:xfrm>
          <a:custGeom>
            <a:avLst/>
            <a:gdLst>
              <a:gd name="connsiteX0" fmla="*/ 2550369 w 6483642"/>
              <a:gd name="connsiteY0" fmla="*/ 0 h 6858000"/>
              <a:gd name="connsiteX1" fmla="*/ 4338592 w 6483642"/>
              <a:gd name="connsiteY1" fmla="*/ 0 h 6858000"/>
              <a:gd name="connsiteX2" fmla="*/ 6483642 w 6483642"/>
              <a:gd name="connsiteY2" fmla="*/ 1338386 h 6858000"/>
              <a:gd name="connsiteX3" fmla="*/ 6483642 w 6483642"/>
              <a:gd name="connsiteY3" fmla="*/ 5624376 h 6858000"/>
              <a:gd name="connsiteX4" fmla="*/ 4378767 w 6483642"/>
              <a:gd name="connsiteY4" fmla="*/ 6858000 h 6858000"/>
              <a:gd name="connsiteX5" fmla="*/ 2590564 w 6483642"/>
              <a:gd name="connsiteY5" fmla="*/ 6858000 h 6858000"/>
              <a:gd name="connsiteX6" fmla="*/ 133 w 6483642"/>
              <a:gd name="connsiteY6" fmla="*/ 5332429 h 6858000"/>
              <a:gd name="connsiteX7" fmla="*/ 20164 w 6483642"/>
              <a:gd name="connsiteY7" fmla="*/ 1404433 h 6858000"/>
              <a:gd name="connsiteX0" fmla="*/ 2530205 w 6463478"/>
              <a:gd name="connsiteY0" fmla="*/ 0 h 6858000"/>
              <a:gd name="connsiteX1" fmla="*/ 4318428 w 6463478"/>
              <a:gd name="connsiteY1" fmla="*/ 0 h 6858000"/>
              <a:gd name="connsiteX2" fmla="*/ 6463478 w 6463478"/>
              <a:gd name="connsiteY2" fmla="*/ 1338386 h 6858000"/>
              <a:gd name="connsiteX3" fmla="*/ 6463478 w 6463478"/>
              <a:gd name="connsiteY3" fmla="*/ 5624376 h 6858000"/>
              <a:gd name="connsiteX4" fmla="*/ 4358603 w 6463478"/>
              <a:gd name="connsiteY4" fmla="*/ 6858000 h 6858000"/>
              <a:gd name="connsiteX5" fmla="*/ 2570400 w 6463478"/>
              <a:gd name="connsiteY5" fmla="*/ 6858000 h 6858000"/>
              <a:gd name="connsiteX6" fmla="*/ 17140 w 6463478"/>
              <a:gd name="connsiteY6" fmla="*/ 5339864 h 6858000"/>
              <a:gd name="connsiteX7" fmla="*/ 0 w 6463478"/>
              <a:gd name="connsiteY7" fmla="*/ 1404433 h 6858000"/>
              <a:gd name="connsiteX8" fmla="*/ 2530205 w 6463478"/>
              <a:gd name="connsiteY8" fmla="*/ 0 h 6858000"/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  <a:gd name="connsiteX8" fmla="*/ 2513726 w 644699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lnTo>
                  <a:pt x="2513726" y="0"/>
                </a:lnTo>
                <a:close/>
              </a:path>
            </a:pathLst>
          </a:custGeom>
          <a:noFill/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dirty="0">
                <a:solidFill>
                  <a:schemeClr val="accent6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ru-RU"/>
            </a:pPr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1F6C45B-70BB-86F1-1866-F93BEC26ACF8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870044D-485D-043B-9D5B-C01AA8E06447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fld id="{47FEACEE-25B4-4A2D-B147-27296E36371D}" type="slidenum">
              <a:rPr lang="ru-RU" altLang="zh-CN" smtClean="0"/>
              <a:pPr rtl="0"/>
              <a:t>‹#›</a:t>
            </a:fld>
            <a:endParaRPr lang="ru-RU" altLang="zh-CN" dirty="0"/>
          </a:p>
        </p:txBody>
      </p:sp>
    </p:spTree>
    <p:extLst>
      <p:ext uri="{BB962C8B-B14F-4D97-AF65-F5344CB8AC3E}">
        <p14:creationId xmlns:p14="http://schemas.microsoft.com/office/powerpoint/2010/main" xmlns="" val="41612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>
            <a:extLst>
              <a:ext uri="{FF2B5EF4-FFF2-40B4-BE49-F238E27FC236}">
                <a16:creationId xmlns:a16="http://schemas.microsoft.com/office/drawing/2014/main" xmlns="" id="{F73BF8E3-2426-5D65-6582-D4B03C76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0" y="2016579"/>
            <a:ext cx="4441188" cy="2775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8" name="Шестиугольник 17">
            <a:extLst>
              <a:ext uri="{FF2B5EF4-FFF2-40B4-BE49-F238E27FC236}">
                <a16:creationId xmlns:a16="http://schemas.microsoft.com/office/drawing/2014/main" xmlns="" id="{ADF8D8A3-175E-9A50-A98B-3766DAAB5EE2}"/>
              </a:ext>
            </a:extLst>
          </p:cNvPr>
          <p:cNvSpPr/>
          <p:nvPr userDrawn="1"/>
        </p:nvSpPr>
        <p:spPr>
          <a:xfrm rot="5400000">
            <a:off x="1308232" y="2004972"/>
            <a:ext cx="3593592" cy="2880360"/>
          </a:xfrm>
          <a:prstGeom prst="hexagon">
            <a:avLst>
              <a:gd name="adj" fmla="val 31211"/>
              <a:gd name="vf" fmla="val 1154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1" name="Текс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B264F104-ED4D-9A7F-E598-295893E05B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19235" y="2911781"/>
            <a:ext cx="1570612" cy="107082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13000"/>
              </a:lnSpc>
              <a:buNone/>
              <a:defRPr lang="ru-RU" sz="1800" b="1" cap="all" baseline="0">
                <a:solidFill>
                  <a:schemeClr val="accent6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7A084A88-6A62-9495-6CFE-1127D5CAAAB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81710" y="555648"/>
            <a:ext cx="5045662" cy="5783096"/>
          </a:xfrm>
          <a:custGeom>
            <a:avLst/>
            <a:gdLst>
              <a:gd name="connsiteX0" fmla="*/ 2523318 w 5045662"/>
              <a:gd name="connsiteY0" fmla="*/ 1092708 h 5783096"/>
              <a:gd name="connsiteX1" fmla="*/ 1083139 w 5045662"/>
              <a:gd name="connsiteY1" fmla="*/ 1991697 h 5783096"/>
              <a:gd name="connsiteX2" fmla="*/ 1083139 w 5045662"/>
              <a:gd name="connsiteY2" fmla="*/ 3787311 h 5783096"/>
              <a:gd name="connsiteX3" fmla="*/ 2523318 w 5045662"/>
              <a:gd name="connsiteY3" fmla="*/ 4686300 h 5783096"/>
              <a:gd name="connsiteX4" fmla="*/ 3963497 w 5045662"/>
              <a:gd name="connsiteY4" fmla="*/ 3787311 h 5783096"/>
              <a:gd name="connsiteX5" fmla="*/ 3963497 w 5045662"/>
              <a:gd name="connsiteY5" fmla="*/ 1991697 h 5783096"/>
              <a:gd name="connsiteX6" fmla="*/ 2470122 w 5045662"/>
              <a:gd name="connsiteY6" fmla="*/ 0 h 5783096"/>
              <a:gd name="connsiteX7" fmla="*/ 5037208 w 5045662"/>
              <a:gd name="connsiteY7" fmla="*/ 1458369 h 5783096"/>
              <a:gd name="connsiteX8" fmla="*/ 5045662 w 5045662"/>
              <a:gd name="connsiteY8" fmla="*/ 4339769 h 5783096"/>
              <a:gd name="connsiteX9" fmla="*/ 2561576 w 5045662"/>
              <a:gd name="connsiteY9" fmla="*/ 5783096 h 5783096"/>
              <a:gd name="connsiteX10" fmla="*/ 24164 w 5045662"/>
              <a:gd name="connsiteY10" fmla="*/ 4354881 h 5783096"/>
              <a:gd name="connsiteX11" fmla="*/ 0 w 5045662"/>
              <a:gd name="connsiteY11" fmla="*/ 1453765 h 578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662" h="5783096">
                <a:moveTo>
                  <a:pt x="2523318" y="1092708"/>
                </a:moveTo>
                <a:lnTo>
                  <a:pt x="1083139" y="1991697"/>
                </a:lnTo>
                <a:lnTo>
                  <a:pt x="1083139" y="3787311"/>
                </a:lnTo>
                <a:lnTo>
                  <a:pt x="2523318" y="4686300"/>
                </a:lnTo>
                <a:lnTo>
                  <a:pt x="3963497" y="3787311"/>
                </a:lnTo>
                <a:lnTo>
                  <a:pt x="3963497" y="1991697"/>
                </a:lnTo>
                <a:close/>
                <a:moveTo>
                  <a:pt x="2470122" y="0"/>
                </a:moveTo>
                <a:lnTo>
                  <a:pt x="5037208" y="1458369"/>
                </a:lnTo>
                <a:cubicBezTo>
                  <a:pt x="5040026" y="2418836"/>
                  <a:pt x="5042844" y="3379302"/>
                  <a:pt x="5045662" y="4339769"/>
                </a:cubicBezTo>
                <a:lnTo>
                  <a:pt x="2561576" y="5783096"/>
                </a:lnTo>
                <a:lnTo>
                  <a:pt x="24164" y="4354881"/>
                </a:lnTo>
                <a:lnTo>
                  <a:pt x="0" y="1453765"/>
                </a:lnTo>
                <a:close/>
              </a:path>
            </a:pathLst>
          </a:custGeom>
        </p:spPr>
        <p:txBody>
          <a:bodyPr wrap="square" tIns="457200" rtlCol="0">
            <a:noAutofit/>
          </a:bodyPr>
          <a:lstStyle>
            <a:lvl1pPr marL="0" indent="0" algn="ctr">
              <a:buNone/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0771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42BC57-1D8D-9F59-24F9-1E823227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507076"/>
            <a:ext cx="10515600" cy="1115434"/>
          </a:xfrm>
        </p:spPr>
        <p:txBody>
          <a:bodyPr rtlCol="0"/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1" name="Контент 47">
            <a:extLst>
              <a:ext uri="{FF2B5EF4-FFF2-40B4-BE49-F238E27FC236}">
                <a16:creationId xmlns:a16="http://schemas.microsoft.com/office/drawing/2014/main" xmlns="" id="{561744A6-D3EA-42C3-8E71-3BB8BA1E6149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587829" y="1622510"/>
            <a:ext cx="10889796" cy="4155757"/>
          </a:xfrm>
          <a:prstGeom prst="rect">
            <a:avLst/>
          </a:prstGeom>
        </p:spPr>
        <p:txBody>
          <a:bodyPr rtlCol="0"/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Щелкните, чтобы изменить стиль образца текста</a:t>
            </a:r>
            <a:endParaRPr lang="ru-RU" alt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1C82179-6F61-D1EC-D800-74B748B37F0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 rtlCol="0"/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8803A51-0211-9F66-D20B-444BC94AA39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 rtlCol="0"/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fld id="{47FEACEE-25B4-4A2D-B147-27296E36371D}" type="slidenum">
              <a:rPr lang="ru-RU" altLang="zh-CN" smtClean="0"/>
              <a:pPr rtl="0"/>
              <a:t>‹#›</a:t>
            </a:fld>
            <a:endParaRPr lang="ru-RU" altLang="zh-CN" dirty="0"/>
          </a:p>
        </p:txBody>
      </p:sp>
    </p:spTree>
    <p:extLst>
      <p:ext uri="{BB962C8B-B14F-4D97-AF65-F5344CB8AC3E}">
        <p14:creationId xmlns:p14="http://schemas.microsoft.com/office/powerpoint/2010/main" xmlns="" val="267682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онтент с оформл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4">
            <a:extLst>
              <a:ext uri="{FF2B5EF4-FFF2-40B4-BE49-F238E27FC236}">
                <a16:creationId xmlns:a16="http://schemas.microsoft.com/office/drawing/2014/main" xmlns="" id="{05751864-B11A-0286-13EA-2AC2A2C8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09" y="721538"/>
            <a:ext cx="10889796" cy="1418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Таблица">
            <a:extLst>
              <a:ext uri="{FF2B5EF4-FFF2-40B4-BE49-F238E27FC236}">
                <a16:creationId xmlns:a16="http://schemas.microsoft.com/office/drawing/2014/main" xmlns="" id="{CFC5FF09-DE50-4155-81A0-5DD9B700F205}"/>
              </a:ext>
            </a:extLst>
          </p:cNvPr>
          <p:cNvSpPr>
            <a:spLocks noGrp="1"/>
          </p:cNvSpPr>
          <p:nvPr>
            <p:ph type="tbl" sz="quarter" idx="27" hasCustomPrompt="1"/>
          </p:nvPr>
        </p:nvSpPr>
        <p:spPr>
          <a:xfrm>
            <a:off x="581709" y="1614198"/>
            <a:ext cx="10889796" cy="4317856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Щелкните, чтобы изменить стиль образца текста</a:t>
            </a:r>
            <a:endParaRPr lang="ru-RU" altLang="en-US"/>
          </a:p>
        </p:txBody>
      </p:sp>
      <p:sp>
        <p:nvSpPr>
          <p:cNvPr id="9" name="Полилиния: Фигура 5">
            <a:extLst>
              <a:ext uri="{FF2B5EF4-FFF2-40B4-BE49-F238E27FC236}">
                <a16:creationId xmlns:a16="http://schemas.microsoft.com/office/drawing/2014/main" xmlns="" id="{3F619E6B-153E-B522-47EB-4104C405736C}"/>
              </a:ext>
            </a:extLst>
          </p:cNvPr>
          <p:cNvSpPr/>
          <p:nvPr userDrawn="1"/>
        </p:nvSpPr>
        <p:spPr>
          <a:xfrm>
            <a:off x="10551278" y="4665388"/>
            <a:ext cx="603952" cy="68174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xmlns="" id="{687A7B3D-E004-6D6A-5979-8F1BADBC9237}"/>
              </a:ext>
            </a:extLst>
          </p:cNvPr>
          <p:cNvSpPr/>
          <p:nvPr userDrawn="1"/>
        </p:nvSpPr>
        <p:spPr>
          <a:xfrm>
            <a:off x="10524774" y="5146146"/>
            <a:ext cx="1667226" cy="1711855"/>
          </a:xfrm>
          <a:custGeom>
            <a:avLst/>
            <a:gdLst>
              <a:gd name="connsiteX0" fmla="*/ 998834 w 1667226"/>
              <a:gd name="connsiteY0" fmla="*/ 0 h 1711855"/>
              <a:gd name="connsiteX1" fmla="*/ 1667226 w 1667226"/>
              <a:gd name="connsiteY1" fmla="*/ 373790 h 1711855"/>
              <a:gd name="connsiteX2" fmla="*/ 1667226 w 1667226"/>
              <a:gd name="connsiteY2" fmla="*/ 1711855 h 1711855"/>
              <a:gd name="connsiteX3" fmla="*/ 48502 w 1667226"/>
              <a:gd name="connsiteY3" fmla="*/ 1711855 h 1711855"/>
              <a:gd name="connsiteX4" fmla="*/ 0 w 1667226"/>
              <a:gd name="connsiteY4" fmla="*/ 1684915 h 1711855"/>
              <a:gd name="connsiteX5" fmla="*/ 0 w 1667226"/>
              <a:gd name="connsiteY5" fmla="*/ 564300 h 171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226" h="1711855">
                <a:moveTo>
                  <a:pt x="998834" y="0"/>
                </a:moveTo>
                <a:lnTo>
                  <a:pt x="1667226" y="373790"/>
                </a:lnTo>
                <a:lnTo>
                  <a:pt x="1667226" y="1711855"/>
                </a:lnTo>
                <a:lnTo>
                  <a:pt x="48502" y="1711855"/>
                </a:lnTo>
                <a:lnTo>
                  <a:pt x="0" y="1684915"/>
                </a:lnTo>
                <a:lnTo>
                  <a:pt x="0" y="564300"/>
                </a:ln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3" name="Полилиния: Фигура 11">
            <a:extLst>
              <a:ext uri="{FF2B5EF4-FFF2-40B4-BE49-F238E27FC236}">
                <a16:creationId xmlns:a16="http://schemas.microsoft.com/office/drawing/2014/main" xmlns="" id="{A4CA3A93-BDBF-112D-54A0-05BF6B06BCC1}"/>
              </a:ext>
            </a:extLst>
          </p:cNvPr>
          <p:cNvSpPr/>
          <p:nvPr userDrawn="1"/>
        </p:nvSpPr>
        <p:spPr>
          <a:xfrm>
            <a:off x="10177285" y="5347130"/>
            <a:ext cx="748554" cy="85636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5F7A154B-D8F5-C1FB-307D-496380875BD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728715E-D2CE-A33E-1A28-4E627F239BB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fld id="{47FEACEE-25B4-4A2D-B147-27296E36371D}" type="slidenum">
              <a:rPr lang="ru-RU" altLang="zh-CN" smtClean="0"/>
              <a:pPr rtl="0"/>
              <a:t>‹#›</a:t>
            </a:fld>
            <a:endParaRPr lang="ru-RU" altLang="zh-CN" dirty="0"/>
          </a:p>
        </p:txBody>
      </p:sp>
    </p:spTree>
    <p:extLst>
      <p:ext uri="{BB962C8B-B14F-4D97-AF65-F5344CB8AC3E}">
        <p14:creationId xmlns:p14="http://schemas.microsoft.com/office/powerpoint/2010/main" xmlns="" val="212125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8BF58E95-E9E1-28E6-FB2F-DE8088922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079" y="1856195"/>
            <a:ext cx="4518122" cy="1688906"/>
          </a:xfrm>
        </p:spPr>
        <p:txBody>
          <a:bodyPr rtlCol="0" anchor="b">
            <a:noAutofit/>
          </a:bodyPr>
          <a:lstStyle>
            <a:lvl1pPr>
              <a:defRPr lang="ru-RU" sz="2700">
                <a:latin typeface="+mn-lt"/>
              </a:defRPr>
            </a:lvl1pPr>
          </a:lstStyle>
          <a:p>
            <a:pPr rtl="0"/>
            <a:r>
              <a:rPr lang="ru-RU"/>
              <a:t>Щелкните, чтобы изменить стиль текста</a:t>
            </a:r>
          </a:p>
        </p:txBody>
      </p:sp>
      <p:sp>
        <p:nvSpPr>
          <p:cNvPr id="11" name="Подзаголовок 47">
            <a:extLst>
              <a:ext uri="{FF2B5EF4-FFF2-40B4-BE49-F238E27FC236}">
                <a16:creationId xmlns:a16="http://schemas.microsoft.com/office/drawing/2014/main" xmlns="" id="{3B45AD65-2B81-A368-E5F0-5C61D0B1DF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5999" y="3695015"/>
            <a:ext cx="4672693" cy="1688906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lang="ru-RU" sz="1500" b="0">
                <a:solidFill>
                  <a:schemeClr val="accent4"/>
                </a:solidFill>
                <a:latin typeface="+mn-lt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4" name="Полилиния: Фигура 5">
            <a:extLst>
              <a:ext uri="{FF2B5EF4-FFF2-40B4-BE49-F238E27FC236}">
                <a16:creationId xmlns:a16="http://schemas.microsoft.com/office/drawing/2014/main" xmlns="" id="{0CA4AA19-0D07-46AB-AC12-64054BBBB499}"/>
              </a:ext>
            </a:extLst>
          </p:cNvPr>
          <p:cNvSpPr/>
          <p:nvPr userDrawn="1"/>
        </p:nvSpPr>
        <p:spPr>
          <a:xfrm>
            <a:off x="3843559" y="722518"/>
            <a:ext cx="1244907" cy="140525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5" name="Полилиния: Фигура 6">
            <a:extLst>
              <a:ext uri="{FF2B5EF4-FFF2-40B4-BE49-F238E27FC236}">
                <a16:creationId xmlns:a16="http://schemas.microsoft.com/office/drawing/2014/main" xmlns="" id="{DF781D9E-0DF5-4DDA-84E6-35DFB054158C}"/>
              </a:ext>
            </a:extLst>
          </p:cNvPr>
          <p:cNvSpPr/>
          <p:nvPr userDrawn="1"/>
        </p:nvSpPr>
        <p:spPr>
          <a:xfrm>
            <a:off x="1223929" y="1436914"/>
            <a:ext cx="2857005" cy="326977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1600" dirty="0"/>
          </a:p>
        </p:txBody>
      </p:sp>
      <p:sp>
        <p:nvSpPr>
          <p:cNvPr id="6" name="Полилиния: Фигура 7">
            <a:extLst>
              <a:ext uri="{FF2B5EF4-FFF2-40B4-BE49-F238E27FC236}">
                <a16:creationId xmlns:a16="http://schemas.microsoft.com/office/drawing/2014/main" xmlns="" id="{86BA1075-E23C-4BC9-8F67-B2E408F864D2}"/>
              </a:ext>
            </a:extLst>
          </p:cNvPr>
          <p:cNvSpPr/>
          <p:nvPr userDrawn="1"/>
        </p:nvSpPr>
        <p:spPr>
          <a:xfrm>
            <a:off x="758702" y="3457554"/>
            <a:ext cx="1208037" cy="13817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8" name="Полилиния: Фигура 11">
            <a:extLst>
              <a:ext uri="{FF2B5EF4-FFF2-40B4-BE49-F238E27FC236}">
                <a16:creationId xmlns:a16="http://schemas.microsoft.com/office/drawing/2014/main" xmlns="" id="{B2A4CA75-D17E-243B-9C56-A63C75AF6D56}"/>
              </a:ext>
            </a:extLst>
          </p:cNvPr>
          <p:cNvSpPr/>
          <p:nvPr userDrawn="1"/>
        </p:nvSpPr>
        <p:spPr>
          <a:xfrm>
            <a:off x="2917915" y="4662164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964077E-956B-EA3A-700F-A833D82341F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noProof="0"/>
              <a:t>Название презентации</a:t>
            </a:r>
            <a:endParaRPr lang="ru-RU" noProof="0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8ED455D4-27F3-B6AD-2A20-7475F307E5E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7FEACEE-25B4-4A2D-B147-27296E36371D}" type="slidenum">
              <a:rPr lang="ru-RU" altLang="zh-CN" noProof="0" smtClean="0"/>
              <a:pPr rtl="0"/>
              <a:t>‹#›</a:t>
            </a:fld>
            <a:endParaRPr lang="ru-RU" altLang="zh-CN" noProof="0" dirty="0"/>
          </a:p>
        </p:txBody>
      </p:sp>
    </p:spTree>
    <p:extLst>
      <p:ext uri="{BB962C8B-B14F-4D97-AF65-F5344CB8AC3E}">
        <p14:creationId xmlns:p14="http://schemas.microsoft.com/office/powerpoint/2010/main" xmlns="" val="125641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участника коман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4">
            <a:extLst>
              <a:ext uri="{FF2B5EF4-FFF2-40B4-BE49-F238E27FC236}">
                <a16:creationId xmlns:a16="http://schemas.microsoft.com/office/drawing/2014/main" xmlns="" id="{DCA6F28B-ACF1-D3CB-8968-4F64BEA0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0" name="Контент 47">
            <a:extLst>
              <a:ext uri="{FF2B5EF4-FFF2-40B4-BE49-F238E27FC236}">
                <a16:creationId xmlns:a16="http://schemas.microsoft.com/office/drawing/2014/main" xmlns="" id="{E2F72F6F-0172-47B0-8D9E-0EED383332E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114798" y="2560353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rtlCol="0" anchor="ctr">
            <a:noAutofit/>
          </a:bodyPr>
          <a:lstStyle>
            <a:lvl1pPr marL="0" indent="0" algn="l">
              <a:buFontTx/>
              <a:buNone/>
              <a:defRPr lang="ru-RU" sz="105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zh-CN" dirty="0"/>
          </a:p>
        </p:txBody>
      </p:sp>
      <p:sp>
        <p:nvSpPr>
          <p:cNvPr id="52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2369DDD8-CFC2-4980-A0DB-411AA173B4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4003" y="4764289"/>
            <a:ext cx="2098039" cy="506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53" name="Контент 47">
            <a:extLst>
              <a:ext uri="{FF2B5EF4-FFF2-40B4-BE49-F238E27FC236}">
                <a16:creationId xmlns:a16="http://schemas.microsoft.com/office/drawing/2014/main" xmlns="" id="{B66AC261-5929-40D2-A646-8F16675DE3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4003" y="5295180"/>
            <a:ext cx="2098038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400" b="0">
                <a:solidFill>
                  <a:schemeClr val="accent6"/>
                </a:solidFill>
                <a:latin typeface="+mn-lt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61" name="Контент 47">
            <a:extLst>
              <a:ext uri="{FF2B5EF4-FFF2-40B4-BE49-F238E27FC236}">
                <a16:creationId xmlns:a16="http://schemas.microsoft.com/office/drawing/2014/main" xmlns="" id="{B33A9FB2-1610-4389-B352-D99255F77BE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623536" y="1840730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rtlCol="0" anchor="ctr">
            <a:noAutofit/>
          </a:bodyPr>
          <a:lstStyle>
            <a:lvl1pPr marL="0" indent="0" algn="l">
              <a:buFontTx/>
              <a:buNone/>
              <a:defRPr lang="ru-RU" sz="105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zh-CN" dirty="0"/>
          </a:p>
        </p:txBody>
      </p:sp>
      <p:sp>
        <p:nvSpPr>
          <p:cNvPr id="21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DEE851A8-3FB7-B319-A053-BE08A45763C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20440" y="4045832"/>
            <a:ext cx="2098039" cy="506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22" name="Контент 47">
            <a:extLst>
              <a:ext uri="{FF2B5EF4-FFF2-40B4-BE49-F238E27FC236}">
                <a16:creationId xmlns:a16="http://schemas.microsoft.com/office/drawing/2014/main" xmlns="" id="{5743B59B-3EAA-B249-07CE-9C9C5B0B6AB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20440" y="4576723"/>
            <a:ext cx="2098038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400" b="0">
                <a:solidFill>
                  <a:schemeClr val="accent6"/>
                </a:solidFill>
                <a:latin typeface="+mn-lt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62" name="Контент 47">
            <a:extLst>
              <a:ext uri="{FF2B5EF4-FFF2-40B4-BE49-F238E27FC236}">
                <a16:creationId xmlns:a16="http://schemas.microsoft.com/office/drawing/2014/main" xmlns="" id="{0AC60B87-71AC-4AA8-9AE7-B3B427BACB1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13401" y="2560353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rtlCol="0" anchor="ctr">
            <a:noAutofit/>
          </a:bodyPr>
          <a:lstStyle>
            <a:lvl1pPr marL="0" indent="0" algn="l">
              <a:buFontTx/>
              <a:buNone/>
              <a:defRPr lang="ru-RU" sz="105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zh-CN" dirty="0"/>
          </a:p>
        </p:txBody>
      </p:sp>
      <p:sp>
        <p:nvSpPr>
          <p:cNvPr id="19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110FBA5D-2CEB-4D44-16CA-0F24099B140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8710" y="4764289"/>
            <a:ext cx="2098039" cy="506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20" name="Контент 47">
            <a:extLst>
              <a:ext uri="{FF2B5EF4-FFF2-40B4-BE49-F238E27FC236}">
                <a16:creationId xmlns:a16="http://schemas.microsoft.com/office/drawing/2014/main" xmlns="" id="{2108E774-D145-FA07-58F1-7DB37A30A59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8710" y="5295180"/>
            <a:ext cx="2098038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400" b="0">
                <a:solidFill>
                  <a:schemeClr val="accent6"/>
                </a:solidFill>
                <a:latin typeface="+mn-lt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63" name="Контент 47">
            <a:extLst>
              <a:ext uri="{FF2B5EF4-FFF2-40B4-BE49-F238E27FC236}">
                <a16:creationId xmlns:a16="http://schemas.microsoft.com/office/drawing/2014/main" xmlns="" id="{05B25D7D-82BA-4FF5-9C92-4AD18184751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500328" y="1836331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rtlCol="0" anchor="ctr">
            <a:noAutofit/>
          </a:bodyPr>
          <a:lstStyle>
            <a:lvl1pPr marL="0" indent="0" algn="l">
              <a:buFontTx/>
              <a:buNone/>
              <a:defRPr lang="ru-RU" sz="105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zh-CN" dirty="0"/>
          </a:p>
        </p:txBody>
      </p:sp>
      <p:sp>
        <p:nvSpPr>
          <p:cNvPr id="25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A9C2624B-E6E6-C673-E8FF-F4BF909C3AC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635340" y="4045832"/>
            <a:ext cx="2098039" cy="506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26" name="Контент 47">
            <a:extLst>
              <a:ext uri="{FF2B5EF4-FFF2-40B4-BE49-F238E27FC236}">
                <a16:creationId xmlns:a16="http://schemas.microsoft.com/office/drawing/2014/main" xmlns="" id="{A003837A-CCD7-3699-D86F-CB884CA4C67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635340" y="4576723"/>
            <a:ext cx="2098038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400" b="0">
                <a:solidFill>
                  <a:schemeClr val="accent6"/>
                </a:solidFill>
                <a:latin typeface="+mn-lt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89028585-56FF-7B3D-783D-D06964F7C099}"/>
              </a:ext>
            </a:extLst>
          </p:cNvPr>
          <p:cNvSpPr>
            <a:spLocks noGrp="1"/>
          </p:cNvSpPr>
          <p:nvPr>
            <p:ph type="ftr" sz="quarter" idx="58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7D090978-DDC9-0FA2-2CFD-733C8B854F3C}"/>
              </a:ext>
            </a:extLst>
          </p:cNvPr>
          <p:cNvSpPr>
            <a:spLocks noGrp="1"/>
          </p:cNvSpPr>
          <p:nvPr>
            <p:ph type="sldNum" sz="quarter" idx="59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fld id="{47FEACEE-25B4-4A2D-B147-27296E36371D}" type="slidenum">
              <a:rPr lang="ru-RU" altLang="zh-CN" smtClean="0"/>
              <a:pPr rtl="0"/>
              <a:t>‹#›</a:t>
            </a:fld>
            <a:endParaRPr lang="ru-RU" altLang="zh-CN" dirty="0"/>
          </a:p>
        </p:txBody>
      </p:sp>
    </p:spTree>
    <p:extLst>
      <p:ext uri="{BB962C8B-B14F-4D97-AF65-F5344CB8AC3E}">
        <p14:creationId xmlns:p14="http://schemas.microsoft.com/office/powerpoint/2010/main" xmlns="" val="22636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участников коман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AB92FA2A-46BA-2A19-C3CE-EC698586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2367293"/>
            <a:ext cx="3909993" cy="3629708"/>
          </a:xfrm>
        </p:spPr>
        <p:txBody>
          <a:bodyPr rtlCol="0" anchor="t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8" name="Контент 47">
            <a:extLst>
              <a:ext uri="{FF2B5EF4-FFF2-40B4-BE49-F238E27FC236}">
                <a16:creationId xmlns:a16="http://schemas.microsoft.com/office/drawing/2014/main" xmlns="" id="{BF9EDF7D-3BB1-43C0-92BB-091CCC520477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269796" y="436455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/>
          </a:p>
        </p:txBody>
      </p:sp>
      <p:sp>
        <p:nvSpPr>
          <p:cNvPr id="39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15896C2C-7C25-4BC0-AF9B-DF590A2909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20210" y="522515"/>
            <a:ext cx="2289842" cy="626551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40" name="Контент 47">
            <a:extLst>
              <a:ext uri="{FF2B5EF4-FFF2-40B4-BE49-F238E27FC236}">
                <a16:creationId xmlns:a16="http://schemas.microsoft.com/office/drawing/2014/main" xmlns="" id="{CAC554EF-FF8F-4055-A716-E82F461413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20211" y="1165881"/>
            <a:ext cx="2289842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lang="ru-RU" sz="1400" b="0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56" name="Контент 47">
            <a:extLst>
              <a:ext uri="{FF2B5EF4-FFF2-40B4-BE49-F238E27FC236}">
                <a16:creationId xmlns:a16="http://schemas.microsoft.com/office/drawing/2014/main" xmlns="" id="{4F0742C0-A9F2-4886-B17E-6915399483C3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8059916" y="436455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/>
          </a:p>
        </p:txBody>
      </p:sp>
      <p:sp>
        <p:nvSpPr>
          <p:cNvPr id="41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CE3DC674-39AB-43B9-AC30-97A68D22159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309889" y="642667"/>
            <a:ext cx="2098039" cy="506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42" name="Контент 47">
            <a:extLst>
              <a:ext uri="{FF2B5EF4-FFF2-40B4-BE49-F238E27FC236}">
                <a16:creationId xmlns:a16="http://schemas.microsoft.com/office/drawing/2014/main" xmlns="" id="{F12189CA-0E22-41A5-91FD-03761860993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309891" y="1165881"/>
            <a:ext cx="2098038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48" name="Контент 47">
            <a:extLst>
              <a:ext uri="{FF2B5EF4-FFF2-40B4-BE49-F238E27FC236}">
                <a16:creationId xmlns:a16="http://schemas.microsoft.com/office/drawing/2014/main" xmlns="" id="{A962C62E-F92F-445A-9243-8B433747A548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269796" y="2004222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/>
          </a:p>
        </p:txBody>
      </p:sp>
      <p:sp>
        <p:nvSpPr>
          <p:cNvPr id="43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DE6F9463-BB2D-43FC-BE8F-21D3F9A2539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520210" y="2105171"/>
            <a:ext cx="2193021" cy="617418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44" name="Контент 47">
            <a:extLst>
              <a:ext uri="{FF2B5EF4-FFF2-40B4-BE49-F238E27FC236}">
                <a16:creationId xmlns:a16="http://schemas.microsoft.com/office/drawing/2014/main" xmlns="" id="{7DF27694-08A2-4530-B763-5A9B9D4DC6E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520212" y="2739721"/>
            <a:ext cx="2193021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61" name="Контент 47">
            <a:extLst>
              <a:ext uri="{FF2B5EF4-FFF2-40B4-BE49-F238E27FC236}">
                <a16:creationId xmlns:a16="http://schemas.microsoft.com/office/drawing/2014/main" xmlns="" id="{2EA753B3-D0BB-4484-85D1-E28345D99F4C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8059916" y="2004222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 dirty="0"/>
          </a:p>
        </p:txBody>
      </p:sp>
      <p:sp>
        <p:nvSpPr>
          <p:cNvPr id="45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20398AA4-3D68-487D-BE7C-9F1D45E3F5F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309890" y="2032203"/>
            <a:ext cx="2098039" cy="701144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46" name="Контент 47">
            <a:extLst>
              <a:ext uri="{FF2B5EF4-FFF2-40B4-BE49-F238E27FC236}">
                <a16:creationId xmlns:a16="http://schemas.microsoft.com/office/drawing/2014/main" xmlns="" id="{6B623D7A-5E96-42AB-9B1F-14E44550318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309890" y="2746407"/>
            <a:ext cx="2098038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49" name="Контент 47">
            <a:extLst>
              <a:ext uri="{FF2B5EF4-FFF2-40B4-BE49-F238E27FC236}">
                <a16:creationId xmlns:a16="http://schemas.microsoft.com/office/drawing/2014/main" xmlns="" id="{EAA5B0EA-1F3B-4D8B-9BB9-F9037A393705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4269796" y="3571991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/>
          </a:p>
        </p:txBody>
      </p:sp>
      <p:sp>
        <p:nvSpPr>
          <p:cNvPr id="47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2C93687D-1E42-4B01-9F16-9FA098CE115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520210" y="3775516"/>
            <a:ext cx="2098039" cy="506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50" name="Контент 47">
            <a:extLst>
              <a:ext uri="{FF2B5EF4-FFF2-40B4-BE49-F238E27FC236}">
                <a16:creationId xmlns:a16="http://schemas.microsoft.com/office/drawing/2014/main" xmlns="" id="{7AB91474-458B-45F7-9773-FA375C2CF7F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520211" y="4312077"/>
            <a:ext cx="2098038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62" name="Контент 47">
            <a:extLst>
              <a:ext uri="{FF2B5EF4-FFF2-40B4-BE49-F238E27FC236}">
                <a16:creationId xmlns:a16="http://schemas.microsoft.com/office/drawing/2014/main" xmlns="" id="{52E587E7-A09A-4FB2-8774-8073E737F106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8059916" y="3571991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/>
          </a:p>
        </p:txBody>
      </p:sp>
      <p:sp>
        <p:nvSpPr>
          <p:cNvPr id="51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FBF01DC7-D684-4484-B2AA-B50F7B1A00D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9889" y="3775516"/>
            <a:ext cx="2098039" cy="506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52" name="Контент 47">
            <a:extLst>
              <a:ext uri="{FF2B5EF4-FFF2-40B4-BE49-F238E27FC236}">
                <a16:creationId xmlns:a16="http://schemas.microsoft.com/office/drawing/2014/main" xmlns="" id="{6046C90F-8A25-4E70-9BC9-4496C6B94EB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309891" y="4312077"/>
            <a:ext cx="2098038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55" name="Контент 47">
            <a:extLst>
              <a:ext uri="{FF2B5EF4-FFF2-40B4-BE49-F238E27FC236}">
                <a16:creationId xmlns:a16="http://schemas.microsoft.com/office/drawing/2014/main" xmlns="" id="{D05B9A22-6B21-40BB-BBC1-9586C432A9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4269796" y="5153614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/>
          </a:p>
        </p:txBody>
      </p:sp>
      <p:sp>
        <p:nvSpPr>
          <p:cNvPr id="53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F5E2B418-8D0E-4995-A3ED-4348C6F4A1A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520210" y="5369449"/>
            <a:ext cx="2098039" cy="506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58" name="Контент 47">
            <a:extLst>
              <a:ext uri="{FF2B5EF4-FFF2-40B4-BE49-F238E27FC236}">
                <a16:creationId xmlns:a16="http://schemas.microsoft.com/office/drawing/2014/main" xmlns="" id="{90A2A6E4-4D11-4F28-9D68-BC28580EBC0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520211" y="5901594"/>
            <a:ext cx="2098038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63" name="Контент 47">
            <a:extLst>
              <a:ext uri="{FF2B5EF4-FFF2-40B4-BE49-F238E27FC236}">
                <a16:creationId xmlns:a16="http://schemas.microsoft.com/office/drawing/2014/main" xmlns="" id="{A74DEBE4-2F74-4EB7-9501-8D37A3151B2A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8059916" y="5153614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/>
          </a:p>
        </p:txBody>
      </p:sp>
      <p:sp>
        <p:nvSpPr>
          <p:cNvPr id="59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xmlns="" id="{070D69EE-1032-4604-B201-FD13AE846E9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313612" y="5369449"/>
            <a:ext cx="2098039" cy="506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60" name="Контент 47">
            <a:extLst>
              <a:ext uri="{FF2B5EF4-FFF2-40B4-BE49-F238E27FC236}">
                <a16:creationId xmlns:a16="http://schemas.microsoft.com/office/drawing/2014/main" xmlns="" id="{B65187B8-CD7A-46B0-A851-E2456586E75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309891" y="5901594"/>
            <a:ext cx="2098038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2964988-2386-5A15-B085-00BD5D58E53C}"/>
              </a:ext>
            </a:extLst>
          </p:cNvPr>
          <p:cNvSpPr>
            <a:spLocks noGrp="1"/>
          </p:cNvSpPr>
          <p:nvPr>
            <p:ph type="ftr" sz="quarter" idx="76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62CC095-C330-BF75-42CE-50A46EAD82C5}"/>
              </a:ext>
            </a:extLst>
          </p:cNvPr>
          <p:cNvSpPr>
            <a:spLocks noGrp="1"/>
          </p:cNvSpPr>
          <p:nvPr>
            <p:ph type="sldNum" sz="quarter" idx="77"/>
          </p:nvPr>
        </p:nvSpPr>
        <p:spPr/>
        <p:txBody>
          <a:bodyPr rtlCol="0">
            <a:noAutofit/>
          </a:bodyPr>
          <a:lstStyle>
            <a:lvl1pPr>
              <a:defRPr lang="ru-RU" b="0">
                <a:solidFill>
                  <a:schemeClr val="accent6"/>
                </a:solidFill>
              </a:defRPr>
            </a:lvl1pPr>
          </a:lstStyle>
          <a:p>
            <a:pPr rtl="0"/>
            <a:fld id="{47FEACEE-25B4-4A2D-B147-27296E36371D}" type="slidenum">
              <a:rPr lang="ru-RU" altLang="zh-CN" smtClean="0"/>
              <a:pPr rtl="0"/>
              <a:t>‹#›</a:t>
            </a:fld>
            <a:endParaRPr lang="ru-RU" altLang="zh-CN" dirty="0"/>
          </a:p>
        </p:txBody>
      </p:sp>
    </p:spTree>
    <p:extLst>
      <p:ext uri="{BB962C8B-B14F-4D97-AF65-F5344CB8AC3E}">
        <p14:creationId xmlns:p14="http://schemas.microsoft.com/office/powerpoint/2010/main" xmlns="" val="374311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нтент 47">
            <a:extLst>
              <a:ext uri="{FF2B5EF4-FFF2-40B4-BE49-F238E27FC236}">
                <a16:creationId xmlns:a16="http://schemas.microsoft.com/office/drawing/2014/main" xmlns="" id="{28B6388A-37D2-4382-A7FC-9B9A76BDE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4169" y="6217920"/>
            <a:ext cx="45859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accent6"/>
                </a:solidFill>
                <a:latin typeface="+mn-lt"/>
              </a:defRPr>
            </a:lvl1pPr>
          </a:lstStyle>
          <a:p>
            <a:pPr rtl="0"/>
            <a:fld id="{47FEACEE-25B4-4A2D-B147-27296E36371D}" type="slidenum">
              <a:rPr lang="ru-RU" altLang="zh-CN" smtClean="0"/>
              <a:pPr rtl="0"/>
              <a:t>‹#›</a:t>
            </a:fld>
            <a:endParaRPr lang="ru-RU" altLang="zh-CN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xmlns="" id="{18CB8A3D-9A54-FD7C-F6A5-B33E6C891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F38A7675-78A2-B642-22AF-B98514C6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176125D-E69D-E2ED-1549-3D67DBD4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accent6"/>
                </a:solidFill>
                <a:latin typeface="+mn-lt"/>
              </a:defRPr>
            </a:lvl1pPr>
          </a:lstStyle>
          <a:p>
            <a:pPr rt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202057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2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8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9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4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0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40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640" userDrawn="1">
          <p15:clr>
            <a:srgbClr val="F26B43"/>
          </p15:clr>
        </p15:guide>
        <p15:guide id="4" pos="1656" userDrawn="1">
          <p15:clr>
            <a:srgbClr val="F26B43"/>
          </p15:clr>
        </p15:guide>
        <p15:guide id="5" pos="52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QuickStyle" Target="../diagrams/quickStyle4.xml"/><Relationship Id="rId18" Type="http://schemas.openxmlformats.org/officeDocument/2006/relationships/diagramColors" Target="../diagrams/colors5.xml"/><Relationship Id="rId26" Type="http://schemas.openxmlformats.org/officeDocument/2006/relationships/image" Target="../media/image35.jpeg"/><Relationship Id="rId3" Type="http://schemas.openxmlformats.org/officeDocument/2006/relationships/diagramData" Target="../diagrams/data2.xml"/><Relationship Id="rId21" Type="http://schemas.openxmlformats.org/officeDocument/2006/relationships/image" Target="../media/image30.jpeg"/><Relationship Id="rId7" Type="http://schemas.openxmlformats.org/officeDocument/2006/relationships/diagramData" Target="../diagrams/data3.xml"/><Relationship Id="rId12" Type="http://schemas.openxmlformats.org/officeDocument/2006/relationships/diagramLayout" Target="../diagrams/layout4.xml"/><Relationship Id="rId17" Type="http://schemas.openxmlformats.org/officeDocument/2006/relationships/diagramQuickStyle" Target="../diagrams/quickStyle5.xml"/><Relationship Id="rId25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6" Type="http://schemas.openxmlformats.org/officeDocument/2006/relationships/diagramLayout" Target="../diagrams/layout5.xml"/><Relationship Id="rId20" Type="http://schemas.openxmlformats.org/officeDocument/2006/relationships/image" Target="../media/image29.jpeg"/><Relationship Id="rId29" Type="http://schemas.microsoft.com/office/2007/relationships/diagramDrawing" Target="../diagrams/drawing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diagramData" Target="../diagrams/data4.xml"/><Relationship Id="rId24" Type="http://schemas.openxmlformats.org/officeDocument/2006/relationships/image" Target="../media/image33.jpeg"/><Relationship Id="rId5" Type="http://schemas.openxmlformats.org/officeDocument/2006/relationships/diagramQuickStyle" Target="../diagrams/quickStyle2.xml"/><Relationship Id="rId15" Type="http://schemas.openxmlformats.org/officeDocument/2006/relationships/diagramData" Target="../diagrams/data5.xml"/><Relationship Id="rId23" Type="http://schemas.openxmlformats.org/officeDocument/2006/relationships/image" Target="../media/image32.jpeg"/><Relationship Id="rId28" Type="http://schemas.microsoft.com/office/2007/relationships/diagramDrawing" Target="../diagrams/drawing3.xml"/><Relationship Id="rId10" Type="http://schemas.openxmlformats.org/officeDocument/2006/relationships/diagramColors" Target="../diagrams/colors3.xml"/><Relationship Id="rId19" Type="http://schemas.openxmlformats.org/officeDocument/2006/relationships/image" Target="../media/image28.jpeg"/><Relationship Id="rId4" Type="http://schemas.openxmlformats.org/officeDocument/2006/relationships/diagramLayout" Target="../diagrams/layout2.xml"/><Relationship Id="rId9" Type="http://schemas.openxmlformats.org/officeDocument/2006/relationships/diagramQuickStyle" Target="../diagrams/quickStyle3.xml"/><Relationship Id="rId14" Type="http://schemas.openxmlformats.org/officeDocument/2006/relationships/diagramColors" Target="../diagrams/colors4.xml"/><Relationship Id="rId22" Type="http://schemas.openxmlformats.org/officeDocument/2006/relationships/image" Target="../media/image31.jpeg"/><Relationship Id="rId27" Type="http://schemas.microsoft.com/office/2007/relationships/diagramDrawing" Target="../diagrams/drawing2.xml"/><Relationship Id="rId30" Type="http://schemas.microsoft.com/office/2007/relationships/diagramDrawing" Target="../diagrams/drawing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jpeg"/><Relationship Id="rId3" Type="http://schemas.openxmlformats.org/officeDocument/2006/relationships/image" Target="../media/image36.png"/><Relationship Id="rId21" Type="http://schemas.openxmlformats.org/officeDocument/2006/relationships/image" Target="../media/image54.jpe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5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9.png"/><Relationship Id="rId20" Type="http://schemas.openxmlformats.org/officeDocument/2006/relationships/image" Target="../media/image53.jpeg"/><Relationship Id="rId29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24" Type="http://schemas.openxmlformats.org/officeDocument/2006/relationships/image" Target="../media/image57.png"/><Relationship Id="rId32" Type="http://schemas.openxmlformats.org/officeDocument/2006/relationships/image" Target="../media/image65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23" Type="http://schemas.openxmlformats.org/officeDocument/2006/relationships/image" Target="../media/image56.jpeg"/><Relationship Id="rId28" Type="http://schemas.openxmlformats.org/officeDocument/2006/relationships/image" Target="../media/image61.jpe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image" Target="../media/image64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Relationship Id="rId14" Type="http://schemas.openxmlformats.org/officeDocument/2006/relationships/image" Target="../media/image47.jpeg"/><Relationship Id="rId22" Type="http://schemas.openxmlformats.org/officeDocument/2006/relationships/image" Target="../media/image55.jpeg"/><Relationship Id="rId27" Type="http://schemas.openxmlformats.org/officeDocument/2006/relationships/image" Target="../media/image60.jpeg"/><Relationship Id="rId30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34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jpeg"/><Relationship Id="rId5" Type="http://schemas.openxmlformats.org/officeDocument/2006/relationships/image" Target="../media/image68.jpeg"/><Relationship Id="rId10" Type="http://schemas.openxmlformats.org/officeDocument/2006/relationships/image" Target="../media/image31.jpeg"/><Relationship Id="rId4" Type="http://schemas.openxmlformats.org/officeDocument/2006/relationships/image" Target="../media/image72.jpe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jpeg"/><Relationship Id="rId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>
            <a:extLst>
              <a:ext uri="{FF2B5EF4-FFF2-40B4-BE49-F238E27FC236}">
                <a16:creationId xmlns:a16="http://schemas.microsoft.com/office/drawing/2014/main" xmlns="" id="{80D44B19-F942-40A8-8757-F427106BFBDE}"/>
              </a:ext>
            </a:extLst>
          </p:cNvPr>
          <p:cNvGrpSpPr/>
          <p:nvPr/>
        </p:nvGrpSpPr>
        <p:grpSpPr>
          <a:xfrm>
            <a:off x="2089797" y="818495"/>
            <a:ext cx="8012405" cy="5936936"/>
            <a:chOff x="-7233404" y="-4865998"/>
            <a:chExt cx="24122647" cy="2566777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AEEE7C7-7733-45F4-A4D0-9DE21664DD73}"/>
                </a:ext>
              </a:extLst>
            </p:cNvPr>
            <p:cNvSpPr txBox="1"/>
            <p:nvPr/>
          </p:nvSpPr>
          <p:spPr>
            <a:xfrm>
              <a:off x="-7233404" y="-4865998"/>
              <a:ext cx="24122647" cy="95806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b="1" spc="54" dirty="0">
                  <a:latin typeface="Times New Roman" pitchFamily="18" charset="0"/>
                  <a:cs typeface="Times New Roman" pitchFamily="18" charset="0"/>
                </a:rPr>
                <a:t>«АЛМАТЫ ЭНЕРГЕТИКА ЖӘНЕ ЭЛЕКТРОНДЫ ТЕХНОЛОГИЯЛАР КОЛЛЕДЖІ» K</a:t>
              </a:r>
              <a:r>
                <a:rPr lang="ru-RU" sz="2400" b="1" spc="54" dirty="0">
                  <a:latin typeface="Times New Roman" pitchFamily="18" charset="0"/>
                  <a:cs typeface="Times New Roman" pitchFamily="18" charset="0"/>
                </a:rPr>
                <a:t>М</a:t>
              </a:r>
              <a:r>
                <a:rPr lang="en-US" sz="2400" b="1" spc="54" dirty="0">
                  <a:latin typeface="Times New Roman" pitchFamily="18" charset="0"/>
                  <a:cs typeface="Times New Roman" pitchFamily="18" charset="0"/>
                </a:rPr>
                <a:t>ҚK </a:t>
              </a:r>
            </a:p>
            <a:p>
              <a:pPr algn="ctr"/>
              <a:endParaRPr lang="x-none" sz="24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sz="24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DFCA12A-7A2A-45AC-B790-DA36C7560A43}"/>
                </a:ext>
              </a:extLst>
            </p:cNvPr>
            <p:cNvSpPr txBox="1"/>
            <p:nvPr/>
          </p:nvSpPr>
          <p:spPr>
            <a:xfrm>
              <a:off x="-4758573" y="19027590"/>
              <a:ext cx="19172979" cy="17741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3"/>
                </a:lnSpc>
              </a:pPr>
              <a:r>
                <a:rPr lang="en-US" b="1" spc="123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АЛМАТЫ, </a:t>
              </a:r>
              <a:r>
                <a:rPr lang="en-US" b="1" spc="123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202</a:t>
              </a:r>
              <a:r>
                <a:rPr b="1" spc="123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lang="en-US" b="1" spc="123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kk-KZ" b="1" spc="123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ж</a:t>
              </a:r>
              <a:r>
                <a:rPr lang="en-US" b="1" spc="123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A2C6B5C-7930-48DD-AEBA-372511D28455}"/>
              </a:ext>
            </a:extLst>
          </p:cNvPr>
          <p:cNvSpPr txBox="1"/>
          <p:nvPr/>
        </p:nvSpPr>
        <p:spPr>
          <a:xfrm>
            <a:off x="2089797" y="213765"/>
            <a:ext cx="8012405" cy="447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400" spc="150" dirty="0">
                <a:latin typeface="Times New Roman" pitchFamily="18" charset="0"/>
                <a:cs typeface="Times New Roman" pitchFamily="18" charset="0"/>
              </a:rPr>
              <a:t>АЛМАТЫ ҚАЛАСЫ БІЛІМ БАСҚАРМАСЫ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BB2D5CB-0FD9-47E8-ACBE-4B5F83A579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77" y="1"/>
            <a:ext cx="1999708" cy="19997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CB528B-2A40-4482-85C8-0069FD97063D}"/>
              </a:ext>
            </a:extLst>
          </p:cNvPr>
          <p:cNvSpPr txBox="1"/>
          <p:nvPr/>
        </p:nvSpPr>
        <p:spPr>
          <a:xfrm>
            <a:off x="7298724" y="4728036"/>
            <a:ext cx="3814120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kk-KZ" sz="1400" b="1" i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Қатысушы: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kk-KZ" sz="1400" i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Жунусбекова Асем Аманбековна – арнайы пән оқытушысы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37385E6C-3948-41CE-A48E-C5DFF0703703}"/>
              </a:ext>
            </a:extLst>
          </p:cNvPr>
          <p:cNvCxnSpPr>
            <a:cxnSpLocks/>
          </p:cNvCxnSpPr>
          <p:nvPr/>
        </p:nvCxnSpPr>
        <p:spPr>
          <a:xfrm>
            <a:off x="1418537" y="4235049"/>
            <a:ext cx="910204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1848BA22-4D5A-430F-AB9D-53C4C79AEE95}"/>
              </a:ext>
            </a:extLst>
          </p:cNvPr>
          <p:cNvCxnSpPr>
            <a:cxnSpLocks/>
          </p:cNvCxnSpPr>
          <p:nvPr/>
        </p:nvCxnSpPr>
        <p:spPr>
          <a:xfrm>
            <a:off x="7348101" y="5571655"/>
            <a:ext cx="3500216" cy="32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70919" y="2866768"/>
            <a:ext cx="10322011" cy="147732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k-KZ" b="1" i="1" dirty="0" smtClean="0">
                <a:latin typeface="Times New Roman" pitchFamily="18" charset="0"/>
                <a:cs typeface="Times New Roman" pitchFamily="18" charset="0"/>
              </a:rPr>
              <a:t>Бағыты: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Энергетика: «Кәсіби құзіреттерді дамыту. Колледждегі тәжірибеге бағытталған білім –білікті маман даярлаудың кепілі»</a:t>
            </a:r>
          </a:p>
          <a:p>
            <a:pPr algn="ctr"/>
            <a:r>
              <a:rPr lang="kk-KZ" b="1" i="1" dirty="0" smtClean="0">
                <a:latin typeface="Times New Roman" pitchFamily="18" charset="0"/>
                <a:cs typeface="Times New Roman" pitchFamily="18" charset="0"/>
              </a:rPr>
              <a:t>Шеберлік-сыныптың тақырыбы: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Дуалды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оқыту-бәсекеге</a:t>
            </a:r>
            <a:r>
              <a:rPr i="1" smtClean="0">
                <a:latin typeface="Times New Roman" pitchFamily="18" charset="0"/>
                <a:cs typeface="Times New Roman" pitchFamily="18" charset="0"/>
              </a:rPr>
              <a:t> қабілетті маман дайындаудың тиімді тетігі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x-none" i="1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i="1" dirty="0" smtClean="0">
              <a:solidFill>
                <a:prstClr val="white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8447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0000">
              <a:schemeClr val="accent1">
                <a:lumMod val="20000"/>
                <a:lumOff val="8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0B437116-918E-4E8D-A658-F129A53FC0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089472067"/>
              </p:ext>
            </p:extLst>
          </p:nvPr>
        </p:nvGraphicFramePr>
        <p:xfrm>
          <a:off x="1148687" y="3249276"/>
          <a:ext cx="6102826" cy="1195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53045F18-EBAE-42BD-A99C-9899E23DC1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391189875"/>
              </p:ext>
            </p:extLst>
          </p:nvPr>
        </p:nvGraphicFramePr>
        <p:xfrm>
          <a:off x="-89849" y="5691530"/>
          <a:ext cx="5704764" cy="1176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xmlns="" id="{339425AA-07B7-47B6-9CCE-85F49901E3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946278944"/>
              </p:ext>
            </p:extLst>
          </p:nvPr>
        </p:nvGraphicFramePr>
        <p:xfrm>
          <a:off x="731382" y="4471194"/>
          <a:ext cx="5572113" cy="1176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xmlns="" id="{92BAB32F-B92F-4035-B382-78E4130590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751335602"/>
              </p:ext>
            </p:extLst>
          </p:nvPr>
        </p:nvGraphicFramePr>
        <p:xfrm>
          <a:off x="-107416" y="166540"/>
          <a:ext cx="7099491" cy="2764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0F9DC2C-5F72-4F1E-935B-5D527CCB38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82280" y="1772644"/>
            <a:ext cx="2478555" cy="165237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E6AA73A-F3AE-446F-96DE-8331869B687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94544" y="0"/>
            <a:ext cx="2478554" cy="16523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F8E2B159-51A6-4773-9A9F-968199A3332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94543" y="1777747"/>
            <a:ext cx="2478555" cy="165237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7A1BD642-2BCA-4C5F-8040-B8C9C8C84FA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82280" y="3494818"/>
            <a:ext cx="2478556" cy="165237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062A0B78-5F2F-49D8-A02D-32D0EF09A66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94542" y="3494819"/>
            <a:ext cx="2478556" cy="165237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321F848D-A444-4A65-ADF4-D05DA2DEE2F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82279" y="5216993"/>
            <a:ext cx="2478556" cy="165133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F9D670B8-0ABC-4DFC-BDEB-6A8D0EBB441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992075" y="5227324"/>
            <a:ext cx="2459581" cy="164100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4888C8A3-B6FC-4B96-8E76-4245761C426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595471" y="11362"/>
            <a:ext cx="2465364" cy="164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796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Заголовок 55">
            <a:extLst>
              <a:ext uri="{FF2B5EF4-FFF2-40B4-BE49-F238E27FC236}">
                <a16:creationId xmlns:a16="http://schemas.microsoft.com/office/drawing/2014/main" xmlns="" id="{19576725-5FD5-0E5D-4FD3-2E35020D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087" y="241571"/>
            <a:ext cx="6684418" cy="811579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серіктестермен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8" name="Picture 2" descr="C:\Users\admin\Desktop\ПРАКТИКА\Соц партнеры\alageum.png">
            <a:extLst>
              <a:ext uri="{FF2B5EF4-FFF2-40B4-BE49-F238E27FC236}">
                <a16:creationId xmlns:a16="http://schemas.microsoft.com/office/drawing/2014/main" xmlns="" id="{85519643-7E6C-4F94-BDF0-293E47643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727" b="22727"/>
          <a:stretch>
            <a:fillRect/>
          </a:stretch>
        </p:blipFill>
        <p:spPr bwMode="auto">
          <a:xfrm>
            <a:off x="8816689" y="4198200"/>
            <a:ext cx="12573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3" descr="C:\Users\admin\Desktop\ПРАКТИКА\Соц партнеры\Электроаппарат.jpg">
            <a:extLst>
              <a:ext uri="{FF2B5EF4-FFF2-40B4-BE49-F238E27FC236}">
                <a16:creationId xmlns:a16="http://schemas.microsoft.com/office/drawing/2014/main" xmlns="" id="{5B311544-302B-4DA5-9C85-6EF97E627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19964" y="1813664"/>
            <a:ext cx="896833" cy="59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3" descr="C:\Users\1\Desktop\WhatsApp Image 2023-10-30 at 16.27.15.jpeg">
            <a:extLst>
              <a:ext uri="{FF2B5EF4-FFF2-40B4-BE49-F238E27FC236}">
                <a16:creationId xmlns:a16="http://schemas.microsoft.com/office/drawing/2014/main" xmlns="" id="{99495645-0A9A-4FD0-A3C2-AA6BE84C1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06023" y="5826211"/>
            <a:ext cx="1490841" cy="970673"/>
          </a:xfrm>
          <a:prstGeom prst="rect">
            <a:avLst/>
          </a:prstGeom>
          <a:noFill/>
        </p:spPr>
      </p:pic>
      <p:pic>
        <p:nvPicPr>
          <p:cNvPr id="148" name="Picture 4" descr="C:\Users\admin\Desktop\ПРАКТИКА\Соц партнеры\КазЭнергоПауэр.png">
            <a:extLst>
              <a:ext uri="{FF2B5EF4-FFF2-40B4-BE49-F238E27FC236}">
                <a16:creationId xmlns:a16="http://schemas.microsoft.com/office/drawing/2014/main" xmlns="" id="{6E7F7F70-DF7F-43D7-9393-3C5771053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7467" y="4971403"/>
            <a:ext cx="1371600" cy="72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6" descr="C:\Users\admin\Desktop\ПРАКТИКА\Соц партнеры\АЭС.png">
            <a:extLst>
              <a:ext uri="{FF2B5EF4-FFF2-40B4-BE49-F238E27FC236}">
                <a16:creationId xmlns:a16="http://schemas.microsoft.com/office/drawing/2014/main" xmlns="" id="{274DAC02-4642-4B7B-A6FF-0DB334EE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5751" y="5884990"/>
            <a:ext cx="1674884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7" descr="C:\Users\admin\Desktop\ПРАКТИКА\Соц партнеры\Алматы Су.png">
            <a:extLst>
              <a:ext uri="{FF2B5EF4-FFF2-40B4-BE49-F238E27FC236}">
                <a16:creationId xmlns:a16="http://schemas.microsoft.com/office/drawing/2014/main" xmlns="" id="{FAAB9A62-1A9D-4317-8EE8-A9E717475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5751" y="4177081"/>
            <a:ext cx="127527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6" descr="Алматылифт - Производство, продажа и сервисное обслуживание лифтов">
            <a:extLst>
              <a:ext uri="{FF2B5EF4-FFF2-40B4-BE49-F238E27FC236}">
                <a16:creationId xmlns:a16="http://schemas.microsoft.com/office/drawing/2014/main" xmlns="" id="{1C0CD0D7-2473-4B31-B645-BBAE4274C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86172" y="5028564"/>
            <a:ext cx="1447800" cy="964725"/>
          </a:xfrm>
          <a:prstGeom prst="rect">
            <a:avLst/>
          </a:prstGeom>
          <a:noFill/>
        </p:spPr>
      </p:pic>
      <p:pic>
        <p:nvPicPr>
          <p:cNvPr id="152" name="Picture 22">
            <a:extLst>
              <a:ext uri="{FF2B5EF4-FFF2-40B4-BE49-F238E27FC236}">
                <a16:creationId xmlns:a16="http://schemas.microsoft.com/office/drawing/2014/main" xmlns="" id="{E7138EF6-D042-4E28-BF4A-E0301277D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183855" y="4430561"/>
            <a:ext cx="1219200" cy="45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" name="Picture 25" descr="Фабрика Света, ТОО Алматы - телефон, адрес, контакты. Отзывы о Фабрика Света  (Алматы), вакансии">
            <a:extLst>
              <a:ext uri="{FF2B5EF4-FFF2-40B4-BE49-F238E27FC236}">
                <a16:creationId xmlns:a16="http://schemas.microsoft.com/office/drawing/2014/main" xmlns="" id="{29C015D7-C954-4EC2-8CD2-70639FBD6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04026" y="3385035"/>
            <a:ext cx="1857376" cy="733426"/>
          </a:xfrm>
          <a:prstGeom prst="rect">
            <a:avLst/>
          </a:prstGeom>
          <a:noFill/>
        </p:spPr>
      </p:pic>
      <p:pic>
        <p:nvPicPr>
          <p:cNvPr id="154" name="Picture 27" descr="О бренде - Festo | Бренды | Элек.ру">
            <a:extLst>
              <a:ext uri="{FF2B5EF4-FFF2-40B4-BE49-F238E27FC236}">
                <a16:creationId xmlns:a16="http://schemas.microsoft.com/office/drawing/2014/main" xmlns="" id="{F8AA7EAA-BB5D-4E48-BBE3-B3FF5957E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t="36898" b="31551"/>
          <a:stretch/>
        </p:blipFill>
        <p:spPr bwMode="auto">
          <a:xfrm>
            <a:off x="10749677" y="6280343"/>
            <a:ext cx="1396747" cy="440698"/>
          </a:xfrm>
          <a:prstGeom prst="rect">
            <a:avLst/>
          </a:prstGeom>
          <a:noFill/>
        </p:spPr>
      </p:pic>
      <p:pic>
        <p:nvPicPr>
          <p:cNvPr id="155" name="Picture 30">
            <a:extLst>
              <a:ext uri="{FF2B5EF4-FFF2-40B4-BE49-F238E27FC236}">
                <a16:creationId xmlns:a16="http://schemas.microsoft.com/office/drawing/2014/main" xmlns="" id="{0A966FDE-0736-424B-B3A2-16BDC9EBD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792207" y="944112"/>
            <a:ext cx="9016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" name="Picture 2" descr="C:\Users\1\Desktop\WhatsApp Image 2023-10-30 at 16.33.15 (2).jpeg">
            <a:extLst>
              <a:ext uri="{FF2B5EF4-FFF2-40B4-BE49-F238E27FC236}">
                <a16:creationId xmlns:a16="http://schemas.microsoft.com/office/drawing/2014/main" xmlns="" id="{A2800B7A-4515-4340-8924-75E130936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24863" y="5084494"/>
            <a:ext cx="1165903" cy="655821"/>
          </a:xfrm>
          <a:prstGeom prst="rect">
            <a:avLst/>
          </a:prstGeom>
          <a:noFill/>
        </p:spPr>
      </p:pic>
      <p:pic>
        <p:nvPicPr>
          <p:cNvPr id="157" name="Picture 6" descr="C:\Users\1\Desktop\WhatsApp Image 2023-10-30 at 16.33.15 (1).jpeg">
            <a:extLst>
              <a:ext uri="{FF2B5EF4-FFF2-40B4-BE49-F238E27FC236}">
                <a16:creationId xmlns:a16="http://schemas.microsoft.com/office/drawing/2014/main" xmlns="" id="{ADDCD3EF-4126-4DC3-BEA2-0379D5085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570301" y="3170774"/>
            <a:ext cx="2546395" cy="787791"/>
          </a:xfrm>
          <a:prstGeom prst="rect">
            <a:avLst/>
          </a:prstGeom>
          <a:noFill/>
        </p:spPr>
      </p:pic>
      <p:pic>
        <p:nvPicPr>
          <p:cNvPr id="158" name="Picture 19" descr="C:\Users\Азим\Downloads\21.jpg">
            <a:extLst>
              <a:ext uri="{FF2B5EF4-FFF2-40B4-BE49-F238E27FC236}">
                <a16:creationId xmlns:a16="http://schemas.microsoft.com/office/drawing/2014/main" xmlns="" id="{7CF8EF08-16AB-4160-90A1-58E91D16E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 l="10793" t="32731" r="7183" b="29082"/>
          <a:stretch>
            <a:fillRect/>
          </a:stretch>
        </p:blipFill>
        <p:spPr bwMode="auto">
          <a:xfrm>
            <a:off x="10655243" y="3859728"/>
            <a:ext cx="1654629" cy="609600"/>
          </a:xfrm>
          <a:prstGeom prst="rect">
            <a:avLst/>
          </a:prstGeom>
          <a:noFill/>
        </p:spPr>
      </p:pic>
      <p:pic>
        <p:nvPicPr>
          <p:cNvPr id="159" name="Picture 5" descr="C:\Users\1\Desktop\WhatsApp Image 2023-10-30 at 16.33.15 (3).jpeg">
            <a:extLst>
              <a:ext uri="{FF2B5EF4-FFF2-40B4-BE49-F238E27FC236}">
                <a16:creationId xmlns:a16="http://schemas.microsoft.com/office/drawing/2014/main" xmlns="" id="{7171C4E2-44D7-4C01-B2CE-C89E06A86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/>
          <a:srcRect l="12000" t="35797" r="13000" b="46951"/>
          <a:stretch/>
        </p:blipFill>
        <p:spPr bwMode="auto">
          <a:xfrm>
            <a:off x="9754496" y="2594180"/>
            <a:ext cx="2362200" cy="570516"/>
          </a:xfrm>
          <a:prstGeom prst="rect">
            <a:avLst/>
          </a:prstGeom>
          <a:noFill/>
        </p:spPr>
      </p:pic>
      <p:pic>
        <p:nvPicPr>
          <p:cNvPr id="160" name="Picture 5" descr="C:\Users\admin\Desktop\ПРАКТИКА\Соц партнеры\Каз Билдинг-Сервис.png">
            <a:extLst>
              <a:ext uri="{FF2B5EF4-FFF2-40B4-BE49-F238E27FC236}">
                <a16:creationId xmlns:a16="http://schemas.microsoft.com/office/drawing/2014/main" xmlns="" id="{449FB00A-97A9-4176-93FF-C05085BA3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11382" y="1003342"/>
            <a:ext cx="1197380" cy="61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9" descr="C:\Users\admin\Desktop\ПРАКТИКА\Соц партнеры\atke.png">
            <a:extLst>
              <a:ext uri="{FF2B5EF4-FFF2-40B4-BE49-F238E27FC236}">
                <a16:creationId xmlns:a16="http://schemas.microsoft.com/office/drawing/2014/main" xmlns="" id="{632884BF-A085-4B98-B96E-871497CD7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2459" y="1775768"/>
            <a:ext cx="1185392" cy="78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3" descr="C:\Users\1\Downloads\WhatsApp Image 2021-12-14 at 11.58.20.jpeg">
            <a:extLst>
              <a:ext uri="{FF2B5EF4-FFF2-40B4-BE49-F238E27FC236}">
                <a16:creationId xmlns:a16="http://schemas.microsoft.com/office/drawing/2014/main" xmlns="" id="{3F464BBD-4DB2-48BC-92C5-EAD58B9FC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/>
          <a:srcRect l="4422" t="29732" r="8335" b="27194"/>
          <a:stretch>
            <a:fillRect/>
          </a:stretch>
        </p:blipFill>
        <p:spPr bwMode="auto">
          <a:xfrm>
            <a:off x="8514940" y="30993"/>
            <a:ext cx="1741780" cy="902946"/>
          </a:xfrm>
          <a:prstGeom prst="rect">
            <a:avLst/>
          </a:prstGeom>
          <a:noFill/>
        </p:spPr>
      </p:pic>
      <p:pic>
        <p:nvPicPr>
          <p:cNvPr id="163" name="Picture 2" descr="АО «Алатау Жарық Компаниясы»">
            <a:extLst>
              <a:ext uri="{FF2B5EF4-FFF2-40B4-BE49-F238E27FC236}">
                <a16:creationId xmlns:a16="http://schemas.microsoft.com/office/drawing/2014/main" xmlns="" id="{417104CD-C91C-4346-8DAF-1F4754E7C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492459" y="19538"/>
            <a:ext cx="914400" cy="914400"/>
          </a:xfrm>
          <a:prstGeom prst="rect">
            <a:avLst/>
          </a:prstGeom>
          <a:noFill/>
        </p:spPr>
      </p:pic>
      <p:pic>
        <p:nvPicPr>
          <p:cNvPr id="164" name="Picture 4" descr="RG Brands">
            <a:extLst>
              <a:ext uri="{FF2B5EF4-FFF2-40B4-BE49-F238E27FC236}">
                <a16:creationId xmlns:a16="http://schemas.microsoft.com/office/drawing/2014/main" xmlns="" id="{789CF618-3504-4B5A-BD1D-8243CFA75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511947" y="1090954"/>
            <a:ext cx="2209569" cy="481799"/>
          </a:xfrm>
          <a:prstGeom prst="rect">
            <a:avLst/>
          </a:prstGeom>
          <a:noFill/>
        </p:spPr>
      </p:pic>
      <p:pic>
        <p:nvPicPr>
          <p:cNvPr id="165" name="Picture 11" descr="C:\Users\Азим\Downloads\a7637992-6eb2-48ee-8903-a9ba6385585a.jpg">
            <a:extLst>
              <a:ext uri="{FF2B5EF4-FFF2-40B4-BE49-F238E27FC236}">
                <a16:creationId xmlns:a16="http://schemas.microsoft.com/office/drawing/2014/main" xmlns="" id="{742DD37C-76A8-43F6-822E-1E6D8FDA8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828385" y="1771056"/>
            <a:ext cx="893131" cy="889670"/>
          </a:xfrm>
          <a:prstGeom prst="rect">
            <a:avLst/>
          </a:prstGeom>
          <a:noFill/>
        </p:spPr>
      </p:pic>
      <p:pic>
        <p:nvPicPr>
          <p:cNvPr id="166" name="Picture 14" descr="Expobest.kz Международная Ассоциация Производителей товаров и услуг">
            <a:extLst>
              <a:ext uri="{FF2B5EF4-FFF2-40B4-BE49-F238E27FC236}">
                <a16:creationId xmlns:a16="http://schemas.microsoft.com/office/drawing/2014/main" xmlns="" id="{03E0BB2C-3A24-4525-9D6E-34CD3891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511947" y="2795091"/>
            <a:ext cx="1857376" cy="533400"/>
          </a:xfrm>
          <a:prstGeom prst="rect">
            <a:avLst/>
          </a:prstGeom>
          <a:noFill/>
        </p:spPr>
      </p:pic>
      <p:pic>
        <p:nvPicPr>
          <p:cNvPr id="167" name="Picture 23" descr="C:\Users\Азим\Downloads\Без названия.png">
            <a:extLst>
              <a:ext uri="{FF2B5EF4-FFF2-40B4-BE49-F238E27FC236}">
                <a16:creationId xmlns:a16="http://schemas.microsoft.com/office/drawing/2014/main" xmlns="" id="{3EDD63DB-BE76-4996-927E-14373AE1F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392571" y="112319"/>
            <a:ext cx="1471678" cy="710780"/>
          </a:xfrm>
          <a:prstGeom prst="rect">
            <a:avLst/>
          </a:prstGeom>
          <a:noFill/>
        </p:spPr>
      </p:pic>
      <p:pic>
        <p:nvPicPr>
          <p:cNvPr id="168" name="Picture 4" descr="C:\Users\1\Desktop\WhatsApp Image 2023-10-30 at 16.33.15.jpeg">
            <a:extLst>
              <a:ext uri="{FF2B5EF4-FFF2-40B4-BE49-F238E27FC236}">
                <a16:creationId xmlns:a16="http://schemas.microsoft.com/office/drawing/2014/main" xmlns="" id="{ADB9ECDF-5EF8-458B-9090-7E59E1397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/>
          <a:srcRect t="17045" r="2929" b="18370"/>
          <a:stretch/>
        </p:blipFill>
        <p:spPr bwMode="auto">
          <a:xfrm>
            <a:off x="9872050" y="1759627"/>
            <a:ext cx="1197380" cy="796653"/>
          </a:xfrm>
          <a:prstGeom prst="rect">
            <a:avLst/>
          </a:prstGeom>
          <a:noFill/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2FE7C00F-6E97-4C00-B4DD-8645FBE06C56}"/>
              </a:ext>
            </a:extLst>
          </p:cNvPr>
          <p:cNvSpPr/>
          <p:nvPr/>
        </p:nvSpPr>
        <p:spPr>
          <a:xfrm>
            <a:off x="59445" y="738599"/>
            <a:ext cx="71177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серіктестерің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қолдауымен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ашылған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шеберханалар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ЖШС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Энерго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Пауэр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70 млн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Релелік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қорғау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жүйелерді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автоматтандыру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шеберханасы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ЖШС 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Legrand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5 млн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(«Электр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жабдықтарын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шеберханасы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ЖШС «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Garant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Tranzit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Plus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18 млн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блогы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пункті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ЖШС 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TESLO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ЖШС 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LIGHT GROUP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15 млн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инновациялық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шеберханасы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C:\Users\admin\Desktop\ПРАКТИКА\Практика 2023-24\Индустриалный совет\Жұмыс берушілер күні\02.11.23 forum\02.11.23 forum\IMG_9790.JPG">
            <a:extLst>
              <a:ext uri="{FF2B5EF4-FFF2-40B4-BE49-F238E27FC236}">
                <a16:creationId xmlns:a16="http://schemas.microsoft.com/office/drawing/2014/main" xmlns="" id="{A27B2F20-9374-409E-968A-1693F4373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0750" y="5093393"/>
            <a:ext cx="2271253" cy="151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98727AC1-D15F-4110-9B9F-D7AA9DFC247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70350" y="3421012"/>
            <a:ext cx="2271252" cy="15141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ADC4340-501B-49D5-8AD1-3C9350396944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998"/>
          <a:stretch/>
        </p:blipFill>
        <p:spPr>
          <a:xfrm flipH="1">
            <a:off x="9519194" y="2479944"/>
            <a:ext cx="962100" cy="74579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35014AA9-0142-49AA-998D-18B6F42C6B81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70351" y="5093393"/>
            <a:ext cx="2271253" cy="151416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B62A5833-428C-450C-9825-680389FD0BA0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687269" y="3429000"/>
            <a:ext cx="2260681" cy="150617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25903F05-8E78-450B-AAAA-5972641F58FC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06" t="-1861" r="6263" b="663"/>
          <a:stretch/>
        </p:blipFill>
        <p:spPr>
          <a:xfrm flipH="1">
            <a:off x="5093131" y="5076095"/>
            <a:ext cx="2008686" cy="153146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DB505D16-C99D-4AE3-963A-9DB2BA223B27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998"/>
          <a:stretch/>
        </p:blipFill>
        <p:spPr>
          <a:xfrm>
            <a:off x="5099491" y="3410042"/>
            <a:ext cx="1943010" cy="150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8382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30">
            <a:extLst>
              <a:ext uri="{FF2B5EF4-FFF2-40B4-BE49-F238E27FC236}">
                <a16:creationId xmlns:a16="http://schemas.microsoft.com/office/drawing/2014/main" xmlns="" id="{446CC6CC-33D7-4181-9969-72896FDB1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58" y="183701"/>
            <a:ext cx="4345559" cy="1325563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36E0DAB6-5182-4B0D-A933-24713301D506}"/>
              </a:ext>
            </a:extLst>
          </p:cNvPr>
          <p:cNvSpPr/>
          <p:nvPr/>
        </p:nvSpPr>
        <p:spPr>
          <a:xfrm>
            <a:off x="216697" y="1882666"/>
            <a:ext cx="90877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Дуалды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аймақтық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құзыреттілік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еңбек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нарығына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бейімдеудің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үздік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тәжірибе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қағидасына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негізделген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🔹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Түлектердің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жұмысқа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көрсеткіші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кәсіпорындар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маман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22900247-407B-46E3-AA07-81C2D69E6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2327" y="183701"/>
            <a:ext cx="2972975" cy="198198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ED71793E-0C8F-4555-BF47-1072BDB36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404" y="2395728"/>
            <a:ext cx="2975898" cy="19819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8A0CDB7-C343-4982-8837-D2A9FB8E6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7406" y="4642497"/>
            <a:ext cx="2977896" cy="16740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6FEF5BE8-3833-4C5A-AA5E-6E058ACCB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546103"/>
            <a:ext cx="2804687" cy="186687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9CA466D-DC12-407A-B47E-D8F3AB4C54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7967" y="4546103"/>
            <a:ext cx="2812608" cy="18739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7E2D6FAC-4E42-4FC1-A57F-C1A18E7E0D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934" y="4546103"/>
            <a:ext cx="2812608" cy="18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7888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59">
            <a:extLst>
              <a:ext uri="{FF2B5EF4-FFF2-40B4-BE49-F238E27FC236}">
                <a16:creationId xmlns:a16="http://schemas.microsoft.com/office/drawing/2014/main" xmlns="" id="{0031CE36-F77D-3964-C169-771DBA49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515" y="590399"/>
            <a:ext cx="6599429" cy="587964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Болашақ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жоспарлар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 descr="Макет дизайна веб-сайта: наброски на белой бумаге">
            <a:extLst>
              <a:ext uri="{FF2B5EF4-FFF2-40B4-BE49-F238E27FC236}">
                <a16:creationId xmlns:a16="http://schemas.microsoft.com/office/drawing/2014/main" xmlns="" id="{4CBFAFCC-A306-4EA1-BEE3-7557795635A8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E1A0630-E344-4C49-AC50-897257AB6AC7}"/>
              </a:ext>
            </a:extLst>
          </p:cNvPr>
          <p:cNvSpPr/>
          <p:nvPr/>
        </p:nvSpPr>
        <p:spPr>
          <a:xfrm>
            <a:off x="4044096" y="1737973"/>
            <a:ext cx="789122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Келесі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қадамдар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Серіктес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кәсіпорындар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көбейту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мемлекеттік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тапсырыс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көбейту</a:t>
            </a: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Сертификатталған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бағдарламаларды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көбейту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Дуалды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оқыту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жүйесі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алушы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45%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көбейту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2148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>
            <a:extLst>
              <a:ext uri="{FF2B5EF4-FFF2-40B4-BE49-F238E27FC236}">
                <a16:creationId xmlns:a16="http://schemas.microsoft.com/office/drawing/2014/main" xmlns="" id="{AD2C8D04-263D-9589-1CFF-A5968D7C3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142" y="453275"/>
            <a:ext cx="9437052" cy="181856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Назарларыңызға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рахмет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E63955B-897D-4C83-ACE6-5F49BC192CA7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3"/>
          <a:srcRect l="12039" r="12039"/>
          <a:stretch>
            <a:fillRect/>
          </a:stretch>
        </p:blipFill>
        <p:spPr/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8F40B23-BF16-44FB-8AE0-91C52D760C7C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4"/>
          <a:srcRect l="7289" r="7289"/>
          <a:stretch>
            <a:fillRect/>
          </a:stretch>
        </p:blipFill>
        <p:spPr/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4BB0D8D-FBF0-457B-AAE4-06AC0A5AA742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5"/>
          <a:srcRect l="18049" r="18049"/>
          <a:stretch>
            <a:fillRect/>
          </a:stretch>
        </p:blipFill>
        <p:spPr/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1829DEF-E587-47B5-8312-D68CDC969BB8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6"/>
          <a:srcRect l="12069" r="12069"/>
          <a:stretch>
            <a:fillRect/>
          </a:stretch>
        </p:blipFill>
        <p:spPr/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B29CE40-6AF9-47CC-8589-6FA21F5C39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6947" y="5257328"/>
            <a:ext cx="1573841" cy="1270745"/>
          </a:xfrm>
          <a:prstGeom prst="hexagon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392B21C-CA47-4B3E-BE60-EBAB001276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0852" y="445405"/>
            <a:ext cx="1586048" cy="1270745"/>
          </a:xfrm>
          <a:prstGeom prst="hexagon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0757BA5-B43F-4B7B-8B35-2266870322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110" y="1120224"/>
            <a:ext cx="1465840" cy="1270745"/>
          </a:xfrm>
          <a:prstGeom prst="hexagon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751C754-A66B-4A44-992E-91E36252B3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3059" y="3176917"/>
            <a:ext cx="1482962" cy="127074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927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1">
                <a:lumMod val="20000"/>
                <a:lumOff val="8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5">
            <a:extLst>
              <a:ext uri="{FF2B5EF4-FFF2-40B4-BE49-F238E27FC236}">
                <a16:creationId xmlns:a16="http://schemas.microsoft.com/office/drawing/2014/main" xmlns="" id="{3EE6436D-CBFA-453D-B7A3-B3FAE94D3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500" y="26721"/>
            <a:ext cx="4894998" cy="860770"/>
          </a:xfrm>
        </p:spPr>
        <p:txBody>
          <a:bodyPr rtlCol="0"/>
          <a:lstStyle>
            <a:defPPr>
              <a:defRPr lang="ru-RU"/>
            </a:defPPr>
          </a:lstStyle>
          <a:p>
            <a:pPr algn="ctr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Дуалды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оқыту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жүйесі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0D06892-9AC6-44F3-ACC1-42E555A9D327}"/>
              </a:ext>
            </a:extLst>
          </p:cNvPr>
          <p:cNvSpPr/>
          <p:nvPr/>
        </p:nvSpPr>
        <p:spPr>
          <a:xfrm>
            <a:off x="257032" y="707633"/>
            <a:ext cx="11677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Дуалды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кәсіпорынның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серіктестігі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асатын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жүйесі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алушылар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тәжірибені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нақты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орындарында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меңгереді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0079F519-18EE-4D8F-A631-7CC8C1C4D2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564139074"/>
              </p:ext>
            </p:extLst>
          </p:nvPr>
        </p:nvGraphicFramePr>
        <p:xfrm>
          <a:off x="1413530" y="1543437"/>
          <a:ext cx="9324474" cy="5287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50A09F0-75CC-412B-98B2-02A8EB65E034}"/>
              </a:ext>
            </a:extLst>
          </p:cNvPr>
          <p:cNvSpPr/>
          <p:nvPr/>
        </p:nvSpPr>
        <p:spPr>
          <a:xfrm>
            <a:off x="8321482" y="6150367"/>
            <a:ext cx="2907992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kk-K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(ЖШС «Алматыжылужайэнерго», ЖШС «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 BRANDS KAZAKHSTAN»</a:t>
            </a:r>
            <a:r>
              <a:rPr lang="kk-K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 ж.)</a:t>
            </a:r>
            <a:endParaRPr lang="x-none" sz="1100" dirty="0"/>
          </a:p>
        </p:txBody>
      </p:sp>
    </p:spTree>
    <p:extLst>
      <p:ext uri="{BB962C8B-B14F-4D97-AF65-F5344CB8AC3E}">
        <p14:creationId xmlns:p14="http://schemas.microsoft.com/office/powerpoint/2010/main" xmlns="" val="1640288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384795C-B151-4C6C-80E1-B8798F0CF0DD}"/>
              </a:ext>
            </a:extLst>
          </p:cNvPr>
          <p:cNvSpPr/>
          <p:nvPr/>
        </p:nvSpPr>
        <p:spPr>
          <a:xfrm>
            <a:off x="487349" y="117005"/>
            <a:ext cx="11217302" cy="46166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БІЛІМ БЕРУ ПРОЦЕСІНДЕГІ ДУАЛДЫ ОҚЫТУ ЖҮЙЕСІ (639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алушы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F1AF0CD5-20C0-4E84-84D3-0C149F8FF052}"/>
              </a:ext>
            </a:extLst>
          </p:cNvPr>
          <p:cNvSpPr/>
          <p:nvPr/>
        </p:nvSpPr>
        <p:spPr>
          <a:xfrm>
            <a:off x="129326" y="1134518"/>
            <a:ext cx="1730263" cy="1990726"/>
          </a:xfrm>
          <a:prstGeom prst="roundRect">
            <a:avLst/>
          </a:prstGeom>
          <a:solidFill>
            <a:srgbClr val="4BFF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99E12641-3E29-4B5E-9502-DA03EFB546F8}"/>
              </a:ext>
            </a:extLst>
          </p:cNvPr>
          <p:cNvSpPr/>
          <p:nvPr/>
        </p:nvSpPr>
        <p:spPr>
          <a:xfrm>
            <a:off x="2034186" y="1393592"/>
            <a:ext cx="2333625" cy="1333500"/>
          </a:xfrm>
          <a:prstGeom prst="roundRect">
            <a:avLst/>
          </a:prstGeom>
          <a:solidFill>
            <a:srgbClr val="F89B34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5A3B736E-3011-432B-99C8-A03146A257FB}"/>
              </a:ext>
            </a:extLst>
          </p:cNvPr>
          <p:cNvSpPr/>
          <p:nvPr/>
        </p:nvSpPr>
        <p:spPr>
          <a:xfrm>
            <a:off x="4542408" y="1160385"/>
            <a:ext cx="1952625" cy="1938992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1886B7D4-6816-4E28-BF2C-6B006DCE5502}"/>
              </a:ext>
            </a:extLst>
          </p:cNvPr>
          <p:cNvSpPr/>
          <p:nvPr/>
        </p:nvSpPr>
        <p:spPr>
          <a:xfrm>
            <a:off x="6669630" y="1255962"/>
            <a:ext cx="1800225" cy="1747837"/>
          </a:xfrm>
          <a:prstGeom prst="roundRect">
            <a:avLst/>
          </a:prstGeom>
          <a:solidFill>
            <a:srgbClr val="AE78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1BD501-5F85-4A34-AD7E-75048FBD4067}"/>
              </a:ext>
            </a:extLst>
          </p:cNvPr>
          <p:cNvSpPr txBox="1"/>
          <p:nvPr/>
        </p:nvSpPr>
        <p:spPr>
          <a:xfrm>
            <a:off x="127906" y="1160385"/>
            <a:ext cx="1730263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k-K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07130100 Электржабдықтары (түрлері және салалары бойынша) </a:t>
            </a:r>
          </a:p>
          <a:p>
            <a:pPr algn="ctr"/>
            <a:r>
              <a:rPr lang="kk-K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3W07130101 Электромонтер (түрлері және салалары бойынша)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4S07130103 Техник-электрик</a:t>
            </a:r>
            <a:endParaRPr lang="x-none" sz="1000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7850982-0E34-42C4-926E-1DBEC9C72F31}"/>
              </a:ext>
            </a:extLst>
          </p:cNvPr>
          <p:cNvSpPr txBox="1"/>
          <p:nvPr/>
        </p:nvSpPr>
        <p:spPr>
          <a:xfrm>
            <a:off x="1951815" y="1443188"/>
            <a:ext cx="2441687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07130200 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Электрмен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салалар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kk-K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W07130201Электр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монтаждаушы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салалар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4S07130202 Техник-электрик</a:t>
            </a:r>
            <a:endParaRPr lang="x-none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x-none" sz="12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EA11C25-4FE9-4212-AB36-BD21EC3B14DC}"/>
              </a:ext>
            </a:extLst>
          </p:cNvPr>
          <p:cNvSpPr txBox="1"/>
          <p:nvPr/>
        </p:nvSpPr>
        <p:spPr>
          <a:xfrm>
            <a:off x="4521532" y="1287479"/>
            <a:ext cx="2030889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07140100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Технологиялық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процесстерді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автоматтандыру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бейін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kk-K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3W07140101 Бақылау-өлшеу аспаптарымен автоматикаға қызмет көрсету және жөндеу жөніндегі слесарь</a:t>
            </a:r>
            <a:endParaRPr lang="x-none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x-none" sz="1200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10455B3-00A6-4B7E-AE8B-E339DAB4F4DB}"/>
              </a:ext>
            </a:extLst>
          </p:cNvPr>
          <p:cNvSpPr txBox="1"/>
          <p:nvPr/>
        </p:nvSpPr>
        <p:spPr>
          <a:xfrm>
            <a:off x="6604704" y="1529715"/>
            <a:ext cx="1952449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k-K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06130100 Бағдарламалық қамтамасыз ету (түрлері бойынша) 3W06130102 Web-дизайнер 4S06130105 Ақпараттық жүйелер технигі</a:t>
            </a:r>
            <a:endParaRPr lang="x-none" sz="12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C3101472-AB04-4FB2-A3C8-18C3A61FA874}"/>
              </a:ext>
            </a:extLst>
          </p:cNvPr>
          <p:cNvSpPr/>
          <p:nvPr/>
        </p:nvSpPr>
        <p:spPr>
          <a:xfrm>
            <a:off x="8644452" y="1335561"/>
            <a:ext cx="1673283" cy="15886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34D0E43-AC05-49A5-9FBD-9B33EF71885B}"/>
              </a:ext>
            </a:extLst>
          </p:cNvPr>
          <p:cNvSpPr txBox="1"/>
          <p:nvPr/>
        </p:nvSpPr>
        <p:spPr>
          <a:xfrm>
            <a:off x="8587064" y="1529715"/>
            <a:ext cx="1800225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07130300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станцияларының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энергетикалық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қондырғылары</a:t>
            </a:r>
            <a:endParaRPr lang="x-none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12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kk-K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4S07130303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Техник-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энергетигі</a:t>
            </a:r>
            <a:endParaRPr lang="x-none" sz="1200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821E3D34-FAC6-4025-A5D2-A58D1ED80856}"/>
              </a:ext>
            </a:extLst>
          </p:cNvPr>
          <p:cNvSpPr/>
          <p:nvPr/>
        </p:nvSpPr>
        <p:spPr>
          <a:xfrm>
            <a:off x="10552152" y="1255962"/>
            <a:ext cx="1457325" cy="1747837"/>
          </a:xfrm>
          <a:prstGeom prst="roundRect">
            <a:avLst/>
          </a:prstGeom>
          <a:solidFill>
            <a:srgbClr val="FF6A4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9BE9EA6-DD7A-49C3-9B71-436E01829393}"/>
              </a:ext>
            </a:extLst>
          </p:cNvPr>
          <p:cNvSpPr txBox="1"/>
          <p:nvPr/>
        </p:nvSpPr>
        <p:spPr>
          <a:xfrm>
            <a:off x="10492332" y="1287479"/>
            <a:ext cx="1604443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k-K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07151100 Машиналармен жабдықтарды пайдалану (өнеркәсіп салалары бойынша)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4S07151102 Техник-механик</a:t>
            </a:r>
            <a:endParaRPr lang="x-none" sz="12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212C1515-83A2-401B-8F17-D9D121A47880}"/>
              </a:ext>
            </a:extLst>
          </p:cNvPr>
          <p:cNvSpPr/>
          <p:nvPr/>
        </p:nvSpPr>
        <p:spPr>
          <a:xfrm>
            <a:off x="311999" y="3562507"/>
            <a:ext cx="1362075" cy="504825"/>
          </a:xfrm>
          <a:prstGeom prst="roundRect">
            <a:avLst/>
          </a:prstGeom>
          <a:solidFill>
            <a:srgbClr val="4BFF9C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CE6B2605-F37D-4555-A76C-FFDFE2981EB1}"/>
              </a:ext>
            </a:extLst>
          </p:cNvPr>
          <p:cNvSpPr/>
          <p:nvPr/>
        </p:nvSpPr>
        <p:spPr>
          <a:xfrm>
            <a:off x="2582519" y="3498595"/>
            <a:ext cx="1362075" cy="504825"/>
          </a:xfrm>
          <a:prstGeom prst="roundRect">
            <a:avLst/>
          </a:prstGeom>
          <a:solidFill>
            <a:srgbClr val="F9AB5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DC3589DD-B864-4A38-97E7-5713633A0936}"/>
              </a:ext>
            </a:extLst>
          </p:cNvPr>
          <p:cNvSpPr/>
          <p:nvPr/>
        </p:nvSpPr>
        <p:spPr>
          <a:xfrm>
            <a:off x="4855938" y="3562350"/>
            <a:ext cx="1362075" cy="504825"/>
          </a:xfrm>
          <a:prstGeom prst="roundRect">
            <a:avLst/>
          </a:prstGeom>
          <a:solidFill>
            <a:srgbClr val="AEC2D8"/>
          </a:solidFill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2E8FA052-EE24-4089-8600-C2182E940CD9}"/>
              </a:ext>
            </a:extLst>
          </p:cNvPr>
          <p:cNvSpPr/>
          <p:nvPr/>
        </p:nvSpPr>
        <p:spPr>
          <a:xfrm>
            <a:off x="6888704" y="3515866"/>
            <a:ext cx="1362075" cy="504825"/>
          </a:xfrm>
          <a:prstGeom prst="roundRect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57C5F055-9097-4AA9-9491-5C0534B046DF}"/>
              </a:ext>
            </a:extLst>
          </p:cNvPr>
          <p:cNvSpPr/>
          <p:nvPr/>
        </p:nvSpPr>
        <p:spPr>
          <a:xfrm>
            <a:off x="8800055" y="3562349"/>
            <a:ext cx="1362075" cy="504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D5595C44-590A-4EAD-98F1-819040FC420A}"/>
              </a:ext>
            </a:extLst>
          </p:cNvPr>
          <p:cNvSpPr/>
          <p:nvPr/>
        </p:nvSpPr>
        <p:spPr>
          <a:xfrm>
            <a:off x="10599776" y="3597060"/>
            <a:ext cx="1362075" cy="504825"/>
          </a:xfrm>
          <a:prstGeom prst="roundRect">
            <a:avLst/>
          </a:prstGeom>
          <a:solidFill>
            <a:srgbClr val="FF6A4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859DE0E-FFBA-413C-938D-EF08D42E7779}"/>
              </a:ext>
            </a:extLst>
          </p:cNvPr>
          <p:cNvSpPr txBox="1"/>
          <p:nvPr/>
        </p:nvSpPr>
        <p:spPr>
          <a:xfrm>
            <a:off x="312000" y="3676260"/>
            <a:ext cx="1362074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kk-KZ" sz="12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216 білім алушы</a:t>
            </a:r>
            <a:endParaRPr lang="x-none" sz="1200" b="1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D7C0631-9FA7-4AC5-ACCD-27224B5F4BAF}"/>
              </a:ext>
            </a:extLst>
          </p:cNvPr>
          <p:cNvSpPr txBox="1"/>
          <p:nvPr/>
        </p:nvSpPr>
        <p:spPr>
          <a:xfrm>
            <a:off x="2550233" y="3612507"/>
            <a:ext cx="1362074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kk-KZ" sz="1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66 білім алушы</a:t>
            </a:r>
            <a:endParaRPr lang="x-none" sz="12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BFE1D1E-7735-45EF-91DA-AD6130573D0D}"/>
              </a:ext>
            </a:extLst>
          </p:cNvPr>
          <p:cNvSpPr txBox="1"/>
          <p:nvPr/>
        </p:nvSpPr>
        <p:spPr>
          <a:xfrm>
            <a:off x="4835760" y="3676260"/>
            <a:ext cx="1362074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kk-KZ" sz="12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90 білім алушы</a:t>
            </a:r>
            <a:endParaRPr lang="x-none" sz="1200" b="1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9AE1BC9-83FA-4AC1-84E1-A36D998A482E}"/>
              </a:ext>
            </a:extLst>
          </p:cNvPr>
          <p:cNvSpPr txBox="1"/>
          <p:nvPr/>
        </p:nvSpPr>
        <p:spPr>
          <a:xfrm>
            <a:off x="6903406" y="3676260"/>
            <a:ext cx="1362074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kk-KZ" sz="1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196 білім алушы</a:t>
            </a:r>
            <a:endParaRPr lang="x-none" sz="12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2378E84-BD56-42A3-929A-F93565EF4193}"/>
              </a:ext>
            </a:extLst>
          </p:cNvPr>
          <p:cNvSpPr txBox="1"/>
          <p:nvPr/>
        </p:nvSpPr>
        <p:spPr>
          <a:xfrm>
            <a:off x="8805345" y="3676259"/>
            <a:ext cx="1362074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kk-KZ" sz="12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48 білім алушы</a:t>
            </a:r>
            <a:endParaRPr lang="x-none" sz="1200" b="1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CB6540C-468C-417C-8B23-10060E2A4893}"/>
              </a:ext>
            </a:extLst>
          </p:cNvPr>
          <p:cNvSpPr txBox="1"/>
          <p:nvPr/>
        </p:nvSpPr>
        <p:spPr>
          <a:xfrm>
            <a:off x="10633548" y="3676259"/>
            <a:ext cx="1362074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kk-KZ" sz="1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23 білім алушы</a:t>
            </a:r>
            <a:endParaRPr lang="x-none" sz="12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F49914CF-E5C3-4697-994B-8768631E7619}"/>
              </a:ext>
            </a:extLst>
          </p:cNvPr>
          <p:cNvSpPr/>
          <p:nvPr/>
        </p:nvSpPr>
        <p:spPr>
          <a:xfrm>
            <a:off x="322652" y="5168305"/>
            <a:ext cx="1815111" cy="1625987"/>
          </a:xfrm>
          <a:prstGeom prst="roundRect">
            <a:avLst/>
          </a:prstGeom>
          <a:solidFill>
            <a:srgbClr val="4BFF9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4C11EE8D-1C9E-410B-B48D-0E5EE1AF7314}"/>
              </a:ext>
            </a:extLst>
          </p:cNvPr>
          <p:cNvSpPr/>
          <p:nvPr/>
        </p:nvSpPr>
        <p:spPr>
          <a:xfrm>
            <a:off x="2351811" y="4704920"/>
            <a:ext cx="1827296" cy="1126184"/>
          </a:xfrm>
          <a:prstGeom prst="roundRect">
            <a:avLst/>
          </a:prstGeom>
          <a:solidFill>
            <a:srgbClr val="F9AB55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xmlns="" id="{CC65F6E8-C96D-4ADC-A34F-197D1034ACFF}"/>
              </a:ext>
            </a:extLst>
          </p:cNvPr>
          <p:cNvSpPr/>
          <p:nvPr/>
        </p:nvSpPr>
        <p:spPr>
          <a:xfrm>
            <a:off x="4454052" y="4920830"/>
            <a:ext cx="1923002" cy="14751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xmlns="" id="{36F048DA-AD1D-42F5-ADAF-1237D8930F7C}"/>
              </a:ext>
            </a:extLst>
          </p:cNvPr>
          <p:cNvSpPr/>
          <p:nvPr/>
        </p:nvSpPr>
        <p:spPr>
          <a:xfrm>
            <a:off x="6788654" y="4977052"/>
            <a:ext cx="1815111" cy="1683576"/>
          </a:xfrm>
          <a:prstGeom prst="roundRect">
            <a:avLst/>
          </a:prstGeom>
          <a:solidFill>
            <a:srgbClr val="AE78D6"/>
          </a:solidFill>
          <a:ln>
            <a:solidFill>
              <a:srgbClr val="AE78D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xmlns="" id="{EAE31494-0566-4E1E-AE27-5DA5958A0BEA}"/>
              </a:ext>
            </a:extLst>
          </p:cNvPr>
          <p:cNvSpPr/>
          <p:nvPr/>
        </p:nvSpPr>
        <p:spPr>
          <a:xfrm>
            <a:off x="8800055" y="4832956"/>
            <a:ext cx="1710068" cy="1152051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xmlns="" id="{24A23CDE-FB41-4211-B108-E97B7E36AD09}"/>
              </a:ext>
            </a:extLst>
          </p:cNvPr>
          <p:cNvSpPr/>
          <p:nvPr/>
        </p:nvSpPr>
        <p:spPr>
          <a:xfrm>
            <a:off x="10610335" y="5081685"/>
            <a:ext cx="1581665" cy="13142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kk-KZ" sz="1200" b="1" spc="2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ЖШС</a:t>
            </a:r>
            <a:r>
              <a:rPr lang="en-US" sz="1200" b="1" spc="2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«RG </a:t>
            </a:r>
            <a:r>
              <a:rPr lang="en-US" sz="1200" b="1" spc="26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BRANDS</a:t>
            </a:r>
            <a:r>
              <a:rPr lang="kk-KZ" sz="1200" b="1" spc="26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spc="26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KAZAKHSTAN» </a:t>
            </a:r>
            <a:r>
              <a:rPr lang="en-US" sz="1200" b="1" spc="2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200" b="1" spc="26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tealend</a:t>
            </a:r>
            <a:r>
              <a:rPr lang="en-US" sz="1200" b="1" spc="2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kk-KZ" sz="1200" b="1" spc="2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филиалы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0A33C5E-8D15-42E4-9E4D-871FBA05C0FA}"/>
              </a:ext>
            </a:extLst>
          </p:cNvPr>
          <p:cNvSpPr txBox="1"/>
          <p:nvPr/>
        </p:nvSpPr>
        <p:spPr>
          <a:xfrm>
            <a:off x="295730" y="5218675"/>
            <a:ext cx="1896537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ЖШС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КазЭнергоПауэр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ЖШС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kk-K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электромеханикалық зауыт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ЖШС</a:t>
            </a:r>
            <a:r>
              <a:rPr lang="ru-RU" sz="1200" b="1" spc="2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spc="2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200" b="1" spc="2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</a:t>
            </a:r>
            <a:r>
              <a:rPr lang="en-US" sz="1200" b="1" spc="2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spc="2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Билдинг-Сервис</a:t>
            </a:r>
            <a:r>
              <a:rPr lang="en-US" sz="1200" b="1" spc="2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kk-KZ" sz="1200" b="1" spc="2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2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НВЦ «Восток-Электрик», «</a:t>
            </a:r>
            <a:r>
              <a:rPr lang="en-US" sz="1200" b="1" spc="2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TESLO»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x-none" sz="1200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82F3FAD3-13D3-44F7-A4EE-5AC9BBF2B3DF}"/>
              </a:ext>
            </a:extLst>
          </p:cNvPr>
          <p:cNvSpPr/>
          <p:nvPr/>
        </p:nvSpPr>
        <p:spPr>
          <a:xfrm>
            <a:off x="2269663" y="4852513"/>
            <a:ext cx="19611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k-K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ЖШС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kk-K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электромеханикалық зауыт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defRPr/>
            </a:pPr>
            <a:r>
              <a:rPr lang="ru-RU" sz="1200" b="1" spc="2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ЖШС «</a:t>
            </a:r>
            <a:r>
              <a:rPr lang="en-US" sz="1200" b="1" spc="26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KazElectroSnab</a:t>
            </a:r>
            <a:r>
              <a:rPr lang="en-US" sz="1200" b="1" spc="2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DB928805-A433-4DA8-9B2B-7C861F3F450E}"/>
              </a:ext>
            </a:extLst>
          </p:cNvPr>
          <p:cNvSpPr/>
          <p:nvPr/>
        </p:nvSpPr>
        <p:spPr>
          <a:xfrm>
            <a:off x="4415196" y="5034746"/>
            <a:ext cx="2077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k-K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ЖШС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Алматы</a:t>
            </a:r>
            <a:r>
              <a:rPr lang="kk-K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жылужай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1200" b="1" spc="2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ЖШС</a:t>
            </a:r>
            <a:r>
              <a:rPr lang="en-US" sz="1200" b="1" spc="2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«RG BRANDS KAZAKHSTAN» «</a:t>
            </a:r>
            <a:r>
              <a:rPr lang="en-US" sz="1200" b="1" spc="2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Аксенгир</a:t>
            </a:r>
            <a:r>
              <a:rPr lang="en-US" sz="1200" b="1" spc="26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kk-KZ" sz="1200" b="1" spc="2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филиалы, </a:t>
            </a:r>
            <a:r>
              <a:rPr lang="ru-RU" sz="1200" b="1" spc="2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ЖШС «ТОРГСТРОЙ» </a:t>
            </a:r>
            <a:endParaRPr lang="en-US" sz="1200" b="1" spc="2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B8FD8EC6-29F4-4797-B073-9749202F88AF}"/>
              </a:ext>
            </a:extLst>
          </p:cNvPr>
          <p:cNvSpPr/>
          <p:nvPr/>
        </p:nvSpPr>
        <p:spPr>
          <a:xfrm>
            <a:off x="6708648" y="5037237"/>
            <a:ext cx="19524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spc="2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200" b="1" spc="26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Expobest</a:t>
            </a:r>
            <a:r>
              <a:rPr lang="en-US" sz="1200" b="1" spc="2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200" b="1" spc="26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тауарлар</a:t>
            </a:r>
            <a:r>
              <a:rPr lang="ru-RU" sz="1200" b="1" spc="2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200" b="1" spc="26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қызметтерді</a:t>
            </a:r>
            <a:r>
              <a:rPr lang="ru-RU" sz="1200" b="1" spc="2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26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өндірушілердің</a:t>
            </a:r>
            <a:r>
              <a:rPr lang="ru-RU" sz="1200" b="1" spc="2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26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халықаралық</a:t>
            </a:r>
            <a:r>
              <a:rPr lang="ru-RU" sz="1200" b="1" spc="2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26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қауымдастығы</a:t>
            </a:r>
            <a:r>
              <a:rPr lang="ru-RU" sz="1200" b="1" spc="2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kk-KZ" sz="1200" b="1" spc="2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ЖШС</a:t>
            </a:r>
            <a:r>
              <a:rPr lang="en-US" sz="1200" b="1" spc="2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1200" b="1" spc="26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ITuslugi</a:t>
            </a:r>
            <a:r>
              <a:rPr lang="en-US" sz="1200" b="1" spc="2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kk-KZ" sz="1200" b="1" spc="2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ЖШС «Эвбика», ЖШС </a:t>
            </a:r>
            <a:r>
              <a:rPr lang="en-US" sz="1200" b="1" spc="2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«QIT Enterprise»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0CC41148-6F1B-4D24-95A8-44156DDF0E0D}"/>
              </a:ext>
            </a:extLst>
          </p:cNvPr>
          <p:cNvSpPr/>
          <p:nvPr/>
        </p:nvSpPr>
        <p:spPr>
          <a:xfrm>
            <a:off x="8900083" y="4933801"/>
            <a:ext cx="1548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ЖШС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Алматы</a:t>
            </a:r>
            <a:r>
              <a:rPr lang="kk-K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жылужай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1200" b="1" spc="2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ЖШС </a:t>
            </a:r>
            <a:r>
              <a:rPr lang="en-US" sz="1200" b="1" spc="2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200" b="1" spc="2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Garant</a:t>
            </a:r>
            <a:r>
              <a:rPr lang="en-US" sz="1200" b="1" spc="2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transit plus» </a:t>
            </a:r>
            <a:endParaRPr lang="x-none" sz="1200" dirty="0"/>
          </a:p>
        </p:txBody>
      </p:sp>
      <p:cxnSp>
        <p:nvCxnSpPr>
          <p:cNvPr id="43" name="Соединитель: уступ 42">
            <a:extLst>
              <a:ext uri="{FF2B5EF4-FFF2-40B4-BE49-F238E27FC236}">
                <a16:creationId xmlns:a16="http://schemas.microsoft.com/office/drawing/2014/main" xmlns="" id="{3E4D1FF8-AF50-437F-A1B0-5FE26270C9F1}"/>
              </a:ext>
            </a:extLst>
          </p:cNvPr>
          <p:cNvCxnSpPr>
            <a:stCxn id="6" idx="2"/>
            <a:endCxn id="18" idx="0"/>
          </p:cNvCxnSpPr>
          <p:nvPr/>
        </p:nvCxnSpPr>
        <p:spPr>
          <a:xfrm rot="5400000">
            <a:off x="775117" y="3343165"/>
            <a:ext cx="437263" cy="1421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Соединитель: уступ 44">
            <a:extLst>
              <a:ext uri="{FF2B5EF4-FFF2-40B4-BE49-F238E27FC236}">
                <a16:creationId xmlns:a16="http://schemas.microsoft.com/office/drawing/2014/main" xmlns="" id="{B091AA93-7FDE-4CC2-BC6F-A63AB51511F4}"/>
              </a:ext>
            </a:extLst>
          </p:cNvPr>
          <p:cNvCxnSpPr>
            <a:stCxn id="18" idx="2"/>
            <a:endCxn id="30" idx="0"/>
          </p:cNvCxnSpPr>
          <p:nvPr/>
        </p:nvCxnSpPr>
        <p:spPr>
          <a:xfrm rot="16200000" flipH="1">
            <a:off x="561136" y="4499232"/>
            <a:ext cx="1100973" cy="237171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Соединитель: уступ 58">
            <a:extLst>
              <a:ext uri="{FF2B5EF4-FFF2-40B4-BE49-F238E27FC236}">
                <a16:creationId xmlns:a16="http://schemas.microsoft.com/office/drawing/2014/main" xmlns="" id="{87792EBC-FCC9-4CDF-A598-B601DD3F37AB}"/>
              </a:ext>
            </a:extLst>
          </p:cNvPr>
          <p:cNvCxnSpPr>
            <a:cxnSpLocks/>
            <a:endCxn id="19" idx="0"/>
          </p:cNvCxnSpPr>
          <p:nvPr/>
        </p:nvCxnSpPr>
        <p:spPr>
          <a:xfrm rot="16200000" flipH="1">
            <a:off x="2770804" y="3005841"/>
            <a:ext cx="771503" cy="214004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Соединитель: уступ 60">
            <a:extLst>
              <a:ext uri="{FF2B5EF4-FFF2-40B4-BE49-F238E27FC236}">
                <a16:creationId xmlns:a16="http://schemas.microsoft.com/office/drawing/2014/main" xmlns="" id="{27C1D6CC-F0C8-4B34-BD86-6A3E54C92BB0}"/>
              </a:ext>
            </a:extLst>
          </p:cNvPr>
          <p:cNvCxnSpPr>
            <a:stCxn id="19" idx="2"/>
            <a:endCxn id="31" idx="0"/>
          </p:cNvCxnSpPr>
          <p:nvPr/>
        </p:nvCxnSpPr>
        <p:spPr>
          <a:xfrm rot="16200000" flipH="1">
            <a:off x="2913758" y="4353219"/>
            <a:ext cx="701500" cy="1902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Соединитель: уступ 62">
            <a:extLst>
              <a:ext uri="{FF2B5EF4-FFF2-40B4-BE49-F238E27FC236}">
                <a16:creationId xmlns:a16="http://schemas.microsoft.com/office/drawing/2014/main" xmlns="" id="{FF8A97EA-2828-43CB-8E97-93D2BB758D0F}"/>
              </a:ext>
            </a:extLst>
          </p:cNvPr>
          <p:cNvCxnSpPr>
            <a:cxnSpLocks/>
            <a:endCxn id="20" idx="0"/>
          </p:cNvCxnSpPr>
          <p:nvPr/>
        </p:nvCxnSpPr>
        <p:spPr>
          <a:xfrm rot="5400000">
            <a:off x="5305492" y="3330864"/>
            <a:ext cx="462971" cy="1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Соединитель: уступ 64">
            <a:extLst>
              <a:ext uri="{FF2B5EF4-FFF2-40B4-BE49-F238E27FC236}">
                <a16:creationId xmlns:a16="http://schemas.microsoft.com/office/drawing/2014/main" xmlns="" id="{B1579AAC-B058-4FAA-BF74-0331EF0BF5FF}"/>
              </a:ext>
            </a:extLst>
          </p:cNvPr>
          <p:cNvCxnSpPr>
            <a:stCxn id="20" idx="2"/>
            <a:endCxn id="33" idx="0"/>
          </p:cNvCxnSpPr>
          <p:nvPr/>
        </p:nvCxnSpPr>
        <p:spPr>
          <a:xfrm rot="5400000">
            <a:off x="5049438" y="4433291"/>
            <a:ext cx="853655" cy="121423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xmlns="" id="{49F939D7-6763-4B79-AD52-3B45B81909DB}"/>
              </a:ext>
            </a:extLst>
          </p:cNvPr>
          <p:cNvCxnSpPr>
            <a:stCxn id="9" idx="2"/>
            <a:endCxn id="21" idx="0"/>
          </p:cNvCxnSpPr>
          <p:nvPr/>
        </p:nvCxnSpPr>
        <p:spPr>
          <a:xfrm rot="5400000">
            <a:off x="7313710" y="3259832"/>
            <a:ext cx="512067" cy="1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Соединитель: уступ 68">
            <a:extLst>
              <a:ext uri="{FF2B5EF4-FFF2-40B4-BE49-F238E27FC236}">
                <a16:creationId xmlns:a16="http://schemas.microsoft.com/office/drawing/2014/main" xmlns="" id="{0164596E-FB87-44E1-99AA-E978E888C901}"/>
              </a:ext>
            </a:extLst>
          </p:cNvPr>
          <p:cNvCxnSpPr>
            <a:stCxn id="21" idx="2"/>
            <a:endCxn id="34" idx="0"/>
          </p:cNvCxnSpPr>
          <p:nvPr/>
        </p:nvCxnSpPr>
        <p:spPr>
          <a:xfrm rot="16200000" flipH="1">
            <a:off x="7154796" y="4435637"/>
            <a:ext cx="956361" cy="126468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Соединитель: уступ 70">
            <a:extLst>
              <a:ext uri="{FF2B5EF4-FFF2-40B4-BE49-F238E27FC236}">
                <a16:creationId xmlns:a16="http://schemas.microsoft.com/office/drawing/2014/main" xmlns="" id="{7AAB84B4-B772-447D-A0B8-7F5D058DC5DD}"/>
              </a:ext>
            </a:extLst>
          </p:cNvPr>
          <p:cNvCxnSpPr>
            <a:stCxn id="14" idx="2"/>
            <a:endCxn id="22" idx="0"/>
          </p:cNvCxnSpPr>
          <p:nvPr/>
        </p:nvCxnSpPr>
        <p:spPr>
          <a:xfrm rot="5400000">
            <a:off x="9162019" y="3243274"/>
            <a:ext cx="638150" cy="1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Соединитель: уступ 72">
            <a:extLst>
              <a:ext uri="{FF2B5EF4-FFF2-40B4-BE49-F238E27FC236}">
                <a16:creationId xmlns:a16="http://schemas.microsoft.com/office/drawing/2014/main" xmlns="" id="{4D817A34-1114-41CD-8028-CD9FE140C060}"/>
              </a:ext>
            </a:extLst>
          </p:cNvPr>
          <p:cNvCxnSpPr>
            <a:stCxn id="22" idx="2"/>
            <a:endCxn id="35" idx="0"/>
          </p:cNvCxnSpPr>
          <p:nvPr/>
        </p:nvCxnSpPr>
        <p:spPr>
          <a:xfrm rot="16200000" flipH="1">
            <a:off x="9185200" y="4363067"/>
            <a:ext cx="765782" cy="173996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Соединитель: уступ 74">
            <a:extLst>
              <a:ext uri="{FF2B5EF4-FFF2-40B4-BE49-F238E27FC236}">
                <a16:creationId xmlns:a16="http://schemas.microsoft.com/office/drawing/2014/main" xmlns="" id="{A4C28593-9AB0-4077-9CEC-320F0FC617E5}"/>
              </a:ext>
            </a:extLst>
          </p:cNvPr>
          <p:cNvCxnSpPr>
            <a:stCxn id="16" idx="2"/>
            <a:endCxn id="23" idx="0"/>
          </p:cNvCxnSpPr>
          <p:nvPr/>
        </p:nvCxnSpPr>
        <p:spPr>
          <a:xfrm rot="5400000">
            <a:off x="10984185" y="3300429"/>
            <a:ext cx="593261" cy="1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Соединитель: уступ 76">
            <a:extLst>
              <a:ext uri="{FF2B5EF4-FFF2-40B4-BE49-F238E27FC236}">
                <a16:creationId xmlns:a16="http://schemas.microsoft.com/office/drawing/2014/main" xmlns="" id="{3A4C1D71-971A-411D-9732-0AF9E9F02D36}"/>
              </a:ext>
            </a:extLst>
          </p:cNvPr>
          <p:cNvCxnSpPr>
            <a:stCxn id="23" idx="2"/>
            <a:endCxn id="36" idx="0"/>
          </p:cNvCxnSpPr>
          <p:nvPr/>
        </p:nvCxnSpPr>
        <p:spPr>
          <a:xfrm rot="16200000" flipH="1">
            <a:off x="10851091" y="4531608"/>
            <a:ext cx="979800" cy="12035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Соединитель: уступ 98">
            <a:extLst>
              <a:ext uri="{FF2B5EF4-FFF2-40B4-BE49-F238E27FC236}">
                <a16:creationId xmlns:a16="http://schemas.microsoft.com/office/drawing/2014/main" xmlns="" id="{177B8158-7541-4FB4-A5CF-D1DC89270E03}"/>
              </a:ext>
            </a:extLst>
          </p:cNvPr>
          <p:cNvCxnSpPr>
            <a:stCxn id="6" idx="0"/>
          </p:cNvCxnSpPr>
          <p:nvPr/>
        </p:nvCxnSpPr>
        <p:spPr>
          <a:xfrm rot="16200000" flipV="1">
            <a:off x="847594" y="987654"/>
            <a:ext cx="292307" cy="1422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Соединитель: уступ 100">
            <a:extLst>
              <a:ext uri="{FF2B5EF4-FFF2-40B4-BE49-F238E27FC236}">
                <a16:creationId xmlns:a16="http://schemas.microsoft.com/office/drawing/2014/main" xmlns="" id="{C880E8A5-D583-40C0-A4AB-206A9ED2B6D2}"/>
              </a:ext>
            </a:extLst>
          </p:cNvPr>
          <p:cNvCxnSpPr>
            <a:cxnSpLocks/>
            <a:stCxn id="7" idx="0"/>
          </p:cNvCxnSpPr>
          <p:nvPr/>
        </p:nvCxnSpPr>
        <p:spPr>
          <a:xfrm rot="16200000" flipV="1">
            <a:off x="2922041" y="1114633"/>
            <a:ext cx="556140" cy="1777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Соединитель: уступ 102">
            <a:extLst>
              <a:ext uri="{FF2B5EF4-FFF2-40B4-BE49-F238E27FC236}">
                <a16:creationId xmlns:a16="http://schemas.microsoft.com/office/drawing/2014/main" xmlns="" id="{115CCC31-0CCE-4F67-854D-34BCAD03C3BB}"/>
              </a:ext>
            </a:extLst>
          </p:cNvPr>
          <p:cNvCxnSpPr>
            <a:cxnSpLocks/>
            <a:stCxn id="8" idx="0"/>
          </p:cNvCxnSpPr>
          <p:nvPr/>
        </p:nvCxnSpPr>
        <p:spPr>
          <a:xfrm rot="5400000" flipH="1" flipV="1">
            <a:off x="5361195" y="1002859"/>
            <a:ext cx="315053" cy="1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Соединитель: уступ 106">
            <a:extLst>
              <a:ext uri="{FF2B5EF4-FFF2-40B4-BE49-F238E27FC236}">
                <a16:creationId xmlns:a16="http://schemas.microsoft.com/office/drawing/2014/main" xmlns="" id="{32E7D38B-E907-4234-A856-74C2CC6C9FF0}"/>
              </a:ext>
            </a:extLst>
          </p:cNvPr>
          <p:cNvCxnSpPr>
            <a:cxnSpLocks/>
            <a:stCxn id="14" idx="0"/>
          </p:cNvCxnSpPr>
          <p:nvPr/>
        </p:nvCxnSpPr>
        <p:spPr>
          <a:xfrm rot="16200000" flipV="1">
            <a:off x="9239918" y="1094385"/>
            <a:ext cx="482350" cy="2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Соединитель: уступ 108">
            <a:extLst>
              <a:ext uri="{FF2B5EF4-FFF2-40B4-BE49-F238E27FC236}">
                <a16:creationId xmlns:a16="http://schemas.microsoft.com/office/drawing/2014/main" xmlns="" id="{5CE26E28-BBF8-4322-B058-1DB9A7194F6A}"/>
              </a:ext>
            </a:extLst>
          </p:cNvPr>
          <p:cNvCxnSpPr>
            <a:cxnSpLocks/>
            <a:stCxn id="16" idx="0"/>
          </p:cNvCxnSpPr>
          <p:nvPr/>
        </p:nvCxnSpPr>
        <p:spPr>
          <a:xfrm rot="16200000" flipV="1">
            <a:off x="11075499" y="1050646"/>
            <a:ext cx="410630" cy="2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>
            <a:extLst>
              <a:ext uri="{FF2B5EF4-FFF2-40B4-BE49-F238E27FC236}">
                <a16:creationId xmlns:a16="http://schemas.microsoft.com/office/drawing/2014/main" xmlns="" id="{6BA76538-5FDE-43C6-8576-494FA5E3D551}"/>
              </a:ext>
            </a:extLst>
          </p:cNvPr>
          <p:cNvCxnSpPr/>
          <p:nvPr/>
        </p:nvCxnSpPr>
        <p:spPr>
          <a:xfrm>
            <a:off x="993036" y="837453"/>
            <a:ext cx="10287777" cy="157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xmlns="" id="{518D1458-6A74-4DFE-99EF-4B8E4D10A9BB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096000" y="578670"/>
            <a:ext cx="0" cy="2587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>
            <a:extLst>
              <a:ext uri="{FF2B5EF4-FFF2-40B4-BE49-F238E27FC236}">
                <a16:creationId xmlns:a16="http://schemas.microsoft.com/office/drawing/2014/main" xmlns="" id="{2374B952-D065-411C-A47D-CCBC473F5970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7569743" y="853211"/>
            <a:ext cx="11185" cy="4027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87703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4404">
              <a:schemeClr val="tx2">
                <a:lumMod val="10000"/>
                <a:lumOff val="90000"/>
              </a:schemeClr>
            </a:gs>
            <a:gs pos="94000">
              <a:schemeClr val="accent4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4545" t="20998" r="11660" b="17984"/>
          <a:stretch>
            <a:fillRect/>
          </a:stretch>
        </p:blipFill>
        <p:spPr bwMode="auto">
          <a:xfrm>
            <a:off x="0" y="0"/>
            <a:ext cx="6684579" cy="3894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7500" t="23675" r="11940" b="7359"/>
          <a:stretch>
            <a:fillRect/>
          </a:stretch>
        </p:blipFill>
        <p:spPr bwMode="auto">
          <a:xfrm>
            <a:off x="6322806" y="2995448"/>
            <a:ext cx="5869194" cy="386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4602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77333" y="2498932"/>
            <a:ext cx="4064000" cy="2278401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 marR="3386">
              <a:lnSpc>
                <a:spcPct val="118200"/>
              </a:lnSpc>
              <a:spcBef>
                <a:spcPts val="67"/>
              </a:spcBef>
            </a:pPr>
            <a:r>
              <a:rPr sz="2500" b="1" i="1" spc="-47" dirty="0">
                <a:latin typeface="Palatino Linotype"/>
                <a:cs typeface="Palatino Linotype"/>
              </a:rPr>
              <a:t>ДУАЛДЫ</a:t>
            </a:r>
            <a:r>
              <a:rPr sz="2500" b="1" i="1" spc="-107" dirty="0">
                <a:latin typeface="Palatino Linotype"/>
                <a:cs typeface="Palatino Linotype"/>
              </a:rPr>
              <a:t> </a:t>
            </a:r>
            <a:r>
              <a:rPr sz="2500" b="1" i="1" dirty="0">
                <a:latin typeface="Palatino Linotype"/>
                <a:cs typeface="Palatino Linotype"/>
              </a:rPr>
              <a:t>ОҚЫТУ</a:t>
            </a:r>
            <a:r>
              <a:rPr sz="2500" b="1" i="1" spc="-107" dirty="0">
                <a:latin typeface="Palatino Linotype"/>
                <a:cs typeface="Palatino Linotype"/>
              </a:rPr>
              <a:t> </a:t>
            </a:r>
            <a:r>
              <a:rPr sz="2500" b="1" i="1" spc="-7" dirty="0">
                <a:latin typeface="Palatino Linotype"/>
                <a:cs typeface="Palatino Linotype"/>
              </a:rPr>
              <a:t>ЖҮЙЕСІ </a:t>
            </a:r>
            <a:r>
              <a:rPr sz="2500" b="1" i="1" spc="-27" dirty="0">
                <a:latin typeface="Palatino Linotype"/>
                <a:cs typeface="Palatino Linotype"/>
              </a:rPr>
              <a:t>БОЙЫНША</a:t>
            </a:r>
            <a:r>
              <a:rPr sz="2500" b="1" i="1" spc="-117" dirty="0">
                <a:latin typeface="Palatino Linotype"/>
                <a:cs typeface="Palatino Linotype"/>
              </a:rPr>
              <a:t> </a:t>
            </a:r>
            <a:r>
              <a:rPr sz="2500" b="1" i="1" spc="27" dirty="0">
                <a:latin typeface="Palatino Linotype"/>
                <a:cs typeface="Palatino Linotype"/>
              </a:rPr>
              <a:t>БІЛІМ </a:t>
            </a:r>
            <a:r>
              <a:rPr sz="2500" b="1" i="1" dirty="0">
                <a:latin typeface="Palatino Linotype"/>
                <a:cs typeface="Palatino Linotype"/>
              </a:rPr>
              <a:t>АЛАТЫН</a:t>
            </a:r>
            <a:r>
              <a:rPr sz="2500" b="1" i="1" spc="73" dirty="0">
                <a:latin typeface="Palatino Linotype"/>
                <a:cs typeface="Palatino Linotype"/>
              </a:rPr>
              <a:t> </a:t>
            </a:r>
            <a:r>
              <a:rPr sz="2500" b="1" i="1" spc="33" dirty="0">
                <a:latin typeface="Palatino Linotype"/>
                <a:cs typeface="Palatino Linotype"/>
              </a:rPr>
              <a:t>БІЛІМ</a:t>
            </a:r>
            <a:r>
              <a:rPr sz="2500" b="1" i="1" spc="76" dirty="0">
                <a:latin typeface="Palatino Linotype"/>
                <a:cs typeface="Palatino Linotype"/>
              </a:rPr>
              <a:t> </a:t>
            </a:r>
            <a:r>
              <a:rPr sz="2500" b="1" i="1" spc="-7" dirty="0">
                <a:latin typeface="Palatino Linotype"/>
                <a:cs typeface="Palatino Linotype"/>
              </a:rPr>
              <a:t>АЛУШЫ </a:t>
            </a:r>
            <a:r>
              <a:rPr sz="2500" b="1" i="1" dirty="0">
                <a:latin typeface="Palatino Linotype"/>
                <a:cs typeface="Palatino Linotype"/>
              </a:rPr>
              <a:t>САНЫНЫҢ</a:t>
            </a:r>
            <a:r>
              <a:rPr sz="2500" b="1" i="1" spc="87" dirty="0">
                <a:latin typeface="Palatino Linotype"/>
                <a:cs typeface="Palatino Linotype"/>
              </a:rPr>
              <a:t> </a:t>
            </a:r>
            <a:r>
              <a:rPr sz="2500" b="1" i="1" spc="-7" dirty="0">
                <a:latin typeface="Palatino Linotype"/>
                <a:cs typeface="Palatino Linotype"/>
              </a:rPr>
              <a:t>КӨРСЕТКІШІ</a:t>
            </a:r>
            <a:endParaRPr sz="2500">
              <a:latin typeface="Palatino Linotype"/>
              <a:cs typeface="Palatino Linotype"/>
            </a:endParaRPr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4717111" y="494233"/>
          <a:ext cx="6775949" cy="522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4404">
              <a:schemeClr val="tx2">
                <a:lumMod val="10000"/>
                <a:lumOff val="90000"/>
              </a:schemeClr>
            </a:gs>
            <a:gs pos="94000">
              <a:schemeClr val="accent4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7857B21-1FB7-450F-AD1A-8481F397E5AD}"/>
              </a:ext>
            </a:extLst>
          </p:cNvPr>
          <p:cNvSpPr/>
          <p:nvPr/>
        </p:nvSpPr>
        <p:spPr>
          <a:xfrm>
            <a:off x="138592" y="1731102"/>
            <a:ext cx="623247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энергетикасы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өндірісті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автоматтандыру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саласындағы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аймақтық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құзыреттілік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осы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бағыттар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білікті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мамандарды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даярлауға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тәжірибелік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Аймақтық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құзыреттілік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орталығының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қызметтері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Оқыту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біліктілікті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Дуалды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оқыту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Тағылымдамалар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тәжірибе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Озық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технологияларды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енгізу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Кәсіпорындармен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серіктестік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Орталықтың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Аймақ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пен ел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экономикасының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қажеттіліктерін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ескере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автоматтандыру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саласындағы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заманауи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білікті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мамандарды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даярлау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6573C27-54D3-40EF-88BF-A7A6327FAC15}"/>
              </a:ext>
            </a:extLst>
          </p:cNvPr>
          <p:cNvSpPr/>
          <p:nvPr/>
        </p:nvSpPr>
        <p:spPr>
          <a:xfrm>
            <a:off x="1442093" y="78166"/>
            <a:ext cx="9307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 </a:t>
            </a:r>
            <a:r>
              <a:rPr lang="ru-RU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энергетикасы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өндірісті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автоматтандыру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саласындағы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аймақтық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құзыреттілік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</a:t>
            </a:r>
            <a:endParaRPr lang="x-none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DB2F7E4-3606-4E61-8AA4-9A4193A823BF}"/>
              </a:ext>
            </a:extLst>
          </p:cNvPr>
          <p:cNvSpPr/>
          <p:nvPr/>
        </p:nvSpPr>
        <p:spPr>
          <a:xfrm>
            <a:off x="6371070" y="5154313"/>
            <a:ext cx="28411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01.09.2021 ж.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Аймақтық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құзыреттілік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ашылды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5F5A6AA-66DA-4DD2-B66F-A3509DF45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6622" y="1731102"/>
            <a:ext cx="2362000" cy="333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4813040-D5B0-4B09-8FEC-481CB40D90F2}"/>
              </a:ext>
            </a:extLst>
          </p:cNvPr>
          <p:cNvSpPr/>
          <p:nvPr/>
        </p:nvSpPr>
        <p:spPr>
          <a:xfrm>
            <a:off x="9262289" y="5154313"/>
            <a:ext cx="28411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27.06.2022 ж.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Атамекен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ҰКП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тізіліміне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енгізілді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5F8F925-963F-4B19-B97B-234A2D446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150" y="1731102"/>
            <a:ext cx="2362000" cy="3366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46021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D9AD55D-DC5B-42EA-B333-91EAFC642841}"/>
              </a:ext>
            </a:extLst>
          </p:cNvPr>
          <p:cNvSpPr/>
          <p:nvPr/>
        </p:nvSpPr>
        <p:spPr>
          <a:xfrm>
            <a:off x="470903" y="37736"/>
            <a:ext cx="11250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КЕЛЕСІ ЖҰМЫС БІЛІКТІЛІКТЕРІ БОЙЫНША МАМАНДАР ДАЯРЛАЙДЫ:</a:t>
            </a:r>
            <a:endParaRPr lang="x-non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7D8E67-E1F3-4EB9-9C09-0F21DE663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025" y="4645708"/>
            <a:ext cx="1595258" cy="2212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440E8A7-B86B-4160-B001-6E9E04E3F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9761" y="2373251"/>
            <a:ext cx="1575201" cy="22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74C887-285D-47C3-99CA-10BD693F1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6816" y="4651794"/>
            <a:ext cx="1582891" cy="2206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CE0555D-5D99-494F-B733-21A732B65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7332" y="2373252"/>
            <a:ext cx="1582891" cy="22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7B5DA8E-F81E-4826-89DD-02B33BD0D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1991" y="4645708"/>
            <a:ext cx="1595257" cy="22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C8A3EAF-D5DB-4C7F-B9AD-3628EB39D2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7363" y="2373251"/>
            <a:ext cx="1587013" cy="22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FC8C0E0-5132-4C01-9307-B7F4609C8E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1670" y="4632060"/>
            <a:ext cx="1603501" cy="22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85A672E-7B82-40CB-81B8-07F385E5BA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1774" y="2373251"/>
            <a:ext cx="1578769" cy="22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95ABBC8-68E5-46D3-9026-B2A258DEA0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4324" y="4632060"/>
            <a:ext cx="1582891" cy="22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E2C19B8-7D5D-4268-8C5C-DE4E799211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84324" y="2373251"/>
            <a:ext cx="1587013" cy="22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F93AA7-E141-4E05-ADE9-00A9808BF06C}"/>
              </a:ext>
            </a:extLst>
          </p:cNvPr>
          <p:cNvSpPr txBox="1"/>
          <p:nvPr/>
        </p:nvSpPr>
        <p:spPr>
          <a:xfrm>
            <a:off x="360947" y="4920916"/>
            <a:ext cx="2562727" cy="150394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x-none" sz="1800" dirty="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815D443E-FD6E-4CFA-B215-8FB70096A41F}"/>
              </a:ext>
            </a:extLst>
          </p:cNvPr>
          <p:cNvSpPr/>
          <p:nvPr/>
        </p:nvSpPr>
        <p:spPr>
          <a:xfrm>
            <a:off x="140456" y="4871631"/>
            <a:ext cx="3034330" cy="17604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lvl="0" algn="just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ЖШС «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КазЭнергоПауэр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ЖШС «Алматы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электромеханикалық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зауыты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ЖШС «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Билдинг-Сервис», ЖШС «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TESLO»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ЖШС «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Алматыжылужайэнерго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кәсіпорындарының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қызметкерлерін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оқытуға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F3ACF40-F8B8-489C-AF60-CDAC176B64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456" y="2377605"/>
            <a:ext cx="3034330" cy="2191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6EB54D59-302A-4466-ADE8-427258018DD5}"/>
              </a:ext>
            </a:extLst>
          </p:cNvPr>
          <p:cNvSpPr/>
          <p:nvPr/>
        </p:nvSpPr>
        <p:spPr>
          <a:xfrm>
            <a:off x="4270350" y="2032528"/>
            <a:ext cx="6838537" cy="23597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lvl="0"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бастап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01.01.2025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аралығында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шарттар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негізінде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393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оқудан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өтті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трелка: вправо 34">
            <a:extLst>
              <a:ext uri="{FF2B5EF4-FFF2-40B4-BE49-F238E27FC236}">
                <a16:creationId xmlns:a16="http://schemas.microsoft.com/office/drawing/2014/main" xmlns="" id="{A178ECAC-23F3-4D6F-B0EE-9EC1C9626670}"/>
              </a:ext>
            </a:extLst>
          </p:cNvPr>
          <p:cNvSpPr/>
          <p:nvPr/>
        </p:nvSpPr>
        <p:spPr>
          <a:xfrm>
            <a:off x="892341" y="784270"/>
            <a:ext cx="10407315" cy="646330"/>
          </a:xfrm>
          <a:prstGeom prst="right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20A5576F-38CB-4EC1-B246-268C2A5936DB}"/>
              </a:ext>
            </a:extLst>
          </p:cNvPr>
          <p:cNvSpPr/>
          <p:nvPr/>
        </p:nvSpPr>
        <p:spPr>
          <a:xfrm>
            <a:off x="719587" y="458129"/>
            <a:ext cx="369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W07130101 </a:t>
            </a:r>
            <a:endParaRPr lang="kk-KZ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Электромонтер (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салалары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)» </a:t>
            </a:r>
            <a:endParaRPr lang="x-non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E2D3C263-37B5-4994-8443-650EDEAA9714}"/>
              </a:ext>
            </a:extLst>
          </p:cNvPr>
          <p:cNvSpPr/>
          <p:nvPr/>
        </p:nvSpPr>
        <p:spPr>
          <a:xfrm>
            <a:off x="2923674" y="1275176"/>
            <a:ext cx="3274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W07130201</a:t>
            </a:r>
            <a:r>
              <a:rPr lang="kk-KZ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spcAft>
                <a:spcPts val="0"/>
              </a:spcAft>
            </a:pP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монтаждаушы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салалар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)» </a:t>
            </a:r>
            <a:endParaRPr lang="x-non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F7769EED-A705-4D92-93F8-63B7789E66E0}"/>
              </a:ext>
            </a:extLst>
          </p:cNvPr>
          <p:cNvSpPr/>
          <p:nvPr/>
        </p:nvSpPr>
        <p:spPr>
          <a:xfrm>
            <a:off x="5030409" y="365248"/>
            <a:ext cx="3872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3W07130102</a:t>
            </a:r>
            <a:r>
              <a:rPr lang="kk-KZ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жабдықтарын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жөндеу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жөніндегі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слесарі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салалары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  <a:endParaRPr lang="x-non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C00603D5-F228-4D0E-9D54-44C3FF991C6B}"/>
              </a:ext>
            </a:extLst>
          </p:cNvPr>
          <p:cNvSpPr/>
          <p:nvPr/>
        </p:nvSpPr>
        <p:spPr>
          <a:xfrm>
            <a:off x="7404111" y="1249137"/>
            <a:ext cx="4316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3W07140101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Бақылау-өлшеу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аспаптарымен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автоматикаға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жөндеу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жөніндегі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слесарь»</a:t>
            </a:r>
            <a:endParaRPr lang="x-non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55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96F8F4A-5F62-4E5D-AA77-FE6B20A71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3" y="8238"/>
            <a:ext cx="2988520" cy="20882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C2456FF-FE57-475F-8FE6-40CBE2F81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233" y="0"/>
            <a:ext cx="2988520" cy="20884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E8C1F46-282B-426F-A054-920FC5D12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0"/>
            <a:ext cx="2980273" cy="208826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05BB6C8-33D3-4524-8C00-4CF811249BF9}"/>
              </a:ext>
            </a:extLst>
          </p:cNvPr>
          <p:cNvSpPr/>
          <p:nvPr/>
        </p:nvSpPr>
        <p:spPr>
          <a:xfrm>
            <a:off x="368659" y="3555318"/>
            <a:ext cx="109814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Аймақтық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құзыреттілік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арнайы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пәндер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оқытушыларының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өндірістік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тағылымдамасы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жүргізіліп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күзінде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Talap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КЕАҚ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біліктілігін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барысында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Энерго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Пауэр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ЖШС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«Алматы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электрмеханикалық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зауыты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ЖШС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кәсіпорындарында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сағаттық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апталық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тағылымдама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өткізілді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Garant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Tranzit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Plus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ЖШС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сәуірде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ынтымақтастық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қаңтар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айындағы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өтеусіз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Блоктық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пунктінің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зерделеу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педагогқа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сағаттық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өндірістік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тағылымдаманы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076109C-8D77-4CAA-ACD6-A2595085C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1223" y="2246528"/>
            <a:ext cx="2980273" cy="21123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41FC29-50CD-4B7D-AAD1-C8D2A3281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87" y="2246528"/>
            <a:ext cx="2964241" cy="20882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FC8EFC5-EBD0-4545-A7B6-2322B6D5B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0053" y="2246529"/>
            <a:ext cx="2996767" cy="21076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AA28CFB-5DFE-4865-8E6A-EDCB7BF7C8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0357" y="2246528"/>
            <a:ext cx="2930930" cy="2085370"/>
          </a:xfrm>
          <a:prstGeom prst="rect">
            <a:avLst/>
          </a:prstGeom>
        </p:spPr>
      </p:pic>
      <p:pic>
        <p:nvPicPr>
          <p:cNvPr id="11" name="Picture 3" descr="C:\Users\admin\Desktop\КУРС ӨНДІРІСТЕН\КВС Буданов.jpg">
            <a:extLst>
              <a:ext uri="{FF2B5EF4-FFF2-40B4-BE49-F238E27FC236}">
                <a16:creationId xmlns:a16="http://schemas.microsoft.com/office/drawing/2014/main" xmlns="" id="{54BB6F6E-C27E-4316-A517-BDBC679DE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4831" y="0"/>
            <a:ext cx="2930930" cy="208796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9783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384795C-B151-4C6C-80E1-B8798F0CF0DD}"/>
              </a:ext>
            </a:extLst>
          </p:cNvPr>
          <p:cNvSpPr/>
          <p:nvPr/>
        </p:nvSpPr>
        <p:spPr>
          <a:xfrm>
            <a:off x="1238676" y="365900"/>
            <a:ext cx="99153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Дуалды оқыту – тиімді шешім</a:t>
            </a:r>
            <a:endParaRPr lang="x-none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87610" y="1781795"/>
            <a:ext cx="4913906" cy="355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815520" y="982951"/>
            <a:ext cx="3586038" cy="2634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819882" y="3808687"/>
            <a:ext cx="3568032" cy="27156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19368311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ая​">
  <a:themeElements>
    <a:clrScheme name="Custom 9">
      <a:dk1>
        <a:srgbClr val="000000"/>
      </a:dk1>
      <a:lt1>
        <a:srgbClr val="FFFFFF"/>
      </a:lt1>
      <a:dk2>
        <a:srgbClr val="0F253E"/>
      </a:dk2>
      <a:lt2>
        <a:srgbClr val="E7E6E6"/>
      </a:lt2>
      <a:accent1>
        <a:srgbClr val="4472C4"/>
      </a:accent1>
      <a:accent2>
        <a:srgbClr val="B83803"/>
      </a:accent2>
      <a:accent3>
        <a:srgbClr val="DCD3CC"/>
      </a:accent3>
      <a:accent4>
        <a:srgbClr val="F79320"/>
      </a:accent4>
      <a:accent5>
        <a:srgbClr val="44668D"/>
      </a:accent5>
      <a:accent6>
        <a:srgbClr val="0F253E"/>
      </a:accent6>
      <a:hlink>
        <a:srgbClr val="AEC0D9"/>
      </a:hlink>
      <a:folHlink>
        <a:srgbClr val="B83903"/>
      </a:folHlink>
    </a:clrScheme>
    <a:fontScheme name="Custom 10">
      <a:majorFont>
        <a:latin typeface="Arial Black"/>
        <a:ea typeface=""/>
        <a:cs typeface="Arial Black"/>
      </a:majorFont>
      <a:minorFont>
        <a:latin typeface="Abad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marL="0" indent="0" algn="ctr">
          <a:lnSpc>
            <a:spcPct val="100000"/>
          </a:lnSpc>
          <a:spcBef>
            <a:spcPts val="0"/>
          </a:spcBef>
          <a:buFontTx/>
          <a:buNone/>
          <a:defRPr sz="1800" smtClean="0">
            <a:solidFill>
              <a:prstClr val="white"/>
            </a:solidFill>
            <a:latin typeface="Posterama" panose="020B0504020200020000" pitchFamily="34" charset="0"/>
            <a:ea typeface="微软雅黑"/>
            <a:cs typeface="Posterama" panose="020B050402020002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71627982_TF00951641_Win32" id="{FCC91359-B634-4883-A2B8-19CEDDDA07B5}" vid="{8CC0BCB0-159C-4E0C-8711-4CE9AA66106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515263-A3DE-4193-B6AA-5C449C9451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AD9BE2-6B3D-4616-B044-300A8177DEA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74CFA8B0-C7B8-4655-A378-2962C04794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Светлая презентация с шестиугольником</Template>
  <TotalTime>1019</TotalTime>
  <Words>898</Words>
  <Application>Microsoft Office PowerPoint</Application>
  <PresentationFormat>Произвольный</PresentationFormat>
  <Paragraphs>115</Paragraphs>
  <Slides>14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Пользовательская​</vt:lpstr>
      <vt:lpstr>Слайд 1</vt:lpstr>
      <vt:lpstr>Дуалды оқыту жүйесі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Әлеуметтік серіктестермен жұмыс </vt:lpstr>
      <vt:lpstr>ҚОРЫТЫНДЫ</vt:lpstr>
      <vt:lpstr>Болашақ жоспарлар</vt:lpstr>
      <vt:lpstr>Назарларыңызға рахмет!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103A</dc:creator>
  <cp:lastModifiedBy>User</cp:lastModifiedBy>
  <cp:revision>29</cp:revision>
  <dcterms:created xsi:type="dcterms:W3CDTF">2025-02-10T06:02:37Z</dcterms:created>
  <dcterms:modified xsi:type="dcterms:W3CDTF">2026-04-07T10:06:11Z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