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4" r:id="rId5"/>
    <p:sldId id="263" r:id="rId6"/>
    <p:sldId id="267" r:id="rId7"/>
    <p:sldId id="265" r:id="rId8"/>
    <p:sldId id="271" r:id="rId9"/>
    <p:sldId id="273" r:id="rId10"/>
    <p:sldId id="270" r:id="rId11"/>
    <p:sldId id="266" r:id="rId12"/>
    <p:sldId id="274" r:id="rId13"/>
    <p:sldId id="275" r:id="rId14"/>
    <p:sldId id="276" r:id="rId15"/>
    <p:sldId id="277" r:id="rId16"/>
    <p:sldId id="278" r:id="rId17"/>
    <p:sldId id="268" r:id="rId18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1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52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40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375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6228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588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255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79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5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8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4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9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8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5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81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F7571-B089-4A0D-B097-927E4E76A0BB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DD4721D-2C4D-4DA6-85B7-630373DC0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2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885" y="1758621"/>
            <a:ext cx="9698842" cy="1989808"/>
          </a:xfrm>
        </p:spPr>
        <p:txBody>
          <a:bodyPr/>
          <a:lstStyle/>
          <a:p>
            <a:pPr algn="l"/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Жобаның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Жылыжайды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kk-KZ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панельдері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фитолампамен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жарықтандыру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22305" y="5398380"/>
            <a:ext cx="6276422" cy="104368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Дайындаған: өндірістік оқыту шебері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А.Н.Биғалиева</a:t>
            </a:r>
          </a:p>
          <a:p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Н.А.Салыков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663648" y="0"/>
            <a:ext cx="4870753" cy="878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«Теректі колледжі» МКҚК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85" y="4395221"/>
            <a:ext cx="4045793" cy="2006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0389" y="439057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2277" y="341477"/>
            <a:ext cx="5920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күн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станциясын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706" t="16418" r="6048" b="15328"/>
          <a:stretch/>
        </p:blipFill>
        <p:spPr>
          <a:xfrm>
            <a:off x="116114" y="803142"/>
            <a:ext cx="11742058" cy="49005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6685" y="5749890"/>
            <a:ext cx="101309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энергиясын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тәулігіне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143.24 кВт *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энергиясының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52253.85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кВт•сағ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498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1" y="418238"/>
            <a:ext cx="96209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панельдерінің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тегін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мерзімі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таза.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батареялары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тегін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шексіз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қуат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шешім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көрінеді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Алайда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әлсіз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жақтары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87" y="3469237"/>
            <a:ext cx="8563428" cy="289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6469" y="744583"/>
            <a:ext cx="834716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Фитолампалардың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Энергияны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үнемдеу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тұтынады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шыдамды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шығындарын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азайтады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гүлдеуі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жеміс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көмектессе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ықпал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қызбайды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орналастыруға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2820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9091" y="698718"/>
            <a:ext cx="9421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Жобаның кемшілігі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Бастапқы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инвестиция: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бастапқыда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шығындарға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әкелуі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785" t="49554" r="42336" b="30446"/>
          <a:stretch/>
        </p:blipFill>
        <p:spPr>
          <a:xfrm>
            <a:off x="2386220" y="2521528"/>
            <a:ext cx="6439126" cy="3642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65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7" y="477671"/>
            <a:ext cx="4235356" cy="3176517"/>
          </a:xfrm>
          <a:prstGeom prst="rect">
            <a:avLst/>
          </a:prstGeom>
        </p:spPr>
      </p:pic>
      <p:pic>
        <p:nvPicPr>
          <p:cNvPr id="3" name="WhatsApp Video 2026-04-07 at 09.57.39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0362" y="992827"/>
            <a:ext cx="3824288" cy="55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5" y="1310185"/>
            <a:ext cx="2603595" cy="34714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15" y="1310185"/>
            <a:ext cx="2562652" cy="3471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32" y="1310185"/>
            <a:ext cx="2461715" cy="34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9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95" y="832513"/>
            <a:ext cx="3504347" cy="5124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25" y="832513"/>
            <a:ext cx="3461912" cy="51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07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028" y="133367"/>
            <a:ext cx="941515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жарықтандыру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шешім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ресурстарды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шаруашылығындағы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тұрақтылықты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224" y="4131120"/>
            <a:ext cx="5689600" cy="2383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026" t="16696" r="27979" b="15268"/>
          <a:stretch/>
        </p:blipFill>
        <p:spPr>
          <a:xfrm>
            <a:off x="1045028" y="3707553"/>
            <a:ext cx="3200401" cy="2498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9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330" y="1053559"/>
            <a:ext cx="893195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i="1" cap="none" spc="0" dirty="0" err="1" smtClean="0">
                <a:ln w="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Жобаны</a:t>
            </a:r>
            <a:r>
              <a:rPr lang="kk-KZ" sz="2400" b="1" i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 мақсаты</a:t>
            </a:r>
            <a:r>
              <a:rPr lang="kk-KZ" sz="2400" b="1" i="1" dirty="0" smtClean="0">
                <a:ln w="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kk-KZ" sz="24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Жылыжайдың </a:t>
            </a:r>
            <a:r>
              <a:rPr lang="kk-KZ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өсімдіктеріне қажетті жарықты қамтамасыз ету</a:t>
            </a:r>
            <a:r>
              <a:rPr lang="kk-KZ" sz="24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шығынын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азайту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технологияларды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49959"/>
          <a:stretch/>
        </p:blipFill>
        <p:spPr>
          <a:xfrm>
            <a:off x="2931805" y="2935184"/>
            <a:ext cx="3997129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1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5" y="364874"/>
            <a:ext cx="97575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Тақырыптың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өзектілігі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энергиясының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өзектілігі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үнемі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өйткені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күн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таза. Күн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энергиясын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пайдаланудың өзектілігінің екінші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оның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сыйымдылығы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Небәрі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минуттың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адамзат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өндіргеннен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гөрі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көбірек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Бұл энергия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тегін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жеткізіледі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тікелей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етпейді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тәсілі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күшінің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күн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қолданысын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табуда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елдер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дәстүрлі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баламалы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үйдегі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күн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станцияларын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заңмен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бекітілген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арқасында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жасыл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тариф"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күн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энергиясын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9" y="3342213"/>
            <a:ext cx="3611182" cy="29540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3143" y="510669"/>
            <a:ext cx="867373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жарықтандыру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спектрдегі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фотосинтез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Қысқы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сәулесінің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жетіспеушілігін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толтырып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тиімділігін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127" t="24018" r="27879" b="6518"/>
          <a:stretch/>
        </p:blipFill>
        <p:spPr>
          <a:xfrm>
            <a:off x="5421086" y="3342213"/>
            <a:ext cx="3749040" cy="29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54" y="2842482"/>
            <a:ext cx="3851563" cy="288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23159" y="500081"/>
            <a:ext cx="68956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6075">
              <a:tabLst>
                <a:tab pos="1260475" algn="l"/>
              </a:tabLst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Жылыжайдың өлшемдері: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Ұзындығы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264 м2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357" t="35804" r="52276" b="7411"/>
          <a:stretch/>
        </p:blipFill>
        <p:spPr>
          <a:xfrm>
            <a:off x="5816139" y="2814935"/>
            <a:ext cx="3851563" cy="290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541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5465" y="573057"/>
            <a:ext cx="9125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 панельдері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ккумуляторлық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батареялар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блогы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ауа-райында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Батареяларды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зарядтау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Фитолампалар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Уақыт релесі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Инвертор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508" y="4053820"/>
            <a:ext cx="2100307" cy="1983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6364" y="4310510"/>
            <a:ext cx="2142552" cy="1685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4592" t="32053" r="13722" b="32947"/>
          <a:stretch/>
        </p:blipFill>
        <p:spPr>
          <a:xfrm>
            <a:off x="890479" y="4172368"/>
            <a:ext cx="2040089" cy="1851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6499" t="30982" r="15028" b="34018"/>
          <a:stretch/>
        </p:blipFill>
        <p:spPr>
          <a:xfrm>
            <a:off x="2848599" y="3775048"/>
            <a:ext cx="2123523" cy="22620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465" y="4230207"/>
            <a:ext cx="1990091" cy="16742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2123" t="38304" r="48159" b="24017"/>
          <a:stretch/>
        </p:blipFill>
        <p:spPr>
          <a:xfrm>
            <a:off x="9571818" y="2299203"/>
            <a:ext cx="2278202" cy="162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1966" y="398813"/>
            <a:ext cx="867373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Жарықтандыру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қуатты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есептеу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20–40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ватт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ватт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алайық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қуат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қуат/м²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қатарға ж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алпы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қуат=132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м² ×20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Вт=2640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2640 ватт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панельдері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панелінің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550 ватт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қуат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 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қуаты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Панельдер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саны=2640/550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45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7417" y="486917"/>
            <a:ext cx="7752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3877945" algn="l"/>
              </a:tabLst>
            </a:pPr>
            <a:r>
              <a:rPr lang="kk-KZ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Жылыжайға қажетті құрал- </a:t>
            </a:r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жабдықтардың шығыны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546353"/>
              </p:ext>
            </p:extLst>
          </p:nvPr>
        </p:nvGraphicFramePr>
        <p:xfrm>
          <a:off x="1287417" y="1372809"/>
          <a:ext cx="8692606" cy="450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662">
                  <a:extLst>
                    <a:ext uri="{9D8B030D-6E8A-4147-A177-3AD203B41FA5}">
                      <a16:colId xmlns:a16="http://schemas.microsoft.com/office/drawing/2014/main" val="1575476311"/>
                    </a:ext>
                  </a:extLst>
                </a:gridCol>
                <a:gridCol w="2744380">
                  <a:extLst>
                    <a:ext uri="{9D8B030D-6E8A-4147-A177-3AD203B41FA5}">
                      <a16:colId xmlns:a16="http://schemas.microsoft.com/office/drawing/2014/main" val="83629381"/>
                    </a:ext>
                  </a:extLst>
                </a:gridCol>
                <a:gridCol w="2173152">
                  <a:extLst>
                    <a:ext uri="{9D8B030D-6E8A-4147-A177-3AD203B41FA5}">
                      <a16:colId xmlns:a16="http://schemas.microsoft.com/office/drawing/2014/main" val="491537387"/>
                    </a:ext>
                  </a:extLst>
                </a:gridCol>
                <a:gridCol w="1303891">
                  <a:extLst>
                    <a:ext uri="{9D8B030D-6E8A-4147-A177-3AD203B41FA5}">
                      <a16:colId xmlns:a16="http://schemas.microsoft.com/office/drawing/2014/main" val="290056419"/>
                    </a:ext>
                  </a:extLst>
                </a:gridCol>
                <a:gridCol w="1738521">
                  <a:extLst>
                    <a:ext uri="{9D8B030D-6E8A-4147-A177-3AD203B41FA5}">
                      <a16:colId xmlns:a16="http://schemas.microsoft.com/office/drawing/2014/main" val="3937473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Құралдар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орташа бағасы(тг)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жалпы</a:t>
                      </a:r>
                      <a:r>
                        <a:rPr lang="kk-KZ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шығын (тг)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2619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SilaSolar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550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 күн батареялары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61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ккумулятор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940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Контроллер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84600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9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Инвертор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622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Фитолампа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924000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9035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Уақыт релесі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77945" algn="l"/>
                        </a:tabLst>
                      </a:pPr>
                      <a:r>
                        <a:rPr lang="kk-KZ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42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Басқалар</a:t>
                      </a:r>
                    </a:p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Барлығы: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200000</a:t>
                      </a:r>
                    </a:p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2485700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204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1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339751"/>
            <a:ext cx="8302171" cy="58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2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1574</TotalTime>
  <Words>397</Words>
  <Application>Microsoft Office PowerPoint</Application>
  <PresentationFormat>Широкоэкранный</PresentationFormat>
  <Paragraphs>101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Жобаның тақырыбы:                     Жылыжайды күн панельдері арқылы  фитолампамен жарықтандыру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Жылыжайды күн энергиясымен жылыту</dc:title>
  <dc:creator>RePack by Diakov</dc:creator>
  <cp:lastModifiedBy>Админ</cp:lastModifiedBy>
  <cp:revision>81</cp:revision>
  <dcterms:created xsi:type="dcterms:W3CDTF">2023-03-30T12:19:28Z</dcterms:created>
  <dcterms:modified xsi:type="dcterms:W3CDTF">2026-04-07T07:19:23Z</dcterms:modified>
</cp:coreProperties>
</file>