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80" r:id="rId4"/>
    <p:sldId id="305" r:id="rId5"/>
    <p:sldId id="306" r:id="rId6"/>
    <p:sldId id="314" r:id="rId7"/>
    <p:sldId id="315" r:id="rId8"/>
    <p:sldId id="307" r:id="rId9"/>
    <p:sldId id="276" r:id="rId10"/>
    <p:sldId id="310" r:id="rId11"/>
    <p:sldId id="308" r:id="rId12"/>
    <p:sldId id="311" r:id="rId13"/>
    <p:sldId id="312" r:id="rId14"/>
    <p:sldId id="309" r:id="rId15"/>
    <p:sldId id="313" r:id="rId16"/>
    <p:sldId id="300" r:id="rId17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DE64"/>
    <a:srgbClr val="A66BD3"/>
    <a:srgbClr val="8F45C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2" autoAdjust="0"/>
    <p:restoredTop sz="95033" autoAdjust="0"/>
  </p:normalViewPr>
  <p:slideViewPr>
    <p:cSldViewPr>
      <p:cViewPr>
        <p:scale>
          <a:sx n="60" d="100"/>
          <a:sy n="60" d="100"/>
        </p:scale>
        <p:origin x="-306" y="-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B5AC9-C95F-45FF-97EE-4DC4ED70809A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4116-3271-4AF2-9D79-2E2ECE160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4097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4116-3271-4AF2-9D79-2E2ECE1603C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914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185B6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2E3F6D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185B6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50" b="0" i="0">
                <a:solidFill>
                  <a:srgbClr val="2E3F6D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185B6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185B6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188564" y="0"/>
            <a:ext cx="11099800" cy="10287000"/>
          </a:xfrm>
          <a:custGeom>
            <a:avLst/>
            <a:gdLst/>
            <a:ahLst/>
            <a:cxnLst/>
            <a:rect l="l" t="t" r="r" b="b"/>
            <a:pathLst>
              <a:path w="11099800" h="10287000">
                <a:moveTo>
                  <a:pt x="11099435" y="10220383"/>
                </a:moveTo>
                <a:lnTo>
                  <a:pt x="10981951" y="10286999"/>
                </a:lnTo>
                <a:lnTo>
                  <a:pt x="5832908" y="10286999"/>
                </a:lnTo>
                <a:lnTo>
                  <a:pt x="0" y="0"/>
                </a:lnTo>
                <a:lnTo>
                  <a:pt x="11099435" y="0"/>
                </a:lnTo>
                <a:lnTo>
                  <a:pt x="11099435" y="10220383"/>
                </a:lnTo>
                <a:close/>
              </a:path>
            </a:pathLst>
          </a:custGeom>
          <a:solidFill>
            <a:srgbClr val="185B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776906"/>
            <a:ext cx="4399915" cy="510540"/>
          </a:xfrm>
          <a:custGeom>
            <a:avLst/>
            <a:gdLst/>
            <a:ahLst/>
            <a:cxnLst/>
            <a:rect l="l" t="t" r="r" b="b"/>
            <a:pathLst>
              <a:path w="4399915" h="510540">
                <a:moveTo>
                  <a:pt x="3917460" y="510093"/>
                </a:moveTo>
                <a:lnTo>
                  <a:pt x="0" y="510093"/>
                </a:lnTo>
                <a:lnTo>
                  <a:pt x="0" y="0"/>
                </a:lnTo>
                <a:lnTo>
                  <a:pt x="4399712" y="0"/>
                </a:lnTo>
                <a:lnTo>
                  <a:pt x="4399712" y="2884"/>
                </a:lnTo>
                <a:lnTo>
                  <a:pt x="3917460" y="510093"/>
                </a:lnTo>
                <a:close/>
              </a:path>
            </a:pathLst>
          </a:custGeom>
          <a:solidFill>
            <a:srgbClr val="74D8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916700" y="9776906"/>
            <a:ext cx="14371319" cy="510540"/>
          </a:xfrm>
          <a:custGeom>
            <a:avLst/>
            <a:gdLst/>
            <a:ahLst/>
            <a:cxnLst/>
            <a:rect l="l" t="t" r="r" b="b"/>
            <a:pathLst>
              <a:path w="14371319" h="510540">
                <a:moveTo>
                  <a:pt x="14371299" y="510093"/>
                </a:moveTo>
                <a:lnTo>
                  <a:pt x="0" y="510093"/>
                </a:lnTo>
                <a:lnTo>
                  <a:pt x="484994" y="0"/>
                </a:lnTo>
                <a:lnTo>
                  <a:pt x="14371299" y="0"/>
                </a:lnTo>
                <a:lnTo>
                  <a:pt x="14371299" y="510093"/>
                </a:lnTo>
                <a:close/>
              </a:path>
            </a:pathLst>
          </a:custGeom>
          <a:solidFill>
            <a:srgbClr val="185B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2665112" y="4428343"/>
            <a:ext cx="5622925" cy="5859145"/>
          </a:xfrm>
          <a:custGeom>
            <a:avLst/>
            <a:gdLst/>
            <a:ahLst/>
            <a:cxnLst/>
            <a:rect l="l" t="t" r="r" b="b"/>
            <a:pathLst>
              <a:path w="5622925" h="5859145">
                <a:moveTo>
                  <a:pt x="0" y="5858656"/>
                </a:moveTo>
                <a:lnTo>
                  <a:pt x="5622887" y="0"/>
                </a:lnTo>
                <a:lnTo>
                  <a:pt x="5622887" y="5858656"/>
                </a:lnTo>
                <a:lnTo>
                  <a:pt x="0" y="5858656"/>
                </a:lnTo>
                <a:close/>
              </a:path>
            </a:pathLst>
          </a:custGeom>
          <a:solidFill>
            <a:srgbClr val="74D8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677502" y="0"/>
            <a:ext cx="14610715" cy="454659"/>
          </a:xfrm>
          <a:custGeom>
            <a:avLst/>
            <a:gdLst/>
            <a:ahLst/>
            <a:cxnLst/>
            <a:rect l="l" t="t" r="r" b="b"/>
            <a:pathLst>
              <a:path w="14610715" h="454659">
                <a:moveTo>
                  <a:pt x="14610497" y="454500"/>
                </a:moveTo>
                <a:lnTo>
                  <a:pt x="259883" y="454500"/>
                </a:lnTo>
                <a:lnTo>
                  <a:pt x="0" y="0"/>
                </a:lnTo>
                <a:lnTo>
                  <a:pt x="14610497" y="0"/>
                </a:lnTo>
                <a:lnTo>
                  <a:pt x="14610497" y="454500"/>
                </a:lnTo>
                <a:close/>
              </a:path>
            </a:pathLst>
          </a:custGeom>
          <a:solidFill>
            <a:srgbClr val="185B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850004" cy="791210"/>
          </a:xfrm>
          <a:custGeom>
            <a:avLst/>
            <a:gdLst/>
            <a:ahLst/>
            <a:cxnLst/>
            <a:rect l="l" t="t" r="r" b="b"/>
            <a:pathLst>
              <a:path w="3850004" h="791210">
                <a:moveTo>
                  <a:pt x="3849428" y="790606"/>
                </a:moveTo>
                <a:lnTo>
                  <a:pt x="0" y="790606"/>
                </a:lnTo>
                <a:lnTo>
                  <a:pt x="0" y="0"/>
                </a:lnTo>
                <a:lnTo>
                  <a:pt x="3849428" y="0"/>
                </a:lnTo>
                <a:lnTo>
                  <a:pt x="3849428" y="790606"/>
                </a:lnTo>
                <a:close/>
              </a:path>
            </a:pathLst>
          </a:custGeom>
          <a:solidFill>
            <a:srgbClr val="74D8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9809912"/>
            <a:ext cx="14627225" cy="477520"/>
          </a:xfrm>
          <a:custGeom>
            <a:avLst/>
            <a:gdLst/>
            <a:ahLst/>
            <a:cxnLst/>
            <a:rect l="l" t="t" r="r" b="b"/>
            <a:pathLst>
              <a:path w="14627225" h="477520">
                <a:moveTo>
                  <a:pt x="14626737" y="477087"/>
                </a:moveTo>
                <a:lnTo>
                  <a:pt x="0" y="477087"/>
                </a:lnTo>
                <a:lnTo>
                  <a:pt x="0" y="0"/>
                </a:lnTo>
                <a:lnTo>
                  <a:pt x="14353939" y="0"/>
                </a:lnTo>
                <a:lnTo>
                  <a:pt x="14626737" y="477087"/>
                </a:lnTo>
                <a:close/>
              </a:path>
            </a:pathLst>
          </a:custGeom>
          <a:solidFill>
            <a:srgbClr val="185B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446753" y="9473807"/>
            <a:ext cx="3841750" cy="813435"/>
          </a:xfrm>
          <a:custGeom>
            <a:avLst/>
            <a:gdLst/>
            <a:ahLst/>
            <a:cxnLst/>
            <a:rect l="l" t="t" r="r" b="b"/>
            <a:pathLst>
              <a:path w="3841750" h="813434">
                <a:moveTo>
                  <a:pt x="3841246" y="813192"/>
                </a:moveTo>
                <a:lnTo>
                  <a:pt x="464983" y="813192"/>
                </a:lnTo>
                <a:lnTo>
                  <a:pt x="0" y="0"/>
                </a:lnTo>
                <a:lnTo>
                  <a:pt x="3841246" y="0"/>
                </a:lnTo>
                <a:lnTo>
                  <a:pt x="3841246" y="813192"/>
                </a:lnTo>
                <a:close/>
              </a:path>
            </a:pathLst>
          </a:custGeom>
          <a:solidFill>
            <a:srgbClr val="74D8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8703" y="974185"/>
            <a:ext cx="14293850" cy="135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185B6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295" y="2528663"/>
            <a:ext cx="8788400" cy="64331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2E3F6D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872602" y="0"/>
            <a:ext cx="11415804" cy="10287400"/>
            <a:chOff x="6872602" y="0"/>
            <a:chExt cx="11415804" cy="10287400"/>
          </a:xfrm>
        </p:grpSpPr>
        <p:sp>
          <p:nvSpPr>
            <p:cNvPr id="5" name="object 5"/>
            <p:cNvSpPr/>
            <p:nvPr/>
          </p:nvSpPr>
          <p:spPr>
            <a:xfrm>
              <a:off x="10473461" y="2144795"/>
              <a:ext cx="7814945" cy="8142605"/>
            </a:xfrm>
            <a:custGeom>
              <a:avLst/>
              <a:gdLst/>
              <a:ahLst/>
              <a:cxnLst/>
              <a:rect l="l" t="t" r="r" b="b"/>
              <a:pathLst>
                <a:path w="7814944" h="8142605">
                  <a:moveTo>
                    <a:pt x="0" y="8142203"/>
                  </a:moveTo>
                  <a:lnTo>
                    <a:pt x="7814538" y="0"/>
                  </a:lnTo>
                  <a:lnTo>
                    <a:pt x="7814538" y="1955074"/>
                  </a:lnTo>
                  <a:lnTo>
                    <a:pt x="1876396" y="8142203"/>
                  </a:lnTo>
                  <a:lnTo>
                    <a:pt x="0" y="8142203"/>
                  </a:lnTo>
                  <a:close/>
                </a:path>
              </a:pathLst>
            </a:custGeom>
            <a:solidFill>
              <a:srgbClr val="74D801">
                <a:alpha val="82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72602" y="0"/>
              <a:ext cx="2832100" cy="2602230"/>
            </a:xfrm>
            <a:custGeom>
              <a:avLst/>
              <a:gdLst/>
              <a:ahLst/>
              <a:cxnLst/>
              <a:rect l="l" t="t" r="r" b="b"/>
              <a:pathLst>
                <a:path w="2832100" h="2602230">
                  <a:moveTo>
                    <a:pt x="1349978" y="0"/>
                  </a:moveTo>
                  <a:lnTo>
                    <a:pt x="2831684" y="2601916"/>
                  </a:lnTo>
                  <a:lnTo>
                    <a:pt x="1473377" y="2587291"/>
                  </a:lnTo>
                  <a:lnTo>
                    <a:pt x="0" y="0"/>
                  </a:lnTo>
                  <a:lnTo>
                    <a:pt x="1349978" y="0"/>
                  </a:lnTo>
                  <a:close/>
                </a:path>
              </a:pathLst>
            </a:custGeom>
            <a:solidFill>
              <a:srgbClr val="74D8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143000" y="3034063"/>
            <a:ext cx="9160510" cy="972061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065" marR="5080" indent="-635" algn="ctr">
              <a:lnSpc>
                <a:spcPts val="6940"/>
              </a:lnSpc>
              <a:spcBef>
                <a:spcPts val="680"/>
              </a:spcBef>
            </a:pPr>
            <a:endParaRPr sz="6150" dirty="0">
              <a:latin typeface="Trebuchet MS"/>
              <a:cs typeface="Trebuchet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024" y="1411567"/>
            <a:ext cx="9713245" cy="901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36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3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Химия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пәндерін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SCAFFOLD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құзыреттіліктерін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пайдалана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кіріктіре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оқыту</a:t>
            </a:r>
            <a:r>
              <a:rPr kumimoji="0" lang="kk-KZ" sz="4000" b="1" i="0" u="none" strike="noStrike" kern="1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» </a:t>
            </a:r>
            <a:endParaRPr kumimoji="0" lang="kk-KZ" sz="4000" b="1" i="0" u="none" strike="noStrike" kern="100" cap="none" spc="0" normalizeH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4000" b="1" kern="100" baseline="0" dirty="0" smtClean="0">
              <a:solidFill>
                <a:schemeClr val="tx2"/>
              </a:solidFill>
              <a:latin typeface="Times New Roman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000" kern="100" baseline="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Шеберлік</a:t>
            </a:r>
            <a:r>
              <a:rPr lang="kk-KZ" sz="4000" kern="1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kk-KZ" sz="4000" kern="1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сыныбы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i="0" u="none" strike="noStrike" kern="1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Дюсембекова Самал Муратовна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000" kern="100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Абдрахманова Адеми Кайратовна</a:t>
            </a:r>
            <a:r>
              <a:rPr kumimoji="0" lang="ru-RU" sz="4000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/>
            </a:r>
            <a:br>
              <a:rPr kumimoji="0" lang="ru-RU" sz="4000" i="0" u="none" strike="noStrike" kern="1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</a:br>
            <a:endParaRPr kumimoji="0" lang="ru-RU" sz="4000" i="0" u="none" strike="noStrike" kern="1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k-KZ" sz="40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marR="0" lvl="0" indent="0" algn="l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42844"/>
            <a:ext cx="8786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 </a:t>
            </a:r>
            <a:r>
              <a:rPr 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облысының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ctr"/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 </a:t>
            </a:r>
            <a:r>
              <a:rPr 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 </a:t>
            </a:r>
            <a:r>
              <a:rPr 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колледжі</a:t>
            </a:r>
            <a:r>
              <a:rPr lang="ru-RU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КМҚК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418\Downloads\0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72750" y="0"/>
            <a:ext cx="7715250" cy="1028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50" y="1142972"/>
            <a:ext cx="14293850" cy="692497"/>
          </a:xfrm>
        </p:spPr>
        <p:txBody>
          <a:bodyPr/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Заттардың күйлері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418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30" y="2500294"/>
            <a:ext cx="8082781" cy="4857784"/>
          </a:xfrm>
          <a:prstGeom prst="rect">
            <a:avLst/>
          </a:prstGeom>
          <a:noFill/>
        </p:spPr>
      </p:pic>
      <p:pic>
        <p:nvPicPr>
          <p:cNvPr id="1027" name="Picture 3" descr="C:\Users\418\Desktop\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8314" y="3000360"/>
            <a:ext cx="835989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00332" y="1142972"/>
            <a:ext cx="12001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800" b="1" kern="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Топқа тапсырма / өз бетінше орындайтын тапсырма 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00266" y="3143236"/>
            <a:ext cx="13144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Бос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орындарды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толтыр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(Fill in the gaps)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Matter is anything that has ______ and volume.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There are three main states of matter: ______, ______, ______.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solid has a fixed ______ and ______.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liquid has a fixed ______ but takes the shape of the ______.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gas has no fixed ______ and no fixed ______.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15" y="974185"/>
            <a:ext cx="12446337" cy="1754326"/>
          </a:xfrm>
        </p:spPr>
        <p:txBody>
          <a:bodyPr/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Answer key (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Жауаптары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14448" y="3214674"/>
            <a:ext cx="153591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Matter is anything that has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and volume.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There are three main states of matter: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solid, liquid, gas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 solid has a fixed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 liquid has a fixed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but takes the shape of the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container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A gas has no fixed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and no fixed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en-US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34" y="1357286"/>
            <a:ext cx="10303197" cy="830997"/>
          </a:xfrm>
        </p:spPr>
        <p:txBody>
          <a:bodyPr/>
          <a:lstStyle/>
          <a:p>
            <a:r>
              <a:rPr lang="kk-KZ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Аудармасы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28894" y="2500294"/>
            <a:ext cx="121444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бұл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массасы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нәрсені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айтамыз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Заттың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үш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күйі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бар: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сұйық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газ.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заттың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пішіні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Сұйықтың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ыдыстың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пішінін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Газдың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пішіні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де,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де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жоқ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703" y="974185"/>
            <a:ext cx="14293850" cy="692497"/>
          </a:xfrm>
        </p:spPr>
        <p:txBody>
          <a:bodyPr/>
          <a:lstStyle/>
          <a:p>
            <a:pPr algn="ctr"/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ТОПТАРҒА ТАПСЫРМА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418\Desktop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02" y="1928790"/>
            <a:ext cx="5214974" cy="3132371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929290" y="1714476"/>
            <a:ext cx="70723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Табиғаттағы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мысал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айналымы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Булану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→ су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газға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айналады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Конденсация →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бұлт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түзіледі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Жаңбыр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→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қайтадан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сұйық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күйге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215306" y="4643434"/>
            <a:ext cx="807249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Күнделікті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өмір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Парфюм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иіссу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Сұйық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күйде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Шашқанда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→ газ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тәрізді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ауаға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таралады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571968" y="6858012"/>
            <a:ext cx="857256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Құрылыс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материалдары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Темір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күйде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→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пішіні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себепті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үй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салуда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қолданылады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9" name="Picture 9" descr="C:\Users\418\Deskto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30" y="5214938"/>
            <a:ext cx="2352675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703" y="974185"/>
            <a:ext cx="14293850" cy="1107996"/>
          </a:xfrm>
        </p:spPr>
        <p:txBody>
          <a:bodyPr/>
          <a:lstStyle/>
          <a:p>
            <a:r>
              <a:rPr lang="kk-KZ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418\Desktop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20" y="3000360"/>
            <a:ext cx="4681560" cy="2720777"/>
          </a:xfrm>
          <a:prstGeom prst="rect">
            <a:avLst/>
          </a:prstGeom>
          <a:noFill/>
        </p:spPr>
      </p:pic>
      <p:pic>
        <p:nvPicPr>
          <p:cNvPr id="22531" name="Picture 3" descr="C:\Users\418\Desktop\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6810" y="1500162"/>
            <a:ext cx="3914794" cy="6462517"/>
          </a:xfrm>
          <a:prstGeom prst="rect">
            <a:avLst/>
          </a:prstGeom>
          <a:noFill/>
        </p:spPr>
      </p:pic>
      <p:sp>
        <p:nvSpPr>
          <p:cNvPr id="5" name="Стрелка вправо 4"/>
          <p:cNvSpPr/>
          <p:nvPr/>
        </p:nvSpPr>
        <p:spPr>
          <a:xfrm>
            <a:off x="6429356" y="4357682"/>
            <a:ext cx="114300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757098" y="4135388"/>
            <a:ext cx="15481720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200" b="1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600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03640" y="157445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83560" y="704845"/>
            <a:ext cx="6205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57786" y="2214542"/>
            <a:ext cx="6602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418\Desktop\2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68" y="3286112"/>
            <a:ext cx="7993665" cy="2876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68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572232" y="3000360"/>
            <a:ext cx="5000660" cy="6143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71506" y="3000360"/>
            <a:ext cx="4929222" cy="61436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72232" y="1285848"/>
            <a:ext cx="4929222" cy="857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0068" y="1285848"/>
            <a:ext cx="4929222" cy="8572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757098" y="4135388"/>
            <a:ext cx="15481720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200" b="1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600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00068" y="1285848"/>
            <a:ext cx="5256583" cy="74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Өзектілігі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44" y="3143236"/>
            <a:ext cx="48577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dirty="0" smtClean="0">
                <a:solidFill>
                  <a:schemeClr val="tx2"/>
                </a:solidFill>
                <a:effectLst/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SCAFFOLD – білім алушының оқу процесіндегі танымдық белсенділігін арттырып, кезең-кезеңімен қолдау көрсету арқылы құзыреттілікті дамытуға негізделген тиімді құрал</a:t>
            </a:r>
          </a:p>
          <a:p>
            <a:pPr algn="ctr"/>
            <a:r>
              <a:rPr lang="ru-RU" sz="36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. </a:t>
            </a:r>
            <a:endParaRPr lang="ru-RU" sz="3600" dirty="0">
              <a:solidFill>
                <a:schemeClr val="tx2"/>
              </a:solidFill>
              <a:latin typeface="Kz Times New Roman" pitchFamily="18" charset="0"/>
              <a:ea typeface="Kz Times New Roman" pitchFamily="18" charset="0"/>
              <a:cs typeface="Kz Times New Roman" pitchFamily="18" charset="0"/>
            </a:endParaRPr>
          </a:p>
        </p:txBody>
      </p:sp>
      <p:pic>
        <p:nvPicPr>
          <p:cNvPr id="7" name="Picture 10" descr="C:\Users\Metodist\Downloads\49dc9ff2-df82-4039-81af-6b5a26ec363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036"/>
          <a:stretch/>
        </p:blipFill>
        <p:spPr bwMode="auto">
          <a:xfrm>
            <a:off x="12144396" y="1285848"/>
            <a:ext cx="5795690" cy="3519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Metodist\Downloads\e741191e-813e-4405-9e08-a9d72b8a3a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72" y="5143500"/>
            <a:ext cx="5674646" cy="390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86546" y="3214674"/>
            <a:ext cx="47149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Білім</a:t>
            </a:r>
            <a:r>
              <a:rPr lang="ru-RU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sz="4000" dirty="0" err="1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алушылардың</a:t>
            </a:r>
            <a:r>
              <a:rPr lang="ru-RU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sz="4000" dirty="0" err="1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пәндік</a:t>
            </a:r>
            <a:r>
              <a:rPr lang="ru-RU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sz="4000" dirty="0" err="1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білімін</a:t>
            </a:r>
            <a:r>
              <a:rPr lang="ru-RU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CLIL</a:t>
            </a:r>
            <a:r>
              <a:rPr lang="kk-KZ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технологиясы </a:t>
            </a:r>
            <a:r>
              <a:rPr lang="ru-RU" sz="4000" dirty="0" err="1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арқылы</a:t>
            </a:r>
            <a:r>
              <a:rPr lang="ru-RU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sz="4000" dirty="0" err="1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дамыту</a:t>
            </a:r>
            <a:r>
              <a:rPr lang="ru-RU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sz="4000" dirty="0" err="1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және</a:t>
            </a:r>
            <a:r>
              <a:rPr lang="ru-RU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en-US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scaffold (</a:t>
            </a:r>
            <a:r>
              <a:rPr lang="ru-RU" sz="4000" dirty="0" err="1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қадамдық</a:t>
            </a:r>
            <a:r>
              <a:rPr lang="ru-RU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sz="4000" dirty="0" err="1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қолдау</a:t>
            </a:r>
            <a:r>
              <a:rPr lang="ru-RU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) </a:t>
            </a:r>
            <a:r>
              <a:rPr lang="ru-RU" sz="4000" dirty="0" err="1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әдісін</a:t>
            </a:r>
            <a:r>
              <a:rPr lang="ru-RU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sz="4000" dirty="0" err="1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тәжірибеде</a:t>
            </a:r>
            <a:r>
              <a:rPr lang="ru-RU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sz="4000" dirty="0" err="1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қолдануды</a:t>
            </a:r>
            <a:r>
              <a:rPr lang="ru-RU" sz="4000" dirty="0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 </a:t>
            </a:r>
            <a:r>
              <a:rPr lang="ru-RU" sz="4000" dirty="0" err="1" smtClean="0">
                <a:solidFill>
                  <a:schemeClr val="tx2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үйрету</a:t>
            </a:r>
            <a:endParaRPr lang="ru-RU" sz="4000" dirty="0">
              <a:solidFill>
                <a:schemeClr val="tx2"/>
              </a:solidFill>
              <a:latin typeface="Kz Times New Roman" pitchFamily="18" charset="0"/>
              <a:ea typeface="Kz Times New Roman" pitchFamily="18" charset="0"/>
              <a:cs typeface="Kz 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786678" y="1357286"/>
            <a:ext cx="2528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latin typeface="Kz Times New Roman" pitchFamily="18" charset="0"/>
                <a:ea typeface="Kz Times New Roman" pitchFamily="18" charset="0"/>
                <a:cs typeface="Kz Times New Roman" pitchFamily="18" charset="0"/>
              </a:rPr>
              <a:t>Мақсаты:</a:t>
            </a:r>
            <a:endParaRPr lang="ru-RU" sz="4000" b="1" dirty="0" smtClean="0">
              <a:solidFill>
                <a:srgbClr val="FF0000"/>
              </a:solidFill>
              <a:latin typeface="Kz Times New Roman" pitchFamily="18" charset="0"/>
              <a:ea typeface="Kz Times New Roman" pitchFamily="18" charset="0"/>
              <a:cs typeface="Kz 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82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255180" y="1766616"/>
            <a:ext cx="1535430" cy="1535430"/>
          </a:xfrm>
          <a:custGeom>
            <a:avLst/>
            <a:gdLst/>
            <a:ahLst/>
            <a:cxnLst/>
            <a:rect l="l" t="t" r="r" b="b"/>
            <a:pathLst>
              <a:path w="1535429" h="1535430">
                <a:moveTo>
                  <a:pt x="767515" y="1535031"/>
                </a:moveTo>
                <a:lnTo>
                  <a:pt x="718976" y="1533521"/>
                </a:lnTo>
                <a:lnTo>
                  <a:pt x="671239" y="1529051"/>
                </a:lnTo>
                <a:lnTo>
                  <a:pt x="624395" y="1521711"/>
                </a:lnTo>
                <a:lnTo>
                  <a:pt x="578533" y="1511591"/>
                </a:lnTo>
                <a:lnTo>
                  <a:pt x="533742" y="1498780"/>
                </a:lnTo>
                <a:lnTo>
                  <a:pt x="490114" y="1483369"/>
                </a:lnTo>
                <a:lnTo>
                  <a:pt x="447737" y="1465447"/>
                </a:lnTo>
                <a:lnTo>
                  <a:pt x="406702" y="1445105"/>
                </a:lnTo>
                <a:lnTo>
                  <a:pt x="367099" y="1422432"/>
                </a:lnTo>
                <a:lnTo>
                  <a:pt x="329017" y="1397518"/>
                </a:lnTo>
                <a:lnTo>
                  <a:pt x="292546" y="1370453"/>
                </a:lnTo>
                <a:lnTo>
                  <a:pt x="257777" y="1341328"/>
                </a:lnTo>
                <a:lnTo>
                  <a:pt x="224800" y="1310231"/>
                </a:lnTo>
                <a:lnTo>
                  <a:pt x="193703" y="1277253"/>
                </a:lnTo>
                <a:lnTo>
                  <a:pt x="164577" y="1242484"/>
                </a:lnTo>
                <a:lnTo>
                  <a:pt x="137513" y="1206014"/>
                </a:lnTo>
                <a:lnTo>
                  <a:pt x="112599" y="1167932"/>
                </a:lnTo>
                <a:lnTo>
                  <a:pt x="89926" y="1128328"/>
                </a:lnTo>
                <a:lnTo>
                  <a:pt x="69584" y="1087293"/>
                </a:lnTo>
                <a:lnTo>
                  <a:pt x="51662" y="1044917"/>
                </a:lnTo>
                <a:lnTo>
                  <a:pt x="36251" y="1001288"/>
                </a:lnTo>
                <a:lnTo>
                  <a:pt x="23440" y="956498"/>
                </a:lnTo>
                <a:lnTo>
                  <a:pt x="13320" y="910635"/>
                </a:lnTo>
                <a:lnTo>
                  <a:pt x="5979" y="863791"/>
                </a:lnTo>
                <a:lnTo>
                  <a:pt x="1509" y="816054"/>
                </a:lnTo>
                <a:lnTo>
                  <a:pt x="0" y="767513"/>
                </a:lnTo>
                <a:lnTo>
                  <a:pt x="1509" y="718976"/>
                </a:lnTo>
                <a:lnTo>
                  <a:pt x="5979" y="671240"/>
                </a:lnTo>
                <a:lnTo>
                  <a:pt x="13320" y="624395"/>
                </a:lnTo>
                <a:lnTo>
                  <a:pt x="23440" y="578533"/>
                </a:lnTo>
                <a:lnTo>
                  <a:pt x="36251" y="533742"/>
                </a:lnTo>
                <a:lnTo>
                  <a:pt x="51662" y="490114"/>
                </a:lnTo>
                <a:lnTo>
                  <a:pt x="69584" y="447737"/>
                </a:lnTo>
                <a:lnTo>
                  <a:pt x="89926" y="406702"/>
                </a:lnTo>
                <a:lnTo>
                  <a:pt x="112599" y="367099"/>
                </a:lnTo>
                <a:lnTo>
                  <a:pt x="137513" y="329017"/>
                </a:lnTo>
                <a:lnTo>
                  <a:pt x="164577" y="292547"/>
                </a:lnTo>
                <a:lnTo>
                  <a:pt x="193703" y="257777"/>
                </a:lnTo>
                <a:lnTo>
                  <a:pt x="224800" y="224800"/>
                </a:lnTo>
                <a:lnTo>
                  <a:pt x="257777" y="193703"/>
                </a:lnTo>
                <a:lnTo>
                  <a:pt x="292546" y="164577"/>
                </a:lnTo>
                <a:lnTo>
                  <a:pt x="329017" y="137513"/>
                </a:lnTo>
                <a:lnTo>
                  <a:pt x="367099" y="112599"/>
                </a:lnTo>
                <a:lnTo>
                  <a:pt x="406702" y="89926"/>
                </a:lnTo>
                <a:lnTo>
                  <a:pt x="447737" y="69584"/>
                </a:lnTo>
                <a:lnTo>
                  <a:pt x="490114" y="51662"/>
                </a:lnTo>
                <a:lnTo>
                  <a:pt x="533742" y="36251"/>
                </a:lnTo>
                <a:lnTo>
                  <a:pt x="578533" y="23440"/>
                </a:lnTo>
                <a:lnTo>
                  <a:pt x="624395" y="13320"/>
                </a:lnTo>
                <a:lnTo>
                  <a:pt x="671239" y="5980"/>
                </a:lnTo>
                <a:lnTo>
                  <a:pt x="718976" y="1509"/>
                </a:lnTo>
                <a:lnTo>
                  <a:pt x="767515" y="0"/>
                </a:lnTo>
                <a:lnTo>
                  <a:pt x="816054" y="1509"/>
                </a:lnTo>
                <a:lnTo>
                  <a:pt x="863790" y="5980"/>
                </a:lnTo>
                <a:lnTo>
                  <a:pt x="910635" y="13320"/>
                </a:lnTo>
                <a:lnTo>
                  <a:pt x="956497" y="23440"/>
                </a:lnTo>
                <a:lnTo>
                  <a:pt x="1001288" y="36251"/>
                </a:lnTo>
                <a:lnTo>
                  <a:pt x="1044916" y="51662"/>
                </a:lnTo>
                <a:lnTo>
                  <a:pt x="1087293" y="69584"/>
                </a:lnTo>
                <a:lnTo>
                  <a:pt x="1128328" y="89926"/>
                </a:lnTo>
                <a:lnTo>
                  <a:pt x="1167932" y="112599"/>
                </a:lnTo>
                <a:lnTo>
                  <a:pt x="1206013" y="137513"/>
                </a:lnTo>
                <a:lnTo>
                  <a:pt x="1242484" y="164577"/>
                </a:lnTo>
                <a:lnTo>
                  <a:pt x="1277253" y="193703"/>
                </a:lnTo>
                <a:lnTo>
                  <a:pt x="1310231" y="224800"/>
                </a:lnTo>
                <a:lnTo>
                  <a:pt x="1341328" y="257777"/>
                </a:lnTo>
                <a:lnTo>
                  <a:pt x="1370453" y="292547"/>
                </a:lnTo>
                <a:lnTo>
                  <a:pt x="1397518" y="329017"/>
                </a:lnTo>
                <a:lnTo>
                  <a:pt x="1422432" y="367099"/>
                </a:lnTo>
                <a:lnTo>
                  <a:pt x="1445105" y="406702"/>
                </a:lnTo>
                <a:lnTo>
                  <a:pt x="1465447" y="447737"/>
                </a:lnTo>
                <a:lnTo>
                  <a:pt x="1483369" y="490114"/>
                </a:lnTo>
                <a:lnTo>
                  <a:pt x="1498780" y="533742"/>
                </a:lnTo>
                <a:lnTo>
                  <a:pt x="1511590" y="578533"/>
                </a:lnTo>
                <a:lnTo>
                  <a:pt x="1521711" y="624395"/>
                </a:lnTo>
                <a:lnTo>
                  <a:pt x="1529051" y="671240"/>
                </a:lnTo>
                <a:lnTo>
                  <a:pt x="1533521" y="718976"/>
                </a:lnTo>
                <a:lnTo>
                  <a:pt x="1535031" y="767515"/>
                </a:lnTo>
                <a:lnTo>
                  <a:pt x="1533521" y="816054"/>
                </a:lnTo>
                <a:lnTo>
                  <a:pt x="1529051" y="863791"/>
                </a:lnTo>
                <a:lnTo>
                  <a:pt x="1521711" y="910635"/>
                </a:lnTo>
                <a:lnTo>
                  <a:pt x="1511590" y="956498"/>
                </a:lnTo>
                <a:lnTo>
                  <a:pt x="1498780" y="1001288"/>
                </a:lnTo>
                <a:lnTo>
                  <a:pt x="1483369" y="1044917"/>
                </a:lnTo>
                <a:lnTo>
                  <a:pt x="1465447" y="1087293"/>
                </a:lnTo>
                <a:lnTo>
                  <a:pt x="1445105" y="1128328"/>
                </a:lnTo>
                <a:lnTo>
                  <a:pt x="1422432" y="1167932"/>
                </a:lnTo>
                <a:lnTo>
                  <a:pt x="1397518" y="1206014"/>
                </a:lnTo>
                <a:lnTo>
                  <a:pt x="1370453" y="1242484"/>
                </a:lnTo>
                <a:lnTo>
                  <a:pt x="1341328" y="1277253"/>
                </a:lnTo>
                <a:lnTo>
                  <a:pt x="1310231" y="1310231"/>
                </a:lnTo>
                <a:lnTo>
                  <a:pt x="1277253" y="1341328"/>
                </a:lnTo>
                <a:lnTo>
                  <a:pt x="1242484" y="1370453"/>
                </a:lnTo>
                <a:lnTo>
                  <a:pt x="1206013" y="1397518"/>
                </a:lnTo>
                <a:lnTo>
                  <a:pt x="1167932" y="1422432"/>
                </a:lnTo>
                <a:lnTo>
                  <a:pt x="1128328" y="1445105"/>
                </a:lnTo>
                <a:lnTo>
                  <a:pt x="1087293" y="1465447"/>
                </a:lnTo>
                <a:lnTo>
                  <a:pt x="1044916" y="1483369"/>
                </a:lnTo>
                <a:lnTo>
                  <a:pt x="1001288" y="1498780"/>
                </a:lnTo>
                <a:lnTo>
                  <a:pt x="956497" y="1511591"/>
                </a:lnTo>
                <a:lnTo>
                  <a:pt x="910635" y="1521711"/>
                </a:lnTo>
                <a:lnTo>
                  <a:pt x="863790" y="1529051"/>
                </a:lnTo>
                <a:lnTo>
                  <a:pt x="816054" y="1533521"/>
                </a:lnTo>
                <a:lnTo>
                  <a:pt x="767515" y="1535031"/>
                </a:lnTo>
                <a:close/>
              </a:path>
            </a:pathLst>
          </a:custGeom>
          <a:solidFill>
            <a:srgbClr val="74D8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Прямоугольник 28"/>
          <p:cNvSpPr/>
          <p:nvPr/>
        </p:nvSpPr>
        <p:spPr>
          <a:xfrm>
            <a:off x="1757098" y="4157441"/>
            <a:ext cx="15481720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200" b="1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600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84532" y="3499742"/>
            <a:ext cx="1535430" cy="1535430"/>
          </a:xfrm>
          <a:custGeom>
            <a:avLst/>
            <a:gdLst/>
            <a:ahLst/>
            <a:cxnLst/>
            <a:rect l="l" t="t" r="r" b="b"/>
            <a:pathLst>
              <a:path w="1535429" h="1535430">
                <a:moveTo>
                  <a:pt x="767515" y="1535031"/>
                </a:moveTo>
                <a:lnTo>
                  <a:pt x="718976" y="1533521"/>
                </a:lnTo>
                <a:lnTo>
                  <a:pt x="671239" y="1529051"/>
                </a:lnTo>
                <a:lnTo>
                  <a:pt x="624395" y="1521711"/>
                </a:lnTo>
                <a:lnTo>
                  <a:pt x="578533" y="1511591"/>
                </a:lnTo>
                <a:lnTo>
                  <a:pt x="533742" y="1498780"/>
                </a:lnTo>
                <a:lnTo>
                  <a:pt x="490114" y="1483369"/>
                </a:lnTo>
                <a:lnTo>
                  <a:pt x="447737" y="1465447"/>
                </a:lnTo>
                <a:lnTo>
                  <a:pt x="406702" y="1445105"/>
                </a:lnTo>
                <a:lnTo>
                  <a:pt x="367099" y="1422432"/>
                </a:lnTo>
                <a:lnTo>
                  <a:pt x="329017" y="1397518"/>
                </a:lnTo>
                <a:lnTo>
                  <a:pt x="292546" y="1370453"/>
                </a:lnTo>
                <a:lnTo>
                  <a:pt x="257777" y="1341328"/>
                </a:lnTo>
                <a:lnTo>
                  <a:pt x="224800" y="1310231"/>
                </a:lnTo>
                <a:lnTo>
                  <a:pt x="193703" y="1277253"/>
                </a:lnTo>
                <a:lnTo>
                  <a:pt x="164577" y="1242484"/>
                </a:lnTo>
                <a:lnTo>
                  <a:pt x="137513" y="1206014"/>
                </a:lnTo>
                <a:lnTo>
                  <a:pt x="112599" y="1167932"/>
                </a:lnTo>
                <a:lnTo>
                  <a:pt x="89926" y="1128328"/>
                </a:lnTo>
                <a:lnTo>
                  <a:pt x="69584" y="1087293"/>
                </a:lnTo>
                <a:lnTo>
                  <a:pt x="51662" y="1044917"/>
                </a:lnTo>
                <a:lnTo>
                  <a:pt x="36251" y="1001288"/>
                </a:lnTo>
                <a:lnTo>
                  <a:pt x="23440" y="956498"/>
                </a:lnTo>
                <a:lnTo>
                  <a:pt x="13320" y="910635"/>
                </a:lnTo>
                <a:lnTo>
                  <a:pt x="5979" y="863791"/>
                </a:lnTo>
                <a:lnTo>
                  <a:pt x="1509" y="816054"/>
                </a:lnTo>
                <a:lnTo>
                  <a:pt x="0" y="767513"/>
                </a:lnTo>
                <a:lnTo>
                  <a:pt x="1509" y="718976"/>
                </a:lnTo>
                <a:lnTo>
                  <a:pt x="5979" y="671240"/>
                </a:lnTo>
                <a:lnTo>
                  <a:pt x="13320" y="624395"/>
                </a:lnTo>
                <a:lnTo>
                  <a:pt x="23440" y="578533"/>
                </a:lnTo>
                <a:lnTo>
                  <a:pt x="36251" y="533742"/>
                </a:lnTo>
                <a:lnTo>
                  <a:pt x="51662" y="490114"/>
                </a:lnTo>
                <a:lnTo>
                  <a:pt x="69584" y="447737"/>
                </a:lnTo>
                <a:lnTo>
                  <a:pt x="89926" y="406702"/>
                </a:lnTo>
                <a:lnTo>
                  <a:pt x="112599" y="367099"/>
                </a:lnTo>
                <a:lnTo>
                  <a:pt x="137513" y="329017"/>
                </a:lnTo>
                <a:lnTo>
                  <a:pt x="164577" y="292547"/>
                </a:lnTo>
                <a:lnTo>
                  <a:pt x="193703" y="257777"/>
                </a:lnTo>
                <a:lnTo>
                  <a:pt x="224800" y="224800"/>
                </a:lnTo>
                <a:lnTo>
                  <a:pt x="257777" y="193703"/>
                </a:lnTo>
                <a:lnTo>
                  <a:pt x="292546" y="164577"/>
                </a:lnTo>
                <a:lnTo>
                  <a:pt x="329017" y="137513"/>
                </a:lnTo>
                <a:lnTo>
                  <a:pt x="367099" y="112599"/>
                </a:lnTo>
                <a:lnTo>
                  <a:pt x="406702" y="89926"/>
                </a:lnTo>
                <a:lnTo>
                  <a:pt x="447737" y="69584"/>
                </a:lnTo>
                <a:lnTo>
                  <a:pt x="490114" y="51662"/>
                </a:lnTo>
                <a:lnTo>
                  <a:pt x="533742" y="36251"/>
                </a:lnTo>
                <a:lnTo>
                  <a:pt x="578533" y="23440"/>
                </a:lnTo>
                <a:lnTo>
                  <a:pt x="624395" y="13320"/>
                </a:lnTo>
                <a:lnTo>
                  <a:pt x="671239" y="5980"/>
                </a:lnTo>
                <a:lnTo>
                  <a:pt x="718976" y="1509"/>
                </a:lnTo>
                <a:lnTo>
                  <a:pt x="767515" y="0"/>
                </a:lnTo>
                <a:lnTo>
                  <a:pt x="816054" y="1509"/>
                </a:lnTo>
                <a:lnTo>
                  <a:pt x="863790" y="5980"/>
                </a:lnTo>
                <a:lnTo>
                  <a:pt x="910635" y="13320"/>
                </a:lnTo>
                <a:lnTo>
                  <a:pt x="956497" y="23440"/>
                </a:lnTo>
                <a:lnTo>
                  <a:pt x="1001288" y="36251"/>
                </a:lnTo>
                <a:lnTo>
                  <a:pt x="1044916" y="51662"/>
                </a:lnTo>
                <a:lnTo>
                  <a:pt x="1087293" y="69584"/>
                </a:lnTo>
                <a:lnTo>
                  <a:pt x="1128328" y="89926"/>
                </a:lnTo>
                <a:lnTo>
                  <a:pt x="1167932" y="112599"/>
                </a:lnTo>
                <a:lnTo>
                  <a:pt x="1206013" y="137513"/>
                </a:lnTo>
                <a:lnTo>
                  <a:pt x="1242484" y="164577"/>
                </a:lnTo>
                <a:lnTo>
                  <a:pt x="1277253" y="193703"/>
                </a:lnTo>
                <a:lnTo>
                  <a:pt x="1310231" y="224800"/>
                </a:lnTo>
                <a:lnTo>
                  <a:pt x="1341328" y="257777"/>
                </a:lnTo>
                <a:lnTo>
                  <a:pt x="1370453" y="292547"/>
                </a:lnTo>
                <a:lnTo>
                  <a:pt x="1397518" y="329017"/>
                </a:lnTo>
                <a:lnTo>
                  <a:pt x="1422432" y="367099"/>
                </a:lnTo>
                <a:lnTo>
                  <a:pt x="1445105" y="406702"/>
                </a:lnTo>
                <a:lnTo>
                  <a:pt x="1465447" y="447737"/>
                </a:lnTo>
                <a:lnTo>
                  <a:pt x="1483369" y="490114"/>
                </a:lnTo>
                <a:lnTo>
                  <a:pt x="1498780" y="533742"/>
                </a:lnTo>
                <a:lnTo>
                  <a:pt x="1511590" y="578533"/>
                </a:lnTo>
                <a:lnTo>
                  <a:pt x="1521711" y="624395"/>
                </a:lnTo>
                <a:lnTo>
                  <a:pt x="1529051" y="671240"/>
                </a:lnTo>
                <a:lnTo>
                  <a:pt x="1533521" y="718976"/>
                </a:lnTo>
                <a:lnTo>
                  <a:pt x="1535031" y="767515"/>
                </a:lnTo>
                <a:lnTo>
                  <a:pt x="1533521" y="816054"/>
                </a:lnTo>
                <a:lnTo>
                  <a:pt x="1529051" y="863791"/>
                </a:lnTo>
                <a:lnTo>
                  <a:pt x="1521711" y="910635"/>
                </a:lnTo>
                <a:lnTo>
                  <a:pt x="1511590" y="956498"/>
                </a:lnTo>
                <a:lnTo>
                  <a:pt x="1498780" y="1001288"/>
                </a:lnTo>
                <a:lnTo>
                  <a:pt x="1483369" y="1044917"/>
                </a:lnTo>
                <a:lnTo>
                  <a:pt x="1465447" y="1087293"/>
                </a:lnTo>
                <a:lnTo>
                  <a:pt x="1445105" y="1128328"/>
                </a:lnTo>
                <a:lnTo>
                  <a:pt x="1422432" y="1167932"/>
                </a:lnTo>
                <a:lnTo>
                  <a:pt x="1397518" y="1206014"/>
                </a:lnTo>
                <a:lnTo>
                  <a:pt x="1370453" y="1242484"/>
                </a:lnTo>
                <a:lnTo>
                  <a:pt x="1341328" y="1277253"/>
                </a:lnTo>
                <a:lnTo>
                  <a:pt x="1310231" y="1310231"/>
                </a:lnTo>
                <a:lnTo>
                  <a:pt x="1277253" y="1341328"/>
                </a:lnTo>
                <a:lnTo>
                  <a:pt x="1242484" y="1370453"/>
                </a:lnTo>
                <a:lnTo>
                  <a:pt x="1206013" y="1397518"/>
                </a:lnTo>
                <a:lnTo>
                  <a:pt x="1167932" y="1422432"/>
                </a:lnTo>
                <a:lnTo>
                  <a:pt x="1128328" y="1445105"/>
                </a:lnTo>
                <a:lnTo>
                  <a:pt x="1087293" y="1465447"/>
                </a:lnTo>
                <a:lnTo>
                  <a:pt x="1044916" y="1483369"/>
                </a:lnTo>
                <a:lnTo>
                  <a:pt x="1001288" y="1498780"/>
                </a:lnTo>
                <a:lnTo>
                  <a:pt x="956497" y="1511591"/>
                </a:lnTo>
                <a:lnTo>
                  <a:pt x="910635" y="1521711"/>
                </a:lnTo>
                <a:lnTo>
                  <a:pt x="863790" y="1529051"/>
                </a:lnTo>
                <a:lnTo>
                  <a:pt x="816054" y="1533521"/>
                </a:lnTo>
                <a:lnTo>
                  <a:pt x="767515" y="1535031"/>
                </a:lnTo>
                <a:close/>
              </a:path>
            </a:pathLst>
          </a:custGeom>
          <a:solidFill>
            <a:srgbClr val="74D8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/>
          <p:cNvSpPr/>
          <p:nvPr/>
        </p:nvSpPr>
        <p:spPr>
          <a:xfrm>
            <a:off x="535824" y="2108867"/>
            <a:ext cx="1009650" cy="1047750"/>
          </a:xfrm>
          <a:custGeom>
            <a:avLst/>
            <a:gdLst/>
            <a:ahLst/>
            <a:cxnLst/>
            <a:rect l="l" t="t" r="r" b="b"/>
            <a:pathLst>
              <a:path w="1009650" h="1047750">
                <a:moveTo>
                  <a:pt x="986243" y="552729"/>
                </a:moveTo>
                <a:lnTo>
                  <a:pt x="983843" y="503021"/>
                </a:lnTo>
                <a:lnTo>
                  <a:pt x="976782" y="454939"/>
                </a:lnTo>
                <a:lnTo>
                  <a:pt x="965276" y="408622"/>
                </a:lnTo>
                <a:lnTo>
                  <a:pt x="949528" y="364185"/>
                </a:lnTo>
                <a:lnTo>
                  <a:pt x="929754" y="321716"/>
                </a:lnTo>
                <a:lnTo>
                  <a:pt x="906157" y="281368"/>
                </a:lnTo>
                <a:lnTo>
                  <a:pt x="878954" y="243217"/>
                </a:lnTo>
                <a:lnTo>
                  <a:pt x="832523" y="298399"/>
                </a:lnTo>
                <a:lnTo>
                  <a:pt x="863650" y="343065"/>
                </a:lnTo>
                <a:lnTo>
                  <a:pt x="886790" y="390232"/>
                </a:lnTo>
                <a:lnTo>
                  <a:pt x="902550" y="440512"/>
                </a:lnTo>
                <a:lnTo>
                  <a:pt x="911567" y="494487"/>
                </a:lnTo>
                <a:lnTo>
                  <a:pt x="914425" y="552729"/>
                </a:lnTo>
                <a:lnTo>
                  <a:pt x="911593" y="602043"/>
                </a:lnTo>
                <a:lnTo>
                  <a:pt x="903312" y="649655"/>
                </a:lnTo>
                <a:lnTo>
                  <a:pt x="889889" y="695286"/>
                </a:lnTo>
                <a:lnTo>
                  <a:pt x="871651" y="738593"/>
                </a:lnTo>
                <a:lnTo>
                  <a:pt x="848893" y="779272"/>
                </a:lnTo>
                <a:lnTo>
                  <a:pt x="821956" y="817003"/>
                </a:lnTo>
                <a:lnTo>
                  <a:pt x="791121" y="851471"/>
                </a:lnTo>
                <a:lnTo>
                  <a:pt x="756729" y="882370"/>
                </a:lnTo>
                <a:lnTo>
                  <a:pt x="719086" y="909370"/>
                </a:lnTo>
                <a:lnTo>
                  <a:pt x="678510" y="932180"/>
                </a:lnTo>
                <a:lnTo>
                  <a:pt x="635304" y="950455"/>
                </a:lnTo>
                <a:lnTo>
                  <a:pt x="589800" y="963904"/>
                </a:lnTo>
                <a:lnTo>
                  <a:pt x="542290" y="972210"/>
                </a:lnTo>
                <a:lnTo>
                  <a:pt x="493115" y="975042"/>
                </a:lnTo>
                <a:lnTo>
                  <a:pt x="443928" y="972210"/>
                </a:lnTo>
                <a:lnTo>
                  <a:pt x="396430" y="963904"/>
                </a:lnTo>
                <a:lnTo>
                  <a:pt x="350926" y="950455"/>
                </a:lnTo>
                <a:lnTo>
                  <a:pt x="307721" y="932180"/>
                </a:lnTo>
                <a:lnTo>
                  <a:pt x="267144" y="909370"/>
                </a:lnTo>
                <a:lnTo>
                  <a:pt x="229501" y="882370"/>
                </a:lnTo>
                <a:lnTo>
                  <a:pt x="195110" y="851471"/>
                </a:lnTo>
                <a:lnTo>
                  <a:pt x="164274" y="817003"/>
                </a:lnTo>
                <a:lnTo>
                  <a:pt x="137325" y="779272"/>
                </a:lnTo>
                <a:lnTo>
                  <a:pt x="114579" y="738593"/>
                </a:lnTo>
                <a:lnTo>
                  <a:pt x="96329" y="695286"/>
                </a:lnTo>
                <a:lnTo>
                  <a:pt x="82918" y="649655"/>
                </a:lnTo>
                <a:lnTo>
                  <a:pt x="74625" y="602043"/>
                </a:lnTo>
                <a:lnTo>
                  <a:pt x="71793" y="552729"/>
                </a:lnTo>
                <a:lnTo>
                  <a:pt x="74625" y="503415"/>
                </a:lnTo>
                <a:lnTo>
                  <a:pt x="82918" y="455790"/>
                </a:lnTo>
                <a:lnTo>
                  <a:pt x="96329" y="410159"/>
                </a:lnTo>
                <a:lnTo>
                  <a:pt x="114579" y="366839"/>
                </a:lnTo>
                <a:lnTo>
                  <a:pt x="137325" y="326161"/>
                </a:lnTo>
                <a:lnTo>
                  <a:pt x="164274" y="288417"/>
                </a:lnTo>
                <a:lnTo>
                  <a:pt x="195110" y="253936"/>
                </a:lnTo>
                <a:lnTo>
                  <a:pt x="229501" y="223024"/>
                </a:lnTo>
                <a:lnTo>
                  <a:pt x="267144" y="195999"/>
                </a:lnTo>
                <a:lnTo>
                  <a:pt x="307721" y="173189"/>
                </a:lnTo>
                <a:lnTo>
                  <a:pt x="350926" y="154901"/>
                </a:lnTo>
                <a:lnTo>
                  <a:pt x="396430" y="141439"/>
                </a:lnTo>
                <a:lnTo>
                  <a:pt x="443928" y="133134"/>
                </a:lnTo>
                <a:lnTo>
                  <a:pt x="493115" y="130302"/>
                </a:lnTo>
                <a:lnTo>
                  <a:pt x="545350" y="132486"/>
                </a:lnTo>
                <a:lnTo>
                  <a:pt x="592836" y="139788"/>
                </a:lnTo>
                <a:lnTo>
                  <a:pt x="637781" y="153352"/>
                </a:lnTo>
                <a:lnTo>
                  <a:pt x="682409" y="174307"/>
                </a:lnTo>
                <a:lnTo>
                  <a:pt x="726516" y="116230"/>
                </a:lnTo>
                <a:lnTo>
                  <a:pt x="683412" y="95199"/>
                </a:lnTo>
                <a:lnTo>
                  <a:pt x="638683" y="78955"/>
                </a:lnTo>
                <a:lnTo>
                  <a:pt x="592162" y="67437"/>
                </a:lnTo>
                <a:lnTo>
                  <a:pt x="543687" y="60566"/>
                </a:lnTo>
                <a:lnTo>
                  <a:pt x="493115" y="58293"/>
                </a:lnTo>
                <a:lnTo>
                  <a:pt x="445706" y="60566"/>
                </a:lnTo>
                <a:lnTo>
                  <a:pt x="399554" y="67233"/>
                </a:lnTo>
                <a:lnTo>
                  <a:pt x="354876" y="78092"/>
                </a:lnTo>
                <a:lnTo>
                  <a:pt x="311861" y="92925"/>
                </a:lnTo>
                <a:lnTo>
                  <a:pt x="270738" y="111531"/>
                </a:lnTo>
                <a:lnTo>
                  <a:pt x="231698" y="133692"/>
                </a:lnTo>
                <a:lnTo>
                  <a:pt x="194957" y="159207"/>
                </a:lnTo>
                <a:lnTo>
                  <a:pt x="160731" y="187871"/>
                </a:lnTo>
                <a:lnTo>
                  <a:pt x="129222" y="219468"/>
                </a:lnTo>
                <a:lnTo>
                  <a:pt x="100634" y="253784"/>
                </a:lnTo>
                <a:lnTo>
                  <a:pt x="75184" y="290614"/>
                </a:lnTo>
                <a:lnTo>
                  <a:pt x="53086" y="329755"/>
                </a:lnTo>
                <a:lnTo>
                  <a:pt x="34531" y="370992"/>
                </a:lnTo>
                <a:lnTo>
                  <a:pt x="19735" y="414121"/>
                </a:lnTo>
                <a:lnTo>
                  <a:pt x="8902" y="458927"/>
                </a:lnTo>
                <a:lnTo>
                  <a:pt x="2260" y="505193"/>
                </a:lnTo>
                <a:lnTo>
                  <a:pt x="0" y="552729"/>
                </a:lnTo>
                <a:lnTo>
                  <a:pt x="2260" y="600265"/>
                </a:lnTo>
                <a:lnTo>
                  <a:pt x="8902" y="646531"/>
                </a:lnTo>
                <a:lnTo>
                  <a:pt x="19735" y="691337"/>
                </a:lnTo>
                <a:lnTo>
                  <a:pt x="34531" y="734466"/>
                </a:lnTo>
                <a:lnTo>
                  <a:pt x="53086" y="775703"/>
                </a:lnTo>
                <a:lnTo>
                  <a:pt x="75184" y="814844"/>
                </a:lnTo>
                <a:lnTo>
                  <a:pt x="100634" y="851674"/>
                </a:lnTo>
                <a:lnTo>
                  <a:pt x="129222" y="885990"/>
                </a:lnTo>
                <a:lnTo>
                  <a:pt x="160731" y="917587"/>
                </a:lnTo>
                <a:lnTo>
                  <a:pt x="194957" y="946251"/>
                </a:lnTo>
                <a:lnTo>
                  <a:pt x="231698" y="971765"/>
                </a:lnTo>
                <a:lnTo>
                  <a:pt x="270738" y="993927"/>
                </a:lnTo>
                <a:lnTo>
                  <a:pt x="311861" y="1012532"/>
                </a:lnTo>
                <a:lnTo>
                  <a:pt x="354876" y="1027366"/>
                </a:lnTo>
                <a:lnTo>
                  <a:pt x="399554" y="1038225"/>
                </a:lnTo>
                <a:lnTo>
                  <a:pt x="445706" y="1044892"/>
                </a:lnTo>
                <a:lnTo>
                  <a:pt x="493115" y="1047153"/>
                </a:lnTo>
                <a:lnTo>
                  <a:pt x="540524" y="1044892"/>
                </a:lnTo>
                <a:lnTo>
                  <a:pt x="586676" y="1038225"/>
                </a:lnTo>
                <a:lnTo>
                  <a:pt x="631367" y="1027366"/>
                </a:lnTo>
                <a:lnTo>
                  <a:pt x="674370" y="1012532"/>
                </a:lnTo>
                <a:lnTo>
                  <a:pt x="715505" y="993927"/>
                </a:lnTo>
                <a:lnTo>
                  <a:pt x="754545" y="971765"/>
                </a:lnTo>
                <a:lnTo>
                  <a:pt x="791273" y="946251"/>
                </a:lnTo>
                <a:lnTo>
                  <a:pt x="825500" y="917587"/>
                </a:lnTo>
                <a:lnTo>
                  <a:pt x="857008" y="885990"/>
                </a:lnTo>
                <a:lnTo>
                  <a:pt x="885596" y="851674"/>
                </a:lnTo>
                <a:lnTo>
                  <a:pt x="911047" y="814844"/>
                </a:lnTo>
                <a:lnTo>
                  <a:pt x="933157" y="775703"/>
                </a:lnTo>
                <a:lnTo>
                  <a:pt x="951712" y="734466"/>
                </a:lnTo>
                <a:lnTo>
                  <a:pt x="966508" y="691337"/>
                </a:lnTo>
                <a:lnTo>
                  <a:pt x="977328" y="646531"/>
                </a:lnTo>
                <a:lnTo>
                  <a:pt x="983983" y="600265"/>
                </a:lnTo>
                <a:lnTo>
                  <a:pt x="986243" y="552729"/>
                </a:lnTo>
                <a:close/>
              </a:path>
              <a:path w="1009650" h="1047750">
                <a:moveTo>
                  <a:pt x="1009650" y="11506"/>
                </a:moveTo>
                <a:lnTo>
                  <a:pt x="968349" y="0"/>
                </a:lnTo>
                <a:lnTo>
                  <a:pt x="920216" y="3454"/>
                </a:lnTo>
                <a:lnTo>
                  <a:pt x="879055" y="13804"/>
                </a:lnTo>
                <a:lnTo>
                  <a:pt x="844880" y="31051"/>
                </a:lnTo>
                <a:lnTo>
                  <a:pt x="791400" y="86334"/>
                </a:lnTo>
                <a:lnTo>
                  <a:pt x="764794" y="118808"/>
                </a:lnTo>
                <a:lnTo>
                  <a:pt x="737870" y="152628"/>
                </a:lnTo>
                <a:lnTo>
                  <a:pt x="710603" y="187794"/>
                </a:lnTo>
                <a:lnTo>
                  <a:pt x="683018" y="224307"/>
                </a:lnTo>
                <a:lnTo>
                  <a:pt x="655104" y="262166"/>
                </a:lnTo>
                <a:lnTo>
                  <a:pt x="626859" y="301358"/>
                </a:lnTo>
                <a:lnTo>
                  <a:pt x="598284" y="341909"/>
                </a:lnTo>
                <a:lnTo>
                  <a:pt x="569391" y="383806"/>
                </a:lnTo>
                <a:lnTo>
                  <a:pt x="540169" y="427050"/>
                </a:lnTo>
                <a:lnTo>
                  <a:pt x="510603" y="471627"/>
                </a:lnTo>
                <a:lnTo>
                  <a:pt x="480720" y="517563"/>
                </a:lnTo>
                <a:lnTo>
                  <a:pt x="450519" y="564845"/>
                </a:lnTo>
                <a:lnTo>
                  <a:pt x="419976" y="613460"/>
                </a:lnTo>
                <a:lnTo>
                  <a:pt x="414667" y="620179"/>
                </a:lnTo>
                <a:lnTo>
                  <a:pt x="409460" y="624967"/>
                </a:lnTo>
                <a:lnTo>
                  <a:pt x="404342" y="627837"/>
                </a:lnTo>
                <a:lnTo>
                  <a:pt x="399326" y="628802"/>
                </a:lnTo>
                <a:lnTo>
                  <a:pt x="391731" y="623049"/>
                </a:lnTo>
                <a:lnTo>
                  <a:pt x="381927" y="605790"/>
                </a:lnTo>
                <a:lnTo>
                  <a:pt x="369925" y="577037"/>
                </a:lnTo>
                <a:lnTo>
                  <a:pt x="355727" y="536778"/>
                </a:lnTo>
                <a:lnTo>
                  <a:pt x="347179" y="515315"/>
                </a:lnTo>
                <a:lnTo>
                  <a:pt x="336804" y="499973"/>
                </a:lnTo>
                <a:lnTo>
                  <a:pt x="324612" y="490766"/>
                </a:lnTo>
                <a:lnTo>
                  <a:pt x="310603" y="487705"/>
                </a:lnTo>
                <a:lnTo>
                  <a:pt x="297510" y="488848"/>
                </a:lnTo>
                <a:lnTo>
                  <a:pt x="252488" y="506107"/>
                </a:lnTo>
                <a:lnTo>
                  <a:pt x="212331" y="536587"/>
                </a:lnTo>
                <a:lnTo>
                  <a:pt x="198945" y="568223"/>
                </a:lnTo>
                <a:lnTo>
                  <a:pt x="201434" y="588632"/>
                </a:lnTo>
                <a:lnTo>
                  <a:pt x="221322" y="662254"/>
                </a:lnTo>
                <a:lnTo>
                  <a:pt x="238721" y="715454"/>
                </a:lnTo>
                <a:lnTo>
                  <a:pt x="255739" y="762469"/>
                </a:lnTo>
                <a:lnTo>
                  <a:pt x="271602" y="797699"/>
                </a:lnTo>
                <a:lnTo>
                  <a:pt x="299897" y="832777"/>
                </a:lnTo>
                <a:lnTo>
                  <a:pt x="340194" y="837095"/>
                </a:lnTo>
                <a:lnTo>
                  <a:pt x="364909" y="837387"/>
                </a:lnTo>
                <a:lnTo>
                  <a:pt x="389763" y="835660"/>
                </a:lnTo>
                <a:lnTo>
                  <a:pt x="410032" y="830478"/>
                </a:lnTo>
                <a:lnTo>
                  <a:pt x="425716" y="821855"/>
                </a:lnTo>
                <a:lnTo>
                  <a:pt x="436803" y="809777"/>
                </a:lnTo>
                <a:lnTo>
                  <a:pt x="464985" y="765937"/>
                </a:lnTo>
                <a:lnTo>
                  <a:pt x="493420" y="722337"/>
                </a:lnTo>
                <a:lnTo>
                  <a:pt x="522122" y="678992"/>
                </a:lnTo>
                <a:lnTo>
                  <a:pt x="551091" y="635889"/>
                </a:lnTo>
                <a:lnTo>
                  <a:pt x="580326" y="593026"/>
                </a:lnTo>
                <a:lnTo>
                  <a:pt x="609815" y="550418"/>
                </a:lnTo>
                <a:lnTo>
                  <a:pt x="639584" y="508050"/>
                </a:lnTo>
                <a:lnTo>
                  <a:pt x="669607" y="465924"/>
                </a:lnTo>
                <a:lnTo>
                  <a:pt x="699897" y="424053"/>
                </a:lnTo>
                <a:lnTo>
                  <a:pt x="730453" y="382435"/>
                </a:lnTo>
                <a:lnTo>
                  <a:pt x="761276" y="341045"/>
                </a:lnTo>
                <a:lnTo>
                  <a:pt x="792353" y="299910"/>
                </a:lnTo>
                <a:lnTo>
                  <a:pt x="823709" y="259029"/>
                </a:lnTo>
                <a:lnTo>
                  <a:pt x="855319" y="218389"/>
                </a:lnTo>
                <a:lnTo>
                  <a:pt x="887196" y="177990"/>
                </a:lnTo>
                <a:lnTo>
                  <a:pt x="919340" y="137833"/>
                </a:lnTo>
                <a:lnTo>
                  <a:pt x="951738" y="97929"/>
                </a:lnTo>
                <a:lnTo>
                  <a:pt x="984415" y="58280"/>
                </a:lnTo>
                <a:lnTo>
                  <a:pt x="995451" y="43853"/>
                </a:lnTo>
                <a:lnTo>
                  <a:pt x="1003338" y="32016"/>
                </a:lnTo>
                <a:lnTo>
                  <a:pt x="1008075" y="22758"/>
                </a:lnTo>
                <a:lnTo>
                  <a:pt x="1009650" y="16103"/>
                </a:lnTo>
                <a:lnTo>
                  <a:pt x="1009650" y="11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4447422" y="3837402"/>
            <a:ext cx="1009650" cy="855337"/>
          </a:xfrm>
          <a:custGeom>
            <a:avLst/>
            <a:gdLst/>
            <a:ahLst/>
            <a:cxnLst/>
            <a:rect l="l" t="t" r="r" b="b"/>
            <a:pathLst>
              <a:path w="1009650" h="1047750">
                <a:moveTo>
                  <a:pt x="986243" y="552729"/>
                </a:moveTo>
                <a:lnTo>
                  <a:pt x="983843" y="503021"/>
                </a:lnTo>
                <a:lnTo>
                  <a:pt x="976782" y="454939"/>
                </a:lnTo>
                <a:lnTo>
                  <a:pt x="965276" y="408622"/>
                </a:lnTo>
                <a:lnTo>
                  <a:pt x="949528" y="364185"/>
                </a:lnTo>
                <a:lnTo>
                  <a:pt x="929754" y="321716"/>
                </a:lnTo>
                <a:lnTo>
                  <a:pt x="906157" y="281368"/>
                </a:lnTo>
                <a:lnTo>
                  <a:pt x="878954" y="243217"/>
                </a:lnTo>
                <a:lnTo>
                  <a:pt x="832523" y="298399"/>
                </a:lnTo>
                <a:lnTo>
                  <a:pt x="863650" y="343065"/>
                </a:lnTo>
                <a:lnTo>
                  <a:pt x="886790" y="390232"/>
                </a:lnTo>
                <a:lnTo>
                  <a:pt x="902550" y="440512"/>
                </a:lnTo>
                <a:lnTo>
                  <a:pt x="911567" y="494487"/>
                </a:lnTo>
                <a:lnTo>
                  <a:pt x="914425" y="552729"/>
                </a:lnTo>
                <a:lnTo>
                  <a:pt x="911593" y="602043"/>
                </a:lnTo>
                <a:lnTo>
                  <a:pt x="903312" y="649655"/>
                </a:lnTo>
                <a:lnTo>
                  <a:pt x="889889" y="695286"/>
                </a:lnTo>
                <a:lnTo>
                  <a:pt x="871651" y="738593"/>
                </a:lnTo>
                <a:lnTo>
                  <a:pt x="848893" y="779272"/>
                </a:lnTo>
                <a:lnTo>
                  <a:pt x="821956" y="817003"/>
                </a:lnTo>
                <a:lnTo>
                  <a:pt x="791121" y="851471"/>
                </a:lnTo>
                <a:lnTo>
                  <a:pt x="756729" y="882370"/>
                </a:lnTo>
                <a:lnTo>
                  <a:pt x="719086" y="909370"/>
                </a:lnTo>
                <a:lnTo>
                  <a:pt x="678510" y="932180"/>
                </a:lnTo>
                <a:lnTo>
                  <a:pt x="635304" y="950455"/>
                </a:lnTo>
                <a:lnTo>
                  <a:pt x="589800" y="963904"/>
                </a:lnTo>
                <a:lnTo>
                  <a:pt x="542290" y="972210"/>
                </a:lnTo>
                <a:lnTo>
                  <a:pt x="493115" y="975042"/>
                </a:lnTo>
                <a:lnTo>
                  <a:pt x="443928" y="972210"/>
                </a:lnTo>
                <a:lnTo>
                  <a:pt x="396430" y="963904"/>
                </a:lnTo>
                <a:lnTo>
                  <a:pt x="350926" y="950455"/>
                </a:lnTo>
                <a:lnTo>
                  <a:pt x="307721" y="932180"/>
                </a:lnTo>
                <a:lnTo>
                  <a:pt x="267144" y="909370"/>
                </a:lnTo>
                <a:lnTo>
                  <a:pt x="229501" y="882370"/>
                </a:lnTo>
                <a:lnTo>
                  <a:pt x="195110" y="851471"/>
                </a:lnTo>
                <a:lnTo>
                  <a:pt x="164274" y="817003"/>
                </a:lnTo>
                <a:lnTo>
                  <a:pt x="137325" y="779272"/>
                </a:lnTo>
                <a:lnTo>
                  <a:pt x="114579" y="738593"/>
                </a:lnTo>
                <a:lnTo>
                  <a:pt x="96329" y="695286"/>
                </a:lnTo>
                <a:lnTo>
                  <a:pt x="82918" y="649655"/>
                </a:lnTo>
                <a:lnTo>
                  <a:pt x="74625" y="602043"/>
                </a:lnTo>
                <a:lnTo>
                  <a:pt x="71793" y="552729"/>
                </a:lnTo>
                <a:lnTo>
                  <a:pt x="74625" y="503415"/>
                </a:lnTo>
                <a:lnTo>
                  <a:pt x="82918" y="455790"/>
                </a:lnTo>
                <a:lnTo>
                  <a:pt x="96329" y="410159"/>
                </a:lnTo>
                <a:lnTo>
                  <a:pt x="114579" y="366839"/>
                </a:lnTo>
                <a:lnTo>
                  <a:pt x="137325" y="326161"/>
                </a:lnTo>
                <a:lnTo>
                  <a:pt x="164274" y="288417"/>
                </a:lnTo>
                <a:lnTo>
                  <a:pt x="195110" y="253936"/>
                </a:lnTo>
                <a:lnTo>
                  <a:pt x="229501" y="223024"/>
                </a:lnTo>
                <a:lnTo>
                  <a:pt x="267144" y="195999"/>
                </a:lnTo>
                <a:lnTo>
                  <a:pt x="307721" y="173189"/>
                </a:lnTo>
                <a:lnTo>
                  <a:pt x="350926" y="154901"/>
                </a:lnTo>
                <a:lnTo>
                  <a:pt x="396430" y="141439"/>
                </a:lnTo>
                <a:lnTo>
                  <a:pt x="443928" y="133134"/>
                </a:lnTo>
                <a:lnTo>
                  <a:pt x="493115" y="130302"/>
                </a:lnTo>
                <a:lnTo>
                  <a:pt x="545350" y="132486"/>
                </a:lnTo>
                <a:lnTo>
                  <a:pt x="592836" y="139788"/>
                </a:lnTo>
                <a:lnTo>
                  <a:pt x="637781" y="153352"/>
                </a:lnTo>
                <a:lnTo>
                  <a:pt x="682409" y="174307"/>
                </a:lnTo>
                <a:lnTo>
                  <a:pt x="726516" y="116230"/>
                </a:lnTo>
                <a:lnTo>
                  <a:pt x="683412" y="95199"/>
                </a:lnTo>
                <a:lnTo>
                  <a:pt x="638683" y="78955"/>
                </a:lnTo>
                <a:lnTo>
                  <a:pt x="592162" y="67437"/>
                </a:lnTo>
                <a:lnTo>
                  <a:pt x="543687" y="60566"/>
                </a:lnTo>
                <a:lnTo>
                  <a:pt x="493115" y="58293"/>
                </a:lnTo>
                <a:lnTo>
                  <a:pt x="445706" y="60566"/>
                </a:lnTo>
                <a:lnTo>
                  <a:pt x="399554" y="67233"/>
                </a:lnTo>
                <a:lnTo>
                  <a:pt x="354876" y="78092"/>
                </a:lnTo>
                <a:lnTo>
                  <a:pt x="311861" y="92925"/>
                </a:lnTo>
                <a:lnTo>
                  <a:pt x="270738" y="111531"/>
                </a:lnTo>
                <a:lnTo>
                  <a:pt x="231698" y="133692"/>
                </a:lnTo>
                <a:lnTo>
                  <a:pt x="194957" y="159207"/>
                </a:lnTo>
                <a:lnTo>
                  <a:pt x="160731" y="187871"/>
                </a:lnTo>
                <a:lnTo>
                  <a:pt x="129222" y="219468"/>
                </a:lnTo>
                <a:lnTo>
                  <a:pt x="100634" y="253784"/>
                </a:lnTo>
                <a:lnTo>
                  <a:pt x="75184" y="290614"/>
                </a:lnTo>
                <a:lnTo>
                  <a:pt x="53086" y="329755"/>
                </a:lnTo>
                <a:lnTo>
                  <a:pt x="34531" y="370992"/>
                </a:lnTo>
                <a:lnTo>
                  <a:pt x="19735" y="414121"/>
                </a:lnTo>
                <a:lnTo>
                  <a:pt x="8902" y="458927"/>
                </a:lnTo>
                <a:lnTo>
                  <a:pt x="2260" y="505193"/>
                </a:lnTo>
                <a:lnTo>
                  <a:pt x="0" y="552729"/>
                </a:lnTo>
                <a:lnTo>
                  <a:pt x="2260" y="600265"/>
                </a:lnTo>
                <a:lnTo>
                  <a:pt x="8902" y="646531"/>
                </a:lnTo>
                <a:lnTo>
                  <a:pt x="19735" y="691337"/>
                </a:lnTo>
                <a:lnTo>
                  <a:pt x="34531" y="734466"/>
                </a:lnTo>
                <a:lnTo>
                  <a:pt x="53086" y="775703"/>
                </a:lnTo>
                <a:lnTo>
                  <a:pt x="75184" y="814844"/>
                </a:lnTo>
                <a:lnTo>
                  <a:pt x="100634" y="851674"/>
                </a:lnTo>
                <a:lnTo>
                  <a:pt x="129222" y="885990"/>
                </a:lnTo>
                <a:lnTo>
                  <a:pt x="160731" y="917587"/>
                </a:lnTo>
                <a:lnTo>
                  <a:pt x="194957" y="946251"/>
                </a:lnTo>
                <a:lnTo>
                  <a:pt x="231698" y="971765"/>
                </a:lnTo>
                <a:lnTo>
                  <a:pt x="270738" y="993927"/>
                </a:lnTo>
                <a:lnTo>
                  <a:pt x="311861" y="1012532"/>
                </a:lnTo>
                <a:lnTo>
                  <a:pt x="354876" y="1027366"/>
                </a:lnTo>
                <a:lnTo>
                  <a:pt x="399554" y="1038225"/>
                </a:lnTo>
                <a:lnTo>
                  <a:pt x="445706" y="1044892"/>
                </a:lnTo>
                <a:lnTo>
                  <a:pt x="493115" y="1047153"/>
                </a:lnTo>
                <a:lnTo>
                  <a:pt x="540524" y="1044892"/>
                </a:lnTo>
                <a:lnTo>
                  <a:pt x="586676" y="1038225"/>
                </a:lnTo>
                <a:lnTo>
                  <a:pt x="631367" y="1027366"/>
                </a:lnTo>
                <a:lnTo>
                  <a:pt x="674370" y="1012532"/>
                </a:lnTo>
                <a:lnTo>
                  <a:pt x="715505" y="993927"/>
                </a:lnTo>
                <a:lnTo>
                  <a:pt x="754545" y="971765"/>
                </a:lnTo>
                <a:lnTo>
                  <a:pt x="791273" y="946251"/>
                </a:lnTo>
                <a:lnTo>
                  <a:pt x="825500" y="917587"/>
                </a:lnTo>
                <a:lnTo>
                  <a:pt x="857008" y="885990"/>
                </a:lnTo>
                <a:lnTo>
                  <a:pt x="885596" y="851674"/>
                </a:lnTo>
                <a:lnTo>
                  <a:pt x="911047" y="814844"/>
                </a:lnTo>
                <a:lnTo>
                  <a:pt x="933157" y="775703"/>
                </a:lnTo>
                <a:lnTo>
                  <a:pt x="951712" y="734466"/>
                </a:lnTo>
                <a:lnTo>
                  <a:pt x="966508" y="691337"/>
                </a:lnTo>
                <a:lnTo>
                  <a:pt x="977328" y="646531"/>
                </a:lnTo>
                <a:lnTo>
                  <a:pt x="983983" y="600265"/>
                </a:lnTo>
                <a:lnTo>
                  <a:pt x="986243" y="552729"/>
                </a:lnTo>
                <a:close/>
              </a:path>
              <a:path w="1009650" h="1047750">
                <a:moveTo>
                  <a:pt x="1009650" y="11506"/>
                </a:moveTo>
                <a:lnTo>
                  <a:pt x="968349" y="0"/>
                </a:lnTo>
                <a:lnTo>
                  <a:pt x="920216" y="3454"/>
                </a:lnTo>
                <a:lnTo>
                  <a:pt x="879055" y="13804"/>
                </a:lnTo>
                <a:lnTo>
                  <a:pt x="844880" y="31051"/>
                </a:lnTo>
                <a:lnTo>
                  <a:pt x="791400" y="86334"/>
                </a:lnTo>
                <a:lnTo>
                  <a:pt x="764794" y="118808"/>
                </a:lnTo>
                <a:lnTo>
                  <a:pt x="737870" y="152628"/>
                </a:lnTo>
                <a:lnTo>
                  <a:pt x="710603" y="187794"/>
                </a:lnTo>
                <a:lnTo>
                  <a:pt x="683018" y="224307"/>
                </a:lnTo>
                <a:lnTo>
                  <a:pt x="655104" y="262166"/>
                </a:lnTo>
                <a:lnTo>
                  <a:pt x="626859" y="301358"/>
                </a:lnTo>
                <a:lnTo>
                  <a:pt x="598284" y="341909"/>
                </a:lnTo>
                <a:lnTo>
                  <a:pt x="569391" y="383806"/>
                </a:lnTo>
                <a:lnTo>
                  <a:pt x="540169" y="427050"/>
                </a:lnTo>
                <a:lnTo>
                  <a:pt x="510603" y="471627"/>
                </a:lnTo>
                <a:lnTo>
                  <a:pt x="480720" y="517563"/>
                </a:lnTo>
                <a:lnTo>
                  <a:pt x="450519" y="564845"/>
                </a:lnTo>
                <a:lnTo>
                  <a:pt x="419976" y="613460"/>
                </a:lnTo>
                <a:lnTo>
                  <a:pt x="414667" y="620179"/>
                </a:lnTo>
                <a:lnTo>
                  <a:pt x="409460" y="624967"/>
                </a:lnTo>
                <a:lnTo>
                  <a:pt x="404342" y="627837"/>
                </a:lnTo>
                <a:lnTo>
                  <a:pt x="399326" y="628802"/>
                </a:lnTo>
                <a:lnTo>
                  <a:pt x="391731" y="623049"/>
                </a:lnTo>
                <a:lnTo>
                  <a:pt x="381927" y="605790"/>
                </a:lnTo>
                <a:lnTo>
                  <a:pt x="369925" y="577037"/>
                </a:lnTo>
                <a:lnTo>
                  <a:pt x="355727" y="536778"/>
                </a:lnTo>
                <a:lnTo>
                  <a:pt x="347179" y="515315"/>
                </a:lnTo>
                <a:lnTo>
                  <a:pt x="336804" y="499973"/>
                </a:lnTo>
                <a:lnTo>
                  <a:pt x="324612" y="490766"/>
                </a:lnTo>
                <a:lnTo>
                  <a:pt x="310603" y="487705"/>
                </a:lnTo>
                <a:lnTo>
                  <a:pt x="297510" y="488848"/>
                </a:lnTo>
                <a:lnTo>
                  <a:pt x="252488" y="506107"/>
                </a:lnTo>
                <a:lnTo>
                  <a:pt x="212331" y="536587"/>
                </a:lnTo>
                <a:lnTo>
                  <a:pt x="198945" y="568223"/>
                </a:lnTo>
                <a:lnTo>
                  <a:pt x="201434" y="588632"/>
                </a:lnTo>
                <a:lnTo>
                  <a:pt x="221322" y="662254"/>
                </a:lnTo>
                <a:lnTo>
                  <a:pt x="238721" y="715454"/>
                </a:lnTo>
                <a:lnTo>
                  <a:pt x="255739" y="762469"/>
                </a:lnTo>
                <a:lnTo>
                  <a:pt x="271602" y="797699"/>
                </a:lnTo>
                <a:lnTo>
                  <a:pt x="299897" y="832777"/>
                </a:lnTo>
                <a:lnTo>
                  <a:pt x="340194" y="837095"/>
                </a:lnTo>
                <a:lnTo>
                  <a:pt x="364909" y="837387"/>
                </a:lnTo>
                <a:lnTo>
                  <a:pt x="389763" y="835660"/>
                </a:lnTo>
                <a:lnTo>
                  <a:pt x="410032" y="830478"/>
                </a:lnTo>
                <a:lnTo>
                  <a:pt x="425716" y="821855"/>
                </a:lnTo>
                <a:lnTo>
                  <a:pt x="436803" y="809777"/>
                </a:lnTo>
                <a:lnTo>
                  <a:pt x="464985" y="765937"/>
                </a:lnTo>
                <a:lnTo>
                  <a:pt x="493420" y="722337"/>
                </a:lnTo>
                <a:lnTo>
                  <a:pt x="522122" y="678992"/>
                </a:lnTo>
                <a:lnTo>
                  <a:pt x="551091" y="635889"/>
                </a:lnTo>
                <a:lnTo>
                  <a:pt x="580326" y="593026"/>
                </a:lnTo>
                <a:lnTo>
                  <a:pt x="609815" y="550418"/>
                </a:lnTo>
                <a:lnTo>
                  <a:pt x="639584" y="508050"/>
                </a:lnTo>
                <a:lnTo>
                  <a:pt x="669607" y="465924"/>
                </a:lnTo>
                <a:lnTo>
                  <a:pt x="699897" y="424053"/>
                </a:lnTo>
                <a:lnTo>
                  <a:pt x="730453" y="382435"/>
                </a:lnTo>
                <a:lnTo>
                  <a:pt x="761276" y="341045"/>
                </a:lnTo>
                <a:lnTo>
                  <a:pt x="792353" y="299910"/>
                </a:lnTo>
                <a:lnTo>
                  <a:pt x="823709" y="259029"/>
                </a:lnTo>
                <a:lnTo>
                  <a:pt x="855319" y="218389"/>
                </a:lnTo>
                <a:lnTo>
                  <a:pt x="887196" y="177990"/>
                </a:lnTo>
                <a:lnTo>
                  <a:pt x="919340" y="137833"/>
                </a:lnTo>
                <a:lnTo>
                  <a:pt x="951738" y="97929"/>
                </a:lnTo>
                <a:lnTo>
                  <a:pt x="984415" y="58280"/>
                </a:lnTo>
                <a:lnTo>
                  <a:pt x="995451" y="43853"/>
                </a:lnTo>
                <a:lnTo>
                  <a:pt x="1003338" y="32016"/>
                </a:lnTo>
                <a:lnTo>
                  <a:pt x="1008075" y="22758"/>
                </a:lnTo>
                <a:lnTo>
                  <a:pt x="1009650" y="16103"/>
                </a:lnTo>
                <a:lnTo>
                  <a:pt x="1009650" y="115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826118" y="1874795"/>
            <a:ext cx="10558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Заттардың күйлерін түсіндіру 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kumimoji="0" lang="kk-KZ" sz="2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SCAFFOLD </a:t>
            </a:r>
            <a:r>
              <a:rPr lang="kk-KZ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әдісі арқылы тұрақты даму, кәсіпкерлік және цифрлық, жеке әлеуметтік құзыреттіліктерін қалыптастыру;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5248" y="525980"/>
            <a:ext cx="12529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күйлері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Қатты.Сұйық.Газ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6061226" y="4189590"/>
            <a:ext cx="11309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Заттардың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күйлерін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түсіндіре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kk-KZ" sz="24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SCAFFOLD карточкаларын дұрыс қолдану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5122" name="Picture 2" descr="C:\Users\418\Desktop\человечки смайлики\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8710" y="6286508"/>
            <a:ext cx="4954516" cy="2958620"/>
          </a:xfrm>
          <a:prstGeom prst="rect">
            <a:avLst/>
          </a:prstGeom>
          <a:noFill/>
        </p:spPr>
      </p:pic>
      <p:pic>
        <p:nvPicPr>
          <p:cNvPr id="5123" name="Picture 3" descr="C:\Users\418\Desktop\человечки смайлики\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54" y="5986326"/>
            <a:ext cx="5143536" cy="3100543"/>
          </a:xfrm>
          <a:prstGeom prst="rect">
            <a:avLst/>
          </a:prstGeom>
          <a:noFill/>
        </p:spPr>
      </p:pic>
      <p:pic>
        <p:nvPicPr>
          <p:cNvPr id="5124" name="Picture 4" descr="C:\Users\418\Desktop\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18" y="6143632"/>
            <a:ext cx="5500726" cy="3269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46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356" y="928658"/>
            <a:ext cx="86439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ТЕРМИНОЛОГИЯ</a:t>
            </a:r>
            <a:endParaRPr lang="ru-RU" sz="4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54" y="1857352"/>
            <a:ext cx="964413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kk-KZ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4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Қазақша</a:t>
            </a:r>
            <a:endParaRPr lang="ru-RU" sz="4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Matter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Зат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State of matter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Заттың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күйі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Қатты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Liquid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Сұйық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Gas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Газ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Melting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Балқу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Freezing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Қату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Evaporation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Булану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Boiling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Қайнау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Condensation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Конденсация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Sublimation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Сублимация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62" y="1571600"/>
            <a:ext cx="9644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материал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418\Desktop\человечки смайлики\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770" y="3500426"/>
            <a:ext cx="4738708" cy="3666264"/>
          </a:xfrm>
          <a:prstGeom prst="rect">
            <a:avLst/>
          </a:prstGeom>
          <a:noFill/>
        </p:spPr>
      </p:pic>
      <p:pic>
        <p:nvPicPr>
          <p:cNvPr id="2051" name="Picture 3" descr="C:\Users\418\Desktop\человечки смайлики\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9686" y="2857484"/>
            <a:ext cx="4057672" cy="4607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28" y="1071534"/>
            <a:ext cx="14293850" cy="1107996"/>
          </a:xfrm>
        </p:spPr>
        <p:txBody>
          <a:bodyPr/>
          <a:lstStyle/>
          <a:p>
            <a:pPr algn="ctr"/>
            <a:r>
              <a:rPr lang="kk-KZ" sz="7200" b="1" dirty="0" smtClean="0">
                <a:latin typeface="Times New Roman" pitchFamily="18" charset="0"/>
                <a:cs typeface="Times New Roman" pitchFamily="18" charset="0"/>
              </a:rPr>
              <a:t>Бағыттаушы сұрақтар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10" y="2928922"/>
            <a:ext cx="150019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Name the three states of matter and explain how they are different.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Why does a liquid take the shape of its container, while a solid does not?</a:t>
            </a:r>
          </a:p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Give one example from everyday life of a change of state and explain it.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192" y="1928790"/>
            <a:ext cx="16787930" cy="6278642"/>
          </a:xfrm>
        </p:spPr>
        <p:txBody>
          <a:bodyPr/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</a:rPr>
              <a:t>1. </a:t>
            </a:r>
            <a:r>
              <a:rPr lang="en-US" sz="2400" b="1" dirty="0" smtClean="0">
                <a:solidFill>
                  <a:srgbClr val="C00000"/>
                </a:solidFill>
              </a:rPr>
              <a:t>Name the three states of matter and explain how they are different.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Answer</a:t>
            </a:r>
            <a:r>
              <a:rPr lang="en-US" sz="2400" b="1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three states of matter are </a:t>
            </a:r>
            <a:r>
              <a:rPr lang="en-US" sz="2400" b="1" dirty="0" smtClean="0"/>
              <a:t>solid, liquid, and gas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A solid has a fixed shape and volume. </a:t>
            </a:r>
            <a:br>
              <a:rPr lang="en-US" sz="2400" dirty="0" smtClean="0"/>
            </a:br>
            <a:r>
              <a:rPr lang="en-US" sz="2400" dirty="0" smtClean="0"/>
              <a:t>A liquid has a fixed volume but takes the </a:t>
            </a:r>
            <a:r>
              <a:rPr lang="en-US" sz="2400" dirty="0" smtClean="0"/>
              <a:t>shape </a:t>
            </a:r>
            <a:r>
              <a:rPr lang="en-US" sz="2400" dirty="0" smtClean="0"/>
              <a:t>of its container. </a:t>
            </a:r>
            <a:br>
              <a:rPr lang="en-US" sz="2400" dirty="0" smtClean="0"/>
            </a:br>
            <a:r>
              <a:rPr lang="en-US" sz="2400" dirty="0" smtClean="0"/>
              <a:t>A gas has no fixed shape and </a:t>
            </a:r>
            <a:r>
              <a:rPr lang="en-US" sz="2400" dirty="0" smtClean="0"/>
              <a:t>no fixed volume.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Why does a liquid take the shape of its container, while a solid does not?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Answer: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liquid takes the shape of its container because its particles can move freely and slide past each other.</a:t>
            </a:r>
            <a:br>
              <a:rPr lang="en-US" sz="2400" dirty="0" smtClean="0"/>
            </a:br>
            <a:r>
              <a:rPr lang="en-US" sz="2400" dirty="0" smtClean="0"/>
              <a:t>In a solid, particles are tightly packed and only vibrate, so it keeps a fixed shape.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3. Give </a:t>
            </a:r>
            <a:r>
              <a:rPr lang="en-US" sz="2400" b="1" dirty="0" smtClean="0">
                <a:solidFill>
                  <a:srgbClr val="C00000"/>
                </a:solidFill>
              </a:rPr>
              <a:t>one example from everyday life of a change of state and explain it.</a:t>
            </a:r>
            <a:br>
              <a:rPr lang="en-US" sz="2400" b="1" dirty="0" smtClean="0">
                <a:solidFill>
                  <a:srgbClr val="C00000"/>
                </a:solidFill>
              </a:rPr>
            </a:br>
            <a:r>
              <a:rPr lang="en-US" sz="2400" b="1" dirty="0" smtClean="0">
                <a:solidFill>
                  <a:srgbClr val="C00000"/>
                </a:solidFill>
              </a:rPr>
              <a:t>Answer: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Ice melts into water when it is heated.</a:t>
            </a:r>
            <a:br>
              <a:rPr lang="en-US" sz="2400" dirty="0" smtClean="0"/>
            </a:br>
            <a:r>
              <a:rPr lang="en-US" sz="2400" dirty="0" smtClean="0"/>
              <a:t>This is called </a:t>
            </a:r>
            <a:r>
              <a:rPr lang="en-US" sz="2400" b="1" dirty="0" smtClean="0"/>
              <a:t>melting</a:t>
            </a:r>
            <a:r>
              <a:rPr lang="en-US" sz="2400" dirty="0" smtClean="0"/>
              <a:t>, a change from solid to liquid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736" y="928658"/>
            <a:ext cx="32287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Жауаптары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418\Desktop\человечки смайлики\004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480" y="571468"/>
            <a:ext cx="3800496" cy="341592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44" y="3571864"/>
            <a:ext cx="10572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Қысқаша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түсінік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Solid 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пішіні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Liquid (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сұйық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пішіні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өзгереді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Gas (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газ)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пішіні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де,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көлемі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тұрақты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757098" y="4135388"/>
            <a:ext cx="15481720" cy="1036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200" b="1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marL="12700" marR="0" lvl="0" indent="0" defTabSz="914400" eaLnBrk="1" fontAlgn="auto" latinLnBrk="0" hangingPunct="1">
              <a:lnSpc>
                <a:spcPts val="3629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354965" algn="l"/>
              </a:tabLst>
              <a:defRPr/>
            </a:pPr>
            <a:endParaRPr kumimoji="0" lang="kk-KZ" sz="3600" i="1" u="none" strike="noStrike" kern="0" cap="none" spc="0" normalizeH="0" baseline="0" noProof="0" dirty="0" smtClean="0">
              <a:ln>
                <a:noFill/>
              </a:ln>
              <a:solidFill>
                <a:srgbClr val="2E3F6D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16" y="1142972"/>
            <a:ext cx="10225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құзыреттілік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шеңбері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418\Desktop\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878" y="2143104"/>
            <a:ext cx="4395952" cy="7286676"/>
          </a:xfrm>
          <a:prstGeom prst="rect">
            <a:avLst/>
          </a:prstGeom>
          <a:noFill/>
        </p:spPr>
      </p:pic>
      <p:pic>
        <p:nvPicPr>
          <p:cNvPr id="6147" name="Picture 3" descr="C:\Users\418\Desktop\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596" y="2204283"/>
            <a:ext cx="4357718" cy="7178411"/>
          </a:xfrm>
          <a:prstGeom prst="rect">
            <a:avLst/>
          </a:prstGeom>
          <a:noFill/>
        </p:spPr>
      </p:pic>
      <p:pic>
        <p:nvPicPr>
          <p:cNvPr id="6148" name="Picture 4" descr="C:\Users\418\Desktop\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8314" y="2143104"/>
            <a:ext cx="4229905" cy="7139009"/>
          </a:xfrm>
          <a:prstGeom prst="rect">
            <a:avLst/>
          </a:prstGeom>
          <a:noFill/>
        </p:spPr>
      </p:pic>
      <p:pic>
        <p:nvPicPr>
          <p:cNvPr id="6149" name="Picture 5" descr="C:\Users\418\Desktop\0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44594" y="2252334"/>
            <a:ext cx="4214842" cy="6991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73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</TotalTime>
  <Words>476</Words>
  <Application>Microsoft Office PowerPoint</Application>
  <PresentationFormat>Произвольный</PresentationFormat>
  <Paragraphs>84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Бағыттаушы сұрақтар</vt:lpstr>
      <vt:lpstr>1. Name the three states of matter and explain how they are different. Answer: The three states of matter are solid, liquid, and gas. A solid has a fixed shape and volume.  A liquid has a fixed volume but takes the shape of its container.  A gas has no fixed shape and no fixed volume.   2. Why does a liquid take the shape of its container, while a solid does not? Answer: A liquid takes the shape of its container because its particles can move freely and slide past each other. In a solid, particles are tightly packed and only vibrate, so it keeps a fixed shape.  3. Give one example from everyday life of a change of state and explain it. Answer: Ice melts into water when it is heated. This is called melting, a change from solid to liquid.</vt:lpstr>
      <vt:lpstr>Слайд 8</vt:lpstr>
      <vt:lpstr>Слайд 9</vt:lpstr>
      <vt:lpstr> Заттардың күйлері</vt:lpstr>
      <vt:lpstr>Слайд 11</vt:lpstr>
      <vt:lpstr>Answer key (Жауаптары) </vt:lpstr>
      <vt:lpstr>Аудармасы</vt:lpstr>
      <vt:lpstr> ТОПТАРҒА ТАПСЫРМА</vt:lpstr>
      <vt:lpstr>Бағалау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Выступление</dc:title>
  <dc:creator>iliyas medhatov</dc:creator>
  <cp:keywords>DAF_8Sx_sFI,BACbkIC2Ibo</cp:keywords>
  <cp:lastModifiedBy>418</cp:lastModifiedBy>
  <cp:revision>155</cp:revision>
  <dcterms:created xsi:type="dcterms:W3CDTF">2024-03-19T11:34:13Z</dcterms:created>
  <dcterms:modified xsi:type="dcterms:W3CDTF">2026-04-06T08:12:00Z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2024-03-19T00:00:00Z</vt:filetime>
  </property>
  <property fmtid="{D5CDD505-2E9C-101B-9397-08002B2CF9AE}" pid="3" name="Creator">
    <vt:lpwstr>Canva</vt:lpwstr>
  </property>
  <property fmtid="{D5CDD505-2E9C-101B-9397-08002B2CF9AE}" pid="4" name="LastSaved">
    <vt:filetime>2024-03-19T00:00:00Z</vt:filetime>
  </property>
  <property fmtid="{D5CDD505-2E9C-101B-9397-08002B2CF9AE}" pid="5" name="Producer">
    <vt:lpwstr>Canva</vt:lpwstr>
  </property>
</Properties>
</file>