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6" r:id="rId3"/>
    <p:sldId id="262" r:id="rId4"/>
    <p:sldId id="272" r:id="rId5"/>
    <p:sldId id="263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600"/>
    <a:srgbClr val="97000B"/>
    <a:srgbClr val="324057"/>
    <a:srgbClr val="007CCE"/>
    <a:srgbClr val="2A1255"/>
    <a:srgbClr val="A58C51"/>
    <a:srgbClr val="213969"/>
    <a:srgbClr val="332319"/>
    <a:srgbClr val="173A8D"/>
    <a:srgbClr val="0033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5487" y="5400634"/>
            <a:ext cx="343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Орындаған:Тлеумбетова Гаухар </a:t>
            </a:r>
            <a:r>
              <a:rPr lang="kk-KZ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Кызырхановна</a:t>
            </a:r>
          </a:p>
          <a:p>
            <a:pPr algn="r"/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565497" y="2008910"/>
            <a:ext cx="7955047" cy="310078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«Информатика»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пәні бойынша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электрондық құрал жасау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6085" y="556551"/>
            <a:ext cx="766299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kk-K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КМҚК “Электротехника колледжі”</a:t>
            </a: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32" y="2355274"/>
            <a:ext cx="7886700" cy="1337732"/>
          </a:xfrm>
        </p:spPr>
        <p:txBody>
          <a:bodyPr>
            <a:normAutofit/>
          </a:bodyPr>
          <a:lstStyle/>
          <a:p>
            <a:pPr algn="ctr"/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Назарларыңызға рақмет!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798490" y="193183"/>
            <a:ext cx="5731099" cy="256043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157" y="535231"/>
            <a:ext cx="5228823" cy="1876338"/>
          </a:xfrm>
        </p:spPr>
        <p:txBody>
          <a:bodyPr>
            <a:noAutofit/>
          </a:bodyPr>
          <a:lstStyle/>
          <a:p>
            <a:pPr algn="r"/>
            <a:r>
              <a:rPr lang="kk-KZ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заманда жастарға ақпараттық технологиямен байланысты әлемдік стандартқа сай мүдделі жаңа білім беру өте-мөте қажет. </a:t>
            </a:r>
            <a:br>
              <a:rPr lang="kk-KZ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Н.Ә.Назарбаев</a:t>
            </a:r>
            <a:endParaRPr lang="ru-RU" sz="2000" b="1" i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2440" y="2624829"/>
            <a:ext cx="6001555" cy="5828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82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01097" y="618751"/>
            <a:ext cx="4241357" cy="30144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242" y="618751"/>
            <a:ext cx="3985068" cy="3014491"/>
          </a:xfrm>
        </p:spPr>
        <p:txBody>
          <a:bodyPr>
            <a:noAutofit/>
          </a:bodyPr>
          <a:lstStyle/>
          <a:p>
            <a:pPr algn="ctr"/>
            <a:r>
              <a:rPr lang="kk-KZ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ХХІ ғасыр – бұл ақпараттық қоғам дәуірі, технологиялық мәдениет дәуірі, айналадағы дүниеге, адамның денсаулығына, кәсіби мәдениеттілігіне мұқият қарайтын дәуір. Білім беру үрдісін ақпараттандыру – жаңа ақпараттық технологияларды пайдалану арқылы дамыта оқыту, дара тұлғаны бағыттап оқыту мақсаттарын жүзеге асыра отырып, оқу-тәрбие үрдісінің барлық деңгейлерінің тиімділігі мен сапасын жоғарылатуды көздейді.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576" b="26956"/>
          <a:stretch/>
        </p:blipFill>
        <p:spPr>
          <a:xfrm>
            <a:off x="1991106" y="3907486"/>
            <a:ext cx="3142444" cy="2489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56" b="53427"/>
          <a:stretch/>
        </p:blipFill>
        <p:spPr>
          <a:xfrm>
            <a:off x="5615188" y="2791508"/>
            <a:ext cx="3216924" cy="2360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63" b="51737"/>
          <a:stretch/>
        </p:blipFill>
        <p:spPr>
          <a:xfrm>
            <a:off x="5424644" y="618751"/>
            <a:ext cx="3198767" cy="2081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379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«Информатика»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пәні бойынша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электрондық құрал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76" t="13896" r="22470" b="11590"/>
          <a:stretch>
            <a:fillRect/>
          </a:stretch>
        </p:blipFill>
        <p:spPr bwMode="auto">
          <a:xfrm>
            <a:off x="1371600" y="1481233"/>
            <a:ext cx="6996546" cy="537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09" b="51283"/>
          <a:stretch/>
        </p:blipFill>
        <p:spPr>
          <a:xfrm>
            <a:off x="524764" y="3069079"/>
            <a:ext cx="3754292" cy="229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блако 4"/>
          <p:cNvSpPr/>
          <p:nvPr/>
        </p:nvSpPr>
        <p:spPr>
          <a:xfrm>
            <a:off x="2625533" y="305950"/>
            <a:ext cx="4623516" cy="2837259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55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Бұл электрондық құрал </a:t>
            </a:r>
            <a:r>
              <a:rPr lang="en-US" sz="155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sz="155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гипермәтіндік белгілеу тілінде жасалған.  </a:t>
            </a:r>
            <a:endParaRPr lang="ru-RU" sz="15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420594" y="3038300"/>
            <a:ext cx="4481848" cy="301790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 құралдың артықшылығы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студенттердің өз бетімен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алуға мүмкіндігі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8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Глосарий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989" t="14299" r="17380" b="8239"/>
          <a:stretch>
            <a:fillRect/>
          </a:stretch>
        </p:blipFill>
        <p:spPr bwMode="auto">
          <a:xfrm>
            <a:off x="415637" y="1221958"/>
            <a:ext cx="7994072" cy="524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/>
              <a:t>Дәрістер бөлімі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203" t="13352" r="17166" b="21496"/>
          <a:stretch>
            <a:fillRect/>
          </a:stretch>
        </p:blipFill>
        <p:spPr bwMode="auto">
          <a:xfrm>
            <a:off x="318655" y="1731817"/>
            <a:ext cx="8631381" cy="476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/>
              <a:t>Тест тапсырмалары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086" t="13896" r="16836" b="11590"/>
          <a:stretch>
            <a:fillRect/>
          </a:stretch>
        </p:blipFill>
        <p:spPr bwMode="auto">
          <a:xfrm>
            <a:off x="831273" y="1523999"/>
            <a:ext cx="7384472" cy="463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Практикалық  жұмыстар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706" t="13731" r="17380" b="33049"/>
          <a:stretch>
            <a:fillRect/>
          </a:stretch>
        </p:blipFill>
        <p:spPr bwMode="auto">
          <a:xfrm>
            <a:off x="346364" y="1745673"/>
            <a:ext cx="8797636" cy="38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125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Қазіргі заманда жастарға ақпараттық технологиямен байланысты әлемдік стандартқа сай мүдделі жаңа білім беру өте-мөте қажет.  Н.Ә.Назарбаев</vt:lpstr>
      <vt:lpstr>ХХІ ғасыр – бұл ақпараттық қоғам дәуірі, технологиялық мәдениет дәуірі, айналадағы дүниеге, адамның денсаулығына, кәсіби мәдениеттілігіне мұқият қарайтын дәуір. Білім беру үрдісін ақпараттандыру – жаңа ақпараттық технологияларды пайдалану арқылы дамыта оқыту, дара тұлғаны бағыттап оқыту мақсаттарын жүзеге асыра отырып, оқу-тәрбие үрдісінің барлық деңгейлерінің тиімділігі мен сапасын жоғарылатуды көздейді.</vt:lpstr>
      <vt:lpstr>«Информатика» пәні бойынша электрондық құрал</vt:lpstr>
      <vt:lpstr>Слайд 5</vt:lpstr>
      <vt:lpstr>Глосарий</vt:lpstr>
      <vt:lpstr>Дәрістер бөлімі</vt:lpstr>
      <vt:lpstr>Тест тапсырмалары</vt:lpstr>
      <vt:lpstr>Практикалық  жұмыстар</vt:lpstr>
      <vt:lpstr>Назарларыңызға рақмет!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93</cp:revision>
  <dcterms:created xsi:type="dcterms:W3CDTF">2016-11-18T14:12:19Z</dcterms:created>
  <dcterms:modified xsi:type="dcterms:W3CDTF">2026-04-06T10:56:42Z</dcterms:modified>
</cp:coreProperties>
</file>