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4" r:id="rId1"/>
  </p:sldMasterIdLst>
  <p:notesMasterIdLst>
    <p:notesMasterId r:id="rId12"/>
  </p:notesMasterIdLst>
  <p:sldIdLst>
    <p:sldId id="1071" r:id="rId2"/>
    <p:sldId id="1172" r:id="rId3"/>
    <p:sldId id="1179" r:id="rId4"/>
    <p:sldId id="1180" r:id="rId5"/>
    <p:sldId id="1181" r:id="rId6"/>
    <p:sldId id="1182" r:id="rId7"/>
    <p:sldId id="1184" r:id="rId8"/>
    <p:sldId id="1185" r:id="rId9"/>
    <p:sldId id="1186" r:id="rId10"/>
    <p:sldId id="1155" r:id="rId11"/>
  </p:sldIdLst>
  <p:sldSz cx="12192000" cy="6858000"/>
  <p:notesSz cx="6797675" cy="99298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4065" userDrawn="1">
          <p15:clr>
            <a:srgbClr val="A4A3A4"/>
          </p15:clr>
        </p15:guide>
        <p15:guide id="2" pos="415" userDrawn="1">
          <p15:clr>
            <a:srgbClr val="A4A3A4"/>
          </p15:clr>
        </p15:guide>
        <p15:guide id="3" pos="7287" userDrawn="1">
          <p15:clr>
            <a:srgbClr val="A4A3A4"/>
          </p15:clr>
        </p15:guide>
        <p15:guide id="4" orient="horz" pos="255" userDrawn="1">
          <p15:clr>
            <a:srgbClr val="A4A3A4"/>
          </p15:clr>
        </p15:guide>
        <p15:guide id="5" pos="2910" userDrawn="1">
          <p15:clr>
            <a:srgbClr val="A4A3A4"/>
          </p15:clr>
        </p15:guide>
        <p15:guide id="6" pos="3863" userDrawn="1">
          <p15:clr>
            <a:srgbClr val="A4A3A4"/>
          </p15:clr>
        </p15:guide>
        <p15:guide id="7" pos="4611" userDrawn="1">
          <p15:clr>
            <a:srgbClr val="A4A3A4"/>
          </p15:clr>
        </p15:guide>
        <p15:guide id="8" orient="horz" pos="2727" userDrawn="1">
          <p15:clr>
            <a:srgbClr val="A4A3A4"/>
          </p15:clr>
        </p15:guide>
        <p15:guide id="9" pos="2048" userDrawn="1">
          <p15:clr>
            <a:srgbClr val="A4A3A4"/>
          </p15:clr>
        </p15:guide>
        <p15:guide id="10" orient="horz" pos="3135" userDrawn="1">
          <p15:clr>
            <a:srgbClr val="A4A3A4"/>
          </p15:clr>
        </p15:guide>
        <p15:guide id="11" orient="horz" pos="799" userDrawn="1">
          <p15:clr>
            <a:srgbClr val="A4A3A4"/>
          </p15:clr>
        </p15:guide>
        <p15:guide id="12" pos="7378" userDrawn="1">
          <p15:clr>
            <a:srgbClr val="A4A3A4"/>
          </p15:clr>
        </p15:guide>
        <p15:guide id="13" pos="2911">
          <p15:clr>
            <a:srgbClr val="A4A3A4"/>
          </p15:clr>
        </p15:guide>
        <p15:guide id="14" pos="7379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ukolevsv007@outlook.com" initials="k" lastIdx="7" clrIdx="0">
    <p:extLst/>
  </p:cmAuthor>
  <p:cmAuthor id="2" name="Константин Подоляк" initials="КП" lastIdx="1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B48E"/>
    <a:srgbClr val="4E6F94"/>
    <a:srgbClr val="A83E91"/>
    <a:srgbClr val="EF73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Средний стиль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FECB4D8-DB02-4DC6-A0A2-4F2EBAE1DC90}" styleName="Средний стиль 1 — акцент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C7853C-536D-4A76-A0AE-DD22124D55A5}" styleName="Стиль из темы 1 - акцент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Светлый стиль 1 — акцент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Светлый стиль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FD0F851-EC5A-4D38-B0AD-8093EC10F338}" styleName="Светлый стиль 1 — акцент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Светлый стиль 3 - акцент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Средний стиль 4 -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6719" autoAdjust="0"/>
    <p:restoredTop sz="96405"/>
  </p:normalViewPr>
  <p:slideViewPr>
    <p:cSldViewPr snapToGrid="0" snapToObjects="1" showGuides="1">
      <p:cViewPr varScale="1">
        <p:scale>
          <a:sx n="87" d="100"/>
          <a:sy n="87" d="100"/>
        </p:scale>
        <p:origin x="-115" y="-110"/>
      </p:cViewPr>
      <p:guideLst>
        <p:guide orient="horz" pos="4065"/>
        <p:guide orient="horz" pos="255"/>
        <p:guide orient="horz" pos="2727"/>
        <p:guide orient="horz" pos="3135"/>
        <p:guide orient="horz" pos="799"/>
        <p:guide pos="415"/>
        <p:guide pos="7287"/>
        <p:guide pos="2910"/>
        <p:guide pos="3863"/>
        <p:guide pos="4611"/>
        <p:guide pos="2048"/>
        <p:guide pos="7378"/>
        <p:guide pos="2911"/>
        <p:guide pos="737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257F4E-BE0C-4239-AAF0-6B5A437D54A1}" type="doc">
      <dgm:prSet loTypeId="urn:microsoft.com/office/officeart/2005/8/layout/list1" loCatId="list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A06955E4-AA94-4D2A-B340-40AAF146A881}">
      <dgm:prSet phldrT="[Текст]" custT="1"/>
      <dgm:spPr/>
      <dgm:t>
        <a:bodyPr/>
        <a:lstStyle/>
        <a:p>
          <a:r>
            <a:rPr lang="ru-RU" sz="2000" b="1" dirty="0" smtClean="0"/>
            <a:t>Гибридное обучение (теория + практика)</a:t>
          </a:r>
          <a:endParaRPr lang="ru-RU" sz="2000" dirty="0"/>
        </a:p>
      </dgm:t>
    </dgm:pt>
    <dgm:pt modelId="{C30B35B6-3B1B-4005-B5D6-A38C1F77B8F6}" type="parTrans" cxnId="{3CED001D-310F-4D81-A7FD-CC5ECAD5E25A}">
      <dgm:prSet/>
      <dgm:spPr/>
      <dgm:t>
        <a:bodyPr/>
        <a:lstStyle/>
        <a:p>
          <a:endParaRPr lang="ru-RU"/>
        </a:p>
      </dgm:t>
    </dgm:pt>
    <dgm:pt modelId="{280A2341-686D-47DF-95BD-54CDB96CC9C3}" type="sibTrans" cxnId="{3CED001D-310F-4D81-A7FD-CC5ECAD5E25A}">
      <dgm:prSet/>
      <dgm:spPr/>
      <dgm:t>
        <a:bodyPr/>
        <a:lstStyle/>
        <a:p>
          <a:endParaRPr lang="ru-RU"/>
        </a:p>
      </dgm:t>
    </dgm:pt>
    <dgm:pt modelId="{9EF641AF-3F9F-4BD3-99CD-27C0AE6D33C8}">
      <dgm:prSet phldrT="[Текст]" custT="1"/>
      <dgm:spPr/>
      <dgm:t>
        <a:bodyPr/>
        <a:lstStyle/>
        <a:p>
          <a:r>
            <a:rPr lang="ru-RU" sz="2000" b="1" dirty="0" smtClean="0"/>
            <a:t>Через погружение в профессиональную среду (практики)</a:t>
          </a:r>
          <a:endParaRPr lang="ru-RU" sz="2000" dirty="0"/>
        </a:p>
      </dgm:t>
    </dgm:pt>
    <dgm:pt modelId="{04498DC6-D91F-40DE-BC35-5A23B06FB2E3}" type="parTrans" cxnId="{E590137B-08C0-4823-B230-14B26DBC5111}">
      <dgm:prSet/>
      <dgm:spPr/>
      <dgm:t>
        <a:bodyPr/>
        <a:lstStyle/>
        <a:p>
          <a:endParaRPr lang="ru-RU"/>
        </a:p>
      </dgm:t>
    </dgm:pt>
    <dgm:pt modelId="{8C588A05-9D21-4F83-B581-EE1A9B0BAE90}" type="sibTrans" cxnId="{E590137B-08C0-4823-B230-14B26DBC5111}">
      <dgm:prSet/>
      <dgm:spPr/>
      <dgm:t>
        <a:bodyPr/>
        <a:lstStyle/>
        <a:p>
          <a:endParaRPr lang="ru-RU"/>
        </a:p>
      </dgm:t>
    </dgm:pt>
    <dgm:pt modelId="{92C710D5-02D4-4769-93FD-E7346FB36A47}">
      <dgm:prSet phldrT="[Текст]" custT="1"/>
      <dgm:spPr/>
      <dgm:t>
        <a:bodyPr/>
        <a:lstStyle/>
        <a:p>
          <a:r>
            <a:rPr lang="ru-RU" sz="2000" b="1" dirty="0" smtClean="0"/>
            <a:t>Через проектную и исследовательскую деятельность</a:t>
          </a:r>
          <a:endParaRPr lang="ru-RU" sz="2000" dirty="0"/>
        </a:p>
      </dgm:t>
    </dgm:pt>
    <dgm:pt modelId="{5EAB8322-3E09-4945-BDCB-9BB91AA292A1}" type="parTrans" cxnId="{47B89EF2-DC92-4FEC-8341-ACE644EC6A33}">
      <dgm:prSet/>
      <dgm:spPr/>
      <dgm:t>
        <a:bodyPr/>
        <a:lstStyle/>
        <a:p>
          <a:endParaRPr lang="ru-RU"/>
        </a:p>
      </dgm:t>
    </dgm:pt>
    <dgm:pt modelId="{FC51A47D-4E9C-43DC-8AA2-2E69C364E143}" type="sibTrans" cxnId="{47B89EF2-DC92-4FEC-8341-ACE644EC6A33}">
      <dgm:prSet/>
      <dgm:spPr/>
      <dgm:t>
        <a:bodyPr/>
        <a:lstStyle/>
        <a:p>
          <a:endParaRPr lang="ru-RU"/>
        </a:p>
      </dgm:t>
    </dgm:pt>
    <dgm:pt modelId="{A1EA97D3-5577-4E50-888D-F6C6E5FAF0DC}">
      <dgm:prSet phldrT="[Текст]" custT="1"/>
      <dgm:spPr/>
      <dgm:t>
        <a:bodyPr/>
        <a:lstStyle/>
        <a:p>
          <a:r>
            <a:rPr lang="ru-RU" sz="2000" b="1" dirty="0" smtClean="0"/>
            <a:t>Через «</a:t>
          </a:r>
          <a:r>
            <a:rPr lang="ru-RU" sz="2000" b="1" dirty="0" err="1" smtClean="0"/>
            <a:t>soft</a:t>
          </a:r>
          <a:r>
            <a:rPr lang="ru-RU" sz="2000" b="1" dirty="0" smtClean="0"/>
            <a:t> </a:t>
          </a:r>
          <a:r>
            <a:rPr lang="ru-RU" sz="2000" b="1" dirty="0" err="1" smtClean="0"/>
            <a:t>skills</a:t>
          </a:r>
          <a:r>
            <a:rPr lang="ru-RU" sz="2000" b="1" dirty="0" smtClean="0"/>
            <a:t>» (</a:t>
          </a:r>
          <a:r>
            <a:rPr lang="ru-RU" sz="2000" b="1" dirty="0" err="1" smtClean="0"/>
            <a:t>надпрофессиональные</a:t>
          </a:r>
          <a:r>
            <a:rPr lang="ru-RU" sz="2000" b="1" dirty="0" smtClean="0"/>
            <a:t> навыки)</a:t>
          </a:r>
          <a:endParaRPr lang="ru-RU" sz="2000" dirty="0"/>
        </a:p>
      </dgm:t>
    </dgm:pt>
    <dgm:pt modelId="{E00D883C-0D03-4755-A884-539DAFC71036}" type="parTrans" cxnId="{84EC46E3-1EC5-49D0-9D4E-81DF5907CDD5}">
      <dgm:prSet/>
      <dgm:spPr/>
      <dgm:t>
        <a:bodyPr/>
        <a:lstStyle/>
        <a:p>
          <a:endParaRPr lang="ru-RU"/>
        </a:p>
      </dgm:t>
    </dgm:pt>
    <dgm:pt modelId="{010B0CC4-B3CE-4A34-811C-7911008EEDFE}" type="sibTrans" cxnId="{84EC46E3-1EC5-49D0-9D4E-81DF5907CDD5}">
      <dgm:prSet/>
      <dgm:spPr/>
      <dgm:t>
        <a:bodyPr/>
        <a:lstStyle/>
        <a:p>
          <a:endParaRPr lang="ru-RU"/>
        </a:p>
      </dgm:t>
    </dgm:pt>
    <dgm:pt modelId="{A410EF62-B917-491F-8C62-AF6B87078DA2}">
      <dgm:prSet phldrT="[Текст]" custT="1"/>
      <dgm:spPr/>
      <dgm:t>
        <a:bodyPr/>
        <a:lstStyle/>
        <a:p>
          <a:r>
            <a:rPr lang="ru-RU" sz="2000" b="1" dirty="0" smtClean="0"/>
            <a:t>Через интеграцию цифровых инструментов</a:t>
          </a:r>
          <a:endParaRPr lang="ru-RU" sz="2000" dirty="0"/>
        </a:p>
      </dgm:t>
    </dgm:pt>
    <dgm:pt modelId="{4CDE51A8-E9D0-47DC-84ED-BEBECBB2089A}" type="parTrans" cxnId="{14D4EAB6-C871-4463-AD6A-3BBAF24FAA7D}">
      <dgm:prSet/>
      <dgm:spPr/>
      <dgm:t>
        <a:bodyPr/>
        <a:lstStyle/>
        <a:p>
          <a:endParaRPr lang="ru-RU"/>
        </a:p>
      </dgm:t>
    </dgm:pt>
    <dgm:pt modelId="{65804EA6-A74D-4EA0-83B9-29C0778D80F0}" type="sibTrans" cxnId="{14D4EAB6-C871-4463-AD6A-3BBAF24FAA7D}">
      <dgm:prSet/>
      <dgm:spPr/>
      <dgm:t>
        <a:bodyPr/>
        <a:lstStyle/>
        <a:p>
          <a:endParaRPr lang="ru-RU"/>
        </a:p>
      </dgm:t>
    </dgm:pt>
    <dgm:pt modelId="{50B1F737-BCF8-4E2A-89D5-3E067C901BD7}" type="pres">
      <dgm:prSet presAssocID="{3F257F4E-BE0C-4239-AAF0-6B5A437D54A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E9B716D6-5C99-484C-BAB4-3062A2BB09D8}" type="pres">
      <dgm:prSet presAssocID="{A06955E4-AA94-4D2A-B340-40AAF146A881}" presName="parentLin" presStyleCnt="0"/>
      <dgm:spPr/>
    </dgm:pt>
    <dgm:pt modelId="{DCD18C32-E1BC-41CC-8BA6-7C37C606A77C}" type="pres">
      <dgm:prSet presAssocID="{A06955E4-AA94-4D2A-B340-40AAF146A881}" presName="parentLeftMargin" presStyleLbl="node1" presStyleIdx="0" presStyleCnt="5"/>
      <dgm:spPr/>
      <dgm:t>
        <a:bodyPr/>
        <a:lstStyle/>
        <a:p>
          <a:endParaRPr lang="ru-RU"/>
        </a:p>
      </dgm:t>
    </dgm:pt>
    <dgm:pt modelId="{36273973-684E-4DD0-80DF-D34FE0B593F2}" type="pres">
      <dgm:prSet presAssocID="{A06955E4-AA94-4D2A-B340-40AAF146A881}" presName="parentText" presStyleLbl="node1" presStyleIdx="0" presStyleCnt="5" custScaleX="150037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34BEBB0-3FB9-4275-8A05-24C5B31F9B2B}" type="pres">
      <dgm:prSet presAssocID="{A06955E4-AA94-4D2A-B340-40AAF146A881}" presName="negativeSpace" presStyleCnt="0"/>
      <dgm:spPr/>
    </dgm:pt>
    <dgm:pt modelId="{932B486C-A1CE-4912-8A51-6C8834379A80}" type="pres">
      <dgm:prSet presAssocID="{A06955E4-AA94-4D2A-B340-40AAF146A881}" presName="childText" presStyleLbl="conFgAcc1" presStyleIdx="0" presStyleCnt="5">
        <dgm:presLayoutVars>
          <dgm:bulletEnabled val="1"/>
        </dgm:presLayoutVars>
      </dgm:prSet>
      <dgm:spPr/>
    </dgm:pt>
    <dgm:pt modelId="{E5A8F3FE-16AE-4575-A257-4E99714E2176}" type="pres">
      <dgm:prSet presAssocID="{280A2341-686D-47DF-95BD-54CDB96CC9C3}" presName="spaceBetweenRectangles" presStyleCnt="0"/>
      <dgm:spPr/>
    </dgm:pt>
    <dgm:pt modelId="{120CE45D-7607-466B-BF6A-DCFC9763D16F}" type="pres">
      <dgm:prSet presAssocID="{9EF641AF-3F9F-4BD3-99CD-27C0AE6D33C8}" presName="parentLin" presStyleCnt="0"/>
      <dgm:spPr/>
    </dgm:pt>
    <dgm:pt modelId="{7E64AA25-7B11-44FE-B5E6-5EEEB72B548C}" type="pres">
      <dgm:prSet presAssocID="{9EF641AF-3F9F-4BD3-99CD-27C0AE6D33C8}" presName="parentLeftMargin" presStyleLbl="node1" presStyleIdx="0" presStyleCnt="5"/>
      <dgm:spPr/>
      <dgm:t>
        <a:bodyPr/>
        <a:lstStyle/>
        <a:p>
          <a:endParaRPr lang="ru-RU"/>
        </a:p>
      </dgm:t>
    </dgm:pt>
    <dgm:pt modelId="{F1768B87-593C-461E-B9AE-43304ADC27CF}" type="pres">
      <dgm:prSet presAssocID="{9EF641AF-3F9F-4BD3-99CD-27C0AE6D33C8}" presName="parentText" presStyleLbl="node1" presStyleIdx="1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F78AA52-A70D-41E3-A912-744033563B9D}" type="pres">
      <dgm:prSet presAssocID="{9EF641AF-3F9F-4BD3-99CD-27C0AE6D33C8}" presName="negativeSpace" presStyleCnt="0"/>
      <dgm:spPr/>
    </dgm:pt>
    <dgm:pt modelId="{117C41C0-6B46-44F3-85A5-26CFF99AC4BD}" type="pres">
      <dgm:prSet presAssocID="{9EF641AF-3F9F-4BD3-99CD-27C0AE6D33C8}" presName="childText" presStyleLbl="conFgAcc1" presStyleIdx="1" presStyleCnt="5">
        <dgm:presLayoutVars>
          <dgm:bulletEnabled val="1"/>
        </dgm:presLayoutVars>
      </dgm:prSet>
      <dgm:spPr/>
    </dgm:pt>
    <dgm:pt modelId="{7F825827-A727-4392-8303-97E871242840}" type="pres">
      <dgm:prSet presAssocID="{8C588A05-9D21-4F83-B581-EE1A9B0BAE90}" presName="spaceBetweenRectangles" presStyleCnt="0"/>
      <dgm:spPr/>
    </dgm:pt>
    <dgm:pt modelId="{D5D50737-8E01-4673-AAED-30DDF42EFA90}" type="pres">
      <dgm:prSet presAssocID="{92C710D5-02D4-4769-93FD-E7346FB36A47}" presName="parentLin" presStyleCnt="0"/>
      <dgm:spPr/>
    </dgm:pt>
    <dgm:pt modelId="{BCEF55D8-A5C2-4E65-A928-6FCE6CA399D9}" type="pres">
      <dgm:prSet presAssocID="{92C710D5-02D4-4769-93FD-E7346FB36A47}" presName="parentLeftMargin" presStyleLbl="node1" presStyleIdx="1" presStyleCnt="5"/>
      <dgm:spPr/>
      <dgm:t>
        <a:bodyPr/>
        <a:lstStyle/>
        <a:p>
          <a:endParaRPr lang="ru-RU"/>
        </a:p>
      </dgm:t>
    </dgm:pt>
    <dgm:pt modelId="{30013825-82BC-45C0-AB5E-3415FD74A132}" type="pres">
      <dgm:prSet presAssocID="{92C710D5-02D4-4769-93FD-E7346FB36A47}" presName="parentText" presStyleLbl="node1" presStyleIdx="2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1EADF4E-C90E-499D-A267-BEB3F88C4BA3}" type="pres">
      <dgm:prSet presAssocID="{92C710D5-02D4-4769-93FD-E7346FB36A47}" presName="negativeSpace" presStyleCnt="0"/>
      <dgm:spPr/>
    </dgm:pt>
    <dgm:pt modelId="{FA86B046-8F52-429D-94F5-24809A6270A4}" type="pres">
      <dgm:prSet presAssocID="{92C710D5-02D4-4769-93FD-E7346FB36A47}" presName="childText" presStyleLbl="conFgAcc1" presStyleIdx="2" presStyleCnt="5">
        <dgm:presLayoutVars>
          <dgm:bulletEnabled val="1"/>
        </dgm:presLayoutVars>
      </dgm:prSet>
      <dgm:spPr/>
    </dgm:pt>
    <dgm:pt modelId="{986315B6-C535-4FA6-ABAE-C89A33E149BD}" type="pres">
      <dgm:prSet presAssocID="{FC51A47D-4E9C-43DC-8AA2-2E69C364E143}" presName="spaceBetweenRectangles" presStyleCnt="0"/>
      <dgm:spPr/>
    </dgm:pt>
    <dgm:pt modelId="{8D4EAD4C-FACA-4E27-AE57-0B918DE9576C}" type="pres">
      <dgm:prSet presAssocID="{A1EA97D3-5577-4E50-888D-F6C6E5FAF0DC}" presName="parentLin" presStyleCnt="0"/>
      <dgm:spPr/>
    </dgm:pt>
    <dgm:pt modelId="{FAB4E405-7B46-4004-9EA6-EC9E7AF4A242}" type="pres">
      <dgm:prSet presAssocID="{A1EA97D3-5577-4E50-888D-F6C6E5FAF0DC}" presName="parentLeftMargin" presStyleLbl="node1" presStyleIdx="2" presStyleCnt="5"/>
      <dgm:spPr/>
      <dgm:t>
        <a:bodyPr/>
        <a:lstStyle/>
        <a:p>
          <a:endParaRPr lang="ru-RU"/>
        </a:p>
      </dgm:t>
    </dgm:pt>
    <dgm:pt modelId="{850ADFD7-67C3-47DE-ADCF-CE36C6A55828}" type="pres">
      <dgm:prSet presAssocID="{A1EA97D3-5577-4E50-888D-F6C6E5FAF0DC}" presName="parentText" presStyleLbl="node1" presStyleIdx="3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5556E0C-A9D2-4FF6-8D3B-FD344A280BBE}" type="pres">
      <dgm:prSet presAssocID="{A1EA97D3-5577-4E50-888D-F6C6E5FAF0DC}" presName="negativeSpace" presStyleCnt="0"/>
      <dgm:spPr/>
    </dgm:pt>
    <dgm:pt modelId="{17ABF7CA-ED2D-4330-A75B-11B49268B32D}" type="pres">
      <dgm:prSet presAssocID="{A1EA97D3-5577-4E50-888D-F6C6E5FAF0DC}" presName="childText" presStyleLbl="conFgAcc1" presStyleIdx="3" presStyleCnt="5">
        <dgm:presLayoutVars>
          <dgm:bulletEnabled val="1"/>
        </dgm:presLayoutVars>
      </dgm:prSet>
      <dgm:spPr/>
    </dgm:pt>
    <dgm:pt modelId="{4EDB8534-30B3-4230-81C1-D68E7E0070D8}" type="pres">
      <dgm:prSet presAssocID="{010B0CC4-B3CE-4A34-811C-7911008EEDFE}" presName="spaceBetweenRectangles" presStyleCnt="0"/>
      <dgm:spPr/>
    </dgm:pt>
    <dgm:pt modelId="{6E4DBC8E-0424-44DD-905A-720061123AAF}" type="pres">
      <dgm:prSet presAssocID="{A410EF62-B917-491F-8C62-AF6B87078DA2}" presName="parentLin" presStyleCnt="0"/>
      <dgm:spPr/>
    </dgm:pt>
    <dgm:pt modelId="{422D3CDB-9DA8-4A50-AF3A-26928C0E9E5A}" type="pres">
      <dgm:prSet presAssocID="{A410EF62-B917-491F-8C62-AF6B87078DA2}" presName="parentLeftMargin" presStyleLbl="node1" presStyleIdx="3" presStyleCnt="5"/>
      <dgm:spPr/>
      <dgm:t>
        <a:bodyPr/>
        <a:lstStyle/>
        <a:p>
          <a:endParaRPr lang="ru-RU"/>
        </a:p>
      </dgm:t>
    </dgm:pt>
    <dgm:pt modelId="{EBAD0713-A6B8-4585-B5F7-0A6C7E885B10}" type="pres">
      <dgm:prSet presAssocID="{A410EF62-B917-491F-8C62-AF6B87078DA2}" presName="parentText" presStyleLbl="node1" presStyleIdx="4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69F54E4-26C4-4039-B6B8-F0E5AFEBC793}" type="pres">
      <dgm:prSet presAssocID="{A410EF62-B917-491F-8C62-AF6B87078DA2}" presName="negativeSpace" presStyleCnt="0"/>
      <dgm:spPr/>
    </dgm:pt>
    <dgm:pt modelId="{366F18BA-5F28-4E67-A171-E1BBC5A32304}" type="pres">
      <dgm:prSet presAssocID="{A410EF62-B917-491F-8C62-AF6B87078DA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7B89EF2-DC92-4FEC-8341-ACE644EC6A33}" srcId="{3F257F4E-BE0C-4239-AAF0-6B5A437D54A1}" destId="{92C710D5-02D4-4769-93FD-E7346FB36A47}" srcOrd="2" destOrd="0" parTransId="{5EAB8322-3E09-4945-BDCB-9BB91AA292A1}" sibTransId="{FC51A47D-4E9C-43DC-8AA2-2E69C364E143}"/>
    <dgm:cxn modelId="{4C12824C-61D8-469C-BE26-3CB21FC90952}" type="presOf" srcId="{92C710D5-02D4-4769-93FD-E7346FB36A47}" destId="{30013825-82BC-45C0-AB5E-3415FD74A132}" srcOrd="1" destOrd="0" presId="urn:microsoft.com/office/officeart/2005/8/layout/list1"/>
    <dgm:cxn modelId="{14D4EAB6-C871-4463-AD6A-3BBAF24FAA7D}" srcId="{3F257F4E-BE0C-4239-AAF0-6B5A437D54A1}" destId="{A410EF62-B917-491F-8C62-AF6B87078DA2}" srcOrd="4" destOrd="0" parTransId="{4CDE51A8-E9D0-47DC-84ED-BEBECBB2089A}" sibTransId="{65804EA6-A74D-4EA0-83B9-29C0778D80F0}"/>
    <dgm:cxn modelId="{788760F1-DE72-4263-BAFD-9BA6503A2515}" type="presOf" srcId="{9EF641AF-3F9F-4BD3-99CD-27C0AE6D33C8}" destId="{7E64AA25-7B11-44FE-B5E6-5EEEB72B548C}" srcOrd="0" destOrd="0" presId="urn:microsoft.com/office/officeart/2005/8/layout/list1"/>
    <dgm:cxn modelId="{256F8A3B-62F2-46F1-9A77-BDE3D2BAB841}" type="presOf" srcId="{A06955E4-AA94-4D2A-B340-40AAF146A881}" destId="{DCD18C32-E1BC-41CC-8BA6-7C37C606A77C}" srcOrd="0" destOrd="0" presId="urn:microsoft.com/office/officeart/2005/8/layout/list1"/>
    <dgm:cxn modelId="{84EC46E3-1EC5-49D0-9D4E-81DF5907CDD5}" srcId="{3F257F4E-BE0C-4239-AAF0-6B5A437D54A1}" destId="{A1EA97D3-5577-4E50-888D-F6C6E5FAF0DC}" srcOrd="3" destOrd="0" parTransId="{E00D883C-0D03-4755-A884-539DAFC71036}" sibTransId="{010B0CC4-B3CE-4A34-811C-7911008EEDFE}"/>
    <dgm:cxn modelId="{8B53CBAD-1BB2-44B1-A012-B096B881C9A9}" type="presOf" srcId="{9EF641AF-3F9F-4BD3-99CD-27C0AE6D33C8}" destId="{F1768B87-593C-461E-B9AE-43304ADC27CF}" srcOrd="1" destOrd="0" presId="urn:microsoft.com/office/officeart/2005/8/layout/list1"/>
    <dgm:cxn modelId="{624989BA-9D22-4D46-A36E-F360F9913405}" type="presOf" srcId="{3F257F4E-BE0C-4239-AAF0-6B5A437D54A1}" destId="{50B1F737-BCF8-4E2A-89D5-3E067C901BD7}" srcOrd="0" destOrd="0" presId="urn:microsoft.com/office/officeart/2005/8/layout/list1"/>
    <dgm:cxn modelId="{1B467CCE-9B13-49BC-BCF4-D7E741CABD7E}" type="presOf" srcId="{A1EA97D3-5577-4E50-888D-F6C6E5FAF0DC}" destId="{FAB4E405-7B46-4004-9EA6-EC9E7AF4A242}" srcOrd="0" destOrd="0" presId="urn:microsoft.com/office/officeart/2005/8/layout/list1"/>
    <dgm:cxn modelId="{09A61F34-F08A-484E-99F6-3105F2C3FF1E}" type="presOf" srcId="{A1EA97D3-5577-4E50-888D-F6C6E5FAF0DC}" destId="{850ADFD7-67C3-47DE-ADCF-CE36C6A55828}" srcOrd="1" destOrd="0" presId="urn:microsoft.com/office/officeart/2005/8/layout/list1"/>
    <dgm:cxn modelId="{3CED001D-310F-4D81-A7FD-CC5ECAD5E25A}" srcId="{3F257F4E-BE0C-4239-AAF0-6B5A437D54A1}" destId="{A06955E4-AA94-4D2A-B340-40AAF146A881}" srcOrd="0" destOrd="0" parTransId="{C30B35B6-3B1B-4005-B5D6-A38C1F77B8F6}" sibTransId="{280A2341-686D-47DF-95BD-54CDB96CC9C3}"/>
    <dgm:cxn modelId="{A8687442-656E-41ED-A7E6-2884221FCBF7}" type="presOf" srcId="{A410EF62-B917-491F-8C62-AF6B87078DA2}" destId="{EBAD0713-A6B8-4585-B5F7-0A6C7E885B10}" srcOrd="1" destOrd="0" presId="urn:microsoft.com/office/officeart/2005/8/layout/list1"/>
    <dgm:cxn modelId="{E13F26C2-5466-49BA-89E0-A5E139F6D349}" type="presOf" srcId="{A410EF62-B917-491F-8C62-AF6B87078DA2}" destId="{422D3CDB-9DA8-4A50-AF3A-26928C0E9E5A}" srcOrd="0" destOrd="0" presId="urn:microsoft.com/office/officeart/2005/8/layout/list1"/>
    <dgm:cxn modelId="{E590137B-08C0-4823-B230-14B26DBC5111}" srcId="{3F257F4E-BE0C-4239-AAF0-6B5A437D54A1}" destId="{9EF641AF-3F9F-4BD3-99CD-27C0AE6D33C8}" srcOrd="1" destOrd="0" parTransId="{04498DC6-D91F-40DE-BC35-5A23B06FB2E3}" sibTransId="{8C588A05-9D21-4F83-B581-EE1A9B0BAE90}"/>
    <dgm:cxn modelId="{300AF7BB-71B1-46AB-B7CE-1F2FB6456A19}" type="presOf" srcId="{92C710D5-02D4-4769-93FD-E7346FB36A47}" destId="{BCEF55D8-A5C2-4E65-A928-6FCE6CA399D9}" srcOrd="0" destOrd="0" presId="urn:microsoft.com/office/officeart/2005/8/layout/list1"/>
    <dgm:cxn modelId="{B49089BE-A4BD-45AA-9A45-B564993675F5}" type="presOf" srcId="{A06955E4-AA94-4D2A-B340-40AAF146A881}" destId="{36273973-684E-4DD0-80DF-D34FE0B593F2}" srcOrd="1" destOrd="0" presId="urn:microsoft.com/office/officeart/2005/8/layout/list1"/>
    <dgm:cxn modelId="{57179FD7-B71C-4E59-8904-0828C0D408E6}" type="presParOf" srcId="{50B1F737-BCF8-4E2A-89D5-3E067C901BD7}" destId="{E9B716D6-5C99-484C-BAB4-3062A2BB09D8}" srcOrd="0" destOrd="0" presId="urn:microsoft.com/office/officeart/2005/8/layout/list1"/>
    <dgm:cxn modelId="{CCA715AC-4C12-442B-83BD-C2E06EEAB252}" type="presParOf" srcId="{E9B716D6-5C99-484C-BAB4-3062A2BB09D8}" destId="{DCD18C32-E1BC-41CC-8BA6-7C37C606A77C}" srcOrd="0" destOrd="0" presId="urn:microsoft.com/office/officeart/2005/8/layout/list1"/>
    <dgm:cxn modelId="{EC79ABF3-E885-4A8E-81EA-CA5947B68813}" type="presParOf" srcId="{E9B716D6-5C99-484C-BAB4-3062A2BB09D8}" destId="{36273973-684E-4DD0-80DF-D34FE0B593F2}" srcOrd="1" destOrd="0" presId="urn:microsoft.com/office/officeart/2005/8/layout/list1"/>
    <dgm:cxn modelId="{72A7FA3A-0606-4A95-89BE-FB986A6FCCAA}" type="presParOf" srcId="{50B1F737-BCF8-4E2A-89D5-3E067C901BD7}" destId="{134BEBB0-3FB9-4275-8A05-24C5B31F9B2B}" srcOrd="1" destOrd="0" presId="urn:microsoft.com/office/officeart/2005/8/layout/list1"/>
    <dgm:cxn modelId="{6527D18B-C05E-4103-9618-77F42BC7F5A4}" type="presParOf" srcId="{50B1F737-BCF8-4E2A-89D5-3E067C901BD7}" destId="{932B486C-A1CE-4912-8A51-6C8834379A80}" srcOrd="2" destOrd="0" presId="urn:microsoft.com/office/officeart/2005/8/layout/list1"/>
    <dgm:cxn modelId="{8ED17D52-9117-490C-B36C-F9C87BEB7265}" type="presParOf" srcId="{50B1F737-BCF8-4E2A-89D5-3E067C901BD7}" destId="{E5A8F3FE-16AE-4575-A257-4E99714E2176}" srcOrd="3" destOrd="0" presId="urn:microsoft.com/office/officeart/2005/8/layout/list1"/>
    <dgm:cxn modelId="{CBD8F69C-1BA6-4E04-82E8-79242A34B34A}" type="presParOf" srcId="{50B1F737-BCF8-4E2A-89D5-3E067C901BD7}" destId="{120CE45D-7607-466B-BF6A-DCFC9763D16F}" srcOrd="4" destOrd="0" presId="urn:microsoft.com/office/officeart/2005/8/layout/list1"/>
    <dgm:cxn modelId="{B5E30373-1307-4D56-8AC8-9C5CAEAAA556}" type="presParOf" srcId="{120CE45D-7607-466B-BF6A-DCFC9763D16F}" destId="{7E64AA25-7B11-44FE-B5E6-5EEEB72B548C}" srcOrd="0" destOrd="0" presId="urn:microsoft.com/office/officeart/2005/8/layout/list1"/>
    <dgm:cxn modelId="{74705897-4756-457A-82C1-BF16379ECC0B}" type="presParOf" srcId="{120CE45D-7607-466B-BF6A-DCFC9763D16F}" destId="{F1768B87-593C-461E-B9AE-43304ADC27CF}" srcOrd="1" destOrd="0" presId="urn:microsoft.com/office/officeart/2005/8/layout/list1"/>
    <dgm:cxn modelId="{BAD9BC19-C4AC-412A-849A-0DF7BF3F3A28}" type="presParOf" srcId="{50B1F737-BCF8-4E2A-89D5-3E067C901BD7}" destId="{9F78AA52-A70D-41E3-A912-744033563B9D}" srcOrd="5" destOrd="0" presId="urn:microsoft.com/office/officeart/2005/8/layout/list1"/>
    <dgm:cxn modelId="{080EF06C-3D82-4624-9DFD-4EE9CE9E0619}" type="presParOf" srcId="{50B1F737-BCF8-4E2A-89D5-3E067C901BD7}" destId="{117C41C0-6B46-44F3-85A5-26CFF99AC4BD}" srcOrd="6" destOrd="0" presId="urn:microsoft.com/office/officeart/2005/8/layout/list1"/>
    <dgm:cxn modelId="{5F341CEE-6420-47A8-94D2-E13F0FB30143}" type="presParOf" srcId="{50B1F737-BCF8-4E2A-89D5-3E067C901BD7}" destId="{7F825827-A727-4392-8303-97E871242840}" srcOrd="7" destOrd="0" presId="urn:microsoft.com/office/officeart/2005/8/layout/list1"/>
    <dgm:cxn modelId="{AB160FC4-B475-4F08-AA76-54C43CCF85E5}" type="presParOf" srcId="{50B1F737-BCF8-4E2A-89D5-3E067C901BD7}" destId="{D5D50737-8E01-4673-AAED-30DDF42EFA90}" srcOrd="8" destOrd="0" presId="urn:microsoft.com/office/officeart/2005/8/layout/list1"/>
    <dgm:cxn modelId="{C83247BF-479F-4D47-9BC5-713861B64AA0}" type="presParOf" srcId="{D5D50737-8E01-4673-AAED-30DDF42EFA90}" destId="{BCEF55D8-A5C2-4E65-A928-6FCE6CA399D9}" srcOrd="0" destOrd="0" presId="urn:microsoft.com/office/officeart/2005/8/layout/list1"/>
    <dgm:cxn modelId="{281C4B3A-CE8D-4187-AAA4-9C3240D928A3}" type="presParOf" srcId="{D5D50737-8E01-4673-AAED-30DDF42EFA90}" destId="{30013825-82BC-45C0-AB5E-3415FD74A132}" srcOrd="1" destOrd="0" presId="urn:microsoft.com/office/officeart/2005/8/layout/list1"/>
    <dgm:cxn modelId="{87D2DA5C-2EDF-4F9C-9B5A-EFFBED36D408}" type="presParOf" srcId="{50B1F737-BCF8-4E2A-89D5-3E067C901BD7}" destId="{51EADF4E-C90E-499D-A267-BEB3F88C4BA3}" srcOrd="9" destOrd="0" presId="urn:microsoft.com/office/officeart/2005/8/layout/list1"/>
    <dgm:cxn modelId="{AB415A22-0115-4502-A7AA-E49FEAA45FDC}" type="presParOf" srcId="{50B1F737-BCF8-4E2A-89D5-3E067C901BD7}" destId="{FA86B046-8F52-429D-94F5-24809A6270A4}" srcOrd="10" destOrd="0" presId="urn:microsoft.com/office/officeart/2005/8/layout/list1"/>
    <dgm:cxn modelId="{ACAEE37C-E136-4499-AB84-735D27236B76}" type="presParOf" srcId="{50B1F737-BCF8-4E2A-89D5-3E067C901BD7}" destId="{986315B6-C535-4FA6-ABAE-C89A33E149BD}" srcOrd="11" destOrd="0" presId="urn:microsoft.com/office/officeart/2005/8/layout/list1"/>
    <dgm:cxn modelId="{F0B19649-C39C-4E11-91F2-C30B90C4D08A}" type="presParOf" srcId="{50B1F737-BCF8-4E2A-89D5-3E067C901BD7}" destId="{8D4EAD4C-FACA-4E27-AE57-0B918DE9576C}" srcOrd="12" destOrd="0" presId="urn:microsoft.com/office/officeart/2005/8/layout/list1"/>
    <dgm:cxn modelId="{92656BC9-8C4A-451F-B692-FACD7982CEE3}" type="presParOf" srcId="{8D4EAD4C-FACA-4E27-AE57-0B918DE9576C}" destId="{FAB4E405-7B46-4004-9EA6-EC9E7AF4A242}" srcOrd="0" destOrd="0" presId="urn:microsoft.com/office/officeart/2005/8/layout/list1"/>
    <dgm:cxn modelId="{976FBDA2-B8A1-4A66-97AB-47C715C930A1}" type="presParOf" srcId="{8D4EAD4C-FACA-4E27-AE57-0B918DE9576C}" destId="{850ADFD7-67C3-47DE-ADCF-CE36C6A55828}" srcOrd="1" destOrd="0" presId="urn:microsoft.com/office/officeart/2005/8/layout/list1"/>
    <dgm:cxn modelId="{5D6C44A9-3E1F-448B-AF51-5459E9337972}" type="presParOf" srcId="{50B1F737-BCF8-4E2A-89D5-3E067C901BD7}" destId="{C5556E0C-A9D2-4FF6-8D3B-FD344A280BBE}" srcOrd="13" destOrd="0" presId="urn:microsoft.com/office/officeart/2005/8/layout/list1"/>
    <dgm:cxn modelId="{27CEC633-FD34-4787-B278-4156D3BA9F19}" type="presParOf" srcId="{50B1F737-BCF8-4E2A-89D5-3E067C901BD7}" destId="{17ABF7CA-ED2D-4330-A75B-11B49268B32D}" srcOrd="14" destOrd="0" presId="urn:microsoft.com/office/officeart/2005/8/layout/list1"/>
    <dgm:cxn modelId="{5D012B94-40A9-4C26-94FF-4AE24DFC3AD9}" type="presParOf" srcId="{50B1F737-BCF8-4E2A-89D5-3E067C901BD7}" destId="{4EDB8534-30B3-4230-81C1-D68E7E0070D8}" srcOrd="15" destOrd="0" presId="urn:microsoft.com/office/officeart/2005/8/layout/list1"/>
    <dgm:cxn modelId="{7644EA88-D5D6-459D-8ED3-ABCC109D419B}" type="presParOf" srcId="{50B1F737-BCF8-4E2A-89D5-3E067C901BD7}" destId="{6E4DBC8E-0424-44DD-905A-720061123AAF}" srcOrd="16" destOrd="0" presId="urn:microsoft.com/office/officeart/2005/8/layout/list1"/>
    <dgm:cxn modelId="{BDA0FAB6-45A5-4C3D-8D4A-AA6EDDF81E73}" type="presParOf" srcId="{6E4DBC8E-0424-44DD-905A-720061123AAF}" destId="{422D3CDB-9DA8-4A50-AF3A-26928C0E9E5A}" srcOrd="0" destOrd="0" presId="urn:microsoft.com/office/officeart/2005/8/layout/list1"/>
    <dgm:cxn modelId="{67C98476-5320-4B72-A8C1-E0734D153259}" type="presParOf" srcId="{6E4DBC8E-0424-44DD-905A-720061123AAF}" destId="{EBAD0713-A6B8-4585-B5F7-0A6C7E885B10}" srcOrd="1" destOrd="0" presId="urn:microsoft.com/office/officeart/2005/8/layout/list1"/>
    <dgm:cxn modelId="{F1B80FAB-6593-4278-AC53-CFA166566016}" type="presParOf" srcId="{50B1F737-BCF8-4E2A-89D5-3E067C901BD7}" destId="{869F54E4-26C4-4039-B6B8-F0E5AFEBC793}" srcOrd="17" destOrd="0" presId="urn:microsoft.com/office/officeart/2005/8/layout/list1"/>
    <dgm:cxn modelId="{171251B7-C060-4820-A655-AB49E30E252F}" type="presParOf" srcId="{50B1F737-BCF8-4E2A-89D5-3E067C901BD7}" destId="{366F18BA-5F28-4E67-A171-E1BBC5A3230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CECFC8-B432-4F08-B389-C8E3C586DEE4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B6E95ABC-A6D2-491E-8B1E-9125615733F3}">
      <dgm:prSet phldrT="[Текст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ru-RU" dirty="0" smtClean="0">
              <a:solidFill>
                <a:schemeClr val="tx1"/>
              </a:solidFill>
            </a:rPr>
            <a:t>2023</a:t>
          </a:r>
          <a:endParaRPr lang="ru-RU" dirty="0">
            <a:solidFill>
              <a:schemeClr val="tx1"/>
            </a:solidFill>
          </a:endParaRPr>
        </a:p>
      </dgm:t>
    </dgm:pt>
    <dgm:pt modelId="{6EF9C9C7-441F-4960-9CB0-0ABA8C2862CE}" type="parTrans" cxnId="{0D97C603-C05E-4996-9BDC-725C3D91ADEE}">
      <dgm:prSet/>
      <dgm:spPr/>
      <dgm:t>
        <a:bodyPr/>
        <a:lstStyle/>
        <a:p>
          <a:endParaRPr lang="ru-RU"/>
        </a:p>
      </dgm:t>
    </dgm:pt>
    <dgm:pt modelId="{E92A8CA1-DEF0-4EF8-A9AE-2FFEF4B21C1F}" type="sibTrans" cxnId="{0D97C603-C05E-4996-9BDC-725C3D91ADEE}">
      <dgm:prSet/>
      <dgm:spPr/>
      <dgm:t>
        <a:bodyPr/>
        <a:lstStyle/>
        <a:p>
          <a:endParaRPr lang="ru-RU"/>
        </a:p>
      </dgm:t>
    </dgm:pt>
    <dgm:pt modelId="{FD331359-3CD9-4AF7-9F75-86F90619C306}">
      <dgm:prSet phldrT="[Текст]"/>
      <dgm:spPr/>
      <dgm:t>
        <a:bodyPr/>
        <a:lstStyle/>
        <a:p>
          <a:r>
            <a:rPr lang="ru-RU" dirty="0" smtClean="0"/>
            <a:t>МАОУ СОШ №8, </a:t>
          </a:r>
          <a:endParaRPr lang="ru-RU" dirty="0"/>
        </a:p>
      </dgm:t>
    </dgm:pt>
    <dgm:pt modelId="{2938B2D5-9C69-46CE-A94E-B376C21525A3}" type="parTrans" cxnId="{3471DB17-4755-4AB2-ABA3-E3826370E875}">
      <dgm:prSet/>
      <dgm:spPr/>
      <dgm:t>
        <a:bodyPr/>
        <a:lstStyle/>
        <a:p>
          <a:endParaRPr lang="ru-RU"/>
        </a:p>
      </dgm:t>
    </dgm:pt>
    <dgm:pt modelId="{620CB63E-E7BC-444C-BCE3-529E808D7FCA}" type="sibTrans" cxnId="{3471DB17-4755-4AB2-ABA3-E3826370E875}">
      <dgm:prSet/>
      <dgm:spPr/>
      <dgm:t>
        <a:bodyPr/>
        <a:lstStyle/>
        <a:p>
          <a:endParaRPr lang="ru-RU"/>
        </a:p>
      </dgm:t>
    </dgm:pt>
    <dgm:pt modelId="{2E34033B-40C9-4552-ABAD-6A7522C686EF}">
      <dgm:prSet phldrT="[Текст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ru-RU" dirty="0" smtClean="0">
              <a:solidFill>
                <a:schemeClr val="tx1"/>
              </a:solidFill>
            </a:rPr>
            <a:t>2024</a:t>
          </a:r>
          <a:endParaRPr lang="ru-RU" dirty="0">
            <a:solidFill>
              <a:schemeClr val="tx1"/>
            </a:solidFill>
          </a:endParaRPr>
        </a:p>
      </dgm:t>
    </dgm:pt>
    <dgm:pt modelId="{E95E6F27-EE4B-4DC8-9AC4-2AA86F5ECF16}" type="parTrans" cxnId="{636B5881-860A-42A0-9F97-6CFD566BD465}">
      <dgm:prSet/>
      <dgm:spPr/>
      <dgm:t>
        <a:bodyPr/>
        <a:lstStyle/>
        <a:p>
          <a:endParaRPr lang="ru-RU"/>
        </a:p>
      </dgm:t>
    </dgm:pt>
    <dgm:pt modelId="{A62F6171-FE27-479F-A58F-D6D7BC5F53A1}" type="sibTrans" cxnId="{636B5881-860A-42A0-9F97-6CFD566BD465}">
      <dgm:prSet/>
      <dgm:spPr/>
      <dgm:t>
        <a:bodyPr/>
        <a:lstStyle/>
        <a:p>
          <a:endParaRPr lang="ru-RU"/>
        </a:p>
      </dgm:t>
    </dgm:pt>
    <dgm:pt modelId="{3C582A60-39D8-4F55-BDA9-85CAF5E97D30}">
      <dgm:prSet phldrT="[Текст]"/>
      <dgm:spPr/>
      <dgm:t>
        <a:bodyPr/>
        <a:lstStyle/>
        <a:p>
          <a:r>
            <a:rPr lang="ru-RU" dirty="0" smtClean="0"/>
            <a:t>МАОУ СОШ №6, МАОУ СОШ №5</a:t>
          </a:r>
          <a:endParaRPr lang="ru-RU" dirty="0"/>
        </a:p>
      </dgm:t>
    </dgm:pt>
    <dgm:pt modelId="{3B2570B5-7ED7-4457-B13C-49586E9B27E4}" type="parTrans" cxnId="{904E6AD8-9B14-4E11-85E2-68CFDF823D78}">
      <dgm:prSet/>
      <dgm:spPr/>
      <dgm:t>
        <a:bodyPr/>
        <a:lstStyle/>
        <a:p>
          <a:endParaRPr lang="ru-RU"/>
        </a:p>
      </dgm:t>
    </dgm:pt>
    <dgm:pt modelId="{138BAA99-9F59-4506-8C2F-0FFA5CCD2602}" type="sibTrans" cxnId="{904E6AD8-9B14-4E11-85E2-68CFDF823D78}">
      <dgm:prSet/>
      <dgm:spPr/>
      <dgm:t>
        <a:bodyPr/>
        <a:lstStyle/>
        <a:p>
          <a:endParaRPr lang="ru-RU"/>
        </a:p>
      </dgm:t>
    </dgm:pt>
    <dgm:pt modelId="{0606D7A4-3C83-40BB-9248-0FD6AC3B7C3F}">
      <dgm:prSet phldrT="[Текст]"/>
      <dgm:spPr/>
      <dgm:t>
        <a:bodyPr/>
        <a:lstStyle/>
        <a:p>
          <a:r>
            <a:rPr lang="ru-RU" dirty="0" smtClean="0"/>
            <a:t>3 «Г» класс, 30 уч.; 2 «В» 30 уч.</a:t>
          </a:r>
          <a:endParaRPr lang="ru-RU" dirty="0"/>
        </a:p>
      </dgm:t>
    </dgm:pt>
    <dgm:pt modelId="{E3049C6F-AF69-4C6B-8F01-14CDBF723A93}" type="parTrans" cxnId="{5A384023-04EA-4578-9D04-A367DD6D162E}">
      <dgm:prSet/>
      <dgm:spPr/>
      <dgm:t>
        <a:bodyPr/>
        <a:lstStyle/>
        <a:p>
          <a:endParaRPr lang="ru-RU"/>
        </a:p>
      </dgm:t>
    </dgm:pt>
    <dgm:pt modelId="{5541FE02-FF47-46B1-9581-780F14AF615C}" type="sibTrans" cxnId="{5A384023-04EA-4578-9D04-A367DD6D162E}">
      <dgm:prSet/>
      <dgm:spPr/>
      <dgm:t>
        <a:bodyPr/>
        <a:lstStyle/>
        <a:p>
          <a:endParaRPr lang="ru-RU"/>
        </a:p>
      </dgm:t>
    </dgm:pt>
    <dgm:pt modelId="{D3E786A7-8E1B-4B38-A402-A5DE2F8ABA58}">
      <dgm:prSet phldrT="[Текст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ru-RU" dirty="0" smtClean="0">
              <a:solidFill>
                <a:schemeClr val="tx1"/>
              </a:solidFill>
            </a:rPr>
            <a:t>2025</a:t>
          </a:r>
          <a:endParaRPr lang="ru-RU" dirty="0">
            <a:solidFill>
              <a:schemeClr val="tx1"/>
            </a:solidFill>
          </a:endParaRPr>
        </a:p>
      </dgm:t>
    </dgm:pt>
    <dgm:pt modelId="{11DD04C5-AFD9-47ED-AD42-12CD97E88BBE}" type="parTrans" cxnId="{74AC6EEA-48B4-444D-B0B6-33B28058CBE2}">
      <dgm:prSet/>
      <dgm:spPr/>
      <dgm:t>
        <a:bodyPr/>
        <a:lstStyle/>
        <a:p>
          <a:endParaRPr lang="ru-RU"/>
        </a:p>
      </dgm:t>
    </dgm:pt>
    <dgm:pt modelId="{A04FD43F-9A0E-41F3-AAAF-2BC44A782306}" type="sibTrans" cxnId="{74AC6EEA-48B4-444D-B0B6-33B28058CBE2}">
      <dgm:prSet/>
      <dgm:spPr/>
      <dgm:t>
        <a:bodyPr/>
        <a:lstStyle/>
        <a:p>
          <a:endParaRPr lang="ru-RU"/>
        </a:p>
      </dgm:t>
    </dgm:pt>
    <dgm:pt modelId="{819DFCD2-FA1F-4C49-92D0-C3AB0C135942}">
      <dgm:prSet phldrT="[Текст]"/>
      <dgm:spPr/>
      <dgm:t>
        <a:bodyPr/>
        <a:lstStyle/>
        <a:p>
          <a:r>
            <a:rPr lang="ru-RU" dirty="0" smtClean="0"/>
            <a:t>МАОУ СОШ №5,  МАОУ СОШ №6</a:t>
          </a:r>
          <a:endParaRPr lang="ru-RU" dirty="0"/>
        </a:p>
      </dgm:t>
    </dgm:pt>
    <dgm:pt modelId="{AC07EE4C-5642-4BB8-86F2-6D7C3CC762E6}" type="parTrans" cxnId="{41F0EFBE-D3D4-48C2-A7D9-3DE23CB5E4B3}">
      <dgm:prSet/>
      <dgm:spPr/>
      <dgm:t>
        <a:bodyPr/>
        <a:lstStyle/>
        <a:p>
          <a:endParaRPr lang="ru-RU"/>
        </a:p>
      </dgm:t>
    </dgm:pt>
    <dgm:pt modelId="{9CEFFC2F-8FA2-4E30-AA70-B19DFBE1416B}" type="sibTrans" cxnId="{41F0EFBE-D3D4-48C2-A7D9-3DE23CB5E4B3}">
      <dgm:prSet/>
      <dgm:spPr/>
      <dgm:t>
        <a:bodyPr/>
        <a:lstStyle/>
        <a:p>
          <a:endParaRPr lang="ru-RU"/>
        </a:p>
      </dgm:t>
    </dgm:pt>
    <dgm:pt modelId="{3C9903F4-1206-43D5-AFF0-6859B3D2BE82}">
      <dgm:prSet phldrT="[Текст]"/>
      <dgm:spPr/>
      <dgm:t>
        <a:bodyPr/>
        <a:lstStyle/>
        <a:p>
          <a:r>
            <a:rPr lang="ru-RU" dirty="0" smtClean="0"/>
            <a:t>3 «Б» класс, 30 уч.; 4 «В» класс, 30 уч.</a:t>
          </a:r>
          <a:endParaRPr lang="ru-RU" dirty="0"/>
        </a:p>
      </dgm:t>
    </dgm:pt>
    <dgm:pt modelId="{1496076E-9358-4256-9E4B-093D67292501}" type="parTrans" cxnId="{0E18DC54-F39F-4482-9F3C-A9EBA73DD5FB}">
      <dgm:prSet/>
      <dgm:spPr/>
      <dgm:t>
        <a:bodyPr/>
        <a:lstStyle/>
        <a:p>
          <a:endParaRPr lang="ru-RU"/>
        </a:p>
      </dgm:t>
    </dgm:pt>
    <dgm:pt modelId="{CEEF927D-C435-4C4E-8452-1BAB8BAE1091}" type="sibTrans" cxnId="{0E18DC54-F39F-4482-9F3C-A9EBA73DD5FB}">
      <dgm:prSet/>
      <dgm:spPr/>
      <dgm:t>
        <a:bodyPr/>
        <a:lstStyle/>
        <a:p>
          <a:endParaRPr lang="ru-RU"/>
        </a:p>
      </dgm:t>
    </dgm:pt>
    <dgm:pt modelId="{880826CE-66F6-46A6-B41F-6DD859E22F48}">
      <dgm:prSet phldrT="[Текст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ru-RU" dirty="0" smtClean="0">
              <a:solidFill>
                <a:schemeClr val="tx1"/>
              </a:solidFill>
            </a:rPr>
            <a:t>2026</a:t>
          </a:r>
          <a:endParaRPr lang="ru-RU" dirty="0">
            <a:solidFill>
              <a:schemeClr val="tx1"/>
            </a:solidFill>
          </a:endParaRPr>
        </a:p>
      </dgm:t>
    </dgm:pt>
    <dgm:pt modelId="{C9167D15-5463-457A-89DA-4890DD8869BE}" type="parTrans" cxnId="{F8A8206C-5660-482C-AC70-E283D2E39D55}">
      <dgm:prSet/>
      <dgm:spPr/>
      <dgm:t>
        <a:bodyPr/>
        <a:lstStyle/>
        <a:p>
          <a:endParaRPr lang="ru-RU"/>
        </a:p>
      </dgm:t>
    </dgm:pt>
    <dgm:pt modelId="{A122177F-04B0-4792-9955-030B3BA45802}" type="sibTrans" cxnId="{F8A8206C-5660-482C-AC70-E283D2E39D55}">
      <dgm:prSet/>
      <dgm:spPr/>
      <dgm:t>
        <a:bodyPr/>
        <a:lstStyle/>
        <a:p>
          <a:endParaRPr lang="ru-RU"/>
        </a:p>
      </dgm:t>
    </dgm:pt>
    <dgm:pt modelId="{2EC2CF62-65AD-43F4-B457-260464882C96}">
      <dgm:prSet phldrT="[Текст]"/>
      <dgm:spPr/>
      <dgm:t>
        <a:bodyPr/>
        <a:lstStyle/>
        <a:p>
          <a:r>
            <a:rPr lang="ru-RU" dirty="0" smtClean="0"/>
            <a:t>4 «Б» класс, 30 уч.</a:t>
          </a:r>
          <a:endParaRPr lang="ru-RU" dirty="0"/>
        </a:p>
      </dgm:t>
    </dgm:pt>
    <dgm:pt modelId="{73F1494E-7FA7-44FF-B6FA-84E6AECB351B}" type="parTrans" cxnId="{B6F7AF5A-0C36-4FC4-B4F6-A9808A1A64A8}">
      <dgm:prSet/>
      <dgm:spPr/>
      <dgm:t>
        <a:bodyPr/>
        <a:lstStyle/>
        <a:p>
          <a:endParaRPr lang="ru-RU"/>
        </a:p>
      </dgm:t>
    </dgm:pt>
    <dgm:pt modelId="{E9FFB5D9-17CF-43C4-BD26-578FBE5BEF20}" type="sibTrans" cxnId="{B6F7AF5A-0C36-4FC4-B4F6-A9808A1A64A8}">
      <dgm:prSet/>
      <dgm:spPr/>
      <dgm:t>
        <a:bodyPr/>
        <a:lstStyle/>
        <a:p>
          <a:endParaRPr lang="ru-RU"/>
        </a:p>
      </dgm:t>
    </dgm:pt>
    <dgm:pt modelId="{B597404E-9FA5-4C2C-8E86-8EBB3D9FCC9E}">
      <dgm:prSet/>
      <dgm:spPr/>
      <dgm:t>
        <a:bodyPr/>
        <a:lstStyle/>
        <a:p>
          <a:r>
            <a:rPr lang="ru-RU" dirty="0" smtClean="0"/>
            <a:t>МАОУ СОШ №3</a:t>
          </a:r>
          <a:endParaRPr lang="ru-RU" dirty="0"/>
        </a:p>
      </dgm:t>
    </dgm:pt>
    <dgm:pt modelId="{1A1EF5B9-F261-4BB3-AEC8-EE5933DA8A40}" type="parTrans" cxnId="{284D615A-7EF8-4802-AD4B-7179B23322E5}">
      <dgm:prSet/>
      <dgm:spPr/>
      <dgm:t>
        <a:bodyPr/>
        <a:lstStyle/>
        <a:p>
          <a:endParaRPr lang="ru-RU"/>
        </a:p>
      </dgm:t>
    </dgm:pt>
    <dgm:pt modelId="{EDB6EB2A-07BE-4543-892A-914DBD4D121F}" type="sibTrans" cxnId="{284D615A-7EF8-4802-AD4B-7179B23322E5}">
      <dgm:prSet/>
      <dgm:spPr/>
      <dgm:t>
        <a:bodyPr/>
        <a:lstStyle/>
        <a:p>
          <a:endParaRPr lang="ru-RU"/>
        </a:p>
      </dgm:t>
    </dgm:pt>
    <dgm:pt modelId="{7AB2B5E9-9BB2-4DFA-9C30-01D5A9A4CADA}">
      <dgm:prSet/>
      <dgm:spPr/>
      <dgm:t>
        <a:bodyPr/>
        <a:lstStyle/>
        <a:p>
          <a:r>
            <a:rPr lang="ru-RU" dirty="0" smtClean="0"/>
            <a:t>4 «А» класс, 30 уч.</a:t>
          </a:r>
          <a:endParaRPr lang="ru-RU" dirty="0"/>
        </a:p>
      </dgm:t>
    </dgm:pt>
    <dgm:pt modelId="{216F8D4B-5F71-4619-B0DE-9B42C0271AE3}" type="parTrans" cxnId="{A1C06BAA-713B-4B2B-8EA0-5BF6F7AE5B7D}">
      <dgm:prSet/>
      <dgm:spPr/>
      <dgm:t>
        <a:bodyPr/>
        <a:lstStyle/>
        <a:p>
          <a:endParaRPr lang="ru-RU"/>
        </a:p>
      </dgm:t>
    </dgm:pt>
    <dgm:pt modelId="{0B305AB1-3AD0-4496-9529-163724395E1A}" type="sibTrans" cxnId="{A1C06BAA-713B-4B2B-8EA0-5BF6F7AE5B7D}">
      <dgm:prSet/>
      <dgm:spPr/>
      <dgm:t>
        <a:bodyPr/>
        <a:lstStyle/>
        <a:p>
          <a:endParaRPr lang="ru-RU"/>
        </a:p>
      </dgm:t>
    </dgm:pt>
    <dgm:pt modelId="{09560831-6C03-414A-9CB7-47AD2D75B6E4}" type="pres">
      <dgm:prSet presAssocID="{51CECFC8-B432-4F08-B389-C8E3C586DEE4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3AF16B4-7E1B-4477-9B77-E62C7292CBCD}" type="pres">
      <dgm:prSet presAssocID="{B6E95ABC-A6D2-491E-8B1E-9125615733F3}" presName="composite" presStyleCnt="0"/>
      <dgm:spPr/>
    </dgm:pt>
    <dgm:pt modelId="{1679F6A2-A203-4412-838F-0740A23592CB}" type="pres">
      <dgm:prSet presAssocID="{B6E95ABC-A6D2-491E-8B1E-9125615733F3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D930585-E96C-4AA2-96B8-A9D0811D30FE}" type="pres">
      <dgm:prSet presAssocID="{B6E95ABC-A6D2-491E-8B1E-9125615733F3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A31CD27-CC1A-4E48-B3B4-2A85A9B7AFDB}" type="pres">
      <dgm:prSet presAssocID="{E92A8CA1-DEF0-4EF8-A9AE-2FFEF4B21C1F}" presName="sp" presStyleCnt="0"/>
      <dgm:spPr/>
    </dgm:pt>
    <dgm:pt modelId="{235F513D-7DC8-4744-A65D-115E000FD544}" type="pres">
      <dgm:prSet presAssocID="{2E34033B-40C9-4552-ABAD-6A7522C686EF}" presName="composite" presStyleCnt="0"/>
      <dgm:spPr/>
    </dgm:pt>
    <dgm:pt modelId="{A217C689-CDD7-414C-AD68-CD3FE9EEE061}" type="pres">
      <dgm:prSet presAssocID="{2E34033B-40C9-4552-ABAD-6A7522C686EF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917E442-A7DA-403D-9BC8-FC29E8EB88CD}" type="pres">
      <dgm:prSet presAssocID="{2E34033B-40C9-4552-ABAD-6A7522C686EF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800FD5E-41BA-4ABF-8568-BE0543F2BAD9}" type="pres">
      <dgm:prSet presAssocID="{A62F6171-FE27-479F-A58F-D6D7BC5F53A1}" presName="sp" presStyleCnt="0"/>
      <dgm:spPr/>
    </dgm:pt>
    <dgm:pt modelId="{7E4382AB-F450-4488-9921-AD07D116BF4E}" type="pres">
      <dgm:prSet presAssocID="{D3E786A7-8E1B-4B38-A402-A5DE2F8ABA58}" presName="composite" presStyleCnt="0"/>
      <dgm:spPr/>
    </dgm:pt>
    <dgm:pt modelId="{C9804984-C932-4824-99CB-105741C70337}" type="pres">
      <dgm:prSet presAssocID="{D3E786A7-8E1B-4B38-A402-A5DE2F8ABA58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B1B8407-9D3E-45EF-8BD9-00BA2846A759}" type="pres">
      <dgm:prSet presAssocID="{D3E786A7-8E1B-4B38-A402-A5DE2F8ABA58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6F2EEAA-D310-46CA-998D-B9AE907092F0}" type="pres">
      <dgm:prSet presAssocID="{A04FD43F-9A0E-41F3-AAAF-2BC44A782306}" presName="sp" presStyleCnt="0"/>
      <dgm:spPr/>
    </dgm:pt>
    <dgm:pt modelId="{40D541BD-903E-417A-BA69-F85FD871B6DE}" type="pres">
      <dgm:prSet presAssocID="{880826CE-66F6-46A6-B41F-6DD859E22F48}" presName="composite" presStyleCnt="0"/>
      <dgm:spPr/>
    </dgm:pt>
    <dgm:pt modelId="{7C2602CC-2A6D-479B-BFAA-8758E879ECF6}" type="pres">
      <dgm:prSet presAssocID="{880826CE-66F6-46A6-B41F-6DD859E22F48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B07D80B-97DC-4AA7-A0E3-DBAE2C1FEEBE}" type="pres">
      <dgm:prSet presAssocID="{880826CE-66F6-46A6-B41F-6DD859E22F48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B6F7AF5A-0C36-4FC4-B4F6-A9808A1A64A8}" srcId="{B6E95ABC-A6D2-491E-8B1E-9125615733F3}" destId="{2EC2CF62-65AD-43F4-B457-260464882C96}" srcOrd="1" destOrd="0" parTransId="{73F1494E-7FA7-44FF-B6FA-84E6AECB351B}" sibTransId="{E9FFB5D9-17CF-43C4-BD26-578FBE5BEF20}"/>
    <dgm:cxn modelId="{5282B7D0-0952-4B63-A91E-C60076F99486}" type="presOf" srcId="{B6E95ABC-A6D2-491E-8B1E-9125615733F3}" destId="{1679F6A2-A203-4412-838F-0740A23592CB}" srcOrd="0" destOrd="0" presId="urn:microsoft.com/office/officeart/2005/8/layout/chevron2"/>
    <dgm:cxn modelId="{3471DB17-4755-4AB2-ABA3-E3826370E875}" srcId="{B6E95ABC-A6D2-491E-8B1E-9125615733F3}" destId="{FD331359-3CD9-4AF7-9F75-86F90619C306}" srcOrd="0" destOrd="0" parTransId="{2938B2D5-9C69-46CE-A94E-B376C21525A3}" sibTransId="{620CB63E-E7BC-444C-BCE3-529E808D7FCA}"/>
    <dgm:cxn modelId="{B6158690-8A93-49B2-9230-832E777ADF1D}" type="presOf" srcId="{D3E786A7-8E1B-4B38-A402-A5DE2F8ABA58}" destId="{C9804984-C932-4824-99CB-105741C70337}" srcOrd="0" destOrd="0" presId="urn:microsoft.com/office/officeart/2005/8/layout/chevron2"/>
    <dgm:cxn modelId="{FFCC9397-840C-4204-8AF0-3FF967BC6F72}" type="presOf" srcId="{7AB2B5E9-9BB2-4DFA-9C30-01D5A9A4CADA}" destId="{0B07D80B-97DC-4AA7-A0E3-DBAE2C1FEEBE}" srcOrd="0" destOrd="1" presId="urn:microsoft.com/office/officeart/2005/8/layout/chevron2"/>
    <dgm:cxn modelId="{284D615A-7EF8-4802-AD4B-7179B23322E5}" srcId="{880826CE-66F6-46A6-B41F-6DD859E22F48}" destId="{B597404E-9FA5-4C2C-8E86-8EBB3D9FCC9E}" srcOrd="0" destOrd="0" parTransId="{1A1EF5B9-F261-4BB3-AEC8-EE5933DA8A40}" sibTransId="{EDB6EB2A-07BE-4543-892A-914DBD4D121F}"/>
    <dgm:cxn modelId="{8EFBB1C6-251E-47CA-8E01-6C550E63F718}" type="presOf" srcId="{3C582A60-39D8-4F55-BDA9-85CAF5E97D30}" destId="{9917E442-A7DA-403D-9BC8-FC29E8EB88CD}" srcOrd="0" destOrd="0" presId="urn:microsoft.com/office/officeart/2005/8/layout/chevron2"/>
    <dgm:cxn modelId="{5A384023-04EA-4578-9D04-A367DD6D162E}" srcId="{2E34033B-40C9-4552-ABAD-6A7522C686EF}" destId="{0606D7A4-3C83-40BB-9248-0FD6AC3B7C3F}" srcOrd="1" destOrd="0" parTransId="{E3049C6F-AF69-4C6B-8F01-14CDBF723A93}" sibTransId="{5541FE02-FF47-46B1-9581-780F14AF615C}"/>
    <dgm:cxn modelId="{0E18DC54-F39F-4482-9F3C-A9EBA73DD5FB}" srcId="{D3E786A7-8E1B-4B38-A402-A5DE2F8ABA58}" destId="{3C9903F4-1206-43D5-AFF0-6859B3D2BE82}" srcOrd="1" destOrd="0" parTransId="{1496076E-9358-4256-9E4B-093D67292501}" sibTransId="{CEEF927D-C435-4C4E-8452-1BAB8BAE1091}"/>
    <dgm:cxn modelId="{32B17EAE-A75F-4267-A2D8-320AAF9F5A48}" type="presOf" srcId="{3C9903F4-1206-43D5-AFF0-6859B3D2BE82}" destId="{4B1B8407-9D3E-45EF-8BD9-00BA2846A759}" srcOrd="0" destOrd="1" presId="urn:microsoft.com/office/officeart/2005/8/layout/chevron2"/>
    <dgm:cxn modelId="{5F108FE1-D400-4347-9790-34B49EF23111}" type="presOf" srcId="{819DFCD2-FA1F-4C49-92D0-C3AB0C135942}" destId="{4B1B8407-9D3E-45EF-8BD9-00BA2846A759}" srcOrd="0" destOrd="0" presId="urn:microsoft.com/office/officeart/2005/8/layout/chevron2"/>
    <dgm:cxn modelId="{636B5881-860A-42A0-9F97-6CFD566BD465}" srcId="{51CECFC8-B432-4F08-B389-C8E3C586DEE4}" destId="{2E34033B-40C9-4552-ABAD-6A7522C686EF}" srcOrd="1" destOrd="0" parTransId="{E95E6F27-EE4B-4DC8-9AC4-2AA86F5ECF16}" sibTransId="{A62F6171-FE27-479F-A58F-D6D7BC5F53A1}"/>
    <dgm:cxn modelId="{0D97C603-C05E-4996-9BDC-725C3D91ADEE}" srcId="{51CECFC8-B432-4F08-B389-C8E3C586DEE4}" destId="{B6E95ABC-A6D2-491E-8B1E-9125615733F3}" srcOrd="0" destOrd="0" parTransId="{6EF9C9C7-441F-4960-9CB0-0ABA8C2862CE}" sibTransId="{E92A8CA1-DEF0-4EF8-A9AE-2FFEF4B21C1F}"/>
    <dgm:cxn modelId="{F8A8206C-5660-482C-AC70-E283D2E39D55}" srcId="{51CECFC8-B432-4F08-B389-C8E3C586DEE4}" destId="{880826CE-66F6-46A6-B41F-6DD859E22F48}" srcOrd="3" destOrd="0" parTransId="{C9167D15-5463-457A-89DA-4890DD8869BE}" sibTransId="{A122177F-04B0-4792-9955-030B3BA45802}"/>
    <dgm:cxn modelId="{41F0EFBE-D3D4-48C2-A7D9-3DE23CB5E4B3}" srcId="{D3E786A7-8E1B-4B38-A402-A5DE2F8ABA58}" destId="{819DFCD2-FA1F-4C49-92D0-C3AB0C135942}" srcOrd="0" destOrd="0" parTransId="{AC07EE4C-5642-4BB8-86F2-6D7C3CC762E6}" sibTransId="{9CEFFC2F-8FA2-4E30-AA70-B19DFBE1416B}"/>
    <dgm:cxn modelId="{904E6AD8-9B14-4E11-85E2-68CFDF823D78}" srcId="{2E34033B-40C9-4552-ABAD-6A7522C686EF}" destId="{3C582A60-39D8-4F55-BDA9-85CAF5E97D30}" srcOrd="0" destOrd="0" parTransId="{3B2570B5-7ED7-4457-B13C-49586E9B27E4}" sibTransId="{138BAA99-9F59-4506-8C2F-0FFA5CCD2602}"/>
    <dgm:cxn modelId="{9977D3A6-C20D-4CA2-B8C2-92DCF5D2D59E}" type="presOf" srcId="{51CECFC8-B432-4F08-B389-C8E3C586DEE4}" destId="{09560831-6C03-414A-9CB7-47AD2D75B6E4}" srcOrd="0" destOrd="0" presId="urn:microsoft.com/office/officeart/2005/8/layout/chevron2"/>
    <dgm:cxn modelId="{ED1C7FB1-52D4-4D76-BFFE-B6F0C4DE6EA1}" type="presOf" srcId="{2EC2CF62-65AD-43F4-B457-260464882C96}" destId="{9D930585-E96C-4AA2-96B8-A9D0811D30FE}" srcOrd="0" destOrd="1" presId="urn:microsoft.com/office/officeart/2005/8/layout/chevron2"/>
    <dgm:cxn modelId="{74AC6EEA-48B4-444D-B0B6-33B28058CBE2}" srcId="{51CECFC8-B432-4F08-B389-C8E3C586DEE4}" destId="{D3E786A7-8E1B-4B38-A402-A5DE2F8ABA58}" srcOrd="2" destOrd="0" parTransId="{11DD04C5-AFD9-47ED-AD42-12CD97E88BBE}" sibTransId="{A04FD43F-9A0E-41F3-AAAF-2BC44A782306}"/>
    <dgm:cxn modelId="{499E531A-E676-4165-9817-C9A4163E4AD4}" type="presOf" srcId="{FD331359-3CD9-4AF7-9F75-86F90619C306}" destId="{9D930585-E96C-4AA2-96B8-A9D0811D30FE}" srcOrd="0" destOrd="0" presId="urn:microsoft.com/office/officeart/2005/8/layout/chevron2"/>
    <dgm:cxn modelId="{A1C06BAA-713B-4B2B-8EA0-5BF6F7AE5B7D}" srcId="{880826CE-66F6-46A6-B41F-6DD859E22F48}" destId="{7AB2B5E9-9BB2-4DFA-9C30-01D5A9A4CADA}" srcOrd="1" destOrd="0" parTransId="{216F8D4B-5F71-4619-B0DE-9B42C0271AE3}" sibTransId="{0B305AB1-3AD0-4496-9529-163724395E1A}"/>
    <dgm:cxn modelId="{5F306422-593A-4635-9DD4-387BE484331E}" type="presOf" srcId="{2E34033B-40C9-4552-ABAD-6A7522C686EF}" destId="{A217C689-CDD7-414C-AD68-CD3FE9EEE061}" srcOrd="0" destOrd="0" presId="urn:microsoft.com/office/officeart/2005/8/layout/chevron2"/>
    <dgm:cxn modelId="{F035526A-92A5-42C6-9FC0-A2D67C80B9E3}" type="presOf" srcId="{880826CE-66F6-46A6-B41F-6DD859E22F48}" destId="{7C2602CC-2A6D-479B-BFAA-8758E879ECF6}" srcOrd="0" destOrd="0" presId="urn:microsoft.com/office/officeart/2005/8/layout/chevron2"/>
    <dgm:cxn modelId="{BB95AAA2-A371-4223-AA16-60E1B3E7156C}" type="presOf" srcId="{B597404E-9FA5-4C2C-8E86-8EBB3D9FCC9E}" destId="{0B07D80B-97DC-4AA7-A0E3-DBAE2C1FEEBE}" srcOrd="0" destOrd="0" presId="urn:microsoft.com/office/officeart/2005/8/layout/chevron2"/>
    <dgm:cxn modelId="{487D0702-83D7-44C5-B8A2-0EBFB2A5159B}" type="presOf" srcId="{0606D7A4-3C83-40BB-9248-0FD6AC3B7C3F}" destId="{9917E442-A7DA-403D-9BC8-FC29E8EB88CD}" srcOrd="0" destOrd="1" presId="urn:microsoft.com/office/officeart/2005/8/layout/chevron2"/>
    <dgm:cxn modelId="{D0874AF3-1CAD-4230-AB61-65A5FA254B77}" type="presParOf" srcId="{09560831-6C03-414A-9CB7-47AD2D75B6E4}" destId="{C3AF16B4-7E1B-4477-9B77-E62C7292CBCD}" srcOrd="0" destOrd="0" presId="urn:microsoft.com/office/officeart/2005/8/layout/chevron2"/>
    <dgm:cxn modelId="{E96E511B-5392-4C03-B5E4-CF2201B7257C}" type="presParOf" srcId="{C3AF16B4-7E1B-4477-9B77-E62C7292CBCD}" destId="{1679F6A2-A203-4412-838F-0740A23592CB}" srcOrd="0" destOrd="0" presId="urn:microsoft.com/office/officeart/2005/8/layout/chevron2"/>
    <dgm:cxn modelId="{F2E1F4C3-97BF-4471-8709-419305F564DB}" type="presParOf" srcId="{C3AF16B4-7E1B-4477-9B77-E62C7292CBCD}" destId="{9D930585-E96C-4AA2-96B8-A9D0811D30FE}" srcOrd="1" destOrd="0" presId="urn:microsoft.com/office/officeart/2005/8/layout/chevron2"/>
    <dgm:cxn modelId="{C9912B62-B5AE-453D-B1E7-6437994ED6C1}" type="presParOf" srcId="{09560831-6C03-414A-9CB7-47AD2D75B6E4}" destId="{8A31CD27-CC1A-4E48-B3B4-2A85A9B7AFDB}" srcOrd="1" destOrd="0" presId="urn:microsoft.com/office/officeart/2005/8/layout/chevron2"/>
    <dgm:cxn modelId="{56F39DDE-2032-49DC-8B05-C07A88EB06AD}" type="presParOf" srcId="{09560831-6C03-414A-9CB7-47AD2D75B6E4}" destId="{235F513D-7DC8-4744-A65D-115E000FD544}" srcOrd="2" destOrd="0" presId="urn:microsoft.com/office/officeart/2005/8/layout/chevron2"/>
    <dgm:cxn modelId="{ECF06708-45D9-43CB-B2E1-0754805882AD}" type="presParOf" srcId="{235F513D-7DC8-4744-A65D-115E000FD544}" destId="{A217C689-CDD7-414C-AD68-CD3FE9EEE061}" srcOrd="0" destOrd="0" presId="urn:microsoft.com/office/officeart/2005/8/layout/chevron2"/>
    <dgm:cxn modelId="{40515B88-BC96-49A6-A685-2CA30DAB9AB5}" type="presParOf" srcId="{235F513D-7DC8-4744-A65D-115E000FD544}" destId="{9917E442-A7DA-403D-9BC8-FC29E8EB88CD}" srcOrd="1" destOrd="0" presId="urn:microsoft.com/office/officeart/2005/8/layout/chevron2"/>
    <dgm:cxn modelId="{083E26E8-5C2B-4486-9D96-930EB45EF0F5}" type="presParOf" srcId="{09560831-6C03-414A-9CB7-47AD2D75B6E4}" destId="{F800FD5E-41BA-4ABF-8568-BE0543F2BAD9}" srcOrd="3" destOrd="0" presId="urn:microsoft.com/office/officeart/2005/8/layout/chevron2"/>
    <dgm:cxn modelId="{1CC17F17-F066-4CCD-80B1-0DA24AADB155}" type="presParOf" srcId="{09560831-6C03-414A-9CB7-47AD2D75B6E4}" destId="{7E4382AB-F450-4488-9921-AD07D116BF4E}" srcOrd="4" destOrd="0" presId="urn:microsoft.com/office/officeart/2005/8/layout/chevron2"/>
    <dgm:cxn modelId="{25F3F057-9C5C-4031-A9E1-651879755DDF}" type="presParOf" srcId="{7E4382AB-F450-4488-9921-AD07D116BF4E}" destId="{C9804984-C932-4824-99CB-105741C70337}" srcOrd="0" destOrd="0" presId="urn:microsoft.com/office/officeart/2005/8/layout/chevron2"/>
    <dgm:cxn modelId="{5342F360-7FE4-4283-A9E4-44EC0CFA56BA}" type="presParOf" srcId="{7E4382AB-F450-4488-9921-AD07D116BF4E}" destId="{4B1B8407-9D3E-45EF-8BD9-00BA2846A759}" srcOrd="1" destOrd="0" presId="urn:microsoft.com/office/officeart/2005/8/layout/chevron2"/>
    <dgm:cxn modelId="{33AA3FD9-6BF8-46ED-9569-E2D3714B6BF8}" type="presParOf" srcId="{09560831-6C03-414A-9CB7-47AD2D75B6E4}" destId="{96F2EEAA-D310-46CA-998D-B9AE907092F0}" srcOrd="5" destOrd="0" presId="urn:microsoft.com/office/officeart/2005/8/layout/chevron2"/>
    <dgm:cxn modelId="{2B266967-15BC-4EA6-A1EA-CC31138AA066}" type="presParOf" srcId="{09560831-6C03-414A-9CB7-47AD2D75B6E4}" destId="{40D541BD-903E-417A-BA69-F85FD871B6DE}" srcOrd="6" destOrd="0" presId="urn:microsoft.com/office/officeart/2005/8/layout/chevron2"/>
    <dgm:cxn modelId="{E1DF3845-1D55-41B8-B749-196FCC25B0DC}" type="presParOf" srcId="{40D541BD-903E-417A-BA69-F85FD871B6DE}" destId="{7C2602CC-2A6D-479B-BFAA-8758E879ECF6}" srcOrd="0" destOrd="0" presId="urn:microsoft.com/office/officeart/2005/8/layout/chevron2"/>
    <dgm:cxn modelId="{1D1374A2-AA7F-4D8C-ADC2-69AF1AC20E3C}" type="presParOf" srcId="{40D541BD-903E-417A-BA69-F85FD871B6DE}" destId="{0B07D80B-97DC-4AA7-A0E3-DBAE2C1FEEB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B486C-A1CE-4912-8A51-6C8834379A80}">
      <dsp:nvSpPr>
        <dsp:cNvPr id="0" name=""/>
        <dsp:cNvSpPr/>
      </dsp:nvSpPr>
      <dsp:spPr>
        <a:xfrm>
          <a:off x="0" y="304174"/>
          <a:ext cx="7570653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6273973-684E-4DD0-80DF-D34FE0B593F2}">
      <dsp:nvSpPr>
        <dsp:cNvPr id="0" name=""/>
        <dsp:cNvSpPr/>
      </dsp:nvSpPr>
      <dsp:spPr>
        <a:xfrm>
          <a:off x="343784" y="38494"/>
          <a:ext cx="7221256" cy="53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0307" tIns="0" rIns="200307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Гибридное обучение (теория + практика)</a:t>
          </a:r>
          <a:endParaRPr lang="ru-RU" sz="2000" kern="1200" dirty="0"/>
        </a:p>
      </dsp:txBody>
      <dsp:txXfrm>
        <a:off x="369723" y="64433"/>
        <a:ext cx="7169378" cy="479482"/>
      </dsp:txXfrm>
    </dsp:sp>
    <dsp:sp modelId="{117C41C0-6B46-44F3-85A5-26CFF99AC4BD}">
      <dsp:nvSpPr>
        <dsp:cNvPr id="0" name=""/>
        <dsp:cNvSpPr/>
      </dsp:nvSpPr>
      <dsp:spPr>
        <a:xfrm>
          <a:off x="0" y="1120654"/>
          <a:ext cx="7570653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1768B87-593C-461E-B9AE-43304ADC27CF}">
      <dsp:nvSpPr>
        <dsp:cNvPr id="0" name=""/>
        <dsp:cNvSpPr/>
      </dsp:nvSpPr>
      <dsp:spPr>
        <a:xfrm>
          <a:off x="360419" y="854974"/>
          <a:ext cx="7208378" cy="53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0307" tIns="0" rIns="200307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Через погружение в профессиональную среду (практики)</a:t>
          </a:r>
          <a:endParaRPr lang="ru-RU" sz="2000" kern="1200" dirty="0"/>
        </a:p>
      </dsp:txBody>
      <dsp:txXfrm>
        <a:off x="386358" y="880913"/>
        <a:ext cx="7156500" cy="479482"/>
      </dsp:txXfrm>
    </dsp:sp>
    <dsp:sp modelId="{FA86B046-8F52-429D-94F5-24809A6270A4}">
      <dsp:nvSpPr>
        <dsp:cNvPr id="0" name=""/>
        <dsp:cNvSpPr/>
      </dsp:nvSpPr>
      <dsp:spPr>
        <a:xfrm>
          <a:off x="0" y="1937134"/>
          <a:ext cx="7570653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0013825-82BC-45C0-AB5E-3415FD74A132}">
      <dsp:nvSpPr>
        <dsp:cNvPr id="0" name=""/>
        <dsp:cNvSpPr/>
      </dsp:nvSpPr>
      <dsp:spPr>
        <a:xfrm>
          <a:off x="360419" y="1671454"/>
          <a:ext cx="7208378" cy="53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0307" tIns="0" rIns="200307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Через проектную и исследовательскую деятельность</a:t>
          </a:r>
          <a:endParaRPr lang="ru-RU" sz="2000" kern="1200" dirty="0"/>
        </a:p>
      </dsp:txBody>
      <dsp:txXfrm>
        <a:off x="386358" y="1697393"/>
        <a:ext cx="7156500" cy="479482"/>
      </dsp:txXfrm>
    </dsp:sp>
    <dsp:sp modelId="{17ABF7CA-ED2D-4330-A75B-11B49268B32D}">
      <dsp:nvSpPr>
        <dsp:cNvPr id="0" name=""/>
        <dsp:cNvSpPr/>
      </dsp:nvSpPr>
      <dsp:spPr>
        <a:xfrm>
          <a:off x="0" y="2753614"/>
          <a:ext cx="7570653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50ADFD7-67C3-47DE-ADCF-CE36C6A55828}">
      <dsp:nvSpPr>
        <dsp:cNvPr id="0" name=""/>
        <dsp:cNvSpPr/>
      </dsp:nvSpPr>
      <dsp:spPr>
        <a:xfrm>
          <a:off x="360419" y="2487934"/>
          <a:ext cx="7208378" cy="53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0307" tIns="0" rIns="200307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Через «</a:t>
          </a:r>
          <a:r>
            <a:rPr lang="ru-RU" sz="2000" b="1" kern="1200" dirty="0" err="1" smtClean="0"/>
            <a:t>soft</a:t>
          </a:r>
          <a:r>
            <a:rPr lang="ru-RU" sz="2000" b="1" kern="1200" dirty="0" smtClean="0"/>
            <a:t> </a:t>
          </a:r>
          <a:r>
            <a:rPr lang="ru-RU" sz="2000" b="1" kern="1200" dirty="0" err="1" smtClean="0"/>
            <a:t>skills</a:t>
          </a:r>
          <a:r>
            <a:rPr lang="ru-RU" sz="2000" b="1" kern="1200" dirty="0" smtClean="0"/>
            <a:t>» (</a:t>
          </a:r>
          <a:r>
            <a:rPr lang="ru-RU" sz="2000" b="1" kern="1200" dirty="0" err="1" smtClean="0"/>
            <a:t>надпрофессиональные</a:t>
          </a:r>
          <a:r>
            <a:rPr lang="ru-RU" sz="2000" b="1" kern="1200" dirty="0" smtClean="0"/>
            <a:t> навыки)</a:t>
          </a:r>
          <a:endParaRPr lang="ru-RU" sz="2000" kern="1200" dirty="0"/>
        </a:p>
      </dsp:txBody>
      <dsp:txXfrm>
        <a:off x="386358" y="2513873"/>
        <a:ext cx="7156500" cy="479482"/>
      </dsp:txXfrm>
    </dsp:sp>
    <dsp:sp modelId="{366F18BA-5F28-4E67-A171-E1BBC5A32304}">
      <dsp:nvSpPr>
        <dsp:cNvPr id="0" name=""/>
        <dsp:cNvSpPr/>
      </dsp:nvSpPr>
      <dsp:spPr>
        <a:xfrm>
          <a:off x="0" y="3570094"/>
          <a:ext cx="7570653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BAD0713-A6B8-4585-B5F7-0A6C7E885B10}">
      <dsp:nvSpPr>
        <dsp:cNvPr id="0" name=""/>
        <dsp:cNvSpPr/>
      </dsp:nvSpPr>
      <dsp:spPr>
        <a:xfrm>
          <a:off x="360419" y="3304414"/>
          <a:ext cx="7208378" cy="53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0307" tIns="0" rIns="200307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Через интеграцию цифровых инструментов</a:t>
          </a:r>
          <a:endParaRPr lang="ru-RU" sz="2000" kern="1200" dirty="0"/>
        </a:p>
      </dsp:txBody>
      <dsp:txXfrm>
        <a:off x="386358" y="3330353"/>
        <a:ext cx="7156500" cy="479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79F6A2-A203-4412-838F-0740A23592CB}">
      <dsp:nvSpPr>
        <dsp:cNvPr id="0" name=""/>
        <dsp:cNvSpPr/>
      </dsp:nvSpPr>
      <dsp:spPr>
        <a:xfrm rot="5400000">
          <a:off x="-177148" y="177256"/>
          <a:ext cx="1180991" cy="826693"/>
        </a:xfrm>
        <a:prstGeom prst="chevron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300" kern="1200" dirty="0" smtClean="0">
              <a:solidFill>
                <a:schemeClr val="tx1"/>
              </a:solidFill>
            </a:rPr>
            <a:t>2023</a:t>
          </a:r>
          <a:endParaRPr lang="ru-RU" sz="2300" kern="1200" dirty="0">
            <a:solidFill>
              <a:schemeClr val="tx1"/>
            </a:solidFill>
          </a:endParaRPr>
        </a:p>
      </dsp:txBody>
      <dsp:txXfrm rot="-5400000">
        <a:off x="2" y="413454"/>
        <a:ext cx="826693" cy="354298"/>
      </dsp:txXfrm>
    </dsp:sp>
    <dsp:sp modelId="{9D930585-E96C-4AA2-96B8-A9D0811D30FE}">
      <dsp:nvSpPr>
        <dsp:cNvPr id="0" name=""/>
        <dsp:cNvSpPr/>
      </dsp:nvSpPr>
      <dsp:spPr>
        <a:xfrm rot="5400000">
          <a:off x="2949975" y="-2123173"/>
          <a:ext cx="767644" cy="5014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МАОУ СОШ №8, </a:t>
          </a:r>
          <a:endParaRPr lang="ru-RU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4 «Б» класс, 30 уч.</a:t>
          </a:r>
          <a:endParaRPr lang="ru-RU" sz="2100" kern="1200" dirty="0"/>
        </a:p>
      </dsp:txBody>
      <dsp:txXfrm rot="-5400000">
        <a:off x="826694" y="37581"/>
        <a:ext cx="4976734" cy="692698"/>
      </dsp:txXfrm>
    </dsp:sp>
    <dsp:sp modelId="{A217C689-CDD7-414C-AD68-CD3FE9EEE061}">
      <dsp:nvSpPr>
        <dsp:cNvPr id="0" name=""/>
        <dsp:cNvSpPr/>
      </dsp:nvSpPr>
      <dsp:spPr>
        <a:xfrm rot="5400000">
          <a:off x="-177148" y="1210464"/>
          <a:ext cx="1180991" cy="826693"/>
        </a:xfrm>
        <a:prstGeom prst="chevron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300" kern="1200" dirty="0" smtClean="0">
              <a:solidFill>
                <a:schemeClr val="tx1"/>
              </a:solidFill>
            </a:rPr>
            <a:t>2024</a:t>
          </a:r>
          <a:endParaRPr lang="ru-RU" sz="2300" kern="1200" dirty="0">
            <a:solidFill>
              <a:schemeClr val="tx1"/>
            </a:solidFill>
          </a:endParaRPr>
        </a:p>
      </dsp:txBody>
      <dsp:txXfrm rot="-5400000">
        <a:off x="2" y="1446662"/>
        <a:ext cx="826693" cy="354298"/>
      </dsp:txXfrm>
    </dsp:sp>
    <dsp:sp modelId="{9917E442-A7DA-403D-9BC8-FC29E8EB88CD}">
      <dsp:nvSpPr>
        <dsp:cNvPr id="0" name=""/>
        <dsp:cNvSpPr/>
      </dsp:nvSpPr>
      <dsp:spPr>
        <a:xfrm rot="5400000">
          <a:off x="2949975" y="-1089965"/>
          <a:ext cx="767644" cy="5014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МАОУ СОШ №6, МАОУ СОШ №5</a:t>
          </a:r>
          <a:endParaRPr lang="ru-RU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3 «Г» класс, 30 уч.; 2 «В» 30 уч.</a:t>
          </a:r>
          <a:endParaRPr lang="ru-RU" sz="2100" kern="1200" dirty="0"/>
        </a:p>
      </dsp:txBody>
      <dsp:txXfrm rot="-5400000">
        <a:off x="826694" y="1070789"/>
        <a:ext cx="4976734" cy="692698"/>
      </dsp:txXfrm>
    </dsp:sp>
    <dsp:sp modelId="{C9804984-C932-4824-99CB-105741C70337}">
      <dsp:nvSpPr>
        <dsp:cNvPr id="0" name=""/>
        <dsp:cNvSpPr/>
      </dsp:nvSpPr>
      <dsp:spPr>
        <a:xfrm rot="5400000">
          <a:off x="-177148" y="2243673"/>
          <a:ext cx="1180991" cy="826693"/>
        </a:xfrm>
        <a:prstGeom prst="chevron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300" kern="1200" dirty="0" smtClean="0">
              <a:solidFill>
                <a:schemeClr val="tx1"/>
              </a:solidFill>
            </a:rPr>
            <a:t>2025</a:t>
          </a:r>
          <a:endParaRPr lang="ru-RU" sz="2300" kern="1200" dirty="0">
            <a:solidFill>
              <a:schemeClr val="tx1"/>
            </a:solidFill>
          </a:endParaRPr>
        </a:p>
      </dsp:txBody>
      <dsp:txXfrm rot="-5400000">
        <a:off x="2" y="2479871"/>
        <a:ext cx="826693" cy="354298"/>
      </dsp:txXfrm>
    </dsp:sp>
    <dsp:sp modelId="{4B1B8407-9D3E-45EF-8BD9-00BA2846A759}">
      <dsp:nvSpPr>
        <dsp:cNvPr id="0" name=""/>
        <dsp:cNvSpPr/>
      </dsp:nvSpPr>
      <dsp:spPr>
        <a:xfrm rot="5400000">
          <a:off x="2949975" y="-56756"/>
          <a:ext cx="767644" cy="5014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МАОУ СОШ №5,  МАОУ СОШ №6</a:t>
          </a:r>
          <a:endParaRPr lang="ru-RU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3 «Б» класс, 30 уч.; 4 «В» класс, 30 уч.</a:t>
          </a:r>
          <a:endParaRPr lang="ru-RU" sz="2100" kern="1200" dirty="0"/>
        </a:p>
      </dsp:txBody>
      <dsp:txXfrm rot="-5400000">
        <a:off x="826694" y="2103998"/>
        <a:ext cx="4976734" cy="692698"/>
      </dsp:txXfrm>
    </dsp:sp>
    <dsp:sp modelId="{7C2602CC-2A6D-479B-BFAA-8758E879ECF6}">
      <dsp:nvSpPr>
        <dsp:cNvPr id="0" name=""/>
        <dsp:cNvSpPr/>
      </dsp:nvSpPr>
      <dsp:spPr>
        <a:xfrm rot="5400000">
          <a:off x="-177148" y="3276881"/>
          <a:ext cx="1180991" cy="826693"/>
        </a:xfrm>
        <a:prstGeom prst="chevron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300" kern="1200" dirty="0" smtClean="0">
              <a:solidFill>
                <a:schemeClr val="tx1"/>
              </a:solidFill>
            </a:rPr>
            <a:t>2026</a:t>
          </a:r>
          <a:endParaRPr lang="ru-RU" sz="2300" kern="1200" dirty="0">
            <a:solidFill>
              <a:schemeClr val="tx1"/>
            </a:solidFill>
          </a:endParaRPr>
        </a:p>
      </dsp:txBody>
      <dsp:txXfrm rot="-5400000">
        <a:off x="2" y="3513079"/>
        <a:ext cx="826693" cy="354298"/>
      </dsp:txXfrm>
    </dsp:sp>
    <dsp:sp modelId="{0B07D80B-97DC-4AA7-A0E3-DBAE2C1FEEBE}">
      <dsp:nvSpPr>
        <dsp:cNvPr id="0" name=""/>
        <dsp:cNvSpPr/>
      </dsp:nvSpPr>
      <dsp:spPr>
        <a:xfrm rot="5400000">
          <a:off x="2949975" y="976451"/>
          <a:ext cx="767644" cy="5014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МАОУ СОШ №3</a:t>
          </a:r>
          <a:endParaRPr lang="ru-RU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100" kern="1200" dirty="0" smtClean="0"/>
            <a:t>4 «А» класс, 30 уч.</a:t>
          </a:r>
          <a:endParaRPr lang="ru-RU" sz="2100" kern="1200" dirty="0"/>
        </a:p>
      </dsp:txBody>
      <dsp:txXfrm rot="-5400000">
        <a:off x="826694" y="3137206"/>
        <a:ext cx="4976734" cy="6926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5" y="0"/>
            <a:ext cx="2945659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50448" y="0"/>
            <a:ext cx="2945659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E5057F-D2F4-5C43-826B-F356662F9F46}" type="datetimeFigureOut">
              <a:rPr lang="ru-RU" smtClean="0"/>
              <a:t>05.04.2026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419100" y="1239838"/>
            <a:ext cx="5959475" cy="3352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768" y="4778725"/>
            <a:ext cx="5438140" cy="390986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5" y="9431600"/>
            <a:ext cx="2945659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50448" y="9431600"/>
            <a:ext cx="2945659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10FA9-5F69-794A-84AC-E6E2A75F3E6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99452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09AC6-1FBE-B64B-AE16-F49AFF8BA5F1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A64BA7FD-6B85-BCA6-84D4-1ADFF36A1F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6019"/>
          <a:stretch/>
        </p:blipFill>
        <p:spPr>
          <a:xfrm rot="10800000">
            <a:off x="9582616" y="-7434"/>
            <a:ext cx="2609385" cy="713563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58EA82E6-2FC3-5A00-20D3-DCB2502D0D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76355" y="153760"/>
            <a:ext cx="4248404" cy="42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224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60F2-CACF-3B4E-BC4E-A8BC69140448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3186376E-A24E-CF48-8668-84E25D994E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6355" y="153760"/>
            <a:ext cx="4248404" cy="42109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3C6A4CC7-46CE-FFB4-45B2-D3A40E52A8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b="6019"/>
          <a:stretch/>
        </p:blipFill>
        <p:spPr>
          <a:xfrm rot="10800000">
            <a:off x="9582616" y="-7434"/>
            <a:ext cx="2609385" cy="71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76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1773698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128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2296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052984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79388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D766E-5B16-4657-B265-36AB24C146A7}" type="datetimeFigureOut">
              <a:rPr lang="ru-RU" smtClean="0"/>
              <a:t>05.04.2026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7058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6F754-7C41-9C45-BA82-BA78E70450C0}" type="datetime1">
              <a:rPr lang="ru-RU" smtClean="0"/>
              <a:t>05.04.2026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5" name="Прямоугольник 4">
            <a:extLst>
              <a:ext uri="{FF2B5EF4-FFF2-40B4-BE49-F238E27FC236}">
                <a16:creationId xmlns="" xmlns:a16="http://schemas.microsoft.com/office/drawing/2014/main" id="{AF9043C6-237C-79F8-95D4-09BF895B809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18344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4692352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71710966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98660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11785600" y="274641"/>
            <a:ext cx="36576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12800" y="274641"/>
            <a:ext cx="107696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67933863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4988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="" xmlns:a16="http://schemas.microsoft.com/office/drawing/2014/main" id="{A64BA7FD-6B85-BCA6-84D4-1ADFF36A1F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6019"/>
          <a:stretch/>
        </p:blipFill>
        <p:spPr>
          <a:xfrm rot="10800000">
            <a:off x="9582616" y="-7434"/>
            <a:ext cx="2609385" cy="713563"/>
          </a:xfrm>
          <a:prstGeom prst="rect">
            <a:avLst/>
          </a:prstGeom>
        </p:spPr>
      </p:pic>
      <p:sp>
        <p:nvSpPr>
          <p:cNvPr id="3" name="Подзаголовок 2">
            <a:extLst>
              <a:ext uri="{FF2B5EF4-FFF2-40B4-BE49-F238E27FC236}">
                <a16:creationId xmlns="" xmlns:a16="http://schemas.microsoft.com/office/drawing/2014/main" id="{D0045663-F304-65CD-849F-14EE3ECCD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881" y="1585110"/>
            <a:ext cx="9144000" cy="1655762"/>
          </a:xfrm>
        </p:spPr>
        <p:txBody>
          <a:bodyPr/>
          <a:lstStyle>
            <a:lvl1pPr marL="0" indent="0" algn="l">
              <a:buNone/>
              <a:defRPr sz="2400" b="0" i="0">
                <a:latin typeface="Montserrat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BBA471FF-E16F-F00C-774E-C71DC453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09AC6-1FBE-B64B-AE16-F49AFF8BA5F1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99EA4CAF-11F6-95D6-3745-F423DA1FE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7" name="Рисунок 6">
            <a:extLst>
              <a:ext uri="{FF2B5EF4-FFF2-40B4-BE49-F238E27FC236}">
                <a16:creationId xmlns="" xmlns:a16="http://schemas.microsoft.com/office/drawing/2014/main" id="{58EA82E6-2FC3-5A00-20D3-DCB2502D0D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76355" y="153760"/>
            <a:ext cx="4248404" cy="421097"/>
          </a:xfrm>
          <a:prstGeom prst="rect">
            <a:avLst/>
          </a:prstGeom>
        </p:spPr>
      </p:pic>
      <p:sp>
        <p:nvSpPr>
          <p:cNvPr id="8" name="Заголовок 1">
            <a:extLst>
              <a:ext uri="{FF2B5EF4-FFF2-40B4-BE49-F238E27FC236}">
                <a16:creationId xmlns="" xmlns:a16="http://schemas.microsoft.com/office/drawing/2014/main" id="{8F063AF7-279F-93E6-BAFB-1A28D40197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5673" y="420211"/>
            <a:ext cx="10515600" cy="1325563"/>
          </a:xfrm>
        </p:spPr>
        <p:txBody>
          <a:bodyPr>
            <a:normAutofit/>
          </a:bodyPr>
          <a:lstStyle>
            <a:lvl1pPr>
              <a:defRPr sz="2600" b="1" i="0">
                <a:latin typeface="Montserrat" pitchFamily="2" charset="0"/>
              </a:defRPr>
            </a:lvl1pPr>
          </a:lstStyle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12" name="Номер слайда 5">
            <a:extLst>
              <a:ext uri="{FF2B5EF4-FFF2-40B4-BE49-F238E27FC236}">
                <a16:creationId xmlns="" xmlns:a16="http://schemas.microsoft.com/office/drawing/2014/main" id="{F9E7D7CC-01AB-01F4-CE39-CD608089C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9987" y="190716"/>
            <a:ext cx="27432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2263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EFA5CE91-A6C8-78B4-4BAF-2D96FE9370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4611" y="-1299680"/>
            <a:ext cx="10515600" cy="2852737"/>
          </a:xfrm>
        </p:spPr>
        <p:txBody>
          <a:bodyPr anchor="b">
            <a:normAutofit/>
          </a:bodyPr>
          <a:lstStyle>
            <a:lvl1pPr>
              <a:defRPr sz="2600">
                <a:latin typeface="Dela Gothic One" pitchFamily="2" charset="-128"/>
                <a:ea typeface="Dela Gothic One" pitchFamily="2" charset="-128"/>
              </a:defRPr>
            </a:lvl1pPr>
          </a:lstStyle>
          <a:p>
            <a:r>
              <a:rPr lang="ru-RU" dirty="0"/>
              <a:t>ОБРАЗЕЦ</a:t>
            </a:r>
            <a:br>
              <a:rPr lang="ru-RU" dirty="0"/>
            </a:br>
            <a:r>
              <a:rPr lang="ru-RU" dirty="0"/>
              <a:t> 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60CEBAB-7C64-0F74-B3CB-752CEEC3E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DA532-DE01-9B48-9167-CF38CF05C394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E969FCF3-3C98-3712-0507-4AF444C19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8" name="Рисунок 7">
            <a:extLst>
              <a:ext uri="{FF2B5EF4-FFF2-40B4-BE49-F238E27FC236}">
                <a16:creationId xmlns="" xmlns:a16="http://schemas.microsoft.com/office/drawing/2014/main" id="{86FED707-59C9-1715-8F92-F7D2A66386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6355" y="153760"/>
            <a:ext cx="4248404" cy="421097"/>
          </a:xfrm>
          <a:prstGeom prst="rect">
            <a:avLst/>
          </a:prstGeom>
        </p:spPr>
      </p:pic>
      <p:sp>
        <p:nvSpPr>
          <p:cNvPr id="12" name="Номер слайда 5">
            <a:extLst>
              <a:ext uri="{FF2B5EF4-FFF2-40B4-BE49-F238E27FC236}">
                <a16:creationId xmlns="" xmlns:a16="http://schemas.microsoft.com/office/drawing/2014/main" id="{03D11A2B-5DB6-DF84-FF52-8DD9A581C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9987" y="190716"/>
            <a:ext cx="27432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26082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Только заголовок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E7D2977D-4D21-9E6F-BCBF-90A0B7068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43" y="4860865"/>
            <a:ext cx="10515600" cy="1325563"/>
          </a:xfrm>
        </p:spPr>
        <p:txBody>
          <a:bodyPr>
            <a:normAutofit/>
          </a:bodyPr>
          <a:lstStyle>
            <a:lvl1pPr>
              <a:defRPr sz="3600" b="1" i="0">
                <a:solidFill>
                  <a:schemeClr val="tx1"/>
                </a:solidFill>
                <a:latin typeface="Dela Gothic One" pitchFamily="2" charset="-128"/>
                <a:ea typeface="Dela Gothic One" pitchFamily="2" charset="-128"/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10" name="Номер слайда 5">
            <a:extLst>
              <a:ext uri="{FF2B5EF4-FFF2-40B4-BE49-F238E27FC236}">
                <a16:creationId xmlns="" xmlns:a16="http://schemas.microsoft.com/office/drawing/2014/main" id="{768B1815-CFF9-5083-6B96-A2B6E6336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9987" y="190716"/>
            <a:ext cx="2743200" cy="365125"/>
          </a:xfrm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fld id="{69484AD4-4910-5D40-8D60-4E786FD77DEB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250692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BE7F2E-4D52-4B4A-B3CC-D760B297C363}" type="datetime1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84AD4-4910-5D40-8D60-4E786FD77DE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5079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8" r:id="rId12"/>
    <p:sldLayoutId id="2147483649" r:id="rId13"/>
    <p:sldLayoutId id="2147483660" r:id="rId14"/>
    <p:sldLayoutId id="2147483654" r:id="rId15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tiff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9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7.png"/><Relationship Id="rId4" Type="http://schemas.openxmlformats.org/officeDocument/2006/relationships/diagramData" Target="../diagrams/data2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3.png"/><Relationship Id="rId7" Type="http://schemas.openxmlformats.org/officeDocument/2006/relationships/image" Target="../media/image18.jpg"/><Relationship Id="rId12" Type="http://schemas.openxmlformats.org/officeDocument/2006/relationships/image" Target="../media/image23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jpg"/><Relationship Id="rId11" Type="http://schemas.openxmlformats.org/officeDocument/2006/relationships/image" Target="../media/image22.jpg"/><Relationship Id="rId5" Type="http://schemas.openxmlformats.org/officeDocument/2006/relationships/image" Target="../media/image16.jpg"/><Relationship Id="rId10" Type="http://schemas.openxmlformats.org/officeDocument/2006/relationships/image" Target="../media/image21.jpg"/><Relationship Id="rId4" Type="http://schemas.openxmlformats.org/officeDocument/2006/relationships/image" Target="../media/image15.jpg"/><Relationship Id="rId9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13" Type="http://schemas.openxmlformats.org/officeDocument/2006/relationships/image" Target="../media/image33.jpg"/><Relationship Id="rId3" Type="http://schemas.openxmlformats.org/officeDocument/2006/relationships/image" Target="../media/image3.png"/><Relationship Id="rId7" Type="http://schemas.openxmlformats.org/officeDocument/2006/relationships/image" Target="../media/image27.jpg"/><Relationship Id="rId12" Type="http://schemas.openxmlformats.org/officeDocument/2006/relationships/image" Target="../media/image3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jpg"/><Relationship Id="rId11" Type="http://schemas.openxmlformats.org/officeDocument/2006/relationships/image" Target="../media/image31.jpg"/><Relationship Id="rId5" Type="http://schemas.openxmlformats.org/officeDocument/2006/relationships/image" Target="../media/image25.jpg"/><Relationship Id="rId10" Type="http://schemas.openxmlformats.org/officeDocument/2006/relationships/image" Target="../media/image30.jpg"/><Relationship Id="rId4" Type="http://schemas.openxmlformats.org/officeDocument/2006/relationships/image" Target="../media/image24.jpg"/><Relationship Id="rId9" Type="http://schemas.openxmlformats.org/officeDocument/2006/relationships/image" Target="../media/image29.jpg"/><Relationship Id="rId14" Type="http://schemas.openxmlformats.org/officeDocument/2006/relationships/image" Target="../media/image3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.png"/><Relationship Id="rId7" Type="http://schemas.openxmlformats.org/officeDocument/2006/relationships/image" Target="../media/image38.jpg"/><Relationship Id="rId12" Type="http://schemas.openxmlformats.org/officeDocument/2006/relationships/image" Target="../media/image43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7.jpg"/><Relationship Id="rId11" Type="http://schemas.openxmlformats.org/officeDocument/2006/relationships/image" Target="../media/image42.jpg"/><Relationship Id="rId5" Type="http://schemas.openxmlformats.org/officeDocument/2006/relationships/image" Target="../media/image36.jpg"/><Relationship Id="rId10" Type="http://schemas.openxmlformats.org/officeDocument/2006/relationships/image" Target="../media/image41.jpg"/><Relationship Id="rId4" Type="http://schemas.openxmlformats.org/officeDocument/2006/relationships/image" Target="../media/image35.jpg"/><Relationship Id="rId9" Type="http://schemas.openxmlformats.org/officeDocument/2006/relationships/image" Target="../media/image4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13" Type="http://schemas.openxmlformats.org/officeDocument/2006/relationships/image" Target="../media/image53.jpg"/><Relationship Id="rId3" Type="http://schemas.openxmlformats.org/officeDocument/2006/relationships/image" Target="../media/image3.png"/><Relationship Id="rId7" Type="http://schemas.openxmlformats.org/officeDocument/2006/relationships/image" Target="../media/image47.jpg"/><Relationship Id="rId12" Type="http://schemas.openxmlformats.org/officeDocument/2006/relationships/image" Target="../media/image5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6.jpg"/><Relationship Id="rId11" Type="http://schemas.openxmlformats.org/officeDocument/2006/relationships/image" Target="../media/image51.jpg"/><Relationship Id="rId5" Type="http://schemas.openxmlformats.org/officeDocument/2006/relationships/image" Target="../media/image45.jpg"/><Relationship Id="rId15" Type="http://schemas.openxmlformats.org/officeDocument/2006/relationships/image" Target="../media/image55.jpg"/><Relationship Id="rId10" Type="http://schemas.openxmlformats.org/officeDocument/2006/relationships/image" Target="../media/image50.jpg"/><Relationship Id="rId4" Type="http://schemas.openxmlformats.org/officeDocument/2006/relationships/image" Target="../media/image44.jpg"/><Relationship Id="rId9" Type="http://schemas.openxmlformats.org/officeDocument/2006/relationships/image" Target="../media/image49.jpg"/><Relationship Id="rId14" Type="http://schemas.openxmlformats.org/officeDocument/2006/relationships/image" Target="../media/image5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g"/><Relationship Id="rId13" Type="http://schemas.openxmlformats.org/officeDocument/2006/relationships/image" Target="../media/image65.jpg"/><Relationship Id="rId3" Type="http://schemas.openxmlformats.org/officeDocument/2006/relationships/image" Target="../media/image3.png"/><Relationship Id="rId7" Type="http://schemas.openxmlformats.org/officeDocument/2006/relationships/image" Target="../media/image59.jpg"/><Relationship Id="rId12" Type="http://schemas.openxmlformats.org/officeDocument/2006/relationships/image" Target="../media/image64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8.jpg"/><Relationship Id="rId11" Type="http://schemas.openxmlformats.org/officeDocument/2006/relationships/image" Target="../media/image63.jpg"/><Relationship Id="rId5" Type="http://schemas.openxmlformats.org/officeDocument/2006/relationships/image" Target="../media/image57.jpg"/><Relationship Id="rId10" Type="http://schemas.openxmlformats.org/officeDocument/2006/relationships/image" Target="../media/image62.jpg"/><Relationship Id="rId4" Type="http://schemas.openxmlformats.org/officeDocument/2006/relationships/image" Target="../media/image56.jpg"/><Relationship Id="rId9" Type="http://schemas.openxmlformats.org/officeDocument/2006/relationships/image" Target="../media/image6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1</a:t>
            </a:fld>
            <a:endParaRPr lang="ru-RU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53320" y="3848"/>
            <a:ext cx="2490955" cy="248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3"/>
          <a:srcRect l="50603" t="28612" r="9837" b="64700"/>
          <a:stretch/>
        </p:blipFill>
        <p:spPr>
          <a:xfrm>
            <a:off x="4920325" y="424266"/>
            <a:ext cx="6858356" cy="498620"/>
          </a:xfrm>
          <a:prstGeom prst="rect">
            <a:avLst/>
          </a:prstGeom>
        </p:spPr>
      </p:pic>
      <p:sp>
        <p:nvSpPr>
          <p:cNvPr id="10" name="Дата 1"/>
          <p:cNvSpPr>
            <a:spLocks noGrp="1"/>
          </p:cNvSpPr>
          <p:nvPr>
            <p:ph type="dt" sz="half" idx="4294967295"/>
          </p:nvPr>
        </p:nvSpPr>
        <p:spPr>
          <a:xfrm>
            <a:off x="9147958" y="6466688"/>
            <a:ext cx="2844800" cy="365125"/>
          </a:xfrm>
          <a:prstGeom prst="rect">
            <a:avLst/>
          </a:prstGeom>
        </p:spPr>
        <p:txBody>
          <a:bodyPr/>
          <a:lstStyle/>
          <a:p>
            <a:pPr algn="r"/>
            <a:fld id="{A26560F2-CACF-3B4E-BC4E-A8BC69140448}" type="datetime1">
              <a:rPr lang="ru-RU" smtClean="0"/>
              <a:pPr algn="r"/>
              <a:t>05.04.2026</a:t>
            </a:fld>
            <a:endParaRPr lang="ru-RU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>
            <a:off x="0" y="5770128"/>
            <a:ext cx="12214532" cy="1113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erminovaOR\Downloads\1 сентября (1).tif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07"/>
          <a:stretch/>
        </p:blipFill>
        <p:spPr bwMode="auto">
          <a:xfrm>
            <a:off x="8661187" y="905400"/>
            <a:ext cx="3391030" cy="31057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585750" y="814228"/>
            <a:ext cx="71588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 smtClean="0">
                <a:solidFill>
                  <a:schemeClr val="accent2">
                    <a:lumMod val="75000"/>
                  </a:schemeClr>
                </a:solidFill>
              </a:rPr>
              <a:t>БУ «Когалымский политехнический колледж»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826" y="4300988"/>
            <a:ext cx="2343855" cy="24204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947651" y="2602912"/>
            <a:ext cx="7139958" cy="1936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Тема: «Формирование компетенций будущего специалиста - преподавателя начальных классов через использование технологии проектной деятельности</a:t>
            </a:r>
            <a:r>
              <a:rPr lang="ru-RU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».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AutoShape 2" descr="https://i.oneme.ru/i?r=BTE2sh_eZW7g8kugOdIm2NotpHbEJZKIqs8BRKAWjjD_mKTvuXNEeUbB6p3YcoN-cx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 dirty="0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651" y="4360296"/>
            <a:ext cx="2301873" cy="23018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2" name="Прямоугольник 11"/>
          <p:cNvSpPr/>
          <p:nvPr/>
        </p:nvSpPr>
        <p:spPr>
          <a:xfrm>
            <a:off x="53320" y="4900403"/>
            <a:ext cx="3992476" cy="869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16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Преподаватель высшей </a:t>
            </a:r>
            <a:r>
              <a:rPr lang="ru-RU" sz="16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кв.категории</a:t>
            </a:r>
            <a:r>
              <a:rPr lang="ru-RU" sz="16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магистр педагогических наук </a:t>
            </a: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ru-RU" sz="16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Н.Я. Новосельцева</a:t>
            </a:r>
            <a:endParaRPr lang="ru-RU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8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2</a:t>
            </a:fld>
            <a:endParaRPr lang="ru-RU" dirty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4" y="591584"/>
            <a:ext cx="7369450" cy="104352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4A66AC"/>
                </a:solidFill>
              </a:rPr>
              <a:t>Компетенции будущего специалиста </a:t>
            </a:r>
          </a:p>
          <a:p>
            <a:pPr algn="ctr"/>
            <a:r>
              <a:rPr lang="ru-RU" sz="2800" b="1" dirty="0">
                <a:solidFill>
                  <a:srgbClr val="4A66AC"/>
                </a:solidFill>
              </a:rPr>
              <a:t>44.02.02. Преподавание в начальных классах   </a:t>
            </a:r>
            <a:endParaRPr lang="ru-RU" sz="2800" b="1" dirty="0">
              <a:cs typeface="Times New Roman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8" y="3507972"/>
            <a:ext cx="2557084" cy="12785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2806030157"/>
              </p:ext>
            </p:extLst>
          </p:nvPr>
        </p:nvGraphicFramePr>
        <p:xfrm>
          <a:off x="4011747" y="2294164"/>
          <a:ext cx="7570653" cy="4062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Прямоугольник 9"/>
          <p:cNvSpPr/>
          <p:nvPr/>
        </p:nvSpPr>
        <p:spPr>
          <a:xfrm>
            <a:off x="2788660" y="2588080"/>
            <a:ext cx="903632" cy="36902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ru-RU" sz="2800" dirty="0"/>
              <a:t>ОК 01-09</a:t>
            </a:r>
          </a:p>
          <a:p>
            <a:pPr algn="ctr"/>
            <a:r>
              <a:rPr lang="ru-RU" sz="2800" dirty="0"/>
              <a:t>ПК </a:t>
            </a:r>
            <a:r>
              <a:rPr lang="ru-RU" sz="2800" dirty="0" smtClean="0"/>
              <a:t>1.1-1.8</a:t>
            </a:r>
            <a:endParaRPr lang="ru-RU" sz="2800" dirty="0"/>
          </a:p>
        </p:txBody>
      </p:sp>
    </p:spTree>
    <p:extLst>
      <p:ext uri="{BB962C8B-B14F-4D97-AF65-F5344CB8AC3E}">
        <p14:creationId xmlns:p14="http://schemas.microsoft.com/office/powerpoint/2010/main" val="381085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3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4" y="591584"/>
            <a:ext cx="6965812" cy="104352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4A66AC"/>
                </a:solidFill>
              </a:rPr>
              <a:t>Мотивация </a:t>
            </a:r>
            <a:r>
              <a:rPr lang="ru-RU" sz="2800" b="1" dirty="0" smtClean="0">
                <a:solidFill>
                  <a:srgbClr val="4A66AC"/>
                </a:solidFill>
              </a:rPr>
              <a:t> учебно-профессиональной </a:t>
            </a:r>
            <a:endParaRPr lang="ru-RU" sz="2800" b="1" dirty="0">
              <a:solidFill>
                <a:srgbClr val="4A66AC"/>
              </a:solidFill>
            </a:endParaRPr>
          </a:p>
          <a:p>
            <a:pPr algn="ctr"/>
            <a:r>
              <a:rPr lang="ru-RU" sz="2800" b="1" dirty="0" smtClean="0">
                <a:solidFill>
                  <a:srgbClr val="4A66AC"/>
                </a:solidFill>
              </a:rPr>
              <a:t>деятельности</a:t>
            </a:r>
            <a:endParaRPr lang="ru-RU" sz="2800" b="1" dirty="0">
              <a:solidFill>
                <a:srgbClr val="4A66AC"/>
              </a:solidFill>
            </a:endParaRP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9" t="9091" r="21162" b="18182"/>
          <a:stretch/>
        </p:blipFill>
        <p:spPr>
          <a:xfrm>
            <a:off x="7110208" y="2099257"/>
            <a:ext cx="4823737" cy="4134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Скругленный прямоугольник 3"/>
          <p:cNvSpPr/>
          <p:nvPr/>
        </p:nvSpPr>
        <p:spPr>
          <a:xfrm>
            <a:off x="2081893" y="2160789"/>
            <a:ext cx="4727122" cy="98787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образовательной системой, образовательным </a:t>
            </a:r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учреждением</a:t>
            </a:r>
            <a:endParaRPr lang="ru-RU" sz="2000" dirty="0"/>
          </a:p>
        </p:txBody>
      </p:sp>
      <p:sp>
        <p:nvSpPr>
          <p:cNvPr id="16" name="Прямоугольник 15"/>
          <p:cNvSpPr/>
          <p:nvPr/>
        </p:nvSpPr>
        <p:spPr>
          <a:xfrm>
            <a:off x="2259009" y="3301068"/>
            <a:ext cx="1040033" cy="969374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Скругленный прямоугольник 16"/>
          <p:cNvSpPr/>
          <p:nvPr/>
        </p:nvSpPr>
        <p:spPr>
          <a:xfrm>
            <a:off x="2081893" y="3301068"/>
            <a:ext cx="4727122" cy="98787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организацией образовательного процесса</a:t>
            </a:r>
          </a:p>
        </p:txBody>
      </p:sp>
      <p:sp>
        <p:nvSpPr>
          <p:cNvPr id="20" name="Скругленный прямоугольник 19"/>
          <p:cNvSpPr/>
          <p:nvPr/>
        </p:nvSpPr>
        <p:spPr>
          <a:xfrm>
            <a:off x="2081893" y="4522989"/>
            <a:ext cx="4727122" cy="98787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субъектными особенностями обучающегося</a:t>
            </a:r>
          </a:p>
        </p:txBody>
      </p:sp>
      <p:sp>
        <p:nvSpPr>
          <p:cNvPr id="22" name="Скругленный прямоугольник 21"/>
          <p:cNvSpPr/>
          <p:nvPr/>
        </p:nvSpPr>
        <p:spPr>
          <a:xfrm>
            <a:off x="2081893" y="5653341"/>
            <a:ext cx="4727122" cy="98787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спецификой направления подготовки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849085" y="2160789"/>
            <a:ext cx="1082755" cy="9878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Прямоугольник 23"/>
          <p:cNvSpPr/>
          <p:nvPr/>
        </p:nvSpPr>
        <p:spPr>
          <a:xfrm>
            <a:off x="885579" y="2188552"/>
            <a:ext cx="1024935" cy="93235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5" name="Прямоугольник 24"/>
          <p:cNvSpPr/>
          <p:nvPr/>
        </p:nvSpPr>
        <p:spPr>
          <a:xfrm>
            <a:off x="856668" y="3291815"/>
            <a:ext cx="1082755" cy="9878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333" y="3351786"/>
            <a:ext cx="980257" cy="867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Прямоугольник 26"/>
          <p:cNvSpPr/>
          <p:nvPr/>
        </p:nvSpPr>
        <p:spPr>
          <a:xfrm>
            <a:off x="866443" y="4531302"/>
            <a:ext cx="1082755" cy="9878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055" y="4598669"/>
            <a:ext cx="945535" cy="912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Прямоугольник 28"/>
          <p:cNvSpPr/>
          <p:nvPr/>
        </p:nvSpPr>
        <p:spPr>
          <a:xfrm>
            <a:off x="866444" y="5672150"/>
            <a:ext cx="1082755" cy="9878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71" y="5697550"/>
            <a:ext cx="872549" cy="937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77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4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179866" y="385223"/>
            <a:ext cx="6461021" cy="1253545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>
                <a:solidFill>
                  <a:srgbClr val="4A66AC"/>
                </a:solidFill>
              </a:rPr>
              <a:t>Проектная деятельность как способ </a:t>
            </a:r>
          </a:p>
          <a:p>
            <a:pPr algn="ctr"/>
            <a:r>
              <a:rPr lang="ru-RU" sz="2800" b="1" dirty="0">
                <a:solidFill>
                  <a:srgbClr val="4A66AC"/>
                </a:solidFill>
              </a:rPr>
              <a:t>формирования компетенций будущего специалиста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6433012" y="1742133"/>
            <a:ext cx="5429694" cy="13008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tx1"/>
                </a:solidFill>
              </a:rPr>
              <a:t>Социальный проект</a:t>
            </a:r>
          </a:p>
          <a:p>
            <a:pPr algn="ctr"/>
            <a:r>
              <a:rPr lang="ru-RU" sz="2000" b="1" dirty="0">
                <a:solidFill>
                  <a:schemeClr val="tx1"/>
                </a:solidFill>
                <a:latin typeface="Calibri Light"/>
              </a:rPr>
              <a:t>«Ранняя профориентация и популяризация профессий нефтяной отрасли среди школьников города Когалыма</a:t>
            </a:r>
            <a:r>
              <a:rPr lang="ru-RU" sz="2000" b="1" dirty="0" smtClean="0">
                <a:solidFill>
                  <a:schemeClr val="tx1"/>
                </a:solidFill>
                <a:latin typeface="Calibri Light"/>
              </a:rPr>
              <a:t>»</a:t>
            </a:r>
            <a:endParaRPr lang="ru-RU" sz="2000" b="1" dirty="0">
              <a:solidFill>
                <a:schemeClr val="tx1"/>
              </a:solidFill>
              <a:latin typeface="Calibri Light"/>
            </a:endParaRPr>
          </a:p>
        </p:txBody>
      </p:sp>
      <p:graphicFrame>
        <p:nvGraphicFramePr>
          <p:cNvPr id="10" name="Схема 9"/>
          <p:cNvGraphicFramePr/>
          <p:nvPr>
            <p:extLst>
              <p:ext uri="{D42A27DB-BD31-4B8C-83A1-F6EECF244321}">
                <p14:modId xmlns:p14="http://schemas.microsoft.com/office/powerpoint/2010/main" val="1958027847"/>
              </p:ext>
            </p:extLst>
          </p:nvPr>
        </p:nvGraphicFramePr>
        <p:xfrm>
          <a:off x="421105" y="2160789"/>
          <a:ext cx="5840901" cy="4280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4" name="Таблица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844712"/>
              </p:ext>
            </p:extLst>
          </p:nvPr>
        </p:nvGraphicFramePr>
        <p:xfrm>
          <a:off x="6433012" y="5477515"/>
          <a:ext cx="5429694" cy="87883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714847"/>
                <a:gridCol w="2714847"/>
              </a:tblGrid>
              <a:tr h="416915">
                <a:tc gridSpan="2">
                  <a:txBody>
                    <a:bodyPr/>
                    <a:lstStyle/>
                    <a:p>
                      <a:pPr algn="ctr"/>
                      <a:r>
                        <a:rPr lang="ru-RU" sz="2000" dirty="0" smtClean="0"/>
                        <a:t>РЕЗУЛЬТАТ</a:t>
                      </a:r>
                      <a:endParaRPr lang="ru-RU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461923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5 СОШ города Когалыма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2000" dirty="0" smtClean="0"/>
                        <a:t>180 обучающихся </a:t>
                      </a:r>
                      <a:endParaRPr lang="ru-RU" sz="2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Таблица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3011974"/>
              </p:ext>
            </p:extLst>
          </p:nvPr>
        </p:nvGraphicFramePr>
        <p:xfrm>
          <a:off x="6433012" y="4022269"/>
          <a:ext cx="5429694" cy="13106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596688"/>
                <a:gridCol w="2833006"/>
              </a:tblGrid>
              <a:tr h="333928">
                <a:tc gridSpan="2">
                  <a:txBody>
                    <a:bodyPr/>
                    <a:lstStyle/>
                    <a:p>
                      <a:pPr algn="ctr"/>
                      <a:r>
                        <a:rPr lang="ru-RU" sz="2000" dirty="0" smtClean="0"/>
                        <a:t>Направления обучения</a:t>
                      </a:r>
                      <a:endParaRPr lang="ru-RU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</a:tr>
              <a:tr h="730153">
                <a:tc>
                  <a:txBody>
                    <a:bodyPr/>
                    <a:lstStyle/>
                    <a:p>
                      <a:pPr algn="ctr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44.02.02. Преподавание в начальных классах   </a:t>
                      </a:r>
                      <a:endParaRPr lang="ru-RU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21.02.01 Разработка и эксплуатация нефтяных и газовых месторождений.</a:t>
                      </a:r>
                      <a:endParaRPr lang="ru-RU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Рисунок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012" y="2746425"/>
            <a:ext cx="1507599" cy="15075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367" y="2689498"/>
            <a:ext cx="1514991" cy="15645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635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5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3" y="326572"/>
            <a:ext cx="8614578" cy="169000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Реализация  </a:t>
            </a:r>
            <a:r>
              <a:rPr lang="ru-RU" sz="2800" b="1" dirty="0">
                <a:solidFill>
                  <a:srgbClr val="0070C0"/>
                </a:solidFill>
              </a:rPr>
              <a:t>проекта </a:t>
            </a:r>
          </a:p>
          <a:p>
            <a:pPr algn="ctr"/>
            <a:r>
              <a:rPr lang="ru-RU" sz="2800" b="1" dirty="0">
                <a:solidFill>
                  <a:srgbClr val="0070C0"/>
                </a:solidFill>
              </a:rPr>
              <a:t>«Ранняя профориентация и популяризация профессий нефтяной отрасли среди школьников города Когалыма»</a:t>
            </a:r>
            <a:r>
              <a:rPr lang="ru-RU" sz="3200" b="1" dirty="0">
                <a:solidFill>
                  <a:srgbClr val="4A66AC"/>
                </a:solidFill>
                <a:latin typeface="Calibri Light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833007" y="2077753"/>
            <a:ext cx="6784522" cy="713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1. Знакомство с профессиями </a:t>
            </a:r>
            <a:r>
              <a:rPr lang="ru-RU" sz="2400" b="1" dirty="0">
                <a:solidFill>
                  <a:schemeClr val="tx1"/>
                </a:solidFill>
                <a:latin typeface="+mj-lt"/>
              </a:rPr>
              <a:t>нефтяной отрасли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 </a:t>
            </a:r>
            <a:endParaRPr lang="ru-RU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32" y="2077751"/>
            <a:ext cx="2070577" cy="2760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3135" y="4726620"/>
            <a:ext cx="2145845" cy="1609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74655" y="2413613"/>
            <a:ext cx="2686896" cy="20151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678" y="4914900"/>
            <a:ext cx="2408771" cy="1806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409" y="2616219"/>
            <a:ext cx="3064908" cy="22986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6898" y="4775758"/>
            <a:ext cx="2601252" cy="19509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627" y="2653261"/>
            <a:ext cx="3260271" cy="24452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73"/>
          <a:stretch/>
        </p:blipFill>
        <p:spPr>
          <a:xfrm>
            <a:off x="6248156" y="5011002"/>
            <a:ext cx="2797873" cy="1752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723" y="5038557"/>
            <a:ext cx="2125434" cy="15940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4637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6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3" y="310244"/>
            <a:ext cx="8614578" cy="169000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Реализация  </a:t>
            </a:r>
            <a:r>
              <a:rPr lang="ru-RU" sz="2800" b="1" dirty="0">
                <a:solidFill>
                  <a:srgbClr val="0070C0"/>
                </a:solidFill>
              </a:rPr>
              <a:t>проекта </a:t>
            </a:r>
          </a:p>
          <a:p>
            <a:pPr algn="ctr"/>
            <a:r>
              <a:rPr lang="ru-RU" sz="2800" b="1" dirty="0">
                <a:solidFill>
                  <a:srgbClr val="0070C0"/>
                </a:solidFill>
              </a:rPr>
              <a:t>«Ранняя профориентация и популяризация профессий нефтяной отрасли среди школьников города Когалыма»</a:t>
            </a:r>
            <a:r>
              <a:rPr lang="ru-RU" sz="3200" b="1" dirty="0">
                <a:solidFill>
                  <a:srgbClr val="4A66AC"/>
                </a:solidFill>
                <a:latin typeface="Calibri Light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800348" y="2149879"/>
            <a:ext cx="7551965" cy="713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2.1  Экскурсия в мастерские БУ «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КПК»</a:t>
            </a:r>
          </a:p>
          <a:p>
            <a:pPr algn="ctr"/>
            <a:endParaRPr lang="ru-RU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49626" y="2226313"/>
            <a:ext cx="2745922" cy="20594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1535" y="2304118"/>
            <a:ext cx="2657002" cy="19927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8549" y="4695812"/>
            <a:ext cx="2256833" cy="1692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69205" y="2869255"/>
            <a:ext cx="2708145" cy="20311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353" y="2614969"/>
            <a:ext cx="2696936" cy="20227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59176" y="4688726"/>
            <a:ext cx="2353323" cy="17649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136" y="2862919"/>
            <a:ext cx="3096985" cy="2322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901" y="4710843"/>
            <a:ext cx="1530009" cy="20400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036767" y="4703087"/>
            <a:ext cx="2315027" cy="17362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930" y="4745809"/>
            <a:ext cx="2548434" cy="19113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8"/>
          <a:stretch/>
        </p:blipFill>
        <p:spPr>
          <a:xfrm rot="5400000">
            <a:off x="6747328" y="4665244"/>
            <a:ext cx="2180424" cy="19320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2899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7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3" y="326572"/>
            <a:ext cx="8614578" cy="169000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Реализация  </a:t>
            </a:r>
            <a:r>
              <a:rPr lang="ru-RU" sz="2800" b="1" dirty="0">
                <a:solidFill>
                  <a:srgbClr val="0070C0"/>
                </a:solidFill>
              </a:rPr>
              <a:t>проекта </a:t>
            </a:r>
          </a:p>
          <a:p>
            <a:pPr algn="ctr"/>
            <a:r>
              <a:rPr lang="ru-RU" sz="2800" b="1" dirty="0">
                <a:solidFill>
                  <a:srgbClr val="0070C0"/>
                </a:solidFill>
              </a:rPr>
              <a:t>«Ранняя профориентация и популяризация профессий нефтяной отрасли среди школьников города Когалыма»</a:t>
            </a:r>
            <a:r>
              <a:rPr lang="ru-RU" sz="3200" b="1" dirty="0">
                <a:solidFill>
                  <a:srgbClr val="4A66AC"/>
                </a:solidFill>
                <a:latin typeface="Calibri Light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800348" y="2149879"/>
            <a:ext cx="7551965" cy="713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2.2  Экскурсия на полигон БУ «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КПК»</a:t>
            </a:r>
          </a:p>
          <a:p>
            <a:pPr algn="ctr"/>
            <a:endParaRPr lang="ru-RU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2243" y="2285064"/>
            <a:ext cx="2883960" cy="21629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0731" y="2247407"/>
            <a:ext cx="2984378" cy="22382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9435" y="2640851"/>
            <a:ext cx="3276601" cy="2457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193" y="2694371"/>
            <a:ext cx="2946715" cy="2210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058560" y="4588265"/>
            <a:ext cx="2350019" cy="17625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294" y="4832062"/>
            <a:ext cx="2416626" cy="18124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27"/>
          <a:stretch/>
        </p:blipFill>
        <p:spPr>
          <a:xfrm>
            <a:off x="5512362" y="5049842"/>
            <a:ext cx="2843893" cy="16716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251" y="4876901"/>
            <a:ext cx="2459437" cy="1844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1264" y="4781431"/>
            <a:ext cx="2551644" cy="19137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9253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8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3" y="326572"/>
            <a:ext cx="8614578" cy="169000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Реализация  </a:t>
            </a:r>
            <a:r>
              <a:rPr lang="ru-RU" sz="2800" b="1" dirty="0">
                <a:solidFill>
                  <a:srgbClr val="0070C0"/>
                </a:solidFill>
              </a:rPr>
              <a:t>проекта </a:t>
            </a:r>
          </a:p>
          <a:p>
            <a:pPr algn="ctr"/>
            <a:r>
              <a:rPr lang="ru-RU" sz="2800" b="1" dirty="0">
                <a:solidFill>
                  <a:srgbClr val="0070C0"/>
                </a:solidFill>
              </a:rPr>
              <a:t>«Ранняя профориентация и популяризация профессий нефтяной отрасли среди школьников города Когалыма»</a:t>
            </a:r>
            <a:r>
              <a:rPr lang="ru-RU" sz="3200" b="1" dirty="0">
                <a:solidFill>
                  <a:srgbClr val="4A66AC"/>
                </a:solidFill>
                <a:latin typeface="Calibri Light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800348" y="2149879"/>
            <a:ext cx="7551965" cy="6096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2.3  Фотосессия «Юный нефтяник»</a:t>
            </a:r>
            <a:endParaRPr lang="ru-RU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5"/>
          <a:stretch/>
        </p:blipFill>
        <p:spPr>
          <a:xfrm rot="5400000">
            <a:off x="-22091" y="2104762"/>
            <a:ext cx="2566465" cy="23901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5" t="16412"/>
          <a:stretch/>
        </p:blipFill>
        <p:spPr>
          <a:xfrm rot="5400000">
            <a:off x="2121037" y="3001393"/>
            <a:ext cx="2701961" cy="20316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73497" y="4766237"/>
            <a:ext cx="2237012" cy="16777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2283" y="4537139"/>
            <a:ext cx="2058450" cy="15438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45750" y="3033116"/>
            <a:ext cx="2917328" cy="21879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311876" y="2329100"/>
            <a:ext cx="3054355" cy="2290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4370" y="2668450"/>
            <a:ext cx="2659437" cy="1994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080292" y="4789054"/>
            <a:ext cx="2176165" cy="16321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451836" y="4800026"/>
            <a:ext cx="2263941" cy="16979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909" y="4710046"/>
            <a:ext cx="1487365" cy="19831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1522" y="4785122"/>
            <a:ext cx="1496890" cy="19958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Рисунок 17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91"/>
          <a:stretch/>
        </p:blipFill>
        <p:spPr>
          <a:xfrm rot="5400000">
            <a:off x="3156870" y="4726056"/>
            <a:ext cx="2015296" cy="19755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3909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/>
              <a:t>9</a:t>
            </a:fld>
            <a:endParaRPr lang="ru-RU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16391" r="50343" b="25831"/>
          <a:stretch/>
        </p:blipFill>
        <p:spPr bwMode="auto">
          <a:xfrm>
            <a:off x="77308" y="65906"/>
            <a:ext cx="2102558" cy="209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Скругленный прямоугольник 2"/>
          <p:cNvSpPr/>
          <p:nvPr/>
        </p:nvSpPr>
        <p:spPr>
          <a:xfrm>
            <a:off x="2456193" y="326572"/>
            <a:ext cx="8614578" cy="1690008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Реализация  </a:t>
            </a:r>
            <a:r>
              <a:rPr lang="ru-RU" sz="2800" b="1" dirty="0">
                <a:solidFill>
                  <a:srgbClr val="0070C0"/>
                </a:solidFill>
              </a:rPr>
              <a:t>проекта </a:t>
            </a:r>
          </a:p>
          <a:p>
            <a:pPr algn="ctr"/>
            <a:r>
              <a:rPr lang="ru-RU" sz="2800" b="1" dirty="0">
                <a:solidFill>
                  <a:srgbClr val="0070C0"/>
                </a:solidFill>
              </a:rPr>
              <a:t>«Ранняя профориентация и популяризация профессий нефтяной отрасли среди школьников города Когалыма»</a:t>
            </a:r>
            <a:r>
              <a:rPr lang="ru-RU" sz="3200" b="1" dirty="0">
                <a:solidFill>
                  <a:srgbClr val="4A66AC"/>
                </a:solidFill>
                <a:latin typeface="Calibri Light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800348" y="2149879"/>
            <a:ext cx="7551965" cy="6096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3. </a:t>
            </a:r>
            <a:r>
              <a:rPr lang="ru-RU" sz="2400" b="1" dirty="0" err="1" smtClean="0">
                <a:solidFill>
                  <a:schemeClr val="tx1"/>
                </a:solidFill>
                <a:latin typeface="+mj-lt"/>
              </a:rPr>
              <a:t>Квест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-игра 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«Черное золото</a:t>
            </a:r>
            <a:r>
              <a:rPr lang="ru-RU" sz="2400" b="1" dirty="0" smtClean="0">
                <a:solidFill>
                  <a:schemeClr val="tx1"/>
                </a:solidFill>
                <a:latin typeface="+mj-lt"/>
              </a:rPr>
              <a:t>»</a:t>
            </a:r>
          </a:p>
          <a:p>
            <a:pPr marL="457200" indent="-457200" algn="ctr">
              <a:buAutoNum type="arabicPlain" startAt="3"/>
            </a:pPr>
            <a:endParaRPr lang="ru-RU" sz="2400" b="1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00836" y="2851520"/>
            <a:ext cx="2426610" cy="18199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3727" y="2420827"/>
            <a:ext cx="2570257" cy="19276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99648" y="4722549"/>
            <a:ext cx="2180268" cy="16352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03669" y="2155700"/>
            <a:ext cx="2864126" cy="21480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351" y="2486897"/>
            <a:ext cx="2820811" cy="21156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904" y="4450015"/>
            <a:ext cx="2964819" cy="22236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6980" y="4713646"/>
            <a:ext cx="2613311" cy="19599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Рисунок 15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7"/>
          <a:stretch/>
        </p:blipFill>
        <p:spPr>
          <a:xfrm>
            <a:off x="136273" y="4358820"/>
            <a:ext cx="2664075" cy="22714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Рисунок 1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79"/>
          <a:stretch/>
        </p:blipFill>
        <p:spPr>
          <a:xfrm>
            <a:off x="7708630" y="4886986"/>
            <a:ext cx="1530088" cy="18344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55" y="2016580"/>
            <a:ext cx="2937219" cy="22029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8252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 rot="10800000">
            <a:off x="3027274" y="0"/>
            <a:ext cx="9160899" cy="111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Номер слайда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Дата 1"/>
          <p:cNvSpPr>
            <a:spLocks noGrp="1"/>
          </p:cNvSpPr>
          <p:nvPr>
            <p:ph type="dt" sz="half" idx="4294967295"/>
          </p:nvPr>
        </p:nvSpPr>
        <p:spPr>
          <a:xfrm>
            <a:off x="9147958" y="6466688"/>
            <a:ext cx="2844800" cy="365125"/>
          </a:xfrm>
          <a:prstGeom prst="rect">
            <a:avLst/>
          </a:prstGeom>
        </p:spPr>
        <p:txBody>
          <a:bodyPr/>
          <a:lstStyle/>
          <a:p>
            <a:pPr algn="r"/>
            <a:fld id="{A26560F2-CACF-3B4E-BC4E-A8BC69140448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pPr algn="r"/>
              <a:t>05.04.2026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9" t="80089" r="18175" b="4876"/>
          <a:stretch/>
        </p:blipFill>
        <p:spPr bwMode="auto">
          <a:xfrm>
            <a:off x="-26359" y="5033527"/>
            <a:ext cx="12214532" cy="1798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373" y="2020629"/>
            <a:ext cx="3054350" cy="305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5" r="59905" b="47469"/>
          <a:stretch/>
        </p:blipFill>
        <p:spPr>
          <a:xfrm>
            <a:off x="606667" y="330621"/>
            <a:ext cx="2226040" cy="5883234"/>
          </a:xfrm>
          <a:prstGeom prst="rect">
            <a:avLst/>
          </a:prstGeom>
        </p:spPr>
      </p:pic>
      <p:cxnSp>
        <p:nvCxnSpPr>
          <p:cNvPr id="6" name="Прямая со стрелкой 5"/>
          <p:cNvCxnSpPr/>
          <p:nvPr/>
        </p:nvCxnSpPr>
        <p:spPr>
          <a:xfrm flipH="1">
            <a:off x="2694148" y="5033527"/>
            <a:ext cx="2370221" cy="7656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058" y="3890900"/>
            <a:ext cx="2847800" cy="29409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AutoShape 2" descr="https://i.oneme.ru/i?r=BTE2sh_eZW7g8kugOdIm2NotpHbEJZKIqs8BRKAWjjD_mKTvuXNEeUbB6p3YcoN-cx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6802" y="1274293"/>
            <a:ext cx="2887436" cy="28874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3" name="Скругленный прямоугольник 12"/>
          <p:cNvSpPr/>
          <p:nvPr/>
        </p:nvSpPr>
        <p:spPr>
          <a:xfrm>
            <a:off x="3027274" y="330621"/>
            <a:ext cx="6120684" cy="1058564"/>
          </a:xfrm>
          <a:prstGeom prst="roundRect">
            <a:avLst/>
          </a:prstGeom>
          <a:ln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70C0"/>
                </a:solidFill>
              </a:rPr>
              <a:t>Результат</a:t>
            </a:r>
            <a:endParaRPr lang="ru-RU" sz="4000" b="1" dirty="0">
              <a:solidFill>
                <a:srgbClr val="4A66AC"/>
              </a:solidFill>
              <a:latin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423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9157</TotalTime>
  <Words>350</Words>
  <Application>Microsoft Office PowerPoint</Application>
  <PresentationFormat>Произвольный</PresentationFormat>
  <Paragraphs>69</Paragraphs>
  <Slides>10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1" baseType="lpstr"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Татьяна Божко</dc:creator>
  <cp:lastModifiedBy>Пользователь Windows</cp:lastModifiedBy>
  <cp:revision>437</cp:revision>
  <cp:lastPrinted>2023-01-31T06:02:11Z</cp:lastPrinted>
  <dcterms:created xsi:type="dcterms:W3CDTF">2022-04-18T15:51:32Z</dcterms:created>
  <dcterms:modified xsi:type="dcterms:W3CDTF">2026-04-05T08:07:05Z</dcterms:modified>
</cp:coreProperties>
</file>