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6" r:id="rId10"/>
    <p:sldId id="264" r:id="rId11"/>
    <p:sldId id="265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1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000" t="16222" r="26000" b="8222"/>
          <a:stretch/>
        </p:blipFill>
        <p:spPr>
          <a:xfrm>
            <a:off x="1270000" y="9659"/>
            <a:ext cx="6414752" cy="9087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4000" t="17111" r="26000" b="7333"/>
          <a:stretch/>
        </p:blipFill>
        <p:spPr>
          <a:xfrm>
            <a:off x="8432800" y="9659"/>
            <a:ext cx="64008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21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Произвольный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acer</cp:lastModifiedBy>
  <cp:revision>3</cp:revision>
  <dcterms:created xsi:type="dcterms:W3CDTF">2006-08-16T00:00:00Z</dcterms:created>
  <dcterms:modified xsi:type="dcterms:W3CDTF">2026-04-04T16:11:36Z</dcterms:modified>
</cp:coreProperties>
</file>