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2" r:id="rId3"/>
    <p:sldId id="281" r:id="rId4"/>
    <p:sldId id="282" r:id="rId5"/>
    <p:sldId id="257" r:id="rId6"/>
    <p:sldId id="258" r:id="rId7"/>
    <p:sldId id="260" r:id="rId8"/>
    <p:sldId id="263" r:id="rId9"/>
    <p:sldId id="265" r:id="rId10"/>
    <p:sldId id="266" r:id="rId11"/>
    <p:sldId id="267" r:id="rId12"/>
    <p:sldId id="286" r:id="rId13"/>
    <p:sldId id="287" r:id="rId14"/>
    <p:sldId id="289" r:id="rId15"/>
    <p:sldId id="290" r:id="rId16"/>
    <p:sldId id="292" r:id="rId17"/>
    <p:sldId id="293" r:id="rId18"/>
    <p:sldId id="294" r:id="rId19"/>
    <p:sldId id="296" r:id="rId20"/>
    <p:sldId id="297" r:id="rId21"/>
    <p:sldId id="298" r:id="rId22"/>
    <p:sldId id="26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33564-1A00-40EE-9386-7B0D0E40E72E}" type="datetimeFigureOut">
              <a:rPr lang="ru-RU" smtClean="0"/>
              <a:t>04.04.2026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156FF-080E-4A4D-8BA5-F932A61F7AE6}" type="slidenum">
              <a:rPr lang="ru-RU" smtClean="0"/>
              <a:t>‹#›</a:t>
            </a:fld>
            <a:endParaRPr lang="ru-RU"/>
          </a:p>
        </p:txBody>
      </p:sp>
    </p:spTree>
    <p:extLst>
      <p:ext uri="{BB962C8B-B14F-4D97-AF65-F5344CB8AC3E}">
        <p14:creationId xmlns:p14="http://schemas.microsoft.com/office/powerpoint/2010/main" val="399009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5F38610-E923-4EAF-B20F-8E3FFB156922}"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04.04.2026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04.04.2026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836712"/>
            <a:ext cx="6980312" cy="2259682"/>
          </a:xfrm>
        </p:spPr>
        <p:txBody>
          <a:bodyPr>
            <a:noAutofit/>
          </a:bodyPr>
          <a:lstStyle/>
          <a:p>
            <a:pPr algn="ctr"/>
            <a:r>
              <a:rPr lang="en-US" sz="3600" b="1" dirty="0" smtClean="0">
                <a:latin typeface="Times New Roman" pitchFamily="18" charset="0"/>
                <a:cs typeface="Times New Roman" pitchFamily="18" charset="0"/>
              </a:rPr>
              <a:t>Theme: </a:t>
            </a:r>
            <a:r>
              <a:rPr lang="ru-RU" sz="3600" b="1" dirty="0" smtClean="0">
                <a:latin typeface="Times New Roman" pitchFamily="18" charset="0"/>
                <a:cs typeface="Times New Roman" pitchFamily="18" charset="0"/>
              </a:rPr>
              <a:t>Игровые технологии и активизация речи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a:t>
            </a:r>
            <a:r>
              <a:rPr lang="en-US" sz="3600" b="1" dirty="0" smtClean="0">
                <a:solidFill>
                  <a:srgbClr val="002060"/>
                </a:solidFill>
                <a:latin typeface="Times New Roman" pitchFamily="18" charset="0"/>
                <a:cs typeface="Times New Roman" pitchFamily="18" charset="0"/>
              </a:rPr>
              <a:t>Game technologies and Speech Activation</a:t>
            </a:r>
            <a:r>
              <a:rPr lang="ru-RU" sz="3600" b="1" dirty="0" smtClean="0">
                <a:solidFill>
                  <a:srgbClr val="002060"/>
                </a:solidFill>
                <a:latin typeface="Times New Roman" pitchFamily="18" charset="0"/>
                <a:cs typeface="Times New Roman" pitchFamily="18" charset="0"/>
              </a:rPr>
              <a:t>)</a:t>
            </a:r>
            <a:r>
              <a:rPr lang="en-US" sz="3600" b="1" dirty="0" smtClean="0">
                <a:solidFill>
                  <a:srgbClr val="002060"/>
                </a:solidFill>
                <a:latin typeface="Times New Roman" pitchFamily="18" charset="0"/>
                <a:cs typeface="Times New Roman" pitchFamily="18" charset="0"/>
              </a:rPr>
              <a:t> </a:t>
            </a:r>
            <a:endParaRPr lang="ru-RU" sz="3600" b="1" dirty="0">
              <a:solidFill>
                <a:srgbClr val="00206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339752" y="4653136"/>
            <a:ext cx="6400800" cy="1752600"/>
          </a:xfrm>
        </p:spPr>
        <p:txBody>
          <a:bodyPr>
            <a:normAutofit/>
          </a:bodyPr>
          <a:lstStyle/>
          <a:p>
            <a:r>
              <a:rPr lang="en-US" sz="2800" b="1" dirty="0" smtClean="0">
                <a:solidFill>
                  <a:schemeClr val="bg2">
                    <a:lumMod val="10000"/>
                  </a:schemeClr>
                </a:solidFill>
                <a:latin typeface="Times New Roman" pitchFamily="18" charset="0"/>
                <a:cs typeface="Times New Roman" pitchFamily="18" charset="0"/>
              </a:rPr>
              <a:t>Prepared by: </a:t>
            </a:r>
            <a:r>
              <a:rPr lang="en-US" sz="2800" b="1" dirty="0" err="1" smtClean="0">
                <a:solidFill>
                  <a:schemeClr val="bg2">
                    <a:lumMod val="10000"/>
                  </a:schemeClr>
                </a:solidFill>
                <a:latin typeface="Times New Roman" pitchFamily="18" charset="0"/>
                <a:cs typeface="Times New Roman" pitchFamily="18" charset="0"/>
              </a:rPr>
              <a:t>Atajanova</a:t>
            </a:r>
            <a:r>
              <a:rPr lang="en-US" sz="2800" b="1" dirty="0" smtClean="0">
                <a:solidFill>
                  <a:schemeClr val="bg2">
                    <a:lumMod val="10000"/>
                  </a:schemeClr>
                </a:solidFill>
                <a:latin typeface="Times New Roman" pitchFamily="18" charset="0"/>
                <a:cs typeface="Times New Roman" pitchFamily="18" charset="0"/>
              </a:rPr>
              <a:t> N.- teacher of English of the Pedagogical school named after </a:t>
            </a:r>
            <a:r>
              <a:rPr lang="en-US" sz="2800" b="1" dirty="0" err="1" smtClean="0">
                <a:solidFill>
                  <a:schemeClr val="bg2">
                    <a:lumMod val="10000"/>
                  </a:schemeClr>
                </a:solidFill>
                <a:latin typeface="Times New Roman" pitchFamily="18" charset="0"/>
                <a:cs typeface="Times New Roman" pitchFamily="18" charset="0"/>
              </a:rPr>
              <a:t>Hydyr</a:t>
            </a:r>
            <a:r>
              <a:rPr lang="en-US" sz="2800" b="1" dirty="0" smtClean="0">
                <a:solidFill>
                  <a:schemeClr val="bg2">
                    <a:lumMod val="10000"/>
                  </a:schemeClr>
                </a:solidFill>
                <a:latin typeface="Times New Roman" pitchFamily="18" charset="0"/>
                <a:cs typeface="Times New Roman" pitchFamily="18" charset="0"/>
              </a:rPr>
              <a:t> </a:t>
            </a:r>
            <a:r>
              <a:rPr lang="en-US" sz="2800" b="1" dirty="0" err="1" smtClean="0">
                <a:solidFill>
                  <a:schemeClr val="bg2">
                    <a:lumMod val="10000"/>
                  </a:schemeClr>
                </a:solidFill>
                <a:latin typeface="Times New Roman" pitchFamily="18" charset="0"/>
                <a:cs typeface="Times New Roman" pitchFamily="18" charset="0"/>
              </a:rPr>
              <a:t>Deryayev</a:t>
            </a:r>
            <a:endParaRPr lang="ru-RU" sz="2800" b="1"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FB0B3EE-4277-420A-8A51-8EA9FE21DFA5}"/>
              </a:ext>
            </a:extLst>
          </p:cNvPr>
          <p:cNvSpPr>
            <a:spLocks noGrp="1"/>
          </p:cNvSpPr>
          <p:nvPr>
            <p:ph idx="1"/>
          </p:nvPr>
        </p:nvSpPr>
        <p:spPr>
          <a:xfrm>
            <a:off x="1181912" y="332656"/>
            <a:ext cx="7710568" cy="6192688"/>
          </a:xfrm>
        </p:spPr>
        <p:txBody>
          <a:bodyPr>
            <a:normAutofit/>
          </a:bodyPr>
          <a:lstStyle/>
          <a:p>
            <a:pPr marL="82296" indent="0" algn="ctr" fontAlgn="base">
              <a:buNone/>
            </a:pPr>
            <a:r>
              <a:rPr lang="ru-RU" b="1" dirty="0" smtClean="0">
                <a:solidFill>
                  <a:srgbClr val="0070C0"/>
                </a:solidFill>
                <a:effectLst>
                  <a:outerShdw blurRad="50000" dist="30000" dir="5400000" algn="tl" rotWithShape="0">
                    <a:srgbClr val="000000">
                      <a:alpha val="30000"/>
                    </a:srgbClr>
                  </a:outerShdw>
                </a:effectLst>
                <a:latin typeface="Times New Roman" pitchFamily="18" charset="0"/>
                <a:cs typeface="Times New Roman" pitchFamily="18" charset="0"/>
              </a:rPr>
              <a:t>Орфографические игры</a:t>
            </a:r>
          </a:p>
          <a:p>
            <a:pPr marL="82296" indent="0" algn="just" fontAlgn="base">
              <a:buNone/>
            </a:pPr>
            <a:r>
              <a:rPr lang="ru-RU" sz="2800" b="1" dirty="0" smtClean="0">
                <a:solidFill>
                  <a:srgbClr val="0070C0"/>
                </a:solidFill>
                <a:latin typeface="Times New Roman" pitchFamily="18" charset="0"/>
                <a:cs typeface="Times New Roman" pitchFamily="18" charset="0"/>
              </a:rPr>
              <a:t>Цели</a:t>
            </a:r>
            <a:r>
              <a:rPr lang="ru-RU" b="1" dirty="0">
                <a:solidFill>
                  <a:srgbClr val="0070C0"/>
                </a:solidFill>
                <a:effectLst>
                  <a:outerShdw blurRad="50000" dist="30000" dir="5400000" algn="tl" rotWithShape="0">
                    <a:srgbClr val="000000">
                      <a:alpha val="30000"/>
                    </a:srgbClr>
                  </a:outerShdw>
                </a:effectLst>
                <a:latin typeface="Times New Roman" pitchFamily="18" charset="0"/>
                <a:cs typeface="Times New Roman" pitchFamily="18" charset="0"/>
              </a:rPr>
              <a:t>:</a:t>
            </a:r>
            <a:r>
              <a:rPr lang="ru-RU" sz="2600" b="1" dirty="0">
                <a:solidFill>
                  <a:srgbClr val="002060"/>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2600" b="1" dirty="0" smtClean="0">
                <a:solidFill>
                  <a:srgbClr val="002060"/>
                </a:solidFill>
                <a:latin typeface="Times New Roman" pitchFamily="18" charset="0"/>
                <a:cs typeface="Times New Roman" pitchFamily="18" charset="0"/>
              </a:rPr>
              <a:t>освоение буквенного состава слов</a:t>
            </a:r>
            <a:r>
              <a:rPr lang="en-US" sz="2600" b="1" dirty="0" smtClean="0">
                <a:solidFill>
                  <a:srgbClr val="002060"/>
                </a:solidFill>
                <a:latin typeface="Times New Roman" pitchFamily="18" charset="0"/>
                <a:cs typeface="Times New Roman" pitchFamily="18" charset="0"/>
              </a:rPr>
              <a:t>, </a:t>
            </a:r>
            <a:r>
              <a:rPr lang="ru-RU" sz="2600" b="1" dirty="0" smtClean="0">
                <a:solidFill>
                  <a:srgbClr val="002060"/>
                </a:solidFill>
                <a:latin typeface="Times New Roman" pitchFamily="18" charset="0"/>
                <a:cs typeface="Times New Roman" pitchFamily="18" charset="0"/>
              </a:rPr>
              <a:t>развитие зрительной памяти</a:t>
            </a:r>
            <a:r>
              <a:rPr lang="en-US" sz="2600" b="1" dirty="0" smtClean="0">
                <a:solidFill>
                  <a:srgbClr val="002060"/>
                </a:solidFill>
                <a:latin typeface="Times New Roman" pitchFamily="18" charset="0"/>
                <a:cs typeface="Times New Roman" pitchFamily="18" charset="0"/>
              </a:rPr>
              <a:t>, </a:t>
            </a:r>
            <a:r>
              <a:rPr lang="ru-RU" sz="2600" b="1" dirty="0" smtClean="0">
                <a:solidFill>
                  <a:srgbClr val="002060"/>
                </a:solidFill>
                <a:latin typeface="Times New Roman" pitchFamily="18" charset="0"/>
                <a:cs typeface="Times New Roman" pitchFamily="18" charset="0"/>
              </a:rPr>
              <a:t>развивать </a:t>
            </a:r>
            <a:r>
              <a:rPr lang="ru-RU" sz="2600" b="1" dirty="0">
                <a:solidFill>
                  <a:srgbClr val="002060"/>
                </a:solidFill>
                <a:latin typeface="Times New Roman" pitchFamily="18" charset="0"/>
                <a:cs typeface="Times New Roman" pitchFamily="18" charset="0"/>
              </a:rPr>
              <a:t>орфографические навыки учащихся в написании английских слов. </a:t>
            </a:r>
            <a:r>
              <a:rPr lang="ru-RU" sz="2600" b="1" dirty="0" smtClean="0">
                <a:solidFill>
                  <a:srgbClr val="002060"/>
                </a:solidFill>
                <a:latin typeface="Times New Roman" pitchFamily="18" charset="0"/>
                <a:cs typeface="Times New Roman" pitchFamily="18" charset="0"/>
              </a:rPr>
              <a:t>Часть </a:t>
            </a:r>
            <a:r>
              <a:rPr lang="ru-RU" sz="2600" b="1" dirty="0">
                <a:solidFill>
                  <a:srgbClr val="002060"/>
                </a:solidFill>
                <a:latin typeface="Times New Roman" pitchFamily="18" charset="0"/>
                <a:cs typeface="Times New Roman" pitchFamily="18" charset="0"/>
              </a:rPr>
              <a:t>игр может быть рассчитана на тренировку памяти учащихся, а часть – на некоторых закономерностях в правописании английских слов. </a:t>
            </a:r>
          </a:p>
          <a:p>
            <a:endParaRPr lang="ru-RU" dirty="0"/>
          </a:p>
        </p:txBody>
      </p:sp>
      <p:pic>
        <p:nvPicPr>
          <p:cNvPr id="2050" name="Picture 2">
            <a:extLst>
              <a:ext uri="{FF2B5EF4-FFF2-40B4-BE49-F238E27FC236}">
                <a16:creationId xmlns="" xmlns:a16="http://schemas.microsoft.com/office/drawing/2014/main" id="{0DDCEB56-8FB7-4E09-9F7D-0232D31FE6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005064"/>
            <a:ext cx="5472608" cy="2276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235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12FB231E-6AC8-48E4-A226-6AE661E26FA7}"/>
              </a:ext>
            </a:extLst>
          </p:cNvPr>
          <p:cNvSpPr>
            <a:spLocks noGrp="1"/>
          </p:cNvSpPr>
          <p:nvPr>
            <p:ph idx="1"/>
          </p:nvPr>
        </p:nvSpPr>
        <p:spPr>
          <a:xfrm>
            <a:off x="1435608" y="332656"/>
            <a:ext cx="7498080" cy="6984776"/>
          </a:xfrm>
        </p:spPr>
        <p:txBody>
          <a:bodyPr>
            <a:normAutofit/>
          </a:bodyPr>
          <a:lstStyle/>
          <a:p>
            <a:pPr marL="82296" indent="0" algn="ctr" fontAlgn="base">
              <a:buNone/>
            </a:pPr>
            <a:r>
              <a:rPr lang="ru-RU" sz="3500" b="1" dirty="0" smtClean="0">
                <a:solidFill>
                  <a:srgbClr val="0070C0"/>
                </a:solidFill>
                <a:effectLst>
                  <a:outerShdw blurRad="50000" dist="30000" dir="5400000" algn="tl" rotWithShape="0">
                    <a:srgbClr val="000000">
                      <a:alpha val="30000"/>
                    </a:srgbClr>
                  </a:outerShdw>
                </a:effectLst>
                <a:latin typeface="Times New Roman" pitchFamily="18" charset="0"/>
                <a:cs typeface="Times New Roman" pitchFamily="18" charset="0"/>
              </a:rPr>
              <a:t>Творческие </a:t>
            </a:r>
            <a:r>
              <a:rPr lang="ru-RU" sz="3500" b="1" dirty="0">
                <a:solidFill>
                  <a:srgbClr val="0070C0"/>
                </a:solidFill>
                <a:effectLst>
                  <a:outerShdw blurRad="50000" dist="30000" dir="5400000" algn="tl" rotWithShape="0">
                    <a:srgbClr val="000000">
                      <a:alpha val="30000"/>
                    </a:srgbClr>
                  </a:outerShdw>
                </a:effectLst>
                <a:latin typeface="Times New Roman" pitchFamily="18" charset="0"/>
                <a:cs typeface="Times New Roman" pitchFamily="18" charset="0"/>
              </a:rPr>
              <a:t>игры </a:t>
            </a:r>
          </a:p>
          <a:p>
            <a:pPr marL="82296" indent="0" algn="just" fontAlgn="base">
              <a:lnSpc>
                <a:spcPct val="110000"/>
              </a:lnSpc>
              <a:buNone/>
            </a:pPr>
            <a:r>
              <a:rPr lang="ru-RU" sz="2400" b="1" dirty="0">
                <a:solidFill>
                  <a:srgbClr val="0070C0"/>
                </a:solidFill>
                <a:latin typeface="Times New Roman" pitchFamily="18" charset="0"/>
                <a:cs typeface="Times New Roman" pitchFamily="18" charset="0"/>
              </a:rPr>
              <a:t>Цели</a:t>
            </a:r>
            <a:r>
              <a:rPr lang="ru-RU" sz="2600" b="1" dirty="0">
                <a:solidFill>
                  <a:srgbClr val="0070C0"/>
                </a:solidFill>
                <a:latin typeface="Times New Roman" pitchFamily="18" charset="0"/>
                <a:cs typeface="Times New Roman" pitchFamily="18" charset="0"/>
              </a:rPr>
              <a:t>:</a:t>
            </a:r>
            <a:r>
              <a:rPr lang="ru-RU" sz="2600" b="1" dirty="0">
                <a:solidFill>
                  <a:srgbClr val="0070C0"/>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2600" b="1" dirty="0" smtClean="0">
                <a:solidFill>
                  <a:srgbClr val="002060"/>
                </a:solidFill>
                <a:latin typeface="Times New Roman" pitchFamily="18" charset="0"/>
                <a:cs typeface="Times New Roman" pitchFamily="18" charset="0"/>
              </a:rPr>
              <a:t>Развитие навыков неподготовленной (продуктивной) речи Активизация лексико-грамматического материала в новых ситуациях  Формирование компенсаторной компетенции Развитие критического мышления развить </a:t>
            </a:r>
            <a:r>
              <a:rPr lang="ru-RU" sz="2600" b="1" dirty="0">
                <a:solidFill>
                  <a:srgbClr val="002060"/>
                </a:solidFill>
                <a:latin typeface="Times New Roman" pitchFamily="18" charset="0"/>
                <a:cs typeface="Times New Roman" pitchFamily="18" charset="0"/>
              </a:rPr>
              <a:t>слуховую память учащихся. </a:t>
            </a:r>
          </a:p>
          <a:p>
            <a:pPr marL="82296" indent="0">
              <a:buNone/>
            </a:pPr>
            <a:endParaRPr lang="ru-RU" dirty="0"/>
          </a:p>
        </p:txBody>
      </p:sp>
      <p:pic>
        <p:nvPicPr>
          <p:cNvPr id="6" name="Picture 2" descr="Paýtagtymyzda täze çagalar bagy açylyp ulanylmaga berildi"/>
          <p:cNvPicPr>
            <a:picLocks noChangeAspect="1" noChangeArrowheads="1"/>
          </p:cNvPicPr>
          <p:nvPr/>
        </p:nvPicPr>
        <p:blipFill>
          <a:blip r:embed="rId2" cstate="print"/>
          <a:srcRect/>
          <a:stretch>
            <a:fillRect/>
          </a:stretch>
        </p:blipFill>
        <p:spPr bwMode="auto">
          <a:xfrm>
            <a:off x="3059832" y="3645024"/>
            <a:ext cx="5616624" cy="2880320"/>
          </a:xfrm>
          <a:prstGeom prst="rect">
            <a:avLst/>
          </a:prstGeom>
          <a:noFill/>
        </p:spPr>
      </p:pic>
    </p:spTree>
    <p:extLst>
      <p:ext uri="{BB962C8B-B14F-4D97-AF65-F5344CB8AC3E}">
        <p14:creationId xmlns:p14="http://schemas.microsoft.com/office/powerpoint/2010/main" val="543855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noAutofit/>
          </a:bodyPr>
          <a:lstStyle/>
          <a:p>
            <a:r>
              <a:rPr lang="sq-AL" sz="3200" b="1" dirty="0" smtClean="0">
                <a:solidFill>
                  <a:srgbClr val="C00000"/>
                </a:solidFill>
                <a:latin typeface="Times New Roman" pitchFamily="18" charset="0"/>
                <a:cs typeface="Times New Roman" pitchFamily="18" charset="0"/>
              </a:rPr>
              <a:t>Emoji Storyteller</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Эмодзи-рассказчик</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1115616" y="1124744"/>
            <a:ext cx="7818072" cy="5123656"/>
          </a:xfrm>
        </p:spPr>
        <p:txBody>
          <a:bodyPr>
            <a:normAutofit/>
          </a:bodyPr>
          <a:lstStyle/>
          <a:p>
            <a:r>
              <a:rPr lang="ru-RU" sz="2800" dirty="0" smtClean="0">
                <a:latin typeface="Times New Roman" pitchFamily="18" charset="0"/>
                <a:cs typeface="Times New Roman" pitchFamily="18" charset="0"/>
              </a:rPr>
              <a:t>Задача</a:t>
            </a:r>
            <a:r>
              <a:rPr lang="tk-TM"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«декодировать» </a:t>
            </a:r>
            <a:r>
              <a:rPr lang="ru-RU" sz="2800" dirty="0" err="1" smtClean="0">
                <a:latin typeface="Times New Roman" pitchFamily="18" charset="0"/>
                <a:cs typeface="Times New Roman" pitchFamily="18" charset="0"/>
              </a:rPr>
              <a:t>эмодзи</a:t>
            </a:r>
            <a:r>
              <a:rPr lang="ru-RU" sz="2800" dirty="0" smtClean="0"/>
              <a:t> </a:t>
            </a:r>
            <a:r>
              <a:rPr lang="ru-RU" sz="2800" dirty="0" smtClean="0">
                <a:latin typeface="Times New Roman" pitchFamily="18" charset="0"/>
                <a:cs typeface="Times New Roman" pitchFamily="18" charset="0"/>
              </a:rPr>
              <a:t>в грамматически правильное предложение, используя активную лексику.</a:t>
            </a:r>
          </a:p>
          <a:p>
            <a:endParaRPr lang="tk-TM" sz="2800" dirty="0" smtClean="0"/>
          </a:p>
          <a:p>
            <a:r>
              <a:rPr lang="en-US" sz="2800" dirty="0" smtClean="0"/>
              <a:t> </a:t>
            </a:r>
            <a:r>
              <a:rPr lang="tk-TM" sz="2800" dirty="0" smtClean="0"/>
              <a:t>            </a:t>
            </a:r>
            <a:r>
              <a:rPr lang="tk-TM" sz="4400" dirty="0" smtClean="0"/>
              <a:t> +             +       +</a:t>
            </a:r>
          </a:p>
          <a:p>
            <a:pPr>
              <a:buNone/>
            </a:pPr>
            <a:endParaRPr lang="tk-TM"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It was </a:t>
            </a:r>
            <a:r>
              <a:rPr lang="en-US" sz="4000" b="1" dirty="0" smtClean="0">
                <a:latin typeface="Times New Roman" pitchFamily="18" charset="0"/>
                <a:cs typeface="Times New Roman" pitchFamily="18" charset="0"/>
              </a:rPr>
              <a:t>raining</a:t>
            </a:r>
            <a:r>
              <a:rPr lang="en-US" sz="4000" dirty="0" smtClean="0">
                <a:latin typeface="Times New Roman" pitchFamily="18" charset="0"/>
                <a:cs typeface="Times New Roman" pitchFamily="18" charset="0"/>
              </a:rPr>
              <a:t>, so I missed the </a:t>
            </a:r>
            <a:r>
              <a:rPr lang="en-US" sz="4000" b="1" dirty="0" smtClean="0">
                <a:latin typeface="Times New Roman" pitchFamily="18" charset="0"/>
                <a:cs typeface="Times New Roman" pitchFamily="18" charset="0"/>
              </a:rPr>
              <a:t>bus</a:t>
            </a:r>
            <a:r>
              <a:rPr lang="en-US" sz="4000" dirty="0" smtClean="0">
                <a:latin typeface="Times New Roman" pitchFamily="18" charset="0"/>
                <a:cs typeface="Times New Roman" pitchFamily="18" charset="0"/>
              </a:rPr>
              <a:t> and had to </a:t>
            </a:r>
            <a:r>
              <a:rPr lang="en-US" sz="4000" b="1" dirty="0" smtClean="0">
                <a:latin typeface="Times New Roman" pitchFamily="18" charset="0"/>
                <a:cs typeface="Times New Roman" pitchFamily="18" charset="0"/>
              </a:rPr>
              <a:t>run</a:t>
            </a:r>
            <a:r>
              <a:rPr lang="en-US" sz="4000" dirty="0" smtClean="0">
                <a:latin typeface="Times New Roman" pitchFamily="18" charset="0"/>
                <a:cs typeface="Times New Roman" pitchFamily="18" charset="0"/>
              </a:rPr>
              <a:t> to </a:t>
            </a:r>
            <a:r>
              <a:rPr lang="en-US" sz="4000" b="1" dirty="0" smtClean="0">
                <a:latin typeface="Times New Roman" pitchFamily="18" charset="0"/>
                <a:cs typeface="Times New Roman" pitchFamily="18" charset="0"/>
              </a:rPr>
              <a:t>school</a:t>
            </a:r>
            <a:r>
              <a:rPr lang="tk-TM" sz="4000" b="1"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pic>
        <p:nvPicPr>
          <p:cNvPr id="1026" name="Picture 2" descr="C:\Users\serdar\Downloads\cloudy.jpg"/>
          <p:cNvPicPr>
            <a:picLocks noChangeAspect="1" noChangeArrowheads="1"/>
          </p:cNvPicPr>
          <p:nvPr/>
        </p:nvPicPr>
        <p:blipFill>
          <a:blip r:embed="rId2" cstate="print"/>
          <a:srcRect/>
          <a:stretch>
            <a:fillRect/>
          </a:stretch>
        </p:blipFill>
        <p:spPr bwMode="auto">
          <a:xfrm>
            <a:off x="1475656" y="2780928"/>
            <a:ext cx="1224136" cy="1152128"/>
          </a:xfrm>
          <a:prstGeom prst="rect">
            <a:avLst/>
          </a:prstGeom>
          <a:noFill/>
        </p:spPr>
      </p:pic>
      <p:pic>
        <p:nvPicPr>
          <p:cNvPr id="1027" name="Picture 3" descr="C:\Users\serdar\Downloads\bus.jpg"/>
          <p:cNvPicPr>
            <a:picLocks noChangeAspect="1" noChangeArrowheads="1"/>
          </p:cNvPicPr>
          <p:nvPr/>
        </p:nvPicPr>
        <p:blipFill>
          <a:blip r:embed="rId3" cstate="print"/>
          <a:srcRect/>
          <a:stretch>
            <a:fillRect/>
          </a:stretch>
        </p:blipFill>
        <p:spPr bwMode="auto">
          <a:xfrm>
            <a:off x="3491880" y="2492896"/>
            <a:ext cx="1800200" cy="1440160"/>
          </a:xfrm>
          <a:prstGeom prst="rect">
            <a:avLst/>
          </a:prstGeom>
          <a:noFill/>
        </p:spPr>
      </p:pic>
      <p:pic>
        <p:nvPicPr>
          <p:cNvPr id="1028" name="Picture 4" descr="C:\Users\serdar\Downloads\man running.png"/>
          <p:cNvPicPr>
            <a:picLocks noChangeAspect="1" noChangeArrowheads="1"/>
          </p:cNvPicPr>
          <p:nvPr/>
        </p:nvPicPr>
        <p:blipFill>
          <a:blip r:embed="rId4" cstate="print"/>
          <a:srcRect l="5556" r="11111"/>
          <a:stretch>
            <a:fillRect/>
          </a:stretch>
        </p:blipFill>
        <p:spPr bwMode="auto">
          <a:xfrm>
            <a:off x="5724128" y="2492896"/>
            <a:ext cx="1080120" cy="1512168"/>
          </a:xfrm>
          <a:prstGeom prst="rect">
            <a:avLst/>
          </a:prstGeom>
          <a:noFill/>
        </p:spPr>
      </p:pic>
      <p:pic>
        <p:nvPicPr>
          <p:cNvPr id="1029" name="Picture 5" descr="C:\Users\serdar\Downloads\school.jpg"/>
          <p:cNvPicPr>
            <a:picLocks noChangeAspect="1" noChangeArrowheads="1"/>
          </p:cNvPicPr>
          <p:nvPr/>
        </p:nvPicPr>
        <p:blipFill>
          <a:blip r:embed="rId5" cstate="print"/>
          <a:srcRect/>
          <a:stretch>
            <a:fillRect/>
          </a:stretch>
        </p:blipFill>
        <p:spPr bwMode="auto">
          <a:xfrm>
            <a:off x="7236296" y="2564904"/>
            <a:ext cx="1656184" cy="13681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179512" y="215376"/>
            <a:ext cx="8640960" cy="6139827"/>
          </a:xfrm>
          <a:prstGeom prst="rect">
            <a:avLst/>
          </a:prstGeom>
          <a:noFill/>
          <a:ln w="9525">
            <a:noFill/>
            <a:miter lim="800000"/>
            <a:headEnd/>
            <a:tailEnd/>
          </a:ln>
          <a:effectLst/>
        </p:spPr>
        <p:txBody>
          <a:bodyPr vert="horz" wrap="square" lIns="539580" tIns="450708" rIns="485622" bIns="53958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en-US" sz="4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Complete the phrases</a:t>
            </a:r>
            <a:r>
              <a:rPr kumimoji="0" lang="en-US" sz="4800" b="1" i="0" u="sng"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4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with </a:t>
            </a:r>
            <a:r>
              <a:rPr kumimoji="0" lang="en-US" sz="5400" b="1"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on /in/ at</a:t>
            </a:r>
            <a:r>
              <a:rPr kumimoji="0" lang="en-US" sz="5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54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_____ 9.45</a:t>
            </a:r>
            <a:endParaRPr kumimoji="0" lang="ru-RU" sz="5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 _____ Friday evening</a:t>
            </a:r>
            <a:endParaRPr kumimoji="0" lang="ru-RU" sz="5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 _____ autumn</a:t>
            </a:r>
            <a:endParaRPr kumimoji="0" lang="ru-RU" sz="5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5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_____ 1999</a:t>
            </a:r>
            <a:endParaRPr kumimoji="0" lang="ru-RU" sz="5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763688" y="2204864"/>
            <a:ext cx="1008112" cy="1015663"/>
          </a:xfrm>
          <a:prstGeom prst="rect">
            <a:avLst/>
          </a:prstGeom>
          <a:noFill/>
        </p:spPr>
        <p:txBody>
          <a:bodyPr wrap="square" rtlCol="0">
            <a:spAutoFit/>
          </a:bodyPr>
          <a:lstStyle/>
          <a:p>
            <a:r>
              <a:rPr lang="en-US" dirty="0" smtClean="0"/>
              <a:t> </a:t>
            </a:r>
            <a:r>
              <a:rPr lang="en-US" sz="6000" b="1" dirty="0" smtClean="0">
                <a:solidFill>
                  <a:srgbClr val="002060"/>
                </a:solidFill>
                <a:latin typeface="Times New Roman" pitchFamily="18" charset="0"/>
                <a:cs typeface="Times New Roman" pitchFamily="18" charset="0"/>
              </a:rPr>
              <a:t>at</a:t>
            </a:r>
            <a:endParaRPr lang="ru-RU" sz="6000" b="1" dirty="0">
              <a:solidFill>
                <a:srgbClr val="002060"/>
              </a:solidFill>
              <a:latin typeface="Times New Roman" pitchFamily="18" charset="0"/>
              <a:cs typeface="Times New Roman" pitchFamily="18" charset="0"/>
            </a:endParaRPr>
          </a:p>
        </p:txBody>
      </p:sp>
      <p:sp>
        <p:nvSpPr>
          <p:cNvPr id="5" name="TextBox 4"/>
          <p:cNvSpPr txBox="1"/>
          <p:nvPr/>
        </p:nvSpPr>
        <p:spPr>
          <a:xfrm>
            <a:off x="1619672" y="2996952"/>
            <a:ext cx="1008112" cy="1015663"/>
          </a:xfrm>
          <a:prstGeom prst="rect">
            <a:avLst/>
          </a:prstGeom>
          <a:noFill/>
        </p:spPr>
        <p:txBody>
          <a:bodyPr wrap="square" rtlCol="0">
            <a:spAutoFit/>
          </a:bodyPr>
          <a:lstStyle/>
          <a:p>
            <a:r>
              <a:rPr lang="en-US" sz="6000" b="1" dirty="0" smtClean="0">
                <a:solidFill>
                  <a:srgbClr val="002060"/>
                </a:solidFill>
                <a:latin typeface="Times New Roman" pitchFamily="18" charset="0"/>
                <a:cs typeface="Times New Roman" pitchFamily="18" charset="0"/>
              </a:rPr>
              <a:t>on</a:t>
            </a:r>
            <a:endParaRPr lang="ru-RU" sz="6000" b="1" dirty="0">
              <a:solidFill>
                <a:srgbClr val="002060"/>
              </a:solidFill>
              <a:latin typeface="Times New Roman" pitchFamily="18" charset="0"/>
              <a:cs typeface="Times New Roman" pitchFamily="18" charset="0"/>
            </a:endParaRPr>
          </a:p>
        </p:txBody>
      </p:sp>
      <p:sp>
        <p:nvSpPr>
          <p:cNvPr id="6" name="TextBox 5"/>
          <p:cNvSpPr txBox="1"/>
          <p:nvPr/>
        </p:nvSpPr>
        <p:spPr>
          <a:xfrm>
            <a:off x="1907704" y="3933056"/>
            <a:ext cx="1008112" cy="1015663"/>
          </a:xfrm>
          <a:prstGeom prst="rect">
            <a:avLst/>
          </a:prstGeom>
          <a:noFill/>
        </p:spPr>
        <p:txBody>
          <a:bodyPr wrap="square" rtlCol="0">
            <a:spAutoFit/>
          </a:bodyPr>
          <a:lstStyle/>
          <a:p>
            <a:r>
              <a:rPr lang="en-US" dirty="0" smtClean="0"/>
              <a:t> </a:t>
            </a:r>
            <a:r>
              <a:rPr lang="en-US" sz="6000" b="1" dirty="0" smtClean="0">
                <a:solidFill>
                  <a:srgbClr val="002060"/>
                </a:solidFill>
                <a:latin typeface="Times New Roman" pitchFamily="18" charset="0"/>
                <a:cs typeface="Times New Roman" pitchFamily="18" charset="0"/>
              </a:rPr>
              <a:t>in</a:t>
            </a:r>
            <a:endParaRPr lang="ru-RU" sz="6000" b="1" dirty="0">
              <a:solidFill>
                <a:srgbClr val="002060"/>
              </a:solidFill>
              <a:latin typeface="Times New Roman" pitchFamily="18" charset="0"/>
              <a:cs typeface="Times New Roman" pitchFamily="18" charset="0"/>
            </a:endParaRPr>
          </a:p>
        </p:txBody>
      </p:sp>
      <p:sp>
        <p:nvSpPr>
          <p:cNvPr id="7" name="TextBox 6"/>
          <p:cNvSpPr txBox="1"/>
          <p:nvPr/>
        </p:nvSpPr>
        <p:spPr>
          <a:xfrm>
            <a:off x="1763688" y="4869160"/>
            <a:ext cx="1008112" cy="1015663"/>
          </a:xfrm>
          <a:prstGeom prst="rect">
            <a:avLst/>
          </a:prstGeom>
          <a:noFill/>
        </p:spPr>
        <p:txBody>
          <a:bodyPr wrap="square" rtlCol="0">
            <a:spAutoFit/>
          </a:bodyPr>
          <a:lstStyle/>
          <a:p>
            <a:r>
              <a:rPr lang="en-US" dirty="0" smtClean="0"/>
              <a:t> </a:t>
            </a:r>
            <a:r>
              <a:rPr lang="en-US" sz="6000" b="1" dirty="0" smtClean="0">
                <a:solidFill>
                  <a:srgbClr val="002060"/>
                </a:solidFill>
                <a:latin typeface="Times New Roman" pitchFamily="18" charset="0"/>
                <a:cs typeface="Times New Roman" pitchFamily="18" charset="0"/>
              </a:rPr>
              <a:t>in</a:t>
            </a:r>
            <a:endParaRPr lang="ru-RU" sz="6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Oval 10"/>
          <p:cNvSpPr>
            <a:spLocks noChangeArrowheads="1"/>
          </p:cNvSpPr>
          <p:nvPr/>
        </p:nvSpPr>
        <p:spPr bwMode="auto">
          <a:xfrm>
            <a:off x="2339752" y="2132856"/>
            <a:ext cx="4176464" cy="2232248"/>
          </a:xfrm>
          <a:prstGeom prst="ellipse">
            <a:avLst/>
          </a:pr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WEEKEND</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ACTIVITIES</a:t>
            </a:r>
            <a:endParaRPr kumimoji="0" lang="ru-RU" sz="4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13" name="AutoShape 9"/>
          <p:cNvSpPr>
            <a:spLocks noChangeShapeType="1"/>
          </p:cNvSpPr>
          <p:nvPr/>
        </p:nvSpPr>
        <p:spPr bwMode="auto">
          <a:xfrm flipH="1" flipV="1">
            <a:off x="4932041" y="1124744"/>
            <a:ext cx="51816" cy="808856"/>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12" name="AutoShape 8"/>
          <p:cNvSpPr>
            <a:spLocks noChangeShapeType="1"/>
          </p:cNvSpPr>
          <p:nvPr/>
        </p:nvSpPr>
        <p:spPr bwMode="auto">
          <a:xfrm flipH="1" flipV="1">
            <a:off x="2843807" y="1700808"/>
            <a:ext cx="814189" cy="410716"/>
          </a:xfrm>
          <a:prstGeom prst="straightConnector1">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11" name="AutoShape 7"/>
          <p:cNvSpPr>
            <a:spLocks noChangeShapeType="1"/>
          </p:cNvSpPr>
          <p:nvPr/>
        </p:nvSpPr>
        <p:spPr bwMode="auto">
          <a:xfrm flipV="1">
            <a:off x="6156176" y="1844823"/>
            <a:ext cx="576064" cy="587499"/>
          </a:xfrm>
          <a:prstGeom prst="straightConnector1">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09" name="AutoShape 5"/>
          <p:cNvSpPr>
            <a:spLocks noChangeShapeType="1"/>
          </p:cNvSpPr>
          <p:nvPr/>
        </p:nvSpPr>
        <p:spPr bwMode="auto">
          <a:xfrm>
            <a:off x="6300192" y="3140967"/>
            <a:ext cx="648072" cy="45719"/>
          </a:xfrm>
          <a:prstGeom prst="straightConnector1">
            <a:avLst/>
          </a:pr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08" name="AutoShape 4"/>
          <p:cNvSpPr>
            <a:spLocks noChangeShapeType="1"/>
          </p:cNvSpPr>
          <p:nvPr/>
        </p:nvSpPr>
        <p:spPr bwMode="auto">
          <a:xfrm flipH="1">
            <a:off x="1763688" y="3113158"/>
            <a:ext cx="864096" cy="171826"/>
          </a:xfrm>
          <a:prstGeom prst="straightConnector1">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07" name="AutoShape 3"/>
          <p:cNvSpPr>
            <a:spLocks noChangeShapeType="1"/>
          </p:cNvSpPr>
          <p:nvPr/>
        </p:nvSpPr>
        <p:spPr bwMode="auto">
          <a:xfrm flipH="1">
            <a:off x="1835695" y="4221088"/>
            <a:ext cx="1275953" cy="576064"/>
          </a:xfrm>
          <a:prstGeom prst="straightConnector1">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06" name="AutoShape 2"/>
          <p:cNvSpPr>
            <a:spLocks noChangeShapeType="1"/>
          </p:cNvSpPr>
          <p:nvPr/>
        </p:nvSpPr>
        <p:spPr bwMode="auto">
          <a:xfrm>
            <a:off x="4283968" y="4437112"/>
            <a:ext cx="45719" cy="1152128"/>
          </a:xfrm>
          <a:prstGeom prst="straightConnector1">
            <a:avLst/>
          </a:pr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05" name="AutoShape 1"/>
          <p:cNvSpPr>
            <a:spLocks noChangeShapeType="1"/>
          </p:cNvSpPr>
          <p:nvPr/>
        </p:nvSpPr>
        <p:spPr bwMode="auto">
          <a:xfrm>
            <a:off x="5868144" y="4221088"/>
            <a:ext cx="1008112" cy="576064"/>
          </a:xfrm>
          <a:prstGeom prst="straightConnector1">
            <a:avLst/>
          </a:prstGeom>
          <a:ln>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47117" name="Rectangle 1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5508104" y="1052736"/>
            <a:ext cx="331236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watching TV</a:t>
            </a:r>
            <a:endParaRPr lang="ru-RU" sz="4000" b="1" dirty="0">
              <a:latin typeface="Times New Roman" pitchFamily="18" charset="0"/>
              <a:cs typeface="Times New Roman" pitchFamily="18" charset="0"/>
            </a:endParaRPr>
          </a:p>
        </p:txBody>
      </p:sp>
      <p:sp>
        <p:nvSpPr>
          <p:cNvPr id="15" name="TextBox 14"/>
          <p:cNvSpPr txBox="1"/>
          <p:nvPr/>
        </p:nvSpPr>
        <p:spPr>
          <a:xfrm>
            <a:off x="6156176" y="4725144"/>
            <a:ext cx="2592288" cy="1323439"/>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going for a walk</a:t>
            </a:r>
            <a:endParaRPr lang="ru-RU" sz="4000" b="1" dirty="0">
              <a:latin typeface="Times New Roman" pitchFamily="18" charset="0"/>
              <a:cs typeface="Times New Roman" pitchFamily="18" charset="0"/>
            </a:endParaRPr>
          </a:p>
        </p:txBody>
      </p:sp>
      <p:sp>
        <p:nvSpPr>
          <p:cNvPr id="16" name="TextBox 15"/>
          <p:cNvSpPr txBox="1"/>
          <p:nvPr/>
        </p:nvSpPr>
        <p:spPr>
          <a:xfrm>
            <a:off x="395536" y="4725144"/>
            <a:ext cx="2232248" cy="1323439"/>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listening to music</a:t>
            </a:r>
            <a:endParaRPr lang="ru-RU" sz="4000" b="1" dirty="0">
              <a:latin typeface="Times New Roman" pitchFamily="18" charset="0"/>
              <a:cs typeface="Times New Roman" pitchFamily="18" charset="0"/>
            </a:endParaRPr>
          </a:p>
        </p:txBody>
      </p:sp>
      <p:sp>
        <p:nvSpPr>
          <p:cNvPr id="17" name="TextBox 16"/>
          <p:cNvSpPr txBox="1"/>
          <p:nvPr/>
        </p:nvSpPr>
        <p:spPr>
          <a:xfrm>
            <a:off x="395536" y="980728"/>
            <a:ext cx="4464496"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cleaning the room</a:t>
            </a:r>
            <a:endParaRPr lang="ru-RU" sz="4000" b="1" dirty="0">
              <a:latin typeface="Times New Roman" pitchFamily="18" charset="0"/>
              <a:cs typeface="Times New Roman" pitchFamily="18" charset="0"/>
            </a:endParaRPr>
          </a:p>
        </p:txBody>
      </p:sp>
      <p:sp>
        <p:nvSpPr>
          <p:cNvPr id="18" name="TextBox 17"/>
          <p:cNvSpPr txBox="1"/>
          <p:nvPr/>
        </p:nvSpPr>
        <p:spPr>
          <a:xfrm>
            <a:off x="3203848" y="260648"/>
            <a:ext cx="331236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reading books</a:t>
            </a:r>
            <a:endParaRPr lang="ru-RU" sz="4000" b="1" dirty="0">
              <a:latin typeface="Times New Roman" pitchFamily="18" charset="0"/>
              <a:cs typeface="Times New Roman" pitchFamily="18" charset="0"/>
            </a:endParaRPr>
          </a:p>
        </p:txBody>
      </p:sp>
      <p:sp>
        <p:nvSpPr>
          <p:cNvPr id="19" name="TextBox 18"/>
          <p:cNvSpPr txBox="1"/>
          <p:nvPr/>
        </p:nvSpPr>
        <p:spPr>
          <a:xfrm>
            <a:off x="2699792" y="5589240"/>
            <a:ext cx="331236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playing phone</a:t>
            </a:r>
            <a:endParaRPr lang="ru-RU" sz="4000" b="1" dirty="0">
              <a:latin typeface="Times New Roman" pitchFamily="18" charset="0"/>
              <a:cs typeface="Times New Roman" pitchFamily="18" charset="0"/>
            </a:endParaRPr>
          </a:p>
        </p:txBody>
      </p:sp>
      <p:sp>
        <p:nvSpPr>
          <p:cNvPr id="20" name="TextBox 19"/>
          <p:cNvSpPr txBox="1"/>
          <p:nvPr/>
        </p:nvSpPr>
        <p:spPr>
          <a:xfrm>
            <a:off x="6839744" y="2492896"/>
            <a:ext cx="2304256" cy="1323439"/>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playing volleyball</a:t>
            </a:r>
            <a:endParaRPr lang="ru-RU" sz="4000" b="1" dirty="0">
              <a:latin typeface="Times New Roman" pitchFamily="18" charset="0"/>
              <a:cs typeface="Times New Roman" pitchFamily="18" charset="0"/>
            </a:endParaRPr>
          </a:p>
        </p:txBody>
      </p:sp>
      <p:sp>
        <p:nvSpPr>
          <p:cNvPr id="23" name="TextBox 22"/>
          <p:cNvSpPr txBox="1"/>
          <p:nvPr/>
        </p:nvSpPr>
        <p:spPr>
          <a:xfrm>
            <a:off x="179512" y="2564904"/>
            <a:ext cx="2304256" cy="1200329"/>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visiting to parents </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l="1835" b="19318"/>
          <a:stretch>
            <a:fillRect/>
          </a:stretch>
        </p:blipFill>
        <p:spPr bwMode="auto">
          <a:xfrm>
            <a:off x="467544" y="1052736"/>
            <a:ext cx="7992888" cy="5400600"/>
          </a:xfrm>
          <a:prstGeom prst="rect">
            <a:avLst/>
          </a:prstGeom>
          <a:noFill/>
          <a:ln w="9525">
            <a:noFill/>
            <a:miter lim="800000"/>
            <a:headEnd/>
            <a:tailEnd/>
          </a:ln>
        </p:spPr>
      </p:pic>
      <p:sp>
        <p:nvSpPr>
          <p:cNvPr id="3" name="TextBox 2"/>
          <p:cNvSpPr txBox="1"/>
          <p:nvPr/>
        </p:nvSpPr>
        <p:spPr>
          <a:xfrm>
            <a:off x="611560" y="332656"/>
            <a:ext cx="792088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What do you do on Sundays? </a:t>
            </a:r>
            <a:endParaRPr lang="ru-RU" sz="4400" b="1" dirty="0">
              <a:latin typeface="Times New Roman" pitchFamily="18" charset="0"/>
              <a:cs typeface="Times New Roman" pitchFamily="18" charset="0"/>
            </a:endParaRPr>
          </a:p>
        </p:txBody>
      </p:sp>
      <p:sp>
        <p:nvSpPr>
          <p:cNvPr id="4" name="TextBox 3"/>
          <p:cNvSpPr txBox="1"/>
          <p:nvPr/>
        </p:nvSpPr>
        <p:spPr>
          <a:xfrm>
            <a:off x="467544" y="5517232"/>
            <a:ext cx="8208912" cy="1015663"/>
          </a:xfrm>
          <a:prstGeom prst="rect">
            <a:avLst/>
          </a:prstGeom>
          <a:noFill/>
        </p:spPr>
        <p:txBody>
          <a:bodyPr wrap="square" rtlCol="0">
            <a:spAutoFit/>
          </a:bodyPr>
          <a:lstStyle/>
          <a:p>
            <a:r>
              <a:rPr lang="tk-TM" sz="6000" b="1" dirty="0" smtClean="0">
                <a:latin typeface="Times New Roman" pitchFamily="18" charset="0"/>
                <a:cs typeface="Times New Roman" pitchFamily="18" charset="0"/>
              </a:rPr>
              <a:t>I </a:t>
            </a:r>
            <a:r>
              <a:rPr lang="en-US" sz="6000" b="1" dirty="0" smtClean="0">
                <a:latin typeface="Times New Roman" pitchFamily="18" charset="0"/>
                <a:cs typeface="Times New Roman" pitchFamily="18" charset="0"/>
              </a:rPr>
              <a:t>visit</a:t>
            </a:r>
            <a:r>
              <a:rPr lang="tk-TM" sz="6000" b="1" dirty="0" smtClean="0">
                <a:latin typeface="Times New Roman" pitchFamily="18" charset="0"/>
                <a:cs typeface="Times New Roman" pitchFamily="18" charset="0"/>
              </a:rPr>
              <a:t> my grandmother</a:t>
            </a:r>
            <a:endParaRPr lang="ru-RU" sz="6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p:nvPr>
        </p:nvSpPr>
        <p:spPr>
          <a:xfrm>
            <a:off x="323528" y="152400"/>
            <a:ext cx="8568952" cy="6444952"/>
          </a:xfrm>
        </p:spPr>
        <p:txBody>
          <a:bodyPr>
            <a:normAutofit/>
          </a:bodyPr>
          <a:lstStyle/>
          <a:p>
            <a:pPr eaLnBrk="1" hangingPunct="1">
              <a:buFontTx/>
              <a:buNone/>
            </a:pPr>
            <a:r>
              <a:rPr lang="en-US" b="1" dirty="0" smtClean="0"/>
              <a:t>       </a:t>
            </a:r>
            <a:endParaRPr lang="en-US" sz="3500" b="1" dirty="0" smtClean="0"/>
          </a:p>
          <a:p>
            <a:pPr eaLnBrk="1" hangingPunct="1">
              <a:buFontTx/>
              <a:buNone/>
            </a:pPr>
            <a:r>
              <a:rPr lang="en-US" sz="3500" b="1" dirty="0" smtClean="0"/>
              <a:t>                        </a:t>
            </a:r>
            <a:r>
              <a:rPr lang="bg-BG" sz="4800" b="1" dirty="0" smtClean="0">
                <a:latin typeface="Times New Roman" pitchFamily="18" charset="0"/>
                <a:cs typeface="Times New Roman" pitchFamily="18" charset="0"/>
              </a:rPr>
              <a:t>1. She / </a:t>
            </a:r>
            <a:r>
              <a:rPr lang="bg-BG" sz="4800" b="1" dirty="0" smtClean="0">
                <a:solidFill>
                  <a:srgbClr val="3333FF"/>
                </a:solidFill>
                <a:latin typeface="Times New Roman" pitchFamily="18" charset="0"/>
                <a:cs typeface="Times New Roman" pitchFamily="18" charset="0"/>
              </a:rPr>
              <a:t>wear</a:t>
            </a:r>
            <a:r>
              <a:rPr lang="bg-BG" sz="4800" b="1" dirty="0" smtClean="0">
                <a:latin typeface="Times New Roman" pitchFamily="18" charset="0"/>
                <a:cs typeface="Times New Roman" pitchFamily="18" charset="0"/>
              </a:rPr>
              <a:t> /      </a:t>
            </a:r>
            <a:br>
              <a:rPr lang="bg-BG" sz="4800" b="1" dirty="0" smtClean="0">
                <a:latin typeface="Times New Roman" pitchFamily="18" charset="0"/>
                <a:cs typeface="Times New Roman" pitchFamily="18" charset="0"/>
              </a:rPr>
            </a:br>
            <a:r>
              <a:rPr lang="bg-BG" sz="4800" b="1" dirty="0" smtClean="0">
                <a:latin typeface="Times New Roman" pitchFamily="18" charset="0"/>
                <a:cs typeface="Times New Roman" pitchFamily="18" charset="0"/>
              </a:rPr>
              <a:t>             earrings</a:t>
            </a:r>
            <a:r>
              <a:rPr lang="bg-BG" sz="4800" dirty="0" smtClean="0">
                <a:latin typeface="Times New Roman" pitchFamily="18" charset="0"/>
                <a:cs typeface="Times New Roman" pitchFamily="18" charset="0"/>
              </a:rPr>
              <a:t> </a:t>
            </a:r>
            <a:endParaRPr lang="en-US" sz="4300" dirty="0" smtClean="0">
              <a:latin typeface="Times New Roman" pitchFamily="18" charset="0"/>
              <a:cs typeface="Times New Roman" pitchFamily="18" charset="0"/>
            </a:endParaRPr>
          </a:p>
          <a:p>
            <a:pPr eaLnBrk="1" hangingPunct="1">
              <a:buNone/>
            </a:pPr>
            <a:r>
              <a:rPr lang="en-US" sz="5200" b="1" dirty="0" smtClean="0">
                <a:latin typeface="Times New Roman" pitchFamily="18" charset="0"/>
                <a:cs typeface="Times New Roman" pitchFamily="18" charset="0"/>
              </a:rPr>
              <a:t>                 2. It / </a:t>
            </a:r>
            <a:r>
              <a:rPr lang="en-US" sz="5200" b="1" dirty="0" smtClean="0">
                <a:solidFill>
                  <a:srgbClr val="3333FF"/>
                </a:solidFill>
                <a:latin typeface="Times New Roman" pitchFamily="18" charset="0"/>
                <a:cs typeface="Times New Roman" pitchFamily="18" charset="0"/>
              </a:rPr>
              <a:t>rain</a:t>
            </a:r>
            <a:r>
              <a:rPr lang="en-US" sz="5200" b="1" dirty="0" smtClean="0">
                <a:latin typeface="Times New Roman" pitchFamily="18" charset="0"/>
                <a:cs typeface="Times New Roman" pitchFamily="18" charset="0"/>
              </a:rPr>
              <a:t> / today</a:t>
            </a:r>
            <a:endParaRPr lang="en-US" sz="4300" b="1" dirty="0" smtClean="0">
              <a:latin typeface="Times New Roman" pitchFamily="18" charset="0"/>
              <a:cs typeface="Times New Roman" pitchFamily="18" charset="0"/>
            </a:endParaRPr>
          </a:p>
          <a:p>
            <a:pPr eaLnBrk="1" hangingPunct="1">
              <a:buFontTx/>
              <a:buNone/>
            </a:pPr>
            <a:r>
              <a:rPr lang="en-US" sz="4300" b="1" dirty="0" smtClean="0">
                <a:latin typeface="Times New Roman" pitchFamily="18" charset="0"/>
                <a:cs typeface="Times New Roman" pitchFamily="18" charset="0"/>
              </a:rPr>
              <a:t>         </a:t>
            </a:r>
            <a:r>
              <a:rPr lang="bg-BG" sz="4800" b="1" dirty="0" smtClean="0">
                <a:latin typeface="Times New Roman" pitchFamily="18" charset="0"/>
                <a:cs typeface="Times New Roman" pitchFamily="18" charset="0"/>
              </a:rPr>
              <a:t>3.</a:t>
            </a:r>
            <a:r>
              <a:rPr lang="en-US" sz="4800" b="1" dirty="0" smtClean="0">
                <a:latin typeface="Times New Roman" pitchFamily="18" charset="0"/>
                <a:cs typeface="Times New Roman" pitchFamily="18" charset="0"/>
              </a:rPr>
              <a:t> John</a:t>
            </a:r>
            <a:r>
              <a:rPr lang="bg-BG" sz="4800" b="1" dirty="0" smtClean="0">
                <a:latin typeface="Times New Roman" pitchFamily="18" charset="0"/>
                <a:cs typeface="Times New Roman" pitchFamily="18" charset="0"/>
              </a:rPr>
              <a:t> / </a:t>
            </a:r>
            <a:r>
              <a:rPr lang="bg-BG" sz="4800" b="1" dirty="0" smtClean="0">
                <a:solidFill>
                  <a:srgbClr val="3333FF"/>
                </a:solidFill>
                <a:latin typeface="Times New Roman" pitchFamily="18" charset="0"/>
                <a:cs typeface="Times New Roman" pitchFamily="18" charset="0"/>
              </a:rPr>
              <a:t>have</a:t>
            </a:r>
            <a:r>
              <a:rPr lang="bg-BG" sz="4800" b="1"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 a</a:t>
            </a:r>
            <a:r>
              <a:rPr lang="bg-BG" sz="4800" b="1" dirty="0" smtClean="0">
                <a:latin typeface="Times New Roman" pitchFamily="18" charset="0"/>
                <a:cs typeface="Times New Roman" pitchFamily="18" charset="0"/>
              </a:rPr>
              <a:t> good  </a:t>
            </a:r>
            <a:br>
              <a:rPr lang="bg-BG" sz="4800" b="1" dirty="0" smtClean="0">
                <a:latin typeface="Times New Roman" pitchFamily="18" charset="0"/>
                <a:cs typeface="Times New Roman" pitchFamily="18" charset="0"/>
              </a:rPr>
            </a:br>
            <a:r>
              <a:rPr lang="bg-BG" sz="4800" b="1" dirty="0" smtClean="0">
                <a:latin typeface="Times New Roman" pitchFamily="18" charset="0"/>
                <a:cs typeface="Times New Roman" pitchFamily="18" charset="0"/>
              </a:rPr>
              <a:t>           time</a:t>
            </a:r>
            <a:endParaRPr lang="en-US" sz="4300" b="1" dirty="0" smtClean="0">
              <a:latin typeface="Times New Roman" pitchFamily="18" charset="0"/>
              <a:cs typeface="Times New Roman" pitchFamily="18" charset="0"/>
            </a:endParaRPr>
          </a:p>
          <a:p>
            <a:pPr eaLnBrk="1" hangingPunct="1">
              <a:buFontTx/>
              <a:buNone/>
            </a:pPr>
            <a:r>
              <a:rPr lang="en-US" sz="4300" b="1" dirty="0" smtClean="0">
                <a:latin typeface="Times New Roman" pitchFamily="18" charset="0"/>
                <a:cs typeface="Times New Roman" pitchFamily="18" charset="0"/>
              </a:rPr>
              <a:t>                 </a:t>
            </a:r>
            <a:r>
              <a:rPr lang="en-US" sz="5200" b="1" dirty="0" smtClean="0">
                <a:latin typeface="Times New Roman" pitchFamily="18" charset="0"/>
                <a:cs typeface="Times New Roman" pitchFamily="18" charset="0"/>
              </a:rPr>
              <a:t>4</a:t>
            </a:r>
            <a:r>
              <a:rPr lang="bg-BG" sz="5200" b="1" dirty="0" smtClean="0">
                <a:latin typeface="Times New Roman" pitchFamily="18" charset="0"/>
                <a:cs typeface="Times New Roman" pitchFamily="18" charset="0"/>
              </a:rPr>
              <a:t>. </a:t>
            </a:r>
            <a:r>
              <a:rPr lang="en-US" sz="5200" b="1" dirty="0" smtClean="0">
                <a:latin typeface="Times New Roman" pitchFamily="18" charset="0"/>
                <a:cs typeface="Times New Roman" pitchFamily="18" charset="0"/>
              </a:rPr>
              <a:t>Kate</a:t>
            </a:r>
            <a:r>
              <a:rPr lang="bg-BG" sz="5200" b="1" dirty="0" smtClean="0">
                <a:latin typeface="Times New Roman" pitchFamily="18" charset="0"/>
                <a:cs typeface="Times New Roman" pitchFamily="18" charset="0"/>
              </a:rPr>
              <a:t> / </a:t>
            </a:r>
            <a:r>
              <a:rPr lang="bg-BG" sz="5200" b="1" dirty="0" smtClean="0">
                <a:solidFill>
                  <a:srgbClr val="3333FF"/>
                </a:solidFill>
                <a:latin typeface="Times New Roman" pitchFamily="18" charset="0"/>
                <a:cs typeface="Times New Roman" pitchFamily="18" charset="0"/>
              </a:rPr>
              <a:t>study</a:t>
            </a:r>
            <a:r>
              <a:rPr lang="bg-BG" sz="5200" dirty="0" smtClean="0">
                <a:latin typeface="Times New Roman" pitchFamily="18" charset="0"/>
                <a:cs typeface="Times New Roman" pitchFamily="18" charset="0"/>
              </a:rPr>
              <a:t> </a:t>
            </a:r>
            <a:endParaRPr lang="en-US" sz="4300" dirty="0" smtClean="0">
              <a:latin typeface="Times New Roman" pitchFamily="18" charset="0"/>
              <a:cs typeface="Times New Roman" pitchFamily="18" charset="0"/>
            </a:endParaRPr>
          </a:p>
          <a:p>
            <a:pPr eaLnBrk="1" hangingPunct="1">
              <a:buFontTx/>
              <a:buNone/>
            </a:pPr>
            <a:r>
              <a:rPr lang="en-US" sz="4300" dirty="0" smtClean="0">
                <a:latin typeface="Times New Roman" pitchFamily="18" charset="0"/>
                <a:cs typeface="Times New Roman" pitchFamily="18" charset="0"/>
              </a:rPr>
              <a:t>              </a:t>
            </a:r>
            <a:r>
              <a:rPr lang="en-US" sz="4300" b="1" dirty="0" smtClean="0">
                <a:latin typeface="Times New Roman" pitchFamily="18" charset="0"/>
                <a:cs typeface="Times New Roman" pitchFamily="18" charset="0"/>
              </a:rPr>
              <a:t>5</a:t>
            </a:r>
            <a:r>
              <a:rPr lang="bg-BG" sz="4300" b="1" dirty="0" smtClean="0">
                <a:latin typeface="Times New Roman" pitchFamily="18" charset="0"/>
                <a:cs typeface="Times New Roman" pitchFamily="18" charset="0"/>
              </a:rPr>
              <a:t>. </a:t>
            </a:r>
            <a:r>
              <a:rPr lang="bg-BG" sz="4800" b="1" dirty="0" smtClean="0">
                <a:latin typeface="Times New Roman" pitchFamily="18" charset="0"/>
                <a:cs typeface="Times New Roman" pitchFamily="18" charset="0"/>
              </a:rPr>
              <a:t>We / </a:t>
            </a:r>
            <a:r>
              <a:rPr lang="bg-BG" sz="4800" b="1" dirty="0" smtClean="0">
                <a:solidFill>
                  <a:srgbClr val="3333FF"/>
                </a:solidFill>
                <a:latin typeface="Times New Roman" pitchFamily="18" charset="0"/>
                <a:cs typeface="Times New Roman" pitchFamily="18" charset="0"/>
              </a:rPr>
              <a:t>walk</a:t>
            </a:r>
            <a:r>
              <a:rPr lang="bg-BG" sz="4800" b="1" dirty="0" smtClean="0">
                <a:latin typeface="Times New Roman" pitchFamily="18" charset="0"/>
                <a:cs typeface="Times New Roman" pitchFamily="18" charset="0"/>
              </a:rPr>
              <a:t> / </a:t>
            </a:r>
            <a:r>
              <a:rPr lang="en-US" sz="4800" b="1" dirty="0" smtClean="0">
                <a:latin typeface="Times New Roman" pitchFamily="18" charset="0"/>
                <a:cs typeface="Times New Roman" pitchFamily="18" charset="0"/>
              </a:rPr>
              <a:t>to </a:t>
            </a:r>
            <a:r>
              <a:rPr lang="bg-BG" sz="4800" b="1" dirty="0" smtClean="0">
                <a:latin typeface="Times New Roman" pitchFamily="18" charset="0"/>
                <a:cs typeface="Times New Roman" pitchFamily="18" charset="0"/>
              </a:rPr>
              <a:t>school</a:t>
            </a:r>
            <a:r>
              <a:rPr lang="bg-BG" sz="4800" dirty="0" smtClean="0">
                <a:latin typeface="Times New Roman" pitchFamily="18" charset="0"/>
                <a:cs typeface="Times New Roman" pitchFamily="18" charset="0"/>
              </a:rPr>
              <a:t> </a:t>
            </a:r>
            <a:endParaRPr lang="en-US" sz="4300" dirty="0" smtClean="0">
              <a:latin typeface="Times New Roman" pitchFamily="18" charset="0"/>
              <a:cs typeface="Times New Roman" pitchFamily="18" charset="0"/>
            </a:endParaRPr>
          </a:p>
        </p:txBody>
      </p:sp>
      <p:pic>
        <p:nvPicPr>
          <p:cNvPr id="7171" name="Picture 6" descr="faceflft.gif"/>
          <p:cNvPicPr>
            <a:picLocks noChangeAspect="1" noChangeArrowheads="1"/>
          </p:cNvPicPr>
          <p:nvPr/>
        </p:nvPicPr>
        <p:blipFill>
          <a:blip r:embed="rId2" cstate="print"/>
          <a:srcRect/>
          <a:stretch>
            <a:fillRect/>
          </a:stretch>
        </p:blipFill>
        <p:spPr bwMode="auto">
          <a:xfrm>
            <a:off x="971600" y="332656"/>
            <a:ext cx="1296144" cy="936104"/>
          </a:xfrm>
          <a:prstGeom prst="rect">
            <a:avLst/>
          </a:prstGeom>
          <a:noFill/>
          <a:ln w="9525">
            <a:noFill/>
            <a:miter lim="800000"/>
            <a:headEnd/>
            <a:tailEnd/>
          </a:ln>
        </p:spPr>
      </p:pic>
      <p:pic>
        <p:nvPicPr>
          <p:cNvPr id="7172" name="Picture 8" descr="2rain2.gif"/>
          <p:cNvPicPr>
            <a:picLocks noChangeAspect="1" noChangeArrowheads="1"/>
          </p:cNvPicPr>
          <p:nvPr/>
        </p:nvPicPr>
        <p:blipFill>
          <a:blip r:embed="rId3" cstate="print"/>
          <a:srcRect/>
          <a:stretch>
            <a:fillRect/>
          </a:stretch>
        </p:blipFill>
        <p:spPr bwMode="auto">
          <a:xfrm>
            <a:off x="1115616" y="1484784"/>
            <a:ext cx="1440160" cy="720725"/>
          </a:xfrm>
          <a:prstGeom prst="rect">
            <a:avLst/>
          </a:prstGeom>
          <a:noFill/>
          <a:ln w="9525">
            <a:noFill/>
            <a:miter lim="800000"/>
            <a:headEnd/>
            <a:tailEnd/>
          </a:ln>
        </p:spPr>
      </p:pic>
      <p:pic>
        <p:nvPicPr>
          <p:cNvPr id="7173" name="Picture 10" descr="surfer.gif"/>
          <p:cNvPicPr>
            <a:picLocks noChangeAspect="1" noChangeArrowheads="1"/>
          </p:cNvPicPr>
          <p:nvPr/>
        </p:nvPicPr>
        <p:blipFill>
          <a:blip r:embed="rId4" cstate="print"/>
          <a:srcRect/>
          <a:stretch>
            <a:fillRect/>
          </a:stretch>
        </p:blipFill>
        <p:spPr bwMode="auto">
          <a:xfrm>
            <a:off x="467544" y="2348880"/>
            <a:ext cx="1080120" cy="1008112"/>
          </a:xfrm>
          <a:prstGeom prst="rect">
            <a:avLst/>
          </a:prstGeom>
          <a:noFill/>
          <a:ln w="9525">
            <a:noFill/>
            <a:miter lim="800000"/>
            <a:headEnd/>
            <a:tailEnd/>
          </a:ln>
        </p:spPr>
      </p:pic>
      <p:pic>
        <p:nvPicPr>
          <p:cNvPr id="7174" name="Picture 12" descr="study.gif"/>
          <p:cNvPicPr>
            <a:picLocks noChangeAspect="1" noChangeArrowheads="1"/>
          </p:cNvPicPr>
          <p:nvPr/>
        </p:nvPicPr>
        <p:blipFill>
          <a:blip r:embed="rId5" cstate="print"/>
          <a:srcRect/>
          <a:stretch>
            <a:fillRect/>
          </a:stretch>
        </p:blipFill>
        <p:spPr bwMode="auto">
          <a:xfrm>
            <a:off x="0" y="3717032"/>
            <a:ext cx="1656184" cy="885825"/>
          </a:xfrm>
          <a:prstGeom prst="rect">
            <a:avLst/>
          </a:prstGeom>
          <a:noFill/>
          <a:ln w="9525">
            <a:noFill/>
            <a:miter lim="800000"/>
            <a:headEnd/>
            <a:tailEnd/>
          </a:ln>
        </p:spPr>
      </p:pic>
      <p:pic>
        <p:nvPicPr>
          <p:cNvPr id="7175" name="Picture 14" descr="talk.gif"/>
          <p:cNvPicPr>
            <a:picLocks noChangeAspect="1" noChangeArrowheads="1"/>
          </p:cNvPicPr>
          <p:nvPr/>
        </p:nvPicPr>
        <p:blipFill>
          <a:blip r:embed="rId6" cstate="print"/>
          <a:srcRect/>
          <a:stretch>
            <a:fillRect/>
          </a:stretch>
        </p:blipFill>
        <p:spPr bwMode="auto">
          <a:xfrm>
            <a:off x="683568" y="4797152"/>
            <a:ext cx="1440160" cy="151216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51520" y="276066"/>
            <a:ext cx="871296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wide, for children, there is, playground, In the park.</a:t>
            </a:r>
          </a:p>
          <a:p>
            <a:pPr marL="0" marR="0" lvl="0" indent="0" algn="l" defTabSz="914400" rtl="0" eaLnBrk="0" fontAlgn="base" latinLnBrk="0" hangingPunct="0">
              <a:lnSpc>
                <a:spcPct val="100000"/>
              </a:lnSpc>
              <a:spcBef>
                <a:spcPct val="0"/>
              </a:spcBef>
              <a:spcAft>
                <a:spcPct val="0"/>
              </a:spcAft>
              <a:buClrTx/>
              <a:buSzTx/>
              <a:buFontTx/>
              <a:buNone/>
              <a:tabLst/>
            </a:pPr>
            <a:r>
              <a:rPr lang="en-US" sz="4000" b="1" dirty="0" smtClean="0">
                <a:solidFill>
                  <a:srgbClr val="C00000"/>
                </a:solidFill>
                <a:latin typeface="Times New Roman" pitchFamily="18" charset="0"/>
                <a:cs typeface="Times New Roman" pitchFamily="18" charset="0"/>
              </a:rPr>
              <a:t>In the park there is a wide playground for children.</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 fence, There is, the park, around. </a:t>
            </a:r>
          </a:p>
          <a:p>
            <a:pPr marL="0" marR="0" lvl="0" indent="0" algn="l" defTabSz="914400" rtl="0" eaLnBrk="0" fontAlgn="base" latinLnBrk="0" hangingPunct="0">
              <a:lnSpc>
                <a:spcPct val="100000"/>
              </a:lnSpc>
              <a:spcBef>
                <a:spcPct val="0"/>
              </a:spcBef>
              <a:spcAft>
                <a:spcPct val="0"/>
              </a:spcAft>
              <a:buClrTx/>
              <a:buSzTx/>
              <a:buFontTx/>
              <a:buNone/>
              <a:tabLst/>
            </a:pPr>
            <a:r>
              <a:rPr lang="en-US" sz="4000" b="1" dirty="0" smtClean="0">
                <a:solidFill>
                  <a:srgbClr val="C00000"/>
                </a:solidFill>
                <a:latin typeface="Times New Roman" pitchFamily="18" charset="0"/>
                <a:cs typeface="Times New Roman" pitchFamily="18" charset="0"/>
              </a:rPr>
              <a:t>There is a fence around the park.</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the best, in the, for, It’s, city, children, place.</a:t>
            </a:r>
          </a:p>
          <a:p>
            <a:pPr marL="0" marR="0" lvl="0" indent="0" algn="l" defTabSz="914400" rtl="0" eaLnBrk="0" fontAlgn="base" latinLnBrk="0" hangingPunct="0">
              <a:lnSpc>
                <a:spcPct val="100000"/>
              </a:lnSpc>
              <a:spcBef>
                <a:spcPct val="0"/>
              </a:spcBef>
              <a:spcAft>
                <a:spcPct val="0"/>
              </a:spcAft>
              <a:buClrTx/>
              <a:buSzTx/>
              <a:buFontTx/>
              <a:buNone/>
              <a:tabLst/>
            </a:pPr>
            <a:r>
              <a:rPr lang="en-US" sz="4000" b="1" dirty="0" smtClean="0">
                <a:solidFill>
                  <a:srgbClr val="C00000"/>
                </a:solidFill>
                <a:latin typeface="Times New Roman" pitchFamily="18" charset="0"/>
                <a:cs typeface="Times New Roman" pitchFamily="18" charset="0"/>
              </a:rPr>
              <a:t>It’s the best place for children in the city.</a:t>
            </a:r>
            <a:endParaRPr kumimoji="0" lang="en-US" sz="48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1">
                                            <p:txEl>
                                              <p:pRg st="1" end="1"/>
                                            </p:txEl>
                                          </p:spTgt>
                                        </p:tgtEl>
                                        <p:attrNameLst>
                                          <p:attrName>style.visibility</p:attrName>
                                        </p:attrNameLst>
                                      </p:cBhvr>
                                      <p:to>
                                        <p:strVal val="visible"/>
                                      </p:to>
                                    </p:set>
                                    <p:animEffect transition="in" filter="blinds(horizontal)">
                                      <p:cBhvr>
                                        <p:cTn id="7" dur="500"/>
                                        <p:tgtEl>
                                          <p:spTgt spid="563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321">
                                            <p:txEl>
                                              <p:pRg st="3" end="3"/>
                                            </p:txEl>
                                          </p:spTgt>
                                        </p:tgtEl>
                                        <p:attrNameLst>
                                          <p:attrName>style.visibility</p:attrName>
                                        </p:attrNameLst>
                                      </p:cBhvr>
                                      <p:to>
                                        <p:strVal val="visible"/>
                                      </p:to>
                                    </p:set>
                                    <p:animEffect transition="in" filter="blinds(horizontal)">
                                      <p:cBhvr>
                                        <p:cTn id="12" dur="500"/>
                                        <p:tgtEl>
                                          <p:spTgt spid="5632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321">
                                            <p:txEl>
                                              <p:pRg st="5" end="5"/>
                                            </p:txEl>
                                          </p:spTgt>
                                        </p:tgtEl>
                                        <p:attrNameLst>
                                          <p:attrName>style.visibility</p:attrName>
                                        </p:attrNameLst>
                                      </p:cBhvr>
                                      <p:to>
                                        <p:strVal val="visible"/>
                                      </p:to>
                                    </p:set>
                                    <p:animEffect transition="in" filter="blinds(horizontal)">
                                      <p:cBhvr>
                                        <p:cTn id="17" dur="500"/>
                                        <p:tgtEl>
                                          <p:spTgt spid="563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lum bright="-10000" contrast="20000"/>
          </a:blip>
          <a:srcRect l="53956" t="4000" r="11200"/>
          <a:stretch>
            <a:fillRect/>
          </a:stretch>
        </p:blipFill>
        <p:spPr bwMode="auto">
          <a:xfrm>
            <a:off x="5436096" y="548680"/>
            <a:ext cx="3240360" cy="5976664"/>
          </a:xfrm>
          <a:prstGeom prst="rect">
            <a:avLst/>
          </a:prstGeom>
          <a:noFill/>
          <a:ln w="9525">
            <a:noFill/>
            <a:miter lim="800000"/>
            <a:headEnd/>
            <a:tailEnd/>
          </a:ln>
        </p:spPr>
      </p:pic>
      <p:sp>
        <p:nvSpPr>
          <p:cNvPr id="3" name="TextBox 2"/>
          <p:cNvSpPr txBox="1"/>
          <p:nvPr/>
        </p:nvSpPr>
        <p:spPr>
          <a:xfrm>
            <a:off x="611560" y="1196752"/>
            <a:ext cx="2592288" cy="4893647"/>
          </a:xfrm>
          <a:prstGeom prst="rect">
            <a:avLst/>
          </a:prstGeom>
          <a:noFill/>
        </p:spPr>
        <p:txBody>
          <a:bodyPr wrap="square" rtlCol="0">
            <a:spAutoFit/>
          </a:bodyPr>
          <a:lstStyle/>
          <a:p>
            <a:pPr marL="342900" indent="-342900">
              <a:buAutoNum type="arabicPeriod"/>
            </a:pPr>
            <a:r>
              <a:rPr lang="en-US" sz="2400" b="1" dirty="0" smtClean="0">
                <a:solidFill>
                  <a:srgbClr val="002060"/>
                </a:solidFill>
                <a:latin typeface="Times New Roman" pitchFamily="18" charset="0"/>
                <a:cs typeface="Times New Roman" pitchFamily="18" charset="0"/>
              </a:rPr>
              <a:t>CROSSING</a:t>
            </a: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r>
              <a:rPr lang="en-US" sz="2400" b="1" dirty="0" smtClean="0">
                <a:solidFill>
                  <a:srgbClr val="002060"/>
                </a:solidFill>
                <a:latin typeface="Times New Roman" pitchFamily="18" charset="0"/>
                <a:cs typeface="Times New Roman" pitchFamily="18" charset="0"/>
              </a:rPr>
              <a:t>STOP</a:t>
            </a: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r>
              <a:rPr lang="en-US" sz="2400" b="1" dirty="0" smtClean="0">
                <a:solidFill>
                  <a:srgbClr val="002060"/>
                </a:solidFill>
                <a:latin typeface="Times New Roman" pitchFamily="18" charset="0"/>
                <a:cs typeface="Times New Roman" pitchFamily="18" charset="0"/>
              </a:rPr>
              <a:t>BUS STATION</a:t>
            </a: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r>
              <a:rPr lang="en-US" sz="2400" b="1" dirty="0" smtClean="0">
                <a:solidFill>
                  <a:srgbClr val="002060"/>
                </a:solidFill>
                <a:latin typeface="Times New Roman" pitchFamily="18" charset="0"/>
                <a:cs typeface="Times New Roman" pitchFamily="18" charset="0"/>
              </a:rPr>
              <a:t>WALK</a:t>
            </a: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endParaRPr lang="en-US" sz="2400" b="1" dirty="0" smtClean="0">
              <a:solidFill>
                <a:srgbClr val="002060"/>
              </a:solidFill>
              <a:latin typeface="Times New Roman" pitchFamily="18" charset="0"/>
              <a:cs typeface="Times New Roman" pitchFamily="18" charset="0"/>
            </a:endParaRPr>
          </a:p>
          <a:p>
            <a:pPr marL="342900" indent="-342900">
              <a:buAutoNum type="arabicPeriod"/>
            </a:pPr>
            <a:r>
              <a:rPr lang="en-US" sz="2400" b="1" dirty="0" smtClean="0">
                <a:solidFill>
                  <a:srgbClr val="002060"/>
                </a:solidFill>
                <a:latin typeface="Times New Roman" pitchFamily="18" charset="0"/>
                <a:cs typeface="Times New Roman" pitchFamily="18" charset="0"/>
              </a:rPr>
              <a:t>WAIT</a:t>
            </a:r>
            <a:endParaRPr lang="ru-RU" sz="2400" b="1" dirty="0">
              <a:solidFill>
                <a:srgbClr val="002060"/>
              </a:solidFill>
              <a:latin typeface="Times New Roman" pitchFamily="18" charset="0"/>
              <a:cs typeface="Times New Roman" pitchFamily="18" charset="0"/>
            </a:endParaRPr>
          </a:p>
        </p:txBody>
      </p:sp>
      <p:sp>
        <p:nvSpPr>
          <p:cNvPr id="4" name="TextBox 3"/>
          <p:cNvSpPr txBox="1"/>
          <p:nvPr/>
        </p:nvSpPr>
        <p:spPr>
          <a:xfrm>
            <a:off x="1835696" y="260649"/>
            <a:ext cx="4536504"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MATCH </a:t>
            </a:r>
            <a:endParaRPr lang="ru-RU" sz="4000" b="1" dirty="0">
              <a:latin typeface="Times New Roman" pitchFamily="18" charset="0"/>
              <a:cs typeface="Times New Roman" pitchFamily="18" charset="0"/>
            </a:endParaRPr>
          </a:p>
        </p:txBody>
      </p:sp>
      <p:cxnSp>
        <p:nvCxnSpPr>
          <p:cNvPr id="6" name="Прямая со стрелкой 5"/>
          <p:cNvCxnSpPr/>
          <p:nvPr/>
        </p:nvCxnSpPr>
        <p:spPr>
          <a:xfrm>
            <a:off x="2699792" y="1484784"/>
            <a:ext cx="2808312" cy="20162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ямая со стрелкой 6"/>
          <p:cNvCxnSpPr/>
          <p:nvPr/>
        </p:nvCxnSpPr>
        <p:spPr>
          <a:xfrm flipV="1">
            <a:off x="2123728" y="1412776"/>
            <a:ext cx="3744416"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Прямая со стрелкой 8"/>
          <p:cNvCxnSpPr>
            <a:stCxn id="3" idx="3"/>
          </p:cNvCxnSpPr>
          <p:nvPr/>
        </p:nvCxnSpPr>
        <p:spPr>
          <a:xfrm>
            <a:off x="3203848" y="3643576"/>
            <a:ext cx="2664296" cy="20176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V="1">
            <a:off x="2267744" y="2708920"/>
            <a:ext cx="3528392" cy="20162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flipV="1">
            <a:off x="2051720" y="4653136"/>
            <a:ext cx="3888432"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80">
                                          <p:stCondLst>
                                            <p:cond delay="0"/>
                                          </p:stCondLst>
                                        </p:cTn>
                                        <p:tgtEl>
                                          <p:spTgt spid="17"/>
                                        </p:tgtEl>
                                      </p:cBhvr>
                                    </p:animEffect>
                                    <p:anim calcmode="lin" valueType="num">
                                      <p:cBhvr>
                                        <p:cTn id="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5" dur="26">
                                          <p:stCondLst>
                                            <p:cond delay="650"/>
                                          </p:stCondLst>
                                        </p:cTn>
                                        <p:tgtEl>
                                          <p:spTgt spid="17"/>
                                        </p:tgtEl>
                                      </p:cBhvr>
                                      <p:to x="100000" y="60000"/>
                                    </p:animScale>
                                    <p:animScale>
                                      <p:cBhvr>
                                        <p:cTn id="86" dur="166" decel="50000">
                                          <p:stCondLst>
                                            <p:cond delay="676"/>
                                          </p:stCondLst>
                                        </p:cTn>
                                        <p:tgtEl>
                                          <p:spTgt spid="17"/>
                                        </p:tgtEl>
                                      </p:cBhvr>
                                      <p:to x="100000" y="100000"/>
                                    </p:animScale>
                                    <p:animScale>
                                      <p:cBhvr>
                                        <p:cTn id="87" dur="26">
                                          <p:stCondLst>
                                            <p:cond delay="1312"/>
                                          </p:stCondLst>
                                        </p:cTn>
                                        <p:tgtEl>
                                          <p:spTgt spid="17"/>
                                        </p:tgtEl>
                                      </p:cBhvr>
                                      <p:to x="100000" y="80000"/>
                                    </p:animScale>
                                    <p:animScale>
                                      <p:cBhvr>
                                        <p:cTn id="88" dur="166" decel="50000">
                                          <p:stCondLst>
                                            <p:cond delay="1338"/>
                                          </p:stCondLst>
                                        </p:cTn>
                                        <p:tgtEl>
                                          <p:spTgt spid="17"/>
                                        </p:tgtEl>
                                      </p:cBhvr>
                                      <p:to x="100000" y="100000"/>
                                    </p:animScale>
                                    <p:animScale>
                                      <p:cBhvr>
                                        <p:cTn id="89" dur="26">
                                          <p:stCondLst>
                                            <p:cond delay="1642"/>
                                          </p:stCondLst>
                                        </p:cTn>
                                        <p:tgtEl>
                                          <p:spTgt spid="17"/>
                                        </p:tgtEl>
                                      </p:cBhvr>
                                      <p:to x="100000" y="90000"/>
                                    </p:animScale>
                                    <p:animScale>
                                      <p:cBhvr>
                                        <p:cTn id="90" dur="166" decel="50000">
                                          <p:stCondLst>
                                            <p:cond delay="1668"/>
                                          </p:stCondLst>
                                        </p:cTn>
                                        <p:tgtEl>
                                          <p:spTgt spid="17"/>
                                        </p:tgtEl>
                                      </p:cBhvr>
                                      <p:to x="100000" y="100000"/>
                                    </p:animScale>
                                    <p:animScale>
                                      <p:cBhvr>
                                        <p:cTn id="91" dur="26">
                                          <p:stCondLst>
                                            <p:cond delay="1808"/>
                                          </p:stCondLst>
                                        </p:cTn>
                                        <p:tgtEl>
                                          <p:spTgt spid="17"/>
                                        </p:tgtEl>
                                      </p:cBhvr>
                                      <p:to x="100000" y="95000"/>
                                    </p:animScale>
                                    <p:animScale>
                                      <p:cBhvr>
                                        <p:cTn id="9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274638"/>
            <a:ext cx="8569325" cy="129697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eaLnBrk="1" hangingPunct="1"/>
            <a:r>
              <a:rPr lang="en-US" altLang="zh-TW" sz="4000" b="1" dirty="0" smtClean="0">
                <a:solidFill>
                  <a:schemeClr val="tx1"/>
                </a:solidFill>
              </a:rPr>
              <a:t>1) 	</a:t>
            </a:r>
            <a:r>
              <a:rPr lang="en-US" altLang="zh-TW" b="1" dirty="0" smtClean="0">
                <a:solidFill>
                  <a:schemeClr val="tx1"/>
                </a:solidFill>
                <a:latin typeface="Times New Roman" pitchFamily="18" charset="0"/>
                <a:cs typeface="Times New Roman" pitchFamily="18" charset="0"/>
              </a:rPr>
              <a:t>usually used when the </a:t>
            </a:r>
            <a:r>
              <a:rPr lang="en-US" altLang="zh-TW" b="1" i="1" dirty="0" smtClean="0">
                <a:solidFill>
                  <a:schemeClr val="tx2">
                    <a:lumMod val="50000"/>
                  </a:schemeClr>
                </a:solidFill>
                <a:latin typeface="Times New Roman" pitchFamily="18" charset="0"/>
                <a:cs typeface="Times New Roman" pitchFamily="18" charset="0"/>
              </a:rPr>
              <a:t>object</a:t>
            </a:r>
            <a:r>
              <a:rPr lang="en-US" altLang="zh-TW" b="1" dirty="0" smtClean="0">
                <a:solidFill>
                  <a:srgbClr val="C00000"/>
                </a:solidFill>
                <a:latin typeface="Times New Roman" pitchFamily="18" charset="0"/>
                <a:cs typeface="Times New Roman" pitchFamily="18" charset="0"/>
              </a:rPr>
              <a:t> </a:t>
            </a:r>
            <a:r>
              <a:rPr lang="en-US" altLang="zh-TW" b="1" dirty="0" smtClean="0">
                <a:solidFill>
                  <a:schemeClr val="tx1"/>
                </a:solidFill>
                <a:latin typeface="Times New Roman" pitchFamily="18" charset="0"/>
                <a:cs typeface="Times New Roman" pitchFamily="18" charset="0"/>
              </a:rPr>
              <a:t>of a	sentence is the </a:t>
            </a:r>
            <a:r>
              <a:rPr lang="en-US" altLang="zh-TW" b="1" i="1" dirty="0" smtClean="0">
                <a:solidFill>
                  <a:schemeClr val="tx2">
                    <a:lumMod val="50000"/>
                  </a:schemeClr>
                </a:solidFill>
                <a:latin typeface="Times New Roman" pitchFamily="18" charset="0"/>
                <a:cs typeface="Times New Roman" pitchFamily="18" charset="0"/>
              </a:rPr>
              <a:t>same</a:t>
            </a:r>
            <a:r>
              <a:rPr lang="en-US" altLang="zh-TW" b="1" dirty="0" smtClean="0">
                <a:solidFill>
                  <a:schemeClr val="tx2">
                    <a:lumMod val="50000"/>
                  </a:schemeClr>
                </a:solidFill>
                <a:latin typeface="Times New Roman" pitchFamily="18" charset="0"/>
                <a:cs typeface="Times New Roman" pitchFamily="18" charset="0"/>
              </a:rPr>
              <a:t> </a:t>
            </a:r>
            <a:r>
              <a:rPr lang="en-US" altLang="zh-TW" b="1" dirty="0" smtClean="0">
                <a:solidFill>
                  <a:schemeClr val="tx1"/>
                </a:solidFill>
                <a:latin typeface="Times New Roman" pitchFamily="18" charset="0"/>
                <a:cs typeface="Times New Roman" pitchFamily="18" charset="0"/>
              </a:rPr>
              <a:t>as the </a:t>
            </a:r>
            <a:r>
              <a:rPr lang="en-US" altLang="zh-TW" b="1" i="1" dirty="0" smtClean="0">
                <a:solidFill>
                  <a:schemeClr val="tx2">
                    <a:lumMod val="50000"/>
                  </a:schemeClr>
                </a:solidFill>
                <a:latin typeface="Times New Roman" pitchFamily="18" charset="0"/>
                <a:cs typeface="Times New Roman" pitchFamily="18" charset="0"/>
              </a:rPr>
              <a:t>subject</a:t>
            </a:r>
            <a:r>
              <a:rPr lang="en-US" altLang="zh-TW" dirty="0" smtClean="0">
                <a:solidFill>
                  <a:srgbClr val="C00000"/>
                </a:solidFill>
                <a:latin typeface="Times New Roman" pitchFamily="18" charset="0"/>
                <a:cs typeface="Times New Roman" pitchFamily="18" charset="0"/>
              </a:rPr>
              <a:t>.</a:t>
            </a:r>
            <a:endParaRPr lang="zh-TW" altLang="en-US" dirty="0" smtClean="0">
              <a:solidFill>
                <a:srgbClr val="C00000"/>
              </a:solidFill>
              <a:latin typeface="Times New Roman" pitchFamily="18" charset="0"/>
              <a:cs typeface="Times New Roman" pitchFamily="18" charset="0"/>
            </a:endParaRPr>
          </a:p>
        </p:txBody>
      </p:sp>
      <p:sp>
        <p:nvSpPr>
          <p:cNvPr id="3" name="內容版面配置區 2"/>
          <p:cNvSpPr>
            <a:spLocks noGrp="1"/>
          </p:cNvSpPr>
          <p:nvPr>
            <p:ph idx="1"/>
          </p:nvPr>
        </p:nvSpPr>
        <p:spPr/>
        <p:txBody>
          <a:bodyPr/>
          <a:lstStyle/>
          <a:p>
            <a:pPr eaLnBrk="1" hangingPunct="1">
              <a:buFont typeface="Arial" pitchFamily="34" charset="0"/>
              <a:buNone/>
            </a:pPr>
            <a:endParaRPr lang="en-US" altLang="zh-TW" dirty="0" smtClean="0"/>
          </a:p>
          <a:p>
            <a:pPr eaLnBrk="1" hangingPunct="1">
              <a:buFont typeface="Arial" pitchFamily="34" charset="0"/>
              <a:buNone/>
            </a:pPr>
            <a:r>
              <a:rPr lang="en-US" altLang="zh-TW" sz="4000" b="1" dirty="0" smtClean="0">
                <a:latin typeface="Times New Roman" pitchFamily="18" charset="0"/>
                <a:cs typeface="Times New Roman" pitchFamily="18" charset="0"/>
              </a:rPr>
              <a:t>e.g.	</a:t>
            </a:r>
            <a:r>
              <a:rPr lang="en-US" altLang="zh-TW" sz="4800" b="1" dirty="0" smtClean="0">
                <a:latin typeface="Times New Roman" pitchFamily="18" charset="0"/>
                <a:cs typeface="Times New Roman" pitchFamily="18" charset="0"/>
              </a:rPr>
              <a:t>The boy cut </a:t>
            </a:r>
            <a:r>
              <a:rPr lang="en-US" altLang="zh-TW" sz="4800" b="1" dirty="0" smtClean="0">
                <a:solidFill>
                  <a:srgbClr val="FF0000"/>
                </a:solidFill>
                <a:latin typeface="Times New Roman" pitchFamily="18" charset="0"/>
                <a:cs typeface="Times New Roman" pitchFamily="18" charset="0"/>
              </a:rPr>
              <a:t>himself</a:t>
            </a:r>
            <a:r>
              <a:rPr lang="en-US" altLang="zh-TW" sz="4800" b="1" dirty="0" smtClean="0">
                <a:latin typeface="Times New Roman" pitchFamily="18" charset="0"/>
                <a:cs typeface="Times New Roman" pitchFamily="18" charset="0"/>
              </a:rPr>
              <a:t> in the</a:t>
            </a:r>
          </a:p>
          <a:p>
            <a:pPr eaLnBrk="1" hangingPunct="1">
              <a:buFont typeface="Arial" pitchFamily="34" charset="0"/>
              <a:buNone/>
            </a:pPr>
            <a:r>
              <a:rPr lang="en-US" altLang="zh-TW" sz="4800" b="1" dirty="0" smtClean="0">
                <a:latin typeface="Times New Roman" pitchFamily="18" charset="0"/>
                <a:cs typeface="Times New Roman" pitchFamily="18" charset="0"/>
              </a:rPr>
              <a:t> </a:t>
            </a:r>
          </a:p>
          <a:p>
            <a:pPr eaLnBrk="1" hangingPunct="1">
              <a:buFont typeface="Arial" pitchFamily="34" charset="0"/>
              <a:buNone/>
            </a:pPr>
            <a:r>
              <a:rPr lang="en-US" altLang="zh-TW" sz="4800" b="1" dirty="0" smtClean="0">
                <a:latin typeface="Times New Roman" pitchFamily="18" charset="0"/>
                <a:cs typeface="Times New Roman" pitchFamily="18" charset="0"/>
              </a:rPr>
              <a:t>		art lesson.</a:t>
            </a:r>
          </a:p>
          <a:p>
            <a:pPr eaLnBrk="1" hangingPunct="1">
              <a:buFont typeface="Arial" pitchFamily="34" charset="0"/>
              <a:buNone/>
            </a:pPr>
            <a:endParaRPr lang="en-US" altLang="zh-TW" dirty="0" smtClean="0"/>
          </a:p>
          <a:p>
            <a:pPr eaLnBrk="1" hangingPunct="1">
              <a:buFont typeface="Arial" pitchFamily="34" charset="0"/>
              <a:buNone/>
            </a:pPr>
            <a:endParaRPr lang="zh-TW" altLang="en-US" dirty="0" smtClean="0"/>
          </a:p>
        </p:txBody>
      </p:sp>
      <p:cxnSp>
        <p:nvCxnSpPr>
          <p:cNvPr id="5" name="直線接點 4"/>
          <p:cNvCxnSpPr/>
          <p:nvPr/>
        </p:nvCxnSpPr>
        <p:spPr>
          <a:xfrm>
            <a:off x="4714876" y="3071810"/>
            <a:ext cx="187166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 name="直線接點 5"/>
          <p:cNvCxnSpPr/>
          <p:nvPr/>
        </p:nvCxnSpPr>
        <p:spPr>
          <a:xfrm>
            <a:off x="1428728" y="3143248"/>
            <a:ext cx="2085976"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直線接點 20"/>
          <p:cNvCxnSpPr/>
          <p:nvPr/>
        </p:nvCxnSpPr>
        <p:spPr>
          <a:xfrm rot="5400000">
            <a:off x="5106199" y="2180421"/>
            <a:ext cx="503238"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rot="16200000" flipH="1">
            <a:off x="2666999" y="2166940"/>
            <a:ext cx="512755" cy="111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28926" y="2000240"/>
            <a:ext cx="24479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文字方塊 26"/>
          <p:cNvSpPr txBox="1">
            <a:spLocks noChangeArrowheads="1"/>
          </p:cNvSpPr>
          <p:nvPr/>
        </p:nvSpPr>
        <p:spPr bwMode="auto">
          <a:xfrm>
            <a:off x="1643042" y="3214686"/>
            <a:ext cx="1655763" cy="523220"/>
          </a:xfrm>
          <a:prstGeom prst="rect">
            <a:avLst/>
          </a:prstGeom>
          <a:noFill/>
          <a:ln w="9525">
            <a:noFill/>
            <a:miter lim="800000"/>
            <a:headEnd/>
            <a:tailEnd/>
          </a:ln>
        </p:spPr>
        <p:txBody>
          <a:bodyPr>
            <a:spAutoFit/>
          </a:bodyPr>
          <a:lstStyle/>
          <a:p>
            <a:r>
              <a:rPr kumimoji="0" lang="en-US" altLang="zh-TW" sz="2800" b="1" dirty="0">
                <a:solidFill>
                  <a:schemeClr val="tx2">
                    <a:lumMod val="50000"/>
                  </a:schemeClr>
                </a:solidFill>
                <a:latin typeface="Times New Roman" pitchFamily="18" charset="0"/>
                <a:cs typeface="Times New Roman" pitchFamily="18" charset="0"/>
              </a:rPr>
              <a:t>Subject</a:t>
            </a:r>
            <a:endParaRPr kumimoji="0" lang="zh-TW" altLang="en-US" sz="2800" b="1" dirty="0">
              <a:solidFill>
                <a:schemeClr val="tx2">
                  <a:lumMod val="50000"/>
                </a:schemeClr>
              </a:solidFill>
              <a:latin typeface="Times New Roman" pitchFamily="18" charset="0"/>
              <a:cs typeface="Times New Roman" pitchFamily="18" charset="0"/>
            </a:endParaRPr>
          </a:p>
        </p:txBody>
      </p:sp>
      <p:sp>
        <p:nvSpPr>
          <p:cNvPr id="28" name="文字方塊 27"/>
          <p:cNvSpPr txBox="1">
            <a:spLocks noChangeArrowheads="1"/>
          </p:cNvSpPr>
          <p:nvPr/>
        </p:nvSpPr>
        <p:spPr bwMode="auto">
          <a:xfrm>
            <a:off x="4643438" y="3357562"/>
            <a:ext cx="1657350" cy="523220"/>
          </a:xfrm>
          <a:prstGeom prst="rect">
            <a:avLst/>
          </a:prstGeom>
          <a:noFill/>
          <a:ln w="9525">
            <a:noFill/>
            <a:miter lim="800000"/>
            <a:headEnd/>
            <a:tailEnd/>
          </a:ln>
        </p:spPr>
        <p:txBody>
          <a:bodyPr>
            <a:spAutoFit/>
          </a:bodyPr>
          <a:lstStyle/>
          <a:p>
            <a:r>
              <a:rPr kumimoji="0" lang="en-US" altLang="zh-TW" sz="2800" b="1" dirty="0">
                <a:solidFill>
                  <a:schemeClr val="tx2">
                    <a:lumMod val="50000"/>
                  </a:schemeClr>
                </a:solidFill>
                <a:latin typeface="Times New Roman" pitchFamily="18" charset="0"/>
                <a:cs typeface="Times New Roman" pitchFamily="18" charset="0"/>
              </a:rPr>
              <a:t>Object</a:t>
            </a:r>
            <a:endParaRPr kumimoji="0" lang="zh-TW" altLang="en-US" sz="2800" b="1" dirty="0">
              <a:solidFill>
                <a:schemeClr val="tx2">
                  <a:lumMod val="50000"/>
                </a:schemeClr>
              </a:solidFill>
              <a:latin typeface="Times New Roman" pitchFamily="18" charset="0"/>
              <a:cs typeface="Times New Roman" pitchFamily="18" charset="0"/>
            </a:endParaRPr>
          </a:p>
        </p:txBody>
      </p:sp>
      <p:pic>
        <p:nvPicPr>
          <p:cNvPr id="1026" name="Picture 2" descr="E:\Art\Green_Tick_svg_med.png"/>
          <p:cNvPicPr>
            <a:picLocks noChangeAspect="1" noChangeArrowheads="1"/>
          </p:cNvPicPr>
          <p:nvPr/>
        </p:nvPicPr>
        <p:blipFill>
          <a:blip r:embed="rId2" cstate="print"/>
          <a:srcRect/>
          <a:stretch>
            <a:fillRect/>
          </a:stretch>
        </p:blipFill>
        <p:spPr bwMode="auto">
          <a:xfrm>
            <a:off x="6011863" y="3573463"/>
            <a:ext cx="1831975" cy="210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35608" y="274638"/>
            <a:ext cx="7498080" cy="922114"/>
          </a:xfrm>
        </p:spPr>
        <p:txBody>
          <a:bodyPr>
            <a:normAutofit fontScale="90000"/>
          </a:bodyPr>
          <a:lstStyle/>
          <a:p>
            <a:pPr>
              <a:defRPr/>
            </a:pPr>
            <a:r>
              <a:rPr lang="ru-RU" sz="2800" b="1" kern="1200" cap="all" spc="100" dirty="0" smtClean="0">
                <a:solidFill>
                  <a:prstClr val="black">
                    <a:lumMod val="95000"/>
                    <a:lumOff val="5000"/>
                  </a:prstClr>
                </a:solidFill>
                <a:latin typeface="Times New Roman" pitchFamily="18" charset="0"/>
                <a:cs typeface="Times New Roman" pitchFamily="18" charset="0"/>
              </a:rPr>
              <a:t>игровые технологии</a:t>
            </a:r>
            <a:r>
              <a:rPr lang="en-US" sz="2800" b="1" dirty="0" smtClean="0">
                <a:solidFill>
                  <a:srgbClr val="002060"/>
                </a:solidFill>
                <a:latin typeface="Times New Roman" pitchFamily="18" charset="0"/>
                <a:cs typeface="Times New Roman" pitchFamily="18" charset="0"/>
              </a:rPr>
              <a:t> (Game technologies) </a:t>
            </a:r>
            <a:endParaRPr lang="ru-RU" sz="2800" b="1" dirty="0" smtClean="0">
              <a:latin typeface="Times New Roman" pitchFamily="18" charset="0"/>
              <a:cs typeface="Times New Roman" pitchFamily="18" charset="0"/>
            </a:endParaRPr>
          </a:p>
        </p:txBody>
      </p:sp>
      <p:sp>
        <p:nvSpPr>
          <p:cNvPr id="14339" name="Rectangle 3"/>
          <p:cNvSpPr>
            <a:spLocks noGrp="1" noChangeArrowheads="1"/>
          </p:cNvSpPr>
          <p:nvPr>
            <p:ph type="body" idx="1"/>
          </p:nvPr>
        </p:nvSpPr>
        <p:spPr>
          <a:xfrm>
            <a:off x="899592" y="1052736"/>
            <a:ext cx="7992888" cy="5472608"/>
          </a:xfrm>
        </p:spPr>
        <p:txBody>
          <a:bodyPr>
            <a:normAutofit/>
          </a:bodyPr>
          <a:lstStyle/>
          <a:p>
            <a:pPr marL="0" indent="0" algn="just" eaLnBrk="1" fontAlgn="auto" hangingPunct="1">
              <a:lnSpc>
                <a:spcPct val="90000"/>
              </a:lnSpc>
              <a:spcBef>
                <a:spcPts val="1200"/>
              </a:spcBef>
              <a:spcAft>
                <a:spcPts val="200"/>
              </a:spcAft>
              <a:buClr>
                <a:srgbClr val="58B6C0"/>
              </a:buClr>
              <a:buSzPct val="100000"/>
              <a:buFontTx/>
              <a:buNone/>
              <a:defRPr/>
            </a:pPr>
            <a:r>
              <a:rPr lang="ru-RU" b="1" kern="1200" dirty="0" smtClean="0">
                <a:solidFill>
                  <a:srgbClr val="002060"/>
                </a:solidFill>
                <a:latin typeface="Times New Roman" pitchFamily="18" charset="0"/>
                <a:cs typeface="Times New Roman" pitchFamily="18" charset="0"/>
              </a:rPr>
              <a:t>Игровые технологии – это технологии, основанные на активизации и интенсификации деятельности</a:t>
            </a:r>
            <a:r>
              <a:rPr lang="en-US" b="1" kern="1200" dirty="0" smtClean="0">
                <a:solidFill>
                  <a:srgbClr val="002060"/>
                </a:solidFill>
                <a:latin typeface="Times New Roman" pitchFamily="18" charset="0"/>
                <a:cs typeface="Times New Roman" pitchFamily="18" charset="0"/>
              </a:rPr>
              <a:t> </a:t>
            </a:r>
            <a:r>
              <a:rPr lang="ru-RU" b="1" kern="1200" dirty="0" smtClean="0">
                <a:solidFill>
                  <a:srgbClr val="002060"/>
                </a:solidFill>
                <a:latin typeface="Times New Roman" pitchFamily="18" charset="0"/>
                <a:cs typeface="Times New Roman" pitchFamily="18" charset="0"/>
              </a:rPr>
              <a:t>учащихся.</a:t>
            </a:r>
          </a:p>
          <a:p>
            <a:pPr marL="0" indent="0" algn="just" eaLnBrk="1" fontAlgn="auto" hangingPunct="1">
              <a:lnSpc>
                <a:spcPct val="90000"/>
              </a:lnSpc>
              <a:spcBef>
                <a:spcPts val="1200"/>
              </a:spcBef>
              <a:spcAft>
                <a:spcPts val="200"/>
              </a:spcAft>
              <a:buClr>
                <a:srgbClr val="58B6C0"/>
              </a:buClr>
              <a:buSzPct val="100000"/>
              <a:buFontTx/>
              <a:buNone/>
              <a:defRPr/>
            </a:pPr>
            <a:r>
              <a:rPr lang="ru-RU" b="1" kern="1200" dirty="0" smtClean="0">
                <a:solidFill>
                  <a:srgbClr val="002060"/>
                </a:solidFill>
                <a:latin typeface="Times New Roman" pitchFamily="18" charset="0"/>
                <a:cs typeface="Times New Roman" pitchFamily="18" charset="0"/>
              </a:rPr>
              <a:t>Игровые технологии – это также одно из средств стимулирования мотивации обучающихся к изучению иностранного языка. </a:t>
            </a:r>
          </a:p>
          <a:p>
            <a:pPr marL="0" indent="0" algn="just" eaLnBrk="1" fontAlgn="auto" hangingPunct="1">
              <a:lnSpc>
                <a:spcPct val="90000"/>
              </a:lnSpc>
              <a:spcBef>
                <a:spcPts val="1200"/>
              </a:spcBef>
              <a:spcAft>
                <a:spcPts val="200"/>
              </a:spcAft>
              <a:buClr>
                <a:srgbClr val="58B6C0"/>
              </a:buClr>
              <a:buSzPct val="100000"/>
              <a:buFontTx/>
              <a:buNone/>
              <a:defRPr/>
            </a:pPr>
            <a:r>
              <a:rPr lang="ru-RU" b="1" kern="1200" dirty="0" smtClean="0">
                <a:solidFill>
                  <a:srgbClr val="002060"/>
                </a:solidFill>
                <a:latin typeface="Times New Roman" pitchFamily="18" charset="0"/>
                <a:cs typeface="Times New Roman" pitchFamily="18" charset="0"/>
              </a:rPr>
              <a:t>Основная функция игры – развлечь, доставить удовольствие, возбудить интерес.</a:t>
            </a:r>
          </a:p>
          <a:p>
            <a:pPr eaLnBrk="1" hangingPunct="1">
              <a:lnSpc>
                <a:spcPct val="90000"/>
              </a:lnSpc>
              <a:defRPr/>
            </a:pPr>
            <a:endParaRPr lang="ru-RU"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60648"/>
            <a:ext cx="6737127" cy="954107"/>
          </a:xfrm>
          <a:prstGeom prst="rect">
            <a:avLst/>
          </a:prstGeom>
          <a:noFill/>
        </p:spPr>
        <p:txBody>
          <a:bodyPr wrap="square" rtlCol="0">
            <a:spAutoFit/>
          </a:bodyPr>
          <a:lstStyle/>
          <a:p>
            <a:pPr algn="ct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Click</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on</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the</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right</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pronoun</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 to complete </a:t>
            </a: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the</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s-ES_tradnl" sz="2800" b="1" dirty="0" err="1" smtClean="0">
                <a:effectLst>
                  <a:outerShdw blurRad="38100" dist="38100" dir="2700000" algn="tl">
                    <a:srgbClr val="000000">
                      <a:alpha val="43137"/>
                    </a:srgbClr>
                  </a:outerShdw>
                </a:effectLst>
                <a:latin typeface="Times New Roman" pitchFamily="18" charset="0"/>
                <a:cs typeface="Times New Roman" pitchFamily="18" charset="0"/>
              </a:rPr>
              <a:t>sentence</a:t>
            </a:r>
            <a:r>
              <a:rPr lang="es-ES_tradnl" sz="28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s-E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583" y="3782094"/>
            <a:ext cx="2450257" cy="538518"/>
          </a:xfrm>
          <a:prstGeom prst="rect">
            <a:avLst/>
          </a:prstGeom>
          <a:effectLst>
            <a:outerShdw blurRad="63500" sx="102000" sy="102000" algn="ctr" rotWithShape="0">
              <a:prstClr val="black">
                <a:alpha val="40000"/>
              </a:prstClr>
            </a:outerShdw>
          </a:effectLst>
        </p:spPr>
      </p:pic>
      <p:pic>
        <p:nvPicPr>
          <p:cNvPr id="35" name="3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911" y="1340768"/>
            <a:ext cx="2560938" cy="499294"/>
          </a:xfrm>
          <a:prstGeom prst="rect">
            <a:avLst/>
          </a:prstGeom>
          <a:effectLst>
            <a:outerShdw blurRad="63500" sx="102000" sy="102000" algn="ctr" rotWithShape="0">
              <a:prstClr val="black">
                <a:alpha val="40000"/>
              </a:prstClr>
            </a:outerShdw>
          </a:effectLst>
        </p:spPr>
      </p:pic>
      <p:pic>
        <p:nvPicPr>
          <p:cNvPr id="36" name="3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0192" y="2714620"/>
            <a:ext cx="2409537" cy="667885"/>
          </a:xfrm>
          <a:prstGeom prst="rect">
            <a:avLst/>
          </a:prstGeom>
          <a:effectLst>
            <a:outerShdw blurRad="63500" sx="102000" sy="102000" algn="ctr" rotWithShape="0">
              <a:prstClr val="black">
                <a:alpha val="40000"/>
              </a:prstClr>
            </a:outerShdw>
          </a:effectLst>
        </p:spPr>
      </p:pic>
      <p:pic>
        <p:nvPicPr>
          <p:cNvPr id="37" name="3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092" y="2032796"/>
            <a:ext cx="2477761" cy="544562"/>
          </a:xfrm>
          <a:prstGeom prst="rect">
            <a:avLst/>
          </a:prstGeom>
          <a:effectLst>
            <a:outerShdw blurRad="63500" sx="102000" sy="102000" algn="ctr" rotWithShape="0">
              <a:prstClr val="black">
                <a:alpha val="40000"/>
              </a:prstClr>
            </a:outerShdw>
          </a:effectLst>
        </p:spPr>
      </p:pic>
      <p:pic>
        <p:nvPicPr>
          <p:cNvPr id="38" name="3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8717" y="2000240"/>
            <a:ext cx="2713763" cy="551182"/>
          </a:xfrm>
          <a:prstGeom prst="rect">
            <a:avLst/>
          </a:prstGeom>
          <a:effectLst>
            <a:outerShdw blurRad="63500" sx="102000" sy="102000" algn="ctr" rotWithShape="0">
              <a:prstClr val="black">
                <a:alpha val="40000"/>
              </a:prstClr>
            </a:outerShdw>
          </a:effectLst>
        </p:spPr>
      </p:pic>
      <p:pic>
        <p:nvPicPr>
          <p:cNvPr id="39" name="3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180" y="2947924"/>
            <a:ext cx="2188894" cy="481076"/>
          </a:xfrm>
          <a:prstGeom prst="rect">
            <a:avLst/>
          </a:prstGeom>
          <a:effectLst>
            <a:outerShdw blurRad="63500" sx="102000" sy="102000" algn="ctr" rotWithShape="0">
              <a:prstClr val="black">
                <a:alpha val="40000"/>
              </a:prstClr>
            </a:outerShdw>
          </a:effectLst>
        </p:spPr>
      </p:pic>
      <p:pic>
        <p:nvPicPr>
          <p:cNvPr id="16" name="1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0152" y="1214422"/>
            <a:ext cx="2632376" cy="714380"/>
          </a:xfrm>
          <a:prstGeom prst="rect">
            <a:avLst/>
          </a:prstGeom>
          <a:effectLst>
            <a:outerShdw blurRad="63500" sx="102000" sy="102000" algn="ctr" rotWithShape="0">
              <a:prstClr val="black">
                <a:alpha val="40000"/>
              </a:prstClr>
            </a:outerShdw>
          </a:effectLst>
        </p:spPr>
      </p:pic>
      <p:sp>
        <p:nvSpPr>
          <p:cNvPr id="2" name="1 CuadroTexto"/>
          <p:cNvSpPr txBox="1"/>
          <p:nvPr/>
        </p:nvSpPr>
        <p:spPr>
          <a:xfrm>
            <a:off x="571472" y="5143512"/>
            <a:ext cx="7887535" cy="836414"/>
          </a:xfrm>
          <a:prstGeom prst="roundRect">
            <a:avLst>
              <a:gd name="adj" fmla="val 14274"/>
            </a:avLst>
          </a:prstGeom>
          <a:solidFill>
            <a:schemeClr val="bg1">
              <a:alpha val="34000"/>
            </a:schemeClr>
          </a:solidFill>
          <a:ln w="38100">
            <a:solidFill>
              <a:srgbClr val="00B0F0"/>
            </a:solidFill>
          </a:ln>
        </p:spPr>
        <p:txBody>
          <a:bodyPr wrap="square" rtlCol="0">
            <a:spAutoFit/>
          </a:bodyPr>
          <a:lstStyle/>
          <a:p>
            <a:pPr algn="ctr"/>
            <a:r>
              <a:rPr lang="es-ES_tradnl" sz="4400" b="1" dirty="0" smtClean="0">
                <a:latin typeface="Times New Roman" pitchFamily="18" charset="0"/>
                <a:cs typeface="Times New Roman" pitchFamily="18" charset="0"/>
              </a:rPr>
              <a:t>She reads the book</a:t>
            </a:r>
            <a:r>
              <a:rPr lang="es-ES_tradnl" sz="2400" b="1" dirty="0" smtClean="0"/>
              <a:t>__</a:t>
            </a:r>
            <a:r>
              <a:rPr lang="es-ES_tradnl" sz="2400" b="1" dirty="0" smtClean="0">
                <a:solidFill>
                  <a:srgbClr val="002060"/>
                </a:solidFill>
                <a:latin typeface="Times New Roman" pitchFamily="18" charset="0"/>
                <a:cs typeface="Times New Roman" pitchFamily="18" charset="0"/>
              </a:rPr>
              <a:t>_________</a:t>
            </a:r>
            <a:r>
              <a:rPr lang="es-ES_tradnl" sz="2400" b="1" dirty="0" smtClean="0"/>
              <a:t> .</a:t>
            </a:r>
          </a:p>
        </p:txBody>
      </p:sp>
      <p:sp>
        <p:nvSpPr>
          <p:cNvPr id="5" name="4 CuadroTexto"/>
          <p:cNvSpPr txBox="1"/>
          <p:nvPr/>
        </p:nvSpPr>
        <p:spPr>
          <a:xfrm>
            <a:off x="5857884" y="5143512"/>
            <a:ext cx="1800200" cy="769441"/>
          </a:xfrm>
          <a:prstGeom prst="rect">
            <a:avLst/>
          </a:prstGeom>
          <a:noFill/>
        </p:spPr>
        <p:txBody>
          <a:bodyPr wrap="square" rtlCol="0">
            <a:spAutoFit/>
          </a:bodyPr>
          <a:lstStyle/>
          <a:p>
            <a:pPr algn="ctr"/>
            <a:r>
              <a:rPr lang="es-ES_tradnl" sz="4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herself</a:t>
            </a:r>
            <a:endParaRPr lang="es-ES"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7" name="16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8144" y="3680490"/>
            <a:ext cx="2481545" cy="540598"/>
          </a:xfrm>
          <a:prstGeom prst="rect">
            <a:avLst/>
          </a:prstGeom>
          <a:effectLst>
            <a:outerShdw blurRad="63500" sx="102000" sy="102000" algn="ctr" rotWithShape="0">
              <a:prstClr val="black">
                <a:alpha val="40000"/>
              </a:prstClr>
            </a:outerShdw>
          </a:effectLst>
        </p:spPr>
      </p:pic>
      <p:pic>
        <p:nvPicPr>
          <p:cNvPr id="18" name="Рисунок 17" descr="C:\Users\USER\AppData\Local\Temp\FineReader10\media\image43.jpeg"/>
          <p:cNvPicPr/>
          <p:nvPr/>
        </p:nvPicPr>
        <p:blipFill>
          <a:blip r:embed="rId12" cstate="print">
            <a:lum bright="-10000" contrast="20000"/>
            <a:extLst>
              <a:ext uri="{28A0092B-C50C-407E-A947-70E740481C1C}">
                <a14:useLocalDpi xmlns:a14="http://schemas.microsoft.com/office/drawing/2010/main" val="0"/>
              </a:ext>
            </a:extLst>
          </a:blip>
          <a:srcRect/>
          <a:stretch>
            <a:fillRect/>
          </a:stretch>
        </p:blipFill>
        <p:spPr bwMode="auto">
          <a:xfrm>
            <a:off x="2928926" y="1285860"/>
            <a:ext cx="3214710" cy="3357586"/>
          </a:xfrm>
          <a:prstGeom prst="ellipse">
            <a:avLst/>
          </a:prstGeom>
          <a:noFill/>
          <a:ln>
            <a:noFill/>
          </a:ln>
        </p:spPr>
      </p:pic>
    </p:spTree>
    <p:extLst>
      <p:ext uri="{BB962C8B-B14F-4D97-AF65-F5344CB8AC3E}">
        <p14:creationId xmlns:p14="http://schemas.microsoft.com/office/powerpoint/2010/main" val="23852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fltVal val="0"/>
                                          </p:val>
                                        </p:tav>
                                        <p:tav tm="100000">
                                          <p:val>
                                            <p:strVal val="#ppt_w"/>
                                          </p:val>
                                        </p:tav>
                                      </p:tavLst>
                                    </p:anim>
                                    <p:anim calcmode="lin" valueType="num">
                                      <p:cBhvr>
                                        <p:cTn id="13" dur="1000" fill="hold"/>
                                        <p:tgtEl>
                                          <p:spTgt spid="35"/>
                                        </p:tgtEl>
                                        <p:attrNameLst>
                                          <p:attrName>ppt_h</p:attrName>
                                        </p:attrNameLst>
                                      </p:cBhvr>
                                      <p:tavLst>
                                        <p:tav tm="0">
                                          <p:val>
                                            <p:fltVal val="0"/>
                                          </p:val>
                                        </p:tav>
                                        <p:tav tm="100000">
                                          <p:val>
                                            <p:strVal val="#ppt_h"/>
                                          </p:val>
                                        </p:tav>
                                      </p:tavLst>
                                    </p:anim>
                                    <p:animEffect transition="in" filter="fade">
                                      <p:cBhvr>
                                        <p:cTn id="14" dur="10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1000" fill="hold"/>
                                        <p:tgtEl>
                                          <p:spTgt spid="37"/>
                                        </p:tgtEl>
                                        <p:attrNameLst>
                                          <p:attrName>ppt_w</p:attrName>
                                        </p:attrNameLst>
                                      </p:cBhvr>
                                      <p:tavLst>
                                        <p:tav tm="0">
                                          <p:val>
                                            <p:fltVal val="0"/>
                                          </p:val>
                                        </p:tav>
                                        <p:tav tm="100000">
                                          <p:val>
                                            <p:strVal val="#ppt_w"/>
                                          </p:val>
                                        </p:tav>
                                      </p:tavLst>
                                    </p:anim>
                                    <p:anim calcmode="lin" valueType="num">
                                      <p:cBhvr>
                                        <p:cTn id="23" dur="1000" fill="hold"/>
                                        <p:tgtEl>
                                          <p:spTgt spid="37"/>
                                        </p:tgtEl>
                                        <p:attrNameLst>
                                          <p:attrName>ppt_h</p:attrName>
                                        </p:attrNameLst>
                                      </p:cBhvr>
                                      <p:tavLst>
                                        <p:tav tm="0">
                                          <p:val>
                                            <p:fltVal val="0"/>
                                          </p:val>
                                        </p:tav>
                                        <p:tav tm="100000">
                                          <p:val>
                                            <p:strVal val="#ppt_h"/>
                                          </p:val>
                                        </p:tav>
                                      </p:tavLst>
                                    </p:anim>
                                    <p:animEffect transition="in" filter="fade">
                                      <p:cBhvr>
                                        <p:cTn id="24" dur="1000"/>
                                        <p:tgtEl>
                                          <p:spTgt spid="37"/>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fltVal val="0"/>
                                          </p:val>
                                        </p:tav>
                                        <p:tav tm="100000">
                                          <p:val>
                                            <p:strVal val="#ppt_w"/>
                                          </p:val>
                                        </p:tav>
                                      </p:tavLst>
                                    </p:anim>
                                    <p:anim calcmode="lin" valueType="num">
                                      <p:cBhvr>
                                        <p:cTn id="28" dur="1000" fill="hold"/>
                                        <p:tgtEl>
                                          <p:spTgt spid="38"/>
                                        </p:tgtEl>
                                        <p:attrNameLst>
                                          <p:attrName>ppt_h</p:attrName>
                                        </p:attrNameLst>
                                      </p:cBhvr>
                                      <p:tavLst>
                                        <p:tav tm="0">
                                          <p:val>
                                            <p:fltVal val="0"/>
                                          </p:val>
                                        </p:tav>
                                        <p:tav tm="100000">
                                          <p:val>
                                            <p:strVal val="#ppt_h"/>
                                          </p:val>
                                        </p:tav>
                                      </p:tavLst>
                                    </p:anim>
                                    <p:animEffect transition="in" filter="fade">
                                      <p:cBhvr>
                                        <p:cTn id="29" dur="1000"/>
                                        <p:tgtEl>
                                          <p:spTgt spid="38"/>
                                        </p:tgtEl>
                                      </p:cBhvr>
                                    </p:animEffect>
                                  </p:childTnLst>
                                </p:cTn>
                              </p:par>
                              <p:par>
                                <p:cTn id="30" presetID="53" presetClass="entr" presetSubtype="16"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1000" fill="hold"/>
                                        <p:tgtEl>
                                          <p:spTgt spid="39"/>
                                        </p:tgtEl>
                                        <p:attrNameLst>
                                          <p:attrName>ppt_w</p:attrName>
                                        </p:attrNameLst>
                                      </p:cBhvr>
                                      <p:tavLst>
                                        <p:tav tm="0">
                                          <p:val>
                                            <p:fltVal val="0"/>
                                          </p:val>
                                        </p:tav>
                                        <p:tav tm="100000">
                                          <p:val>
                                            <p:strVal val="#ppt_w"/>
                                          </p:val>
                                        </p:tav>
                                      </p:tavLst>
                                    </p:anim>
                                    <p:anim calcmode="lin" valueType="num">
                                      <p:cBhvr>
                                        <p:cTn id="33" dur="1000" fill="hold"/>
                                        <p:tgtEl>
                                          <p:spTgt spid="39"/>
                                        </p:tgtEl>
                                        <p:attrNameLst>
                                          <p:attrName>ppt_h</p:attrName>
                                        </p:attrNameLst>
                                      </p:cBhvr>
                                      <p:tavLst>
                                        <p:tav tm="0">
                                          <p:val>
                                            <p:fltVal val="0"/>
                                          </p:val>
                                        </p:tav>
                                        <p:tav tm="100000">
                                          <p:val>
                                            <p:strVal val="#ppt_h"/>
                                          </p:val>
                                        </p:tav>
                                      </p:tavLst>
                                    </p:anim>
                                    <p:animEffect transition="in" filter="fade">
                                      <p:cBhvr>
                                        <p:cTn id="34" dur="1000"/>
                                        <p:tgtEl>
                                          <p:spTgt spid="39"/>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9"/>
                                        </p:tgtEl>
                                        <p:attrNameLst>
                                          <p:attrName>r</p:attrName>
                                        </p:attrNameLst>
                                      </p:cBhvr>
                                    </p:animRot>
                                    <p:animRot by="-240000">
                                      <p:cBhvr>
                                        <p:cTn id="47" dur="200" fill="hold">
                                          <p:stCondLst>
                                            <p:cond delay="200"/>
                                          </p:stCondLst>
                                        </p:cTn>
                                        <p:tgtEl>
                                          <p:spTgt spid="9"/>
                                        </p:tgtEl>
                                        <p:attrNameLst>
                                          <p:attrName>r</p:attrName>
                                        </p:attrNameLst>
                                      </p:cBhvr>
                                    </p:animRot>
                                    <p:animRot by="240000">
                                      <p:cBhvr>
                                        <p:cTn id="48" dur="200" fill="hold">
                                          <p:stCondLst>
                                            <p:cond delay="400"/>
                                          </p:stCondLst>
                                        </p:cTn>
                                        <p:tgtEl>
                                          <p:spTgt spid="9"/>
                                        </p:tgtEl>
                                        <p:attrNameLst>
                                          <p:attrName>r</p:attrName>
                                        </p:attrNameLst>
                                      </p:cBhvr>
                                    </p:animRot>
                                    <p:animRot by="-240000">
                                      <p:cBhvr>
                                        <p:cTn id="49" dur="200" fill="hold">
                                          <p:stCondLst>
                                            <p:cond delay="600"/>
                                          </p:stCondLst>
                                        </p:cTn>
                                        <p:tgtEl>
                                          <p:spTgt spid="9"/>
                                        </p:tgtEl>
                                        <p:attrNameLst>
                                          <p:attrName>r</p:attrName>
                                        </p:attrNameLst>
                                      </p:cBhvr>
                                    </p:animRot>
                                    <p:animRot by="120000">
                                      <p:cBhvr>
                                        <p:cTn id="50" dur="200" fill="hold">
                                          <p:stCondLst>
                                            <p:cond delay="800"/>
                                          </p:stCondLst>
                                        </p:cTn>
                                        <p:tgtEl>
                                          <p:spTgt spid="9"/>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35"/>
                                        </p:tgtEl>
                                        <p:attrNameLst>
                                          <p:attrName>r</p:attrName>
                                        </p:attrNameLst>
                                      </p:cBhvr>
                                    </p:animRot>
                                    <p:animRot by="-240000">
                                      <p:cBhvr>
                                        <p:cTn id="53" dur="200" fill="hold">
                                          <p:stCondLst>
                                            <p:cond delay="200"/>
                                          </p:stCondLst>
                                        </p:cTn>
                                        <p:tgtEl>
                                          <p:spTgt spid="35"/>
                                        </p:tgtEl>
                                        <p:attrNameLst>
                                          <p:attrName>r</p:attrName>
                                        </p:attrNameLst>
                                      </p:cBhvr>
                                    </p:animRot>
                                    <p:animRot by="240000">
                                      <p:cBhvr>
                                        <p:cTn id="54" dur="200" fill="hold">
                                          <p:stCondLst>
                                            <p:cond delay="400"/>
                                          </p:stCondLst>
                                        </p:cTn>
                                        <p:tgtEl>
                                          <p:spTgt spid="35"/>
                                        </p:tgtEl>
                                        <p:attrNameLst>
                                          <p:attrName>r</p:attrName>
                                        </p:attrNameLst>
                                      </p:cBhvr>
                                    </p:animRot>
                                    <p:animRot by="-240000">
                                      <p:cBhvr>
                                        <p:cTn id="55" dur="200" fill="hold">
                                          <p:stCondLst>
                                            <p:cond delay="600"/>
                                          </p:stCondLst>
                                        </p:cTn>
                                        <p:tgtEl>
                                          <p:spTgt spid="35"/>
                                        </p:tgtEl>
                                        <p:attrNameLst>
                                          <p:attrName>r</p:attrName>
                                        </p:attrNameLst>
                                      </p:cBhvr>
                                    </p:animRot>
                                    <p:animRot by="120000">
                                      <p:cBhvr>
                                        <p:cTn id="56" dur="200" fill="hold">
                                          <p:stCondLst>
                                            <p:cond delay="800"/>
                                          </p:stCondLst>
                                        </p:cTn>
                                        <p:tgtEl>
                                          <p:spTgt spid="35"/>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36"/>
                                        </p:tgtEl>
                                        <p:attrNameLst>
                                          <p:attrName>r</p:attrName>
                                        </p:attrNameLst>
                                      </p:cBhvr>
                                    </p:animRot>
                                    <p:animRot by="-240000">
                                      <p:cBhvr>
                                        <p:cTn id="59" dur="200" fill="hold">
                                          <p:stCondLst>
                                            <p:cond delay="200"/>
                                          </p:stCondLst>
                                        </p:cTn>
                                        <p:tgtEl>
                                          <p:spTgt spid="36"/>
                                        </p:tgtEl>
                                        <p:attrNameLst>
                                          <p:attrName>r</p:attrName>
                                        </p:attrNameLst>
                                      </p:cBhvr>
                                    </p:animRot>
                                    <p:animRot by="240000">
                                      <p:cBhvr>
                                        <p:cTn id="60" dur="200" fill="hold">
                                          <p:stCondLst>
                                            <p:cond delay="400"/>
                                          </p:stCondLst>
                                        </p:cTn>
                                        <p:tgtEl>
                                          <p:spTgt spid="36"/>
                                        </p:tgtEl>
                                        <p:attrNameLst>
                                          <p:attrName>r</p:attrName>
                                        </p:attrNameLst>
                                      </p:cBhvr>
                                    </p:animRot>
                                    <p:animRot by="-240000">
                                      <p:cBhvr>
                                        <p:cTn id="61" dur="200" fill="hold">
                                          <p:stCondLst>
                                            <p:cond delay="600"/>
                                          </p:stCondLst>
                                        </p:cTn>
                                        <p:tgtEl>
                                          <p:spTgt spid="36"/>
                                        </p:tgtEl>
                                        <p:attrNameLst>
                                          <p:attrName>r</p:attrName>
                                        </p:attrNameLst>
                                      </p:cBhvr>
                                    </p:animRot>
                                    <p:animRot by="120000">
                                      <p:cBhvr>
                                        <p:cTn id="62" dur="200" fill="hold">
                                          <p:stCondLst>
                                            <p:cond delay="800"/>
                                          </p:stCondLst>
                                        </p:cTn>
                                        <p:tgtEl>
                                          <p:spTgt spid="36"/>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37"/>
                                        </p:tgtEl>
                                        <p:attrNameLst>
                                          <p:attrName>r</p:attrName>
                                        </p:attrNameLst>
                                      </p:cBhvr>
                                    </p:animRot>
                                    <p:animRot by="-240000">
                                      <p:cBhvr>
                                        <p:cTn id="65" dur="200" fill="hold">
                                          <p:stCondLst>
                                            <p:cond delay="200"/>
                                          </p:stCondLst>
                                        </p:cTn>
                                        <p:tgtEl>
                                          <p:spTgt spid="37"/>
                                        </p:tgtEl>
                                        <p:attrNameLst>
                                          <p:attrName>r</p:attrName>
                                        </p:attrNameLst>
                                      </p:cBhvr>
                                    </p:animRot>
                                    <p:animRot by="240000">
                                      <p:cBhvr>
                                        <p:cTn id="66" dur="200" fill="hold">
                                          <p:stCondLst>
                                            <p:cond delay="400"/>
                                          </p:stCondLst>
                                        </p:cTn>
                                        <p:tgtEl>
                                          <p:spTgt spid="37"/>
                                        </p:tgtEl>
                                        <p:attrNameLst>
                                          <p:attrName>r</p:attrName>
                                        </p:attrNameLst>
                                      </p:cBhvr>
                                    </p:animRot>
                                    <p:animRot by="-240000">
                                      <p:cBhvr>
                                        <p:cTn id="67" dur="200" fill="hold">
                                          <p:stCondLst>
                                            <p:cond delay="600"/>
                                          </p:stCondLst>
                                        </p:cTn>
                                        <p:tgtEl>
                                          <p:spTgt spid="37"/>
                                        </p:tgtEl>
                                        <p:attrNameLst>
                                          <p:attrName>r</p:attrName>
                                        </p:attrNameLst>
                                      </p:cBhvr>
                                    </p:animRot>
                                    <p:animRot by="120000">
                                      <p:cBhvr>
                                        <p:cTn id="68" dur="200" fill="hold">
                                          <p:stCondLst>
                                            <p:cond delay="800"/>
                                          </p:stCondLst>
                                        </p:cTn>
                                        <p:tgtEl>
                                          <p:spTgt spid="37"/>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38"/>
                                        </p:tgtEl>
                                        <p:attrNameLst>
                                          <p:attrName>r</p:attrName>
                                        </p:attrNameLst>
                                      </p:cBhvr>
                                    </p:animRot>
                                    <p:animRot by="-240000">
                                      <p:cBhvr>
                                        <p:cTn id="71" dur="200" fill="hold">
                                          <p:stCondLst>
                                            <p:cond delay="200"/>
                                          </p:stCondLst>
                                        </p:cTn>
                                        <p:tgtEl>
                                          <p:spTgt spid="38"/>
                                        </p:tgtEl>
                                        <p:attrNameLst>
                                          <p:attrName>r</p:attrName>
                                        </p:attrNameLst>
                                      </p:cBhvr>
                                    </p:animRot>
                                    <p:animRot by="240000">
                                      <p:cBhvr>
                                        <p:cTn id="72" dur="200" fill="hold">
                                          <p:stCondLst>
                                            <p:cond delay="400"/>
                                          </p:stCondLst>
                                        </p:cTn>
                                        <p:tgtEl>
                                          <p:spTgt spid="38"/>
                                        </p:tgtEl>
                                        <p:attrNameLst>
                                          <p:attrName>r</p:attrName>
                                        </p:attrNameLst>
                                      </p:cBhvr>
                                    </p:animRot>
                                    <p:animRot by="-240000">
                                      <p:cBhvr>
                                        <p:cTn id="73" dur="200" fill="hold">
                                          <p:stCondLst>
                                            <p:cond delay="600"/>
                                          </p:stCondLst>
                                        </p:cTn>
                                        <p:tgtEl>
                                          <p:spTgt spid="38"/>
                                        </p:tgtEl>
                                        <p:attrNameLst>
                                          <p:attrName>r</p:attrName>
                                        </p:attrNameLst>
                                      </p:cBhvr>
                                    </p:animRot>
                                    <p:animRot by="120000">
                                      <p:cBhvr>
                                        <p:cTn id="74" dur="200" fill="hold">
                                          <p:stCondLst>
                                            <p:cond delay="800"/>
                                          </p:stCondLst>
                                        </p:cTn>
                                        <p:tgtEl>
                                          <p:spTgt spid="3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39"/>
                                        </p:tgtEl>
                                        <p:attrNameLst>
                                          <p:attrName>r</p:attrName>
                                        </p:attrNameLst>
                                      </p:cBhvr>
                                    </p:animRot>
                                    <p:animRot by="-240000">
                                      <p:cBhvr>
                                        <p:cTn id="77" dur="200" fill="hold">
                                          <p:stCondLst>
                                            <p:cond delay="200"/>
                                          </p:stCondLst>
                                        </p:cTn>
                                        <p:tgtEl>
                                          <p:spTgt spid="39"/>
                                        </p:tgtEl>
                                        <p:attrNameLst>
                                          <p:attrName>r</p:attrName>
                                        </p:attrNameLst>
                                      </p:cBhvr>
                                    </p:animRot>
                                    <p:animRot by="240000">
                                      <p:cBhvr>
                                        <p:cTn id="78" dur="200" fill="hold">
                                          <p:stCondLst>
                                            <p:cond delay="400"/>
                                          </p:stCondLst>
                                        </p:cTn>
                                        <p:tgtEl>
                                          <p:spTgt spid="39"/>
                                        </p:tgtEl>
                                        <p:attrNameLst>
                                          <p:attrName>r</p:attrName>
                                        </p:attrNameLst>
                                      </p:cBhvr>
                                    </p:animRot>
                                    <p:animRot by="-240000">
                                      <p:cBhvr>
                                        <p:cTn id="79" dur="200" fill="hold">
                                          <p:stCondLst>
                                            <p:cond delay="600"/>
                                          </p:stCondLst>
                                        </p:cTn>
                                        <p:tgtEl>
                                          <p:spTgt spid="39"/>
                                        </p:tgtEl>
                                        <p:attrNameLst>
                                          <p:attrName>r</p:attrName>
                                        </p:attrNameLst>
                                      </p:cBhvr>
                                    </p:animRot>
                                    <p:animRot by="120000">
                                      <p:cBhvr>
                                        <p:cTn id="80" dur="200" fill="hold">
                                          <p:stCondLst>
                                            <p:cond delay="800"/>
                                          </p:stCondLst>
                                        </p:cTn>
                                        <p:tgtEl>
                                          <p:spTgt spid="39"/>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
                                        </p:tgtEl>
                                        <p:attrNameLst>
                                          <p:attrName>r</p:attrName>
                                        </p:attrNameLst>
                                      </p:cBhvr>
                                    </p:animRot>
                                    <p:animRot by="-240000">
                                      <p:cBhvr>
                                        <p:cTn id="83" dur="200" fill="hold">
                                          <p:stCondLst>
                                            <p:cond delay="200"/>
                                          </p:stCondLst>
                                        </p:cTn>
                                        <p:tgtEl>
                                          <p:spTgt spid="16"/>
                                        </p:tgtEl>
                                        <p:attrNameLst>
                                          <p:attrName>r</p:attrName>
                                        </p:attrNameLst>
                                      </p:cBhvr>
                                    </p:animRot>
                                    <p:animRot by="240000">
                                      <p:cBhvr>
                                        <p:cTn id="84" dur="200" fill="hold">
                                          <p:stCondLst>
                                            <p:cond delay="400"/>
                                          </p:stCondLst>
                                        </p:cTn>
                                        <p:tgtEl>
                                          <p:spTgt spid="16"/>
                                        </p:tgtEl>
                                        <p:attrNameLst>
                                          <p:attrName>r</p:attrName>
                                        </p:attrNameLst>
                                      </p:cBhvr>
                                    </p:animRot>
                                    <p:animRot by="-240000">
                                      <p:cBhvr>
                                        <p:cTn id="85" dur="200" fill="hold">
                                          <p:stCondLst>
                                            <p:cond delay="600"/>
                                          </p:stCondLst>
                                        </p:cTn>
                                        <p:tgtEl>
                                          <p:spTgt spid="16"/>
                                        </p:tgtEl>
                                        <p:attrNameLst>
                                          <p:attrName>r</p:attrName>
                                        </p:attrNameLst>
                                      </p:cBhvr>
                                    </p:animRot>
                                    <p:animRot by="120000">
                                      <p:cBhvr>
                                        <p:cTn id="86" dur="200" fill="hold">
                                          <p:stCondLst>
                                            <p:cond delay="800"/>
                                          </p:stCondLst>
                                        </p:cTn>
                                        <p:tgtEl>
                                          <p:spTgt spid="16"/>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7"/>
                                        </p:tgtEl>
                                        <p:attrNameLst>
                                          <p:attrName>r</p:attrName>
                                        </p:attrNameLst>
                                      </p:cBhvr>
                                    </p:animRot>
                                    <p:animRot by="-240000">
                                      <p:cBhvr>
                                        <p:cTn id="89" dur="200" fill="hold">
                                          <p:stCondLst>
                                            <p:cond delay="200"/>
                                          </p:stCondLst>
                                        </p:cTn>
                                        <p:tgtEl>
                                          <p:spTgt spid="17"/>
                                        </p:tgtEl>
                                        <p:attrNameLst>
                                          <p:attrName>r</p:attrName>
                                        </p:attrNameLst>
                                      </p:cBhvr>
                                    </p:animRot>
                                    <p:animRot by="240000">
                                      <p:cBhvr>
                                        <p:cTn id="90" dur="200" fill="hold">
                                          <p:stCondLst>
                                            <p:cond delay="400"/>
                                          </p:stCondLst>
                                        </p:cTn>
                                        <p:tgtEl>
                                          <p:spTgt spid="17"/>
                                        </p:tgtEl>
                                        <p:attrNameLst>
                                          <p:attrName>r</p:attrName>
                                        </p:attrNameLst>
                                      </p:cBhvr>
                                    </p:animRot>
                                    <p:animRot by="-240000">
                                      <p:cBhvr>
                                        <p:cTn id="91" dur="200" fill="hold">
                                          <p:stCondLst>
                                            <p:cond delay="600"/>
                                          </p:stCondLst>
                                        </p:cTn>
                                        <p:tgtEl>
                                          <p:spTgt spid="17"/>
                                        </p:tgtEl>
                                        <p:attrNameLst>
                                          <p:attrName>r</p:attrName>
                                        </p:attrNameLst>
                                      </p:cBhvr>
                                    </p:animRot>
                                    <p:animRot by="120000">
                                      <p:cBhvr>
                                        <p:cTn id="92" dur="200" fill="hold">
                                          <p:stCondLst>
                                            <p:cond delay="800"/>
                                          </p:stCondLst>
                                        </p:cTn>
                                        <p:tgtEl>
                                          <p:spTgt spid="17"/>
                                        </p:tgtEl>
                                        <p:attrNameLst>
                                          <p:attrName>r</p:attrName>
                                        </p:attrNameLst>
                                      </p:cBhvr>
                                    </p:animRo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checkerboard(across)">
                                      <p:cBhvr>
                                        <p:cTn id="9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9"/>
                  </p:tgtEl>
                </p:cond>
              </p:nextCondLst>
            </p:seq>
            <p:seq concurrent="1" nextAc="seek">
              <p:cTn id="104" restart="whenNotActive" fill="hold" evtFilter="cancelBubble" nodeType="interactiveSeq">
                <p:stCondLst>
                  <p:cond evt="onClick" delay="0">
                    <p:tgtEl>
                      <p:spTgt spid="35"/>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36"/>
                                        </p:tgtEl>
                                      </p:cBhvr>
                                    </p:animEffect>
                                    <p:set>
                                      <p:cBhvr>
                                        <p:cTn id="115"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16" restart="whenNotActive" fill="hold" evtFilter="cancelBubble" nodeType="interactiveSeq">
                <p:stCondLst>
                  <p:cond evt="onClick" delay="0">
                    <p:tgtEl>
                      <p:spTgt spid="38"/>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8"/>
                  </p:tgtEl>
                </p:cond>
              </p:nextCondLst>
            </p:seq>
            <p:seq concurrent="1" nextAc="seek">
              <p:cTn id="122" restart="whenNotActive" fill="hold" evtFilter="cancelBubble" nodeType="interactiveSeq">
                <p:stCondLst>
                  <p:cond evt="onClick" delay="0">
                    <p:tgtEl>
                      <p:spTgt spid="39"/>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39"/>
                                        </p:tgtEl>
                                      </p:cBhvr>
                                    </p:animEffect>
                                    <p:set>
                                      <p:cBhvr>
                                        <p:cTn id="127"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9"/>
                  </p:tgtEl>
                </p:cond>
              </p:nextCondLst>
            </p:seq>
            <p:seq concurrent="1" nextAc="seek">
              <p:cTn id="128" restart="whenNotActive" fill="hold" evtFilter="cancelBubble" nodeType="interactiveSeq">
                <p:stCondLst>
                  <p:cond evt="onClick" delay="0">
                    <p:tgtEl>
                      <p:spTgt spid="3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nodeType="withEffect">
                                  <p:stCondLst>
                                    <p:cond delay="0"/>
                                  </p:stCondLst>
                                  <p:childTnLst>
                                    <p:animEffect transition="out" filter="fade">
                                      <p:cBhvr>
                                        <p:cTn id="132" dur="500"/>
                                        <p:tgtEl>
                                          <p:spTgt spid="9"/>
                                        </p:tgtEl>
                                      </p:cBhvr>
                                    </p:animEffect>
                                    <p:set>
                                      <p:cBhvr>
                                        <p:cTn id="133" dur="1" fill="hold">
                                          <p:stCondLst>
                                            <p:cond delay="499"/>
                                          </p:stCondLst>
                                        </p:cTn>
                                        <p:tgtEl>
                                          <p:spTgt spid="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5"/>
                                        </p:tgtEl>
                                      </p:cBhvr>
                                    </p:animEffect>
                                    <p:set>
                                      <p:cBhvr>
                                        <p:cTn id="136" dur="1" fill="hold">
                                          <p:stCondLst>
                                            <p:cond delay="499"/>
                                          </p:stCondLst>
                                        </p:cTn>
                                        <p:tgtEl>
                                          <p:spTgt spid="35"/>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36"/>
                                        </p:tgtEl>
                                      </p:cBhvr>
                                    </p:animEffect>
                                    <p:set>
                                      <p:cBhvr>
                                        <p:cTn id="139" dur="1" fill="hold">
                                          <p:stCondLst>
                                            <p:cond delay="499"/>
                                          </p:stCondLst>
                                        </p:cTn>
                                        <p:tgtEl>
                                          <p:spTgt spid="36"/>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8"/>
                                        </p:tgtEl>
                                      </p:cBhvr>
                                    </p:animEffect>
                                    <p:set>
                                      <p:cBhvr>
                                        <p:cTn id="142" dur="1" fill="hold">
                                          <p:stCondLst>
                                            <p:cond delay="499"/>
                                          </p:stCondLst>
                                        </p:cTn>
                                        <p:tgtEl>
                                          <p:spTgt spid="38"/>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9"/>
                                        </p:tgtEl>
                                      </p:cBhvr>
                                    </p:animEffect>
                                    <p:set>
                                      <p:cBhvr>
                                        <p:cTn id="145" dur="1" fill="hold">
                                          <p:stCondLst>
                                            <p:cond delay="499"/>
                                          </p:stCondLst>
                                        </p:cTn>
                                        <p:tgtEl>
                                          <p:spTgt spid="39"/>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6"/>
                                        </p:tgtEl>
                                      </p:cBhvr>
                                    </p:animEffect>
                                    <p:set>
                                      <p:cBhvr>
                                        <p:cTn id="148" dur="1" fill="hold">
                                          <p:stCondLst>
                                            <p:cond delay="499"/>
                                          </p:stCondLst>
                                        </p:cTn>
                                        <p:tgtEl>
                                          <p:spTgt spid="16"/>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7"/>
                                        </p:tgtEl>
                                      </p:cBhvr>
                                    </p:animEffect>
                                    <p:set>
                                      <p:cBhvr>
                                        <p:cTn id="15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16"/>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500"/>
                                        <p:tgtEl>
                                          <p:spTgt spid="16"/>
                                        </p:tgtEl>
                                      </p:cBhvr>
                                    </p:animEffect>
                                    <p:set>
                                      <p:cBhvr>
                                        <p:cTn id="157"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6"/>
                  </p:tgtEl>
                </p:cond>
              </p:nextCondLst>
            </p:seq>
            <p:seq concurrent="1" nextAc="seek">
              <p:cTn id="158" restart="whenNotActive" fill="hold" evtFilter="cancelBubble" nodeType="interactiveSeq">
                <p:stCondLst>
                  <p:cond evt="onClick" delay="0">
                    <p:tgtEl>
                      <p:spTgt spid="17"/>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nodeType="clickEffect">
                                  <p:stCondLst>
                                    <p:cond delay="0"/>
                                  </p:stCondLst>
                                  <p:childTnLst>
                                    <p:animEffect transition="out" filter="fade">
                                      <p:cBhvr>
                                        <p:cTn id="162" dur="500"/>
                                        <p:tgtEl>
                                          <p:spTgt spid="17"/>
                                        </p:tgtEl>
                                      </p:cBhvr>
                                    </p:animEffect>
                                    <p:set>
                                      <p:cBhvr>
                                        <p:cTn id="163"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7"/>
          <p:cNvSpPr/>
          <p:nvPr/>
        </p:nvSpPr>
        <p:spPr>
          <a:xfrm>
            <a:off x="683568" y="404664"/>
            <a:ext cx="3456384" cy="1162763"/>
          </a:xfrm>
          <a:prstGeom prst="wedgeRoundRectCallout">
            <a:avLst>
              <a:gd name="adj1" fmla="val -24593"/>
              <a:gd name="adj2" fmla="val 76944"/>
              <a:gd name="adj3" fmla="val 16667"/>
            </a:avLst>
          </a:prstGeom>
          <a:solidFill>
            <a:schemeClr val="accent6">
              <a:lumMod val="20000"/>
              <a:lumOff val="80000"/>
              <a:alpha val="7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solidFill>
                <a:latin typeface="Times New Roman" pitchFamily="18" charset="0"/>
                <a:cs typeface="Times New Roman" pitchFamily="18" charset="0"/>
              </a:rPr>
              <a:t>I am </a:t>
            </a:r>
            <a:r>
              <a:rPr lang="tr-TR" sz="4000" dirty="0" smtClean="0">
                <a:solidFill>
                  <a:schemeClr val="tx1"/>
                </a:solidFill>
                <a:latin typeface="Comic Sans MS" panose="030F0702030302020204" pitchFamily="66" charset="0"/>
              </a:rPr>
              <a:t>………</a:t>
            </a:r>
            <a:endParaRPr lang="tr-TR" sz="4000" dirty="0">
              <a:solidFill>
                <a:schemeClr val="tx1"/>
              </a:solidFill>
              <a:latin typeface="Comic Sans MS" panose="030F0702030302020204" pitchFamily="66" charset="0"/>
            </a:endParaRPr>
          </a:p>
        </p:txBody>
      </p:sp>
      <p:sp>
        <p:nvSpPr>
          <p:cNvPr id="2" name="7-Point Star 8"/>
          <p:cNvSpPr/>
          <p:nvPr/>
        </p:nvSpPr>
        <p:spPr>
          <a:xfrm>
            <a:off x="4716016" y="2060848"/>
            <a:ext cx="3240360" cy="3096344"/>
          </a:xfrm>
          <a:prstGeom prst="star7">
            <a:avLst>
              <a:gd name="adj" fmla="val 36225"/>
              <a:gd name="hf" fmla="val 102572"/>
              <a:gd name="vf" fmla="val 105210"/>
            </a:avLst>
          </a:prstGeom>
          <a:solidFill>
            <a:schemeClr val="accent5">
              <a:lumMod val="40000"/>
              <a:lumOff val="60000"/>
              <a:alpha val="72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lumMod val="95000"/>
                    <a:lumOff val="5000"/>
                  </a:schemeClr>
                </a:solidFill>
                <a:latin typeface="Times New Roman" pitchFamily="18" charset="0"/>
                <a:cs typeface="Times New Roman" pitchFamily="18" charset="0"/>
              </a:rPr>
              <a:t>am – is</a:t>
            </a:r>
            <a:r>
              <a:rPr lang="en-US" sz="2800" b="1" dirty="0" smtClean="0">
                <a:solidFill>
                  <a:schemeClr val="tx1">
                    <a:lumMod val="95000"/>
                    <a:lumOff val="5000"/>
                  </a:schemeClr>
                </a:solidFill>
                <a:latin typeface="Times New Roman" pitchFamily="18" charset="0"/>
                <a:cs typeface="Times New Roman" pitchFamily="18" charset="0"/>
              </a:rPr>
              <a:t>-are</a:t>
            </a:r>
            <a:r>
              <a:rPr lang="tr-TR" sz="2800" b="1" dirty="0" smtClean="0">
                <a:solidFill>
                  <a:schemeClr val="tx1">
                    <a:lumMod val="95000"/>
                    <a:lumOff val="5000"/>
                  </a:schemeClr>
                </a:solidFill>
                <a:latin typeface="Times New Roman" pitchFamily="18" charset="0"/>
                <a:cs typeface="Times New Roman" pitchFamily="18" charset="0"/>
              </a:rPr>
              <a:t> </a:t>
            </a:r>
            <a:r>
              <a:rPr lang="tr-TR" sz="44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Wh</a:t>
            </a:r>
            <a:r>
              <a:rPr lang="en-US" sz="44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a:t>
            </a:r>
            <a:r>
              <a:rPr lang="tr-TR" sz="44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sz="4400" b="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5508104" y="1340769"/>
            <a:ext cx="2304256" cy="769441"/>
          </a:xfrm>
          <a:prstGeom prst="rect">
            <a:avLst/>
          </a:prstGeom>
          <a:noFill/>
        </p:spPr>
        <p:txBody>
          <a:bodyPr wrap="square" rtlCol="0">
            <a:spAutoFit/>
          </a:bodyPr>
          <a:lstStyle/>
          <a:p>
            <a:r>
              <a:rPr lang="en-US" sz="4400" b="1" smtClean="0">
                <a:latin typeface="Times New Roman" pitchFamily="18" charset="0"/>
                <a:cs typeface="Times New Roman" pitchFamily="18" charset="0"/>
              </a:rPr>
              <a:t>a </a:t>
            </a:r>
            <a:r>
              <a:rPr lang="en-US" sz="4400" b="1" dirty="0" smtClean="0">
                <a:latin typeface="Times New Roman" pitchFamily="18" charset="0"/>
                <a:cs typeface="Times New Roman" pitchFamily="18" charset="0"/>
              </a:rPr>
              <a:t>pupil</a:t>
            </a:r>
            <a:endParaRPr lang="tr-TR" sz="5400" b="1" dirty="0">
              <a:latin typeface="Times New Roman" pitchFamily="18" charset="0"/>
              <a:cs typeface="Times New Roman" pitchFamily="18" charset="0"/>
            </a:endParaRPr>
          </a:p>
        </p:txBody>
      </p:sp>
      <p:pic>
        <p:nvPicPr>
          <p:cNvPr id="10" name="Picture 6"/>
          <p:cNvPicPr>
            <a:picLocks noChangeAspect="1" noChangeArrowheads="1"/>
          </p:cNvPicPr>
          <p:nvPr/>
        </p:nvPicPr>
        <p:blipFill>
          <a:blip r:embed="rId2" cstate="print">
            <a:lum bright="-10000" contrast="20000"/>
          </a:blip>
          <a:srcRect/>
          <a:stretch>
            <a:fillRect/>
          </a:stretch>
        </p:blipFill>
        <p:spPr bwMode="auto">
          <a:xfrm>
            <a:off x="0" y="1916832"/>
            <a:ext cx="1584176" cy="4608512"/>
          </a:xfrm>
          <a:prstGeom prst="rect">
            <a:avLst/>
          </a:prstGeom>
          <a:noFill/>
          <a:ln w="9525">
            <a:noFill/>
            <a:miter lim="800000"/>
            <a:headEnd/>
            <a:tailEnd/>
          </a:ln>
        </p:spPr>
      </p:pic>
      <p:pic>
        <p:nvPicPr>
          <p:cNvPr id="12" name="Picture 5"/>
          <p:cNvPicPr>
            <a:picLocks noChangeAspect="1" noChangeArrowheads="1"/>
          </p:cNvPicPr>
          <p:nvPr/>
        </p:nvPicPr>
        <p:blipFill>
          <a:blip r:embed="rId3" cstate="print">
            <a:lum bright="-10000" contrast="20000"/>
          </a:blip>
          <a:srcRect/>
          <a:stretch>
            <a:fillRect/>
          </a:stretch>
        </p:blipFill>
        <p:spPr bwMode="auto">
          <a:xfrm>
            <a:off x="1907704" y="1844824"/>
            <a:ext cx="1584176" cy="4680520"/>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lum bright="-10000" contrast="10000"/>
          </a:blip>
          <a:srcRect l="4638" r="7241" b="2801"/>
          <a:stretch>
            <a:fillRect/>
          </a:stretch>
        </p:blipFill>
        <p:spPr bwMode="auto">
          <a:xfrm>
            <a:off x="1907704" y="1772816"/>
            <a:ext cx="1512168" cy="4464496"/>
          </a:xfrm>
          <a:prstGeom prst="rect">
            <a:avLst/>
          </a:prstGeom>
          <a:noFill/>
          <a:ln w="9525">
            <a:noFill/>
            <a:miter lim="800000"/>
            <a:headEnd/>
            <a:tailEnd/>
          </a:ln>
        </p:spPr>
      </p:pic>
      <p:sp>
        <p:nvSpPr>
          <p:cNvPr id="17" name="Rounded Rectangular Callout 20"/>
          <p:cNvSpPr/>
          <p:nvPr/>
        </p:nvSpPr>
        <p:spPr>
          <a:xfrm>
            <a:off x="467544" y="332656"/>
            <a:ext cx="4176464" cy="1224136"/>
          </a:xfrm>
          <a:prstGeom prst="wedgeRoundRectCallout">
            <a:avLst>
              <a:gd name="adj1" fmla="val -24593"/>
              <a:gd name="adj2" fmla="val 76944"/>
              <a:gd name="adj3" fmla="val 16667"/>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smtClean="0">
                <a:solidFill>
                  <a:schemeClr val="tx1"/>
                </a:solidFill>
                <a:latin typeface="Times New Roman" pitchFamily="18" charset="0"/>
                <a:cs typeface="Times New Roman" pitchFamily="18" charset="0"/>
              </a:rPr>
              <a:t>You are </a:t>
            </a:r>
            <a:r>
              <a:rPr lang="tr-TR" sz="4000" dirty="0" smtClean="0">
                <a:solidFill>
                  <a:schemeClr val="tx1"/>
                </a:solidFill>
                <a:latin typeface="Comic Sans MS" panose="030F0702030302020204" pitchFamily="66" charset="0"/>
              </a:rPr>
              <a:t>………...</a:t>
            </a:r>
            <a:endParaRPr lang="tr-TR" sz="4000" dirty="0">
              <a:solidFill>
                <a:schemeClr val="tx1"/>
              </a:solidFill>
              <a:latin typeface="Comic Sans MS" panose="030F0702030302020204" pitchFamily="66" charset="0"/>
            </a:endParaRPr>
          </a:p>
        </p:txBody>
      </p:sp>
      <p:sp>
        <p:nvSpPr>
          <p:cNvPr id="8" name="TextBox 7"/>
          <p:cNvSpPr txBox="1"/>
          <p:nvPr/>
        </p:nvSpPr>
        <p:spPr>
          <a:xfrm>
            <a:off x="3491880" y="2132856"/>
            <a:ext cx="2304256"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a student</a:t>
            </a:r>
            <a:endParaRPr lang="tr-TR" sz="4000" b="1" dirty="0">
              <a:latin typeface="Times New Roman" pitchFamily="18" charset="0"/>
              <a:cs typeface="Times New Roman" pitchFamily="18" charset="0"/>
            </a:endParaRPr>
          </a:p>
        </p:txBody>
      </p:sp>
      <p:sp>
        <p:nvSpPr>
          <p:cNvPr id="20" name="Rounded Rectangular Callout 25"/>
          <p:cNvSpPr/>
          <p:nvPr/>
        </p:nvSpPr>
        <p:spPr>
          <a:xfrm>
            <a:off x="467544" y="332656"/>
            <a:ext cx="4176464" cy="1224136"/>
          </a:xfrm>
          <a:prstGeom prst="wedgeRoundRectCallout">
            <a:avLst>
              <a:gd name="adj1" fmla="val -24593"/>
              <a:gd name="adj2" fmla="val 76944"/>
              <a:gd name="adj3" fmla="val 16667"/>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latin typeface="Comic Sans MS" panose="030F0702030302020204" pitchFamily="66" charset="0"/>
              </a:rPr>
              <a:t>He is </a:t>
            </a:r>
            <a:r>
              <a:rPr lang="tr-TR" sz="4000" dirty="0" smtClean="0">
                <a:solidFill>
                  <a:schemeClr val="tx1"/>
                </a:solidFill>
                <a:latin typeface="Comic Sans MS" panose="030F0702030302020204" pitchFamily="66" charset="0"/>
              </a:rPr>
              <a:t>……………</a:t>
            </a:r>
            <a:endParaRPr lang="tr-TR" sz="4000" dirty="0">
              <a:solidFill>
                <a:schemeClr val="tx1"/>
              </a:solidFill>
              <a:latin typeface="Comic Sans MS" panose="030F0702030302020204" pitchFamily="66" charset="0"/>
            </a:endParaRPr>
          </a:p>
        </p:txBody>
      </p:sp>
      <p:sp>
        <p:nvSpPr>
          <p:cNvPr id="6" name="TextBox 5"/>
          <p:cNvSpPr txBox="1"/>
          <p:nvPr/>
        </p:nvSpPr>
        <p:spPr>
          <a:xfrm>
            <a:off x="6948265" y="2060848"/>
            <a:ext cx="2195736"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a doctor</a:t>
            </a:r>
            <a:endParaRPr lang="tr-TR" sz="4800" b="1" dirty="0">
              <a:latin typeface="Times New Roman" pitchFamily="18" charset="0"/>
              <a:cs typeface="Times New Roman" pitchFamily="18" charset="0"/>
            </a:endParaRPr>
          </a:p>
        </p:txBody>
      </p:sp>
      <p:pic>
        <p:nvPicPr>
          <p:cNvPr id="21" name="Picture 7"/>
          <p:cNvPicPr>
            <a:picLocks noChangeAspect="1" noChangeArrowheads="1"/>
          </p:cNvPicPr>
          <p:nvPr/>
        </p:nvPicPr>
        <p:blipFill>
          <a:blip r:embed="rId5" cstate="print">
            <a:lum bright="-10000" contrast="20000"/>
          </a:blip>
          <a:srcRect l="5860" b="3573"/>
          <a:stretch>
            <a:fillRect/>
          </a:stretch>
        </p:blipFill>
        <p:spPr bwMode="auto">
          <a:xfrm>
            <a:off x="1907704" y="1772816"/>
            <a:ext cx="1656184" cy="4608512"/>
          </a:xfrm>
          <a:prstGeom prst="rect">
            <a:avLst/>
          </a:prstGeom>
          <a:noFill/>
          <a:ln w="9525">
            <a:noFill/>
            <a:miter lim="800000"/>
            <a:headEnd/>
            <a:tailEnd/>
          </a:ln>
        </p:spPr>
      </p:pic>
      <p:sp>
        <p:nvSpPr>
          <p:cNvPr id="22" name="Rounded Rectangular Callout 19"/>
          <p:cNvSpPr/>
          <p:nvPr/>
        </p:nvSpPr>
        <p:spPr>
          <a:xfrm>
            <a:off x="395536" y="332656"/>
            <a:ext cx="5472608" cy="1224136"/>
          </a:xfrm>
          <a:prstGeom prst="wedgeRoundRectCallout">
            <a:avLst>
              <a:gd name="adj1" fmla="val -24593"/>
              <a:gd name="adj2" fmla="val 76944"/>
              <a:gd name="adj3" fmla="val 16667"/>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smtClean="0">
                <a:solidFill>
                  <a:schemeClr val="tx1"/>
                </a:solidFill>
                <a:latin typeface="Times New Roman" pitchFamily="18" charset="0"/>
                <a:cs typeface="Times New Roman" pitchFamily="18" charset="0"/>
              </a:rPr>
              <a:t>She is </a:t>
            </a:r>
            <a:r>
              <a:rPr lang="tr-TR" sz="4000" dirty="0" smtClean="0">
                <a:solidFill>
                  <a:schemeClr val="tx1"/>
                </a:solidFill>
                <a:latin typeface="Comic Sans MS" panose="030F0702030302020204" pitchFamily="66" charset="0"/>
              </a:rPr>
              <a:t>…………</a:t>
            </a:r>
            <a:endParaRPr lang="tr-TR" sz="4000" dirty="0">
              <a:solidFill>
                <a:schemeClr val="tx1"/>
              </a:solidFill>
              <a:latin typeface="Comic Sans MS" panose="030F0702030302020204" pitchFamily="66" charset="0"/>
            </a:endParaRPr>
          </a:p>
        </p:txBody>
      </p:sp>
      <p:sp>
        <p:nvSpPr>
          <p:cNvPr id="4" name="TextBox 3"/>
          <p:cNvSpPr txBox="1"/>
          <p:nvPr/>
        </p:nvSpPr>
        <p:spPr>
          <a:xfrm>
            <a:off x="6372200" y="4365104"/>
            <a:ext cx="2448272" cy="769441"/>
          </a:xfrm>
          <a:prstGeom prst="rect">
            <a:avLst/>
          </a:prstGeom>
          <a:noFill/>
        </p:spPr>
        <p:txBody>
          <a:bodyPr wrap="square" rtlCol="0">
            <a:spAutoFit/>
          </a:bodyPr>
          <a:lstStyle/>
          <a:p>
            <a:pPr algn="r"/>
            <a:r>
              <a:rPr lang="en-US" sz="4000" b="1" dirty="0" smtClean="0">
                <a:latin typeface="Times New Roman" pitchFamily="18" charset="0"/>
                <a:cs typeface="Times New Roman" pitchFamily="18" charset="0"/>
              </a:rPr>
              <a:t>a teacher</a:t>
            </a:r>
            <a:r>
              <a:rPr lang="en-US" sz="4400" b="1" dirty="0" smtClean="0">
                <a:latin typeface="Times New Roman" pitchFamily="18" charset="0"/>
                <a:cs typeface="Times New Roman" pitchFamily="18" charset="0"/>
              </a:rPr>
              <a:t> </a:t>
            </a:r>
            <a:endParaRPr lang="tr-TR" sz="5400" b="1" dirty="0">
              <a:latin typeface="Times New Roman" pitchFamily="18" charset="0"/>
              <a:cs typeface="Times New Roman" pitchFamily="18" charset="0"/>
            </a:endParaRPr>
          </a:p>
        </p:txBody>
      </p:sp>
      <p:pic>
        <p:nvPicPr>
          <p:cNvPr id="24" name="Picture 6"/>
          <p:cNvPicPr>
            <a:picLocks noChangeAspect="1" noChangeArrowheads="1"/>
          </p:cNvPicPr>
          <p:nvPr/>
        </p:nvPicPr>
        <p:blipFill>
          <a:blip r:embed="rId6" cstate="print">
            <a:lum bright="-10000" contrast="20000"/>
          </a:blip>
          <a:srcRect/>
          <a:stretch>
            <a:fillRect/>
          </a:stretch>
        </p:blipFill>
        <p:spPr bwMode="auto">
          <a:xfrm>
            <a:off x="1475656" y="1916832"/>
            <a:ext cx="2088232" cy="4680520"/>
          </a:xfrm>
          <a:prstGeom prst="rect">
            <a:avLst/>
          </a:prstGeom>
          <a:noFill/>
          <a:ln w="9525">
            <a:noFill/>
            <a:miter lim="800000"/>
            <a:headEnd/>
            <a:tailEnd/>
          </a:ln>
        </p:spPr>
      </p:pic>
      <p:cxnSp>
        <p:nvCxnSpPr>
          <p:cNvPr id="14" name="Прямая со стрелкой 13"/>
          <p:cNvCxnSpPr/>
          <p:nvPr/>
        </p:nvCxnSpPr>
        <p:spPr>
          <a:xfrm>
            <a:off x="1331640" y="3284984"/>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Rounded Rectangular Callout 19"/>
          <p:cNvSpPr/>
          <p:nvPr/>
        </p:nvSpPr>
        <p:spPr>
          <a:xfrm>
            <a:off x="395536" y="332656"/>
            <a:ext cx="5904656" cy="1224136"/>
          </a:xfrm>
          <a:prstGeom prst="wedgeRoundRectCallout">
            <a:avLst>
              <a:gd name="adj1" fmla="val -24593"/>
              <a:gd name="adj2" fmla="val 76944"/>
              <a:gd name="adj3" fmla="val 16667"/>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Times New Roman" pitchFamily="18" charset="0"/>
                <a:cs typeface="Times New Roman" pitchFamily="18" charset="0"/>
              </a:rPr>
              <a:t>They are</a:t>
            </a:r>
            <a:r>
              <a:rPr lang="tr-TR" sz="4000" dirty="0" smtClean="0">
                <a:solidFill>
                  <a:schemeClr val="tx1"/>
                </a:solidFill>
                <a:latin typeface="Comic Sans MS" panose="030F0702030302020204" pitchFamily="66" charset="0"/>
              </a:rPr>
              <a:t>…………</a:t>
            </a:r>
            <a:endParaRPr lang="tr-TR" sz="4000" dirty="0">
              <a:solidFill>
                <a:schemeClr val="tx1"/>
              </a:solidFill>
              <a:latin typeface="Comic Sans MS" panose="030F0702030302020204" pitchFamily="66" charset="0"/>
            </a:endParaRPr>
          </a:p>
        </p:txBody>
      </p:sp>
      <p:sp>
        <p:nvSpPr>
          <p:cNvPr id="23" name="TextBox 22"/>
          <p:cNvSpPr txBox="1"/>
          <p:nvPr/>
        </p:nvSpPr>
        <p:spPr>
          <a:xfrm>
            <a:off x="4499992" y="5445224"/>
            <a:ext cx="3816424" cy="707886"/>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schoolchildren</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8.33333E-7 5.20231E-7 L -0.33281 -0.10844 " pathEditMode="relative" rAng="0" ptsTypes="AA">
                                      <p:cBhvr>
                                        <p:cTn id="6" dur="2000" fill="hold"/>
                                        <p:tgtEl>
                                          <p:spTgt spid="3"/>
                                        </p:tgtEl>
                                        <p:attrNameLst>
                                          <p:attrName>ppt_x</p:attrName>
                                          <p:attrName>ppt_y</p:attrName>
                                        </p:attrNameLst>
                                      </p:cBhvr>
                                      <p:rCtr x="-16600" y="-5400"/>
                                    </p:animMotion>
                                  </p:childTnLst>
                                </p:cTn>
                              </p:par>
                            </p:childTnLst>
                          </p:cTn>
                        </p:par>
                      </p:childTnLst>
                    </p:cTn>
                  </p:par>
                  <p:par>
                    <p:cTn id="7" fill="hold">
                      <p:stCondLst>
                        <p:cond delay="indefinite"/>
                      </p:stCondLst>
                      <p:childTnLst>
                        <p:par>
                          <p:cTn id="8" fill="hold">
                            <p:stCondLst>
                              <p:cond delay="0"/>
                            </p:stCondLst>
                            <p:childTnLst>
                              <p:par>
                                <p:cTn id="9" presetID="54" presetClass="exit" presetSubtype="0" decel="100000" fill="hold" grpId="1" nodeType="clickEffect">
                                  <p:stCondLst>
                                    <p:cond delay="0"/>
                                  </p:stCondLst>
                                  <p:childTnLst>
                                    <p:anim calcmode="lin" valueType="num">
                                      <p:cBhvr>
                                        <p:cTn id="10" dur="500"/>
                                        <p:tgtEl>
                                          <p:spTgt spid="3"/>
                                        </p:tgtEl>
                                        <p:attrNameLst>
                                          <p:attrName>ppt_w</p:attrName>
                                        </p:attrNameLst>
                                      </p:cBhvr>
                                      <p:tavLst>
                                        <p:tav tm="0">
                                          <p:val>
                                            <p:strVal val="ppt_w"/>
                                          </p:val>
                                        </p:tav>
                                        <p:tav tm="100000">
                                          <p:val>
                                            <p:strVal val="ppt_w*0.05"/>
                                          </p:val>
                                        </p:tav>
                                      </p:tavLst>
                                    </p:anim>
                                    <p:anim calcmode="lin" valueType="num">
                                      <p:cBhvr>
                                        <p:cTn id="11" dur="500"/>
                                        <p:tgtEl>
                                          <p:spTgt spid="3"/>
                                        </p:tgtEl>
                                        <p:attrNameLst>
                                          <p:attrName>ppt_h</p:attrName>
                                        </p:attrNameLst>
                                      </p:cBhvr>
                                      <p:tavLst>
                                        <p:tav tm="0">
                                          <p:val>
                                            <p:strVal val="ppt_h"/>
                                          </p:val>
                                        </p:tav>
                                        <p:tav tm="100000">
                                          <p:val>
                                            <p:strVal val="ppt_h"/>
                                          </p:val>
                                        </p:tav>
                                      </p:tavLst>
                                    </p:anim>
                                    <p:anim calcmode="lin" valueType="num">
                                      <p:cBhvr>
                                        <p:cTn id="12" dur="500"/>
                                        <p:tgtEl>
                                          <p:spTgt spid="3"/>
                                        </p:tgtEl>
                                        <p:attrNameLst>
                                          <p:attrName>ppt_x</p:attrName>
                                        </p:attrNameLst>
                                      </p:cBhvr>
                                      <p:tavLst>
                                        <p:tav tm="0">
                                          <p:val>
                                            <p:strVal val="ppt_x"/>
                                          </p:val>
                                        </p:tav>
                                        <p:tav tm="100000">
                                          <p:val>
                                            <p:strVal val="ppt_x-.2"/>
                                          </p:val>
                                        </p:tav>
                                      </p:tavLst>
                                    </p:anim>
                                    <p:anim calcmode="lin" valueType="num">
                                      <p:cBhvr>
                                        <p:cTn id="13" dur="500"/>
                                        <p:tgtEl>
                                          <p:spTgt spid="3"/>
                                        </p:tgtEl>
                                        <p:attrNameLst>
                                          <p:attrName>ppt_y</p:attrName>
                                        </p:attrNameLst>
                                      </p:cBhvr>
                                      <p:tavLst>
                                        <p:tav tm="0">
                                          <p:val>
                                            <p:strVal val="ppt_y"/>
                                          </p:val>
                                        </p:tav>
                                        <p:tav tm="100000">
                                          <p:val>
                                            <p:strVal val="ppt_y"/>
                                          </p:val>
                                        </p:tav>
                                      </p:tavLst>
                                    </p:anim>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54" presetClass="exit" presetSubtype="0" decel="100000" fill="hold" grpId="0" nodeType="withEffect">
                                  <p:stCondLst>
                                    <p:cond delay="0"/>
                                  </p:stCondLst>
                                  <p:childTnLst>
                                    <p:anim calcmode="lin" valueType="num">
                                      <p:cBhvr>
                                        <p:cTn id="17" dur="500"/>
                                        <p:tgtEl>
                                          <p:spTgt spid="11"/>
                                        </p:tgtEl>
                                        <p:attrNameLst>
                                          <p:attrName>ppt_w</p:attrName>
                                        </p:attrNameLst>
                                      </p:cBhvr>
                                      <p:tavLst>
                                        <p:tav tm="0">
                                          <p:val>
                                            <p:strVal val="ppt_w"/>
                                          </p:val>
                                        </p:tav>
                                        <p:tav tm="100000">
                                          <p:val>
                                            <p:strVal val="ppt_w*0.05"/>
                                          </p:val>
                                        </p:tav>
                                      </p:tavLst>
                                    </p:anim>
                                    <p:anim calcmode="lin" valueType="num">
                                      <p:cBhvr>
                                        <p:cTn id="18" dur="500"/>
                                        <p:tgtEl>
                                          <p:spTgt spid="11"/>
                                        </p:tgtEl>
                                        <p:attrNameLst>
                                          <p:attrName>ppt_h</p:attrName>
                                        </p:attrNameLst>
                                      </p:cBhvr>
                                      <p:tavLst>
                                        <p:tav tm="0">
                                          <p:val>
                                            <p:strVal val="ppt_h"/>
                                          </p:val>
                                        </p:tav>
                                        <p:tav tm="100000">
                                          <p:val>
                                            <p:strVal val="ppt_h"/>
                                          </p:val>
                                        </p:tav>
                                      </p:tavLst>
                                    </p:anim>
                                    <p:anim calcmode="lin" valueType="num">
                                      <p:cBhvr>
                                        <p:cTn id="19" dur="500"/>
                                        <p:tgtEl>
                                          <p:spTgt spid="11"/>
                                        </p:tgtEl>
                                        <p:attrNameLst>
                                          <p:attrName>ppt_x</p:attrName>
                                        </p:attrNameLst>
                                      </p:cBhvr>
                                      <p:tavLst>
                                        <p:tav tm="0">
                                          <p:val>
                                            <p:strVal val="ppt_x"/>
                                          </p:val>
                                        </p:tav>
                                        <p:tav tm="100000">
                                          <p:val>
                                            <p:strVal val="ppt_x-.2"/>
                                          </p:val>
                                        </p:tav>
                                      </p:tavLst>
                                    </p:anim>
                                    <p:anim calcmode="lin" valueType="num">
                                      <p:cBhvr>
                                        <p:cTn id="20" dur="500"/>
                                        <p:tgtEl>
                                          <p:spTgt spid="11"/>
                                        </p:tgtEl>
                                        <p:attrNameLst>
                                          <p:attrName>ppt_y</p:attrName>
                                        </p:attrNameLst>
                                      </p:cBhvr>
                                      <p:tavLst>
                                        <p:tav tm="0">
                                          <p:val>
                                            <p:strVal val="ppt_y"/>
                                          </p:val>
                                        </p:tav>
                                        <p:tav tm="100000">
                                          <p:val>
                                            <p:strVal val="ppt_y"/>
                                          </p:val>
                                        </p:tav>
                                      </p:tavLst>
                                    </p:anim>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64" presetClass="path" presetSubtype="0" accel="50000" decel="50000" fill="hold" grpId="0" nodeType="withEffect">
                                  <p:stCondLst>
                                    <p:cond delay="0"/>
                                  </p:stCondLst>
                                  <p:childTnLst>
                                    <p:animMotion origin="layout" path="M -1.38889E-6 4.79769E-6 L -0.11024 -0.23446 " pathEditMode="relative" rAng="0" ptsTypes="AA">
                                      <p:cBhvr>
                                        <p:cTn id="36" dur="2000" fill="hold"/>
                                        <p:tgtEl>
                                          <p:spTgt spid="8"/>
                                        </p:tgtEl>
                                        <p:attrNameLst>
                                          <p:attrName>ppt_x</p:attrName>
                                          <p:attrName>ppt_y</p:attrName>
                                        </p:attrNameLst>
                                      </p:cBhvr>
                                      <p:rCtr x="-5500" y="-11700"/>
                                    </p:animMotion>
                                  </p:childTnLst>
                                </p:cTn>
                              </p:par>
                            </p:childTnLst>
                          </p:cTn>
                        </p:par>
                      </p:childTnLst>
                    </p:cTn>
                  </p:par>
                  <p:par>
                    <p:cTn id="37" fill="hold">
                      <p:stCondLst>
                        <p:cond delay="indefinite"/>
                      </p:stCondLst>
                      <p:childTnLst>
                        <p:par>
                          <p:cTn id="38" fill="hold">
                            <p:stCondLst>
                              <p:cond delay="0"/>
                            </p:stCondLst>
                            <p:childTnLst>
                              <p:par>
                                <p:cTn id="39" presetID="54" presetClass="exit" presetSubtype="0" decel="100000" fill="hold" grpId="1" nodeType="clickEffect">
                                  <p:stCondLst>
                                    <p:cond delay="0"/>
                                  </p:stCondLst>
                                  <p:childTnLst>
                                    <p:anim calcmode="lin" valueType="num">
                                      <p:cBhvr>
                                        <p:cTn id="40" dur="500"/>
                                        <p:tgtEl>
                                          <p:spTgt spid="8"/>
                                        </p:tgtEl>
                                        <p:attrNameLst>
                                          <p:attrName>ppt_w</p:attrName>
                                        </p:attrNameLst>
                                      </p:cBhvr>
                                      <p:tavLst>
                                        <p:tav tm="0">
                                          <p:val>
                                            <p:strVal val="ppt_w"/>
                                          </p:val>
                                        </p:tav>
                                        <p:tav tm="100000">
                                          <p:val>
                                            <p:strVal val="ppt_w*0.05"/>
                                          </p:val>
                                        </p:tav>
                                      </p:tavLst>
                                    </p:anim>
                                    <p:anim calcmode="lin" valueType="num">
                                      <p:cBhvr>
                                        <p:cTn id="41" dur="500"/>
                                        <p:tgtEl>
                                          <p:spTgt spid="8"/>
                                        </p:tgtEl>
                                        <p:attrNameLst>
                                          <p:attrName>ppt_h</p:attrName>
                                        </p:attrNameLst>
                                      </p:cBhvr>
                                      <p:tavLst>
                                        <p:tav tm="0">
                                          <p:val>
                                            <p:strVal val="ppt_h"/>
                                          </p:val>
                                        </p:tav>
                                        <p:tav tm="100000">
                                          <p:val>
                                            <p:strVal val="ppt_h"/>
                                          </p:val>
                                        </p:tav>
                                      </p:tavLst>
                                    </p:anim>
                                    <p:anim calcmode="lin" valueType="num">
                                      <p:cBhvr>
                                        <p:cTn id="42" dur="500"/>
                                        <p:tgtEl>
                                          <p:spTgt spid="8"/>
                                        </p:tgtEl>
                                        <p:attrNameLst>
                                          <p:attrName>ppt_x</p:attrName>
                                        </p:attrNameLst>
                                      </p:cBhvr>
                                      <p:tavLst>
                                        <p:tav tm="0">
                                          <p:val>
                                            <p:strVal val="ppt_x"/>
                                          </p:val>
                                        </p:tav>
                                        <p:tav tm="100000">
                                          <p:val>
                                            <p:strVal val="ppt_x-.2"/>
                                          </p:val>
                                        </p:tav>
                                      </p:tavLst>
                                    </p:anim>
                                    <p:anim calcmode="lin" valueType="num">
                                      <p:cBhvr>
                                        <p:cTn id="43" dur="500"/>
                                        <p:tgtEl>
                                          <p:spTgt spid="8"/>
                                        </p:tgtEl>
                                        <p:attrNameLst>
                                          <p:attrName>ppt_y</p:attrName>
                                        </p:attrNameLst>
                                      </p:cBhvr>
                                      <p:tavLst>
                                        <p:tav tm="0">
                                          <p:val>
                                            <p:strVal val="ppt_y"/>
                                          </p:val>
                                        </p:tav>
                                        <p:tav tm="100000">
                                          <p:val>
                                            <p:strVal val="ppt_y"/>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par>
                                <p:cTn id="46" presetID="54" presetClass="exit" presetSubtype="0" decel="100000" fill="hold" grpId="1" nodeType="withEffect">
                                  <p:stCondLst>
                                    <p:cond delay="0"/>
                                  </p:stCondLst>
                                  <p:childTnLst>
                                    <p:anim calcmode="lin" valueType="num">
                                      <p:cBhvr>
                                        <p:cTn id="47" dur="500"/>
                                        <p:tgtEl>
                                          <p:spTgt spid="17"/>
                                        </p:tgtEl>
                                        <p:attrNameLst>
                                          <p:attrName>ppt_w</p:attrName>
                                        </p:attrNameLst>
                                      </p:cBhvr>
                                      <p:tavLst>
                                        <p:tav tm="0">
                                          <p:val>
                                            <p:strVal val="ppt_w"/>
                                          </p:val>
                                        </p:tav>
                                        <p:tav tm="100000">
                                          <p:val>
                                            <p:strVal val="ppt_w*0.05"/>
                                          </p:val>
                                        </p:tav>
                                      </p:tavLst>
                                    </p:anim>
                                    <p:anim calcmode="lin" valueType="num">
                                      <p:cBhvr>
                                        <p:cTn id="48" dur="500"/>
                                        <p:tgtEl>
                                          <p:spTgt spid="17"/>
                                        </p:tgtEl>
                                        <p:attrNameLst>
                                          <p:attrName>ppt_h</p:attrName>
                                        </p:attrNameLst>
                                      </p:cBhvr>
                                      <p:tavLst>
                                        <p:tav tm="0">
                                          <p:val>
                                            <p:strVal val="ppt_h"/>
                                          </p:val>
                                        </p:tav>
                                        <p:tav tm="100000">
                                          <p:val>
                                            <p:strVal val="ppt_h"/>
                                          </p:val>
                                        </p:tav>
                                      </p:tavLst>
                                    </p:anim>
                                    <p:anim calcmode="lin" valueType="num">
                                      <p:cBhvr>
                                        <p:cTn id="49" dur="500"/>
                                        <p:tgtEl>
                                          <p:spTgt spid="17"/>
                                        </p:tgtEl>
                                        <p:attrNameLst>
                                          <p:attrName>ppt_x</p:attrName>
                                        </p:attrNameLst>
                                      </p:cBhvr>
                                      <p:tavLst>
                                        <p:tav tm="0">
                                          <p:val>
                                            <p:strVal val="ppt_x"/>
                                          </p:val>
                                        </p:tav>
                                        <p:tav tm="100000">
                                          <p:val>
                                            <p:strVal val="ppt_x-.2"/>
                                          </p:val>
                                        </p:tav>
                                      </p:tavLst>
                                    </p:anim>
                                    <p:anim calcmode="lin" valueType="num">
                                      <p:cBhvr>
                                        <p:cTn id="50" dur="500"/>
                                        <p:tgtEl>
                                          <p:spTgt spid="17"/>
                                        </p:tgtEl>
                                        <p:attrNameLst>
                                          <p:attrName>ppt_y</p:attrName>
                                        </p:attrNameLst>
                                      </p:cBhvr>
                                      <p:tavLst>
                                        <p:tav tm="0">
                                          <p:val>
                                            <p:strVal val="ppt_y"/>
                                          </p:val>
                                        </p:tav>
                                        <p:tav tm="100000">
                                          <p:val>
                                            <p:strVal val="ppt_y"/>
                                          </p:val>
                                        </p:tav>
                                      </p:tavLst>
                                    </p:anim>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par>
                                <p:cTn id="53" presetID="54" presetClass="exit" presetSubtype="0" decel="100000" fill="hold" nodeType="withEffect">
                                  <p:stCondLst>
                                    <p:cond delay="0"/>
                                  </p:stCondLst>
                                  <p:childTnLst>
                                    <p:anim calcmode="lin" valueType="num">
                                      <p:cBhvr>
                                        <p:cTn id="54" dur="500"/>
                                        <p:tgtEl>
                                          <p:spTgt spid="12"/>
                                        </p:tgtEl>
                                        <p:attrNameLst>
                                          <p:attrName>ppt_w</p:attrName>
                                        </p:attrNameLst>
                                      </p:cBhvr>
                                      <p:tavLst>
                                        <p:tav tm="0">
                                          <p:val>
                                            <p:strVal val="ppt_w"/>
                                          </p:val>
                                        </p:tav>
                                        <p:tav tm="100000">
                                          <p:val>
                                            <p:strVal val="ppt_w*0.05"/>
                                          </p:val>
                                        </p:tav>
                                      </p:tavLst>
                                    </p:anim>
                                    <p:anim calcmode="lin" valueType="num">
                                      <p:cBhvr>
                                        <p:cTn id="55" dur="500"/>
                                        <p:tgtEl>
                                          <p:spTgt spid="12"/>
                                        </p:tgtEl>
                                        <p:attrNameLst>
                                          <p:attrName>ppt_h</p:attrName>
                                        </p:attrNameLst>
                                      </p:cBhvr>
                                      <p:tavLst>
                                        <p:tav tm="0">
                                          <p:val>
                                            <p:strVal val="ppt_h"/>
                                          </p:val>
                                        </p:tav>
                                        <p:tav tm="100000">
                                          <p:val>
                                            <p:strVal val="ppt_h"/>
                                          </p:val>
                                        </p:tav>
                                      </p:tavLst>
                                    </p:anim>
                                    <p:anim calcmode="lin" valueType="num">
                                      <p:cBhvr>
                                        <p:cTn id="56" dur="500"/>
                                        <p:tgtEl>
                                          <p:spTgt spid="12"/>
                                        </p:tgtEl>
                                        <p:attrNameLst>
                                          <p:attrName>ppt_x</p:attrName>
                                        </p:attrNameLst>
                                      </p:cBhvr>
                                      <p:tavLst>
                                        <p:tav tm="0">
                                          <p:val>
                                            <p:strVal val="ppt_x"/>
                                          </p:val>
                                        </p:tav>
                                        <p:tav tm="100000">
                                          <p:val>
                                            <p:strVal val="ppt_x-.2"/>
                                          </p:val>
                                        </p:tav>
                                      </p:tavLst>
                                    </p:anim>
                                    <p:anim calcmode="lin" valueType="num">
                                      <p:cBhvr>
                                        <p:cTn id="57" dur="500"/>
                                        <p:tgtEl>
                                          <p:spTgt spid="12"/>
                                        </p:tgtEl>
                                        <p:attrNameLst>
                                          <p:attrName>ppt_y</p:attrName>
                                        </p:attrNameLst>
                                      </p:cBhvr>
                                      <p:tavLst>
                                        <p:tav tm="0">
                                          <p:val>
                                            <p:strVal val="ppt_y"/>
                                          </p:val>
                                        </p:tav>
                                        <p:tav tm="100000">
                                          <p:val>
                                            <p:strVal val="ppt_y"/>
                                          </p:val>
                                        </p:tav>
                                      </p:tavLst>
                                    </p:anim>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par>
                                <p:cTn id="72" presetID="35" presetClass="path" presetSubtype="0" accel="50000" decel="50000" fill="hold" grpId="0" nodeType="withEffect">
                                  <p:stCondLst>
                                    <p:cond delay="0"/>
                                  </p:stCondLst>
                                  <p:childTnLst>
                                    <p:animMotion origin="layout" path="M 2.77778E-7 6.35838E-7 L -0.48229 -0.23422 " pathEditMode="relative" rAng="0" ptsTypes="AA">
                                      <p:cBhvr>
                                        <p:cTn id="73" dur="2000" fill="hold"/>
                                        <p:tgtEl>
                                          <p:spTgt spid="6"/>
                                        </p:tgtEl>
                                        <p:attrNameLst>
                                          <p:attrName>ppt_x</p:attrName>
                                          <p:attrName>ppt_y</p:attrName>
                                        </p:attrNameLst>
                                      </p:cBhvr>
                                      <p:rCtr x="-24100" y="-11700"/>
                                    </p:animMotion>
                                  </p:childTnLst>
                                </p:cTn>
                              </p:par>
                            </p:childTnLst>
                          </p:cTn>
                        </p:par>
                      </p:childTnLst>
                    </p:cTn>
                  </p:par>
                  <p:par>
                    <p:cTn id="74" fill="hold">
                      <p:stCondLst>
                        <p:cond delay="indefinite"/>
                      </p:stCondLst>
                      <p:childTnLst>
                        <p:par>
                          <p:cTn id="75" fill="hold">
                            <p:stCondLst>
                              <p:cond delay="0"/>
                            </p:stCondLst>
                            <p:childTnLst>
                              <p:par>
                                <p:cTn id="76" presetID="54" presetClass="exit" presetSubtype="0" decel="100000" fill="hold" grpId="1" nodeType="clickEffect">
                                  <p:stCondLst>
                                    <p:cond delay="0"/>
                                  </p:stCondLst>
                                  <p:childTnLst>
                                    <p:anim calcmode="lin" valueType="num">
                                      <p:cBhvr>
                                        <p:cTn id="77" dur="500"/>
                                        <p:tgtEl>
                                          <p:spTgt spid="6"/>
                                        </p:tgtEl>
                                        <p:attrNameLst>
                                          <p:attrName>ppt_w</p:attrName>
                                        </p:attrNameLst>
                                      </p:cBhvr>
                                      <p:tavLst>
                                        <p:tav tm="0">
                                          <p:val>
                                            <p:strVal val="ppt_w"/>
                                          </p:val>
                                        </p:tav>
                                        <p:tav tm="100000">
                                          <p:val>
                                            <p:strVal val="ppt_w*0.05"/>
                                          </p:val>
                                        </p:tav>
                                      </p:tavLst>
                                    </p:anim>
                                    <p:anim calcmode="lin" valueType="num">
                                      <p:cBhvr>
                                        <p:cTn id="78" dur="500"/>
                                        <p:tgtEl>
                                          <p:spTgt spid="6"/>
                                        </p:tgtEl>
                                        <p:attrNameLst>
                                          <p:attrName>ppt_h</p:attrName>
                                        </p:attrNameLst>
                                      </p:cBhvr>
                                      <p:tavLst>
                                        <p:tav tm="0">
                                          <p:val>
                                            <p:strVal val="ppt_h"/>
                                          </p:val>
                                        </p:tav>
                                        <p:tav tm="100000">
                                          <p:val>
                                            <p:strVal val="ppt_h"/>
                                          </p:val>
                                        </p:tav>
                                      </p:tavLst>
                                    </p:anim>
                                    <p:anim calcmode="lin" valueType="num">
                                      <p:cBhvr>
                                        <p:cTn id="79" dur="500"/>
                                        <p:tgtEl>
                                          <p:spTgt spid="6"/>
                                        </p:tgtEl>
                                        <p:attrNameLst>
                                          <p:attrName>ppt_x</p:attrName>
                                        </p:attrNameLst>
                                      </p:cBhvr>
                                      <p:tavLst>
                                        <p:tav tm="0">
                                          <p:val>
                                            <p:strVal val="ppt_x"/>
                                          </p:val>
                                        </p:tav>
                                        <p:tav tm="100000">
                                          <p:val>
                                            <p:strVal val="ppt_x-.2"/>
                                          </p:val>
                                        </p:tav>
                                      </p:tavLst>
                                    </p:anim>
                                    <p:anim calcmode="lin" valueType="num">
                                      <p:cBhvr>
                                        <p:cTn id="80" dur="500"/>
                                        <p:tgtEl>
                                          <p:spTgt spid="6"/>
                                        </p:tgtEl>
                                        <p:attrNameLst>
                                          <p:attrName>ppt_y</p:attrName>
                                        </p:attrNameLst>
                                      </p:cBhvr>
                                      <p:tavLst>
                                        <p:tav tm="0">
                                          <p:val>
                                            <p:strVal val="ppt_y"/>
                                          </p:val>
                                        </p:tav>
                                        <p:tav tm="100000">
                                          <p:val>
                                            <p:strVal val="ppt_y"/>
                                          </p:val>
                                        </p:tav>
                                      </p:tavLst>
                                    </p:anim>
                                    <p:animEffect transition="out" filter="fade">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par>
                                <p:cTn id="83" presetID="54" presetClass="exit" presetSubtype="0" decel="100000" fill="hold" grpId="1" nodeType="withEffect">
                                  <p:stCondLst>
                                    <p:cond delay="0"/>
                                  </p:stCondLst>
                                  <p:childTnLst>
                                    <p:anim calcmode="lin" valueType="num">
                                      <p:cBhvr>
                                        <p:cTn id="84" dur="500"/>
                                        <p:tgtEl>
                                          <p:spTgt spid="20"/>
                                        </p:tgtEl>
                                        <p:attrNameLst>
                                          <p:attrName>ppt_w</p:attrName>
                                        </p:attrNameLst>
                                      </p:cBhvr>
                                      <p:tavLst>
                                        <p:tav tm="0">
                                          <p:val>
                                            <p:strVal val="ppt_w"/>
                                          </p:val>
                                        </p:tav>
                                        <p:tav tm="100000">
                                          <p:val>
                                            <p:strVal val="ppt_w*0.05"/>
                                          </p:val>
                                        </p:tav>
                                      </p:tavLst>
                                    </p:anim>
                                    <p:anim calcmode="lin" valueType="num">
                                      <p:cBhvr>
                                        <p:cTn id="85" dur="500"/>
                                        <p:tgtEl>
                                          <p:spTgt spid="20"/>
                                        </p:tgtEl>
                                        <p:attrNameLst>
                                          <p:attrName>ppt_h</p:attrName>
                                        </p:attrNameLst>
                                      </p:cBhvr>
                                      <p:tavLst>
                                        <p:tav tm="0">
                                          <p:val>
                                            <p:strVal val="ppt_h"/>
                                          </p:val>
                                        </p:tav>
                                        <p:tav tm="100000">
                                          <p:val>
                                            <p:strVal val="ppt_h"/>
                                          </p:val>
                                        </p:tav>
                                      </p:tavLst>
                                    </p:anim>
                                    <p:anim calcmode="lin" valueType="num">
                                      <p:cBhvr>
                                        <p:cTn id="86" dur="500"/>
                                        <p:tgtEl>
                                          <p:spTgt spid="20"/>
                                        </p:tgtEl>
                                        <p:attrNameLst>
                                          <p:attrName>ppt_x</p:attrName>
                                        </p:attrNameLst>
                                      </p:cBhvr>
                                      <p:tavLst>
                                        <p:tav tm="0">
                                          <p:val>
                                            <p:strVal val="ppt_x"/>
                                          </p:val>
                                        </p:tav>
                                        <p:tav tm="100000">
                                          <p:val>
                                            <p:strVal val="ppt_x-.2"/>
                                          </p:val>
                                        </p:tav>
                                      </p:tavLst>
                                    </p:anim>
                                    <p:anim calcmode="lin" valueType="num">
                                      <p:cBhvr>
                                        <p:cTn id="87" dur="500"/>
                                        <p:tgtEl>
                                          <p:spTgt spid="20"/>
                                        </p:tgtEl>
                                        <p:attrNameLst>
                                          <p:attrName>ppt_y</p:attrName>
                                        </p:attrNameLst>
                                      </p:cBhvr>
                                      <p:tavLst>
                                        <p:tav tm="0">
                                          <p:val>
                                            <p:strVal val="ppt_y"/>
                                          </p:val>
                                        </p:tav>
                                        <p:tav tm="100000">
                                          <p:val>
                                            <p:strVal val="ppt_y"/>
                                          </p:val>
                                        </p:tav>
                                      </p:tavLst>
                                    </p:anim>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par>
                                <p:cTn id="90" presetID="54" presetClass="exit" presetSubtype="0" decel="100000" fill="hold" nodeType="withEffect">
                                  <p:stCondLst>
                                    <p:cond delay="0"/>
                                  </p:stCondLst>
                                  <p:childTnLst>
                                    <p:anim calcmode="lin" valueType="num">
                                      <p:cBhvr>
                                        <p:cTn id="91" dur="500"/>
                                        <p:tgtEl>
                                          <p:spTgt spid="19"/>
                                        </p:tgtEl>
                                        <p:attrNameLst>
                                          <p:attrName>ppt_w</p:attrName>
                                        </p:attrNameLst>
                                      </p:cBhvr>
                                      <p:tavLst>
                                        <p:tav tm="0">
                                          <p:val>
                                            <p:strVal val="ppt_w"/>
                                          </p:val>
                                        </p:tav>
                                        <p:tav tm="100000">
                                          <p:val>
                                            <p:strVal val="ppt_w*0.05"/>
                                          </p:val>
                                        </p:tav>
                                      </p:tavLst>
                                    </p:anim>
                                    <p:anim calcmode="lin" valueType="num">
                                      <p:cBhvr>
                                        <p:cTn id="92" dur="500"/>
                                        <p:tgtEl>
                                          <p:spTgt spid="19"/>
                                        </p:tgtEl>
                                        <p:attrNameLst>
                                          <p:attrName>ppt_h</p:attrName>
                                        </p:attrNameLst>
                                      </p:cBhvr>
                                      <p:tavLst>
                                        <p:tav tm="0">
                                          <p:val>
                                            <p:strVal val="ppt_h"/>
                                          </p:val>
                                        </p:tav>
                                        <p:tav tm="100000">
                                          <p:val>
                                            <p:strVal val="ppt_h"/>
                                          </p:val>
                                        </p:tav>
                                      </p:tavLst>
                                    </p:anim>
                                    <p:anim calcmode="lin" valueType="num">
                                      <p:cBhvr>
                                        <p:cTn id="93" dur="500"/>
                                        <p:tgtEl>
                                          <p:spTgt spid="19"/>
                                        </p:tgtEl>
                                        <p:attrNameLst>
                                          <p:attrName>ppt_x</p:attrName>
                                        </p:attrNameLst>
                                      </p:cBhvr>
                                      <p:tavLst>
                                        <p:tav tm="0">
                                          <p:val>
                                            <p:strVal val="ppt_x"/>
                                          </p:val>
                                        </p:tav>
                                        <p:tav tm="100000">
                                          <p:val>
                                            <p:strVal val="ppt_x-.2"/>
                                          </p:val>
                                        </p:tav>
                                      </p:tavLst>
                                    </p:anim>
                                    <p:anim calcmode="lin" valueType="num">
                                      <p:cBhvr>
                                        <p:cTn id="94" dur="500"/>
                                        <p:tgtEl>
                                          <p:spTgt spid="19"/>
                                        </p:tgtEl>
                                        <p:attrNameLst>
                                          <p:attrName>ppt_y</p:attrName>
                                        </p:attrNameLst>
                                      </p:cBhvr>
                                      <p:tavLst>
                                        <p:tav tm="0">
                                          <p:val>
                                            <p:strVal val="ppt_y"/>
                                          </p:val>
                                        </p:tav>
                                        <p:tav tm="100000">
                                          <p:val>
                                            <p:strVal val="ppt_y"/>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0"/>
                                        <p:tgtEl>
                                          <p:spTgt spid="22"/>
                                        </p:tgtEl>
                                      </p:cBhvr>
                                    </p:animEffect>
                                    <p:anim calcmode="lin" valueType="num">
                                      <p:cBhvr>
                                        <p:cTn id="107" dur="1000" fill="hold"/>
                                        <p:tgtEl>
                                          <p:spTgt spid="22"/>
                                        </p:tgtEl>
                                        <p:attrNameLst>
                                          <p:attrName>ppt_x</p:attrName>
                                        </p:attrNameLst>
                                      </p:cBhvr>
                                      <p:tavLst>
                                        <p:tav tm="0">
                                          <p:val>
                                            <p:strVal val="#ppt_x"/>
                                          </p:val>
                                        </p:tav>
                                        <p:tav tm="100000">
                                          <p:val>
                                            <p:strVal val="#ppt_x"/>
                                          </p:val>
                                        </p:tav>
                                      </p:tavLst>
                                    </p:anim>
                                    <p:anim calcmode="lin" valueType="num">
                                      <p:cBhvr>
                                        <p:cTn id="108" dur="1000" fill="hold"/>
                                        <p:tgtEl>
                                          <p:spTgt spid="22"/>
                                        </p:tgtEl>
                                        <p:attrNameLst>
                                          <p:attrName>ppt_y</p:attrName>
                                        </p:attrNameLst>
                                      </p:cBhvr>
                                      <p:tavLst>
                                        <p:tav tm="0">
                                          <p:val>
                                            <p:strVal val="#ppt_y-.1"/>
                                          </p:val>
                                        </p:tav>
                                        <p:tav tm="100000">
                                          <p:val>
                                            <p:strVal val="#ppt_y"/>
                                          </p:val>
                                        </p:tav>
                                      </p:tavLst>
                                    </p:anim>
                                  </p:childTnLst>
                                </p:cTn>
                              </p:par>
                              <p:par>
                                <p:cTn id="109" presetID="35" presetClass="path" presetSubtype="0" accel="50000" decel="50000" fill="hold" grpId="0" nodeType="withEffect">
                                  <p:stCondLst>
                                    <p:cond delay="0"/>
                                  </p:stCondLst>
                                  <p:childTnLst>
                                    <p:animMotion origin="layout" path="M -2.5E-6 0.00694 L -0.55903 -0.55954 " pathEditMode="relative" rAng="0" ptsTypes="AA">
                                      <p:cBhvr>
                                        <p:cTn id="110" dur="2000" fill="hold"/>
                                        <p:tgtEl>
                                          <p:spTgt spid="4"/>
                                        </p:tgtEl>
                                        <p:attrNameLst>
                                          <p:attrName>ppt_x</p:attrName>
                                          <p:attrName>ppt_y</p:attrName>
                                        </p:attrNameLst>
                                      </p:cBhvr>
                                      <p:rCtr x="-28000" y="-28300"/>
                                    </p:animMotion>
                                  </p:childTnLst>
                                </p:cTn>
                              </p:par>
                            </p:childTnLst>
                          </p:cTn>
                        </p:par>
                      </p:childTnLst>
                    </p:cTn>
                  </p:par>
                  <p:par>
                    <p:cTn id="111" fill="hold">
                      <p:stCondLst>
                        <p:cond delay="indefinite"/>
                      </p:stCondLst>
                      <p:childTnLst>
                        <p:par>
                          <p:cTn id="112" fill="hold">
                            <p:stCondLst>
                              <p:cond delay="0"/>
                            </p:stCondLst>
                            <p:childTnLst>
                              <p:par>
                                <p:cTn id="113" presetID="54" presetClass="exit" presetSubtype="0" decel="100000" fill="hold" grpId="1" nodeType="clickEffect">
                                  <p:stCondLst>
                                    <p:cond delay="0"/>
                                  </p:stCondLst>
                                  <p:childTnLst>
                                    <p:anim calcmode="lin" valueType="num">
                                      <p:cBhvr>
                                        <p:cTn id="114" dur="500"/>
                                        <p:tgtEl>
                                          <p:spTgt spid="4"/>
                                        </p:tgtEl>
                                        <p:attrNameLst>
                                          <p:attrName>ppt_w</p:attrName>
                                        </p:attrNameLst>
                                      </p:cBhvr>
                                      <p:tavLst>
                                        <p:tav tm="0">
                                          <p:val>
                                            <p:strVal val="ppt_w"/>
                                          </p:val>
                                        </p:tav>
                                        <p:tav tm="100000">
                                          <p:val>
                                            <p:strVal val="ppt_w*0.05"/>
                                          </p:val>
                                        </p:tav>
                                      </p:tavLst>
                                    </p:anim>
                                    <p:anim calcmode="lin" valueType="num">
                                      <p:cBhvr>
                                        <p:cTn id="115" dur="500"/>
                                        <p:tgtEl>
                                          <p:spTgt spid="4"/>
                                        </p:tgtEl>
                                        <p:attrNameLst>
                                          <p:attrName>ppt_h</p:attrName>
                                        </p:attrNameLst>
                                      </p:cBhvr>
                                      <p:tavLst>
                                        <p:tav tm="0">
                                          <p:val>
                                            <p:strVal val="ppt_h"/>
                                          </p:val>
                                        </p:tav>
                                        <p:tav tm="100000">
                                          <p:val>
                                            <p:strVal val="ppt_h"/>
                                          </p:val>
                                        </p:tav>
                                      </p:tavLst>
                                    </p:anim>
                                    <p:anim calcmode="lin" valueType="num">
                                      <p:cBhvr>
                                        <p:cTn id="116" dur="500"/>
                                        <p:tgtEl>
                                          <p:spTgt spid="4"/>
                                        </p:tgtEl>
                                        <p:attrNameLst>
                                          <p:attrName>ppt_x</p:attrName>
                                        </p:attrNameLst>
                                      </p:cBhvr>
                                      <p:tavLst>
                                        <p:tav tm="0">
                                          <p:val>
                                            <p:strVal val="ppt_x"/>
                                          </p:val>
                                        </p:tav>
                                        <p:tav tm="100000">
                                          <p:val>
                                            <p:strVal val="ppt_x-.2"/>
                                          </p:val>
                                        </p:tav>
                                      </p:tavLst>
                                    </p:anim>
                                    <p:anim calcmode="lin" valueType="num">
                                      <p:cBhvr>
                                        <p:cTn id="117" dur="500"/>
                                        <p:tgtEl>
                                          <p:spTgt spid="4"/>
                                        </p:tgtEl>
                                        <p:attrNameLst>
                                          <p:attrName>ppt_y</p:attrName>
                                        </p:attrNameLst>
                                      </p:cBhvr>
                                      <p:tavLst>
                                        <p:tav tm="0">
                                          <p:val>
                                            <p:strVal val="ppt_y"/>
                                          </p:val>
                                        </p:tav>
                                        <p:tav tm="100000">
                                          <p:val>
                                            <p:strVal val="ppt_y"/>
                                          </p:val>
                                        </p:tav>
                                      </p:tavLst>
                                    </p:anim>
                                    <p:animEffect transition="out" filter="fade">
                                      <p:cBhvr>
                                        <p:cTn id="118" dur="500"/>
                                        <p:tgtEl>
                                          <p:spTgt spid="4"/>
                                        </p:tgtEl>
                                      </p:cBhvr>
                                    </p:animEffect>
                                    <p:set>
                                      <p:cBhvr>
                                        <p:cTn id="119" dur="1" fill="hold">
                                          <p:stCondLst>
                                            <p:cond delay="499"/>
                                          </p:stCondLst>
                                        </p:cTn>
                                        <p:tgtEl>
                                          <p:spTgt spid="4"/>
                                        </p:tgtEl>
                                        <p:attrNameLst>
                                          <p:attrName>style.visibility</p:attrName>
                                        </p:attrNameLst>
                                      </p:cBhvr>
                                      <p:to>
                                        <p:strVal val="hidden"/>
                                      </p:to>
                                    </p:set>
                                  </p:childTnLst>
                                </p:cTn>
                              </p:par>
                              <p:par>
                                <p:cTn id="120" presetID="54" presetClass="exit" presetSubtype="0" decel="100000" fill="hold" grpId="1" nodeType="withEffect">
                                  <p:stCondLst>
                                    <p:cond delay="0"/>
                                  </p:stCondLst>
                                  <p:childTnLst>
                                    <p:anim calcmode="lin" valueType="num">
                                      <p:cBhvr>
                                        <p:cTn id="121" dur="500"/>
                                        <p:tgtEl>
                                          <p:spTgt spid="22"/>
                                        </p:tgtEl>
                                        <p:attrNameLst>
                                          <p:attrName>ppt_w</p:attrName>
                                        </p:attrNameLst>
                                      </p:cBhvr>
                                      <p:tavLst>
                                        <p:tav tm="0">
                                          <p:val>
                                            <p:strVal val="ppt_w"/>
                                          </p:val>
                                        </p:tav>
                                        <p:tav tm="100000">
                                          <p:val>
                                            <p:strVal val="ppt_w*0.05"/>
                                          </p:val>
                                        </p:tav>
                                      </p:tavLst>
                                    </p:anim>
                                    <p:anim calcmode="lin" valueType="num">
                                      <p:cBhvr>
                                        <p:cTn id="122" dur="500"/>
                                        <p:tgtEl>
                                          <p:spTgt spid="22"/>
                                        </p:tgtEl>
                                        <p:attrNameLst>
                                          <p:attrName>ppt_h</p:attrName>
                                        </p:attrNameLst>
                                      </p:cBhvr>
                                      <p:tavLst>
                                        <p:tav tm="0">
                                          <p:val>
                                            <p:strVal val="ppt_h"/>
                                          </p:val>
                                        </p:tav>
                                        <p:tav tm="100000">
                                          <p:val>
                                            <p:strVal val="ppt_h"/>
                                          </p:val>
                                        </p:tav>
                                      </p:tavLst>
                                    </p:anim>
                                    <p:anim calcmode="lin" valueType="num">
                                      <p:cBhvr>
                                        <p:cTn id="123" dur="500"/>
                                        <p:tgtEl>
                                          <p:spTgt spid="22"/>
                                        </p:tgtEl>
                                        <p:attrNameLst>
                                          <p:attrName>ppt_x</p:attrName>
                                        </p:attrNameLst>
                                      </p:cBhvr>
                                      <p:tavLst>
                                        <p:tav tm="0">
                                          <p:val>
                                            <p:strVal val="ppt_x"/>
                                          </p:val>
                                        </p:tav>
                                        <p:tav tm="100000">
                                          <p:val>
                                            <p:strVal val="ppt_x-.2"/>
                                          </p:val>
                                        </p:tav>
                                      </p:tavLst>
                                    </p:anim>
                                    <p:anim calcmode="lin" valueType="num">
                                      <p:cBhvr>
                                        <p:cTn id="124" dur="500"/>
                                        <p:tgtEl>
                                          <p:spTgt spid="22"/>
                                        </p:tgtEl>
                                        <p:attrNameLst>
                                          <p:attrName>ppt_y</p:attrName>
                                        </p:attrNameLst>
                                      </p:cBhvr>
                                      <p:tavLst>
                                        <p:tav tm="0">
                                          <p:val>
                                            <p:strVal val="ppt_y"/>
                                          </p:val>
                                        </p:tav>
                                        <p:tav tm="100000">
                                          <p:val>
                                            <p:strVal val="ppt_y"/>
                                          </p:val>
                                        </p:tav>
                                      </p:tavLst>
                                    </p:anim>
                                    <p:animEffect transition="out" filter="fade">
                                      <p:cBhvr>
                                        <p:cTn id="125" dur="500"/>
                                        <p:tgtEl>
                                          <p:spTgt spid="22"/>
                                        </p:tgtEl>
                                      </p:cBhvr>
                                    </p:animEffect>
                                    <p:set>
                                      <p:cBhvr>
                                        <p:cTn id="126" dur="1" fill="hold">
                                          <p:stCondLst>
                                            <p:cond delay="499"/>
                                          </p:stCondLst>
                                        </p:cTn>
                                        <p:tgtEl>
                                          <p:spTgt spid="22"/>
                                        </p:tgtEl>
                                        <p:attrNameLst>
                                          <p:attrName>style.visibility</p:attrName>
                                        </p:attrNameLst>
                                      </p:cBhvr>
                                      <p:to>
                                        <p:strVal val="hidden"/>
                                      </p:to>
                                    </p:set>
                                  </p:childTnLst>
                                </p:cTn>
                              </p:par>
                              <p:par>
                                <p:cTn id="127" presetID="54" presetClass="exit" presetSubtype="0" decel="100000" fill="hold" nodeType="withEffect">
                                  <p:stCondLst>
                                    <p:cond delay="0"/>
                                  </p:stCondLst>
                                  <p:childTnLst>
                                    <p:anim calcmode="lin" valueType="num">
                                      <p:cBhvr>
                                        <p:cTn id="128" dur="500"/>
                                        <p:tgtEl>
                                          <p:spTgt spid="21"/>
                                        </p:tgtEl>
                                        <p:attrNameLst>
                                          <p:attrName>ppt_w</p:attrName>
                                        </p:attrNameLst>
                                      </p:cBhvr>
                                      <p:tavLst>
                                        <p:tav tm="0">
                                          <p:val>
                                            <p:strVal val="ppt_w"/>
                                          </p:val>
                                        </p:tav>
                                        <p:tav tm="100000">
                                          <p:val>
                                            <p:strVal val="ppt_w*0.05"/>
                                          </p:val>
                                        </p:tav>
                                      </p:tavLst>
                                    </p:anim>
                                    <p:anim calcmode="lin" valueType="num">
                                      <p:cBhvr>
                                        <p:cTn id="129" dur="500"/>
                                        <p:tgtEl>
                                          <p:spTgt spid="21"/>
                                        </p:tgtEl>
                                        <p:attrNameLst>
                                          <p:attrName>ppt_h</p:attrName>
                                        </p:attrNameLst>
                                      </p:cBhvr>
                                      <p:tavLst>
                                        <p:tav tm="0">
                                          <p:val>
                                            <p:strVal val="ppt_h"/>
                                          </p:val>
                                        </p:tav>
                                        <p:tav tm="100000">
                                          <p:val>
                                            <p:strVal val="ppt_h"/>
                                          </p:val>
                                        </p:tav>
                                      </p:tavLst>
                                    </p:anim>
                                    <p:anim calcmode="lin" valueType="num">
                                      <p:cBhvr>
                                        <p:cTn id="130" dur="500"/>
                                        <p:tgtEl>
                                          <p:spTgt spid="21"/>
                                        </p:tgtEl>
                                        <p:attrNameLst>
                                          <p:attrName>ppt_x</p:attrName>
                                        </p:attrNameLst>
                                      </p:cBhvr>
                                      <p:tavLst>
                                        <p:tav tm="0">
                                          <p:val>
                                            <p:strVal val="ppt_x"/>
                                          </p:val>
                                        </p:tav>
                                        <p:tav tm="100000">
                                          <p:val>
                                            <p:strVal val="ppt_x-.2"/>
                                          </p:val>
                                        </p:tav>
                                      </p:tavLst>
                                    </p:anim>
                                    <p:anim calcmode="lin" valueType="num">
                                      <p:cBhvr>
                                        <p:cTn id="131" dur="500"/>
                                        <p:tgtEl>
                                          <p:spTgt spid="21"/>
                                        </p:tgtEl>
                                        <p:attrNameLst>
                                          <p:attrName>ppt_y</p:attrName>
                                        </p:attrNameLst>
                                      </p:cBhvr>
                                      <p:tavLst>
                                        <p:tav tm="0">
                                          <p:val>
                                            <p:strVal val="ppt_y"/>
                                          </p:val>
                                        </p:tav>
                                        <p:tav tm="100000">
                                          <p:val>
                                            <p:strVal val="ppt_y"/>
                                          </p:val>
                                        </p:tav>
                                      </p:tavLst>
                                    </p:anim>
                                    <p:animEffect transition="out" filter="fade">
                                      <p:cBhvr>
                                        <p:cTn id="132" dur="500"/>
                                        <p:tgtEl>
                                          <p:spTgt spid="21"/>
                                        </p:tgtEl>
                                      </p:cBhvr>
                                    </p:animEffect>
                                    <p:set>
                                      <p:cBhvr>
                                        <p:cTn id="133" dur="1" fill="hold">
                                          <p:stCondLst>
                                            <p:cond delay="499"/>
                                          </p:stCondLst>
                                        </p:cTn>
                                        <p:tgtEl>
                                          <p:spTgt spid="21"/>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nodeType="clickEffect">
                                  <p:stCondLst>
                                    <p:cond delay="0"/>
                                  </p:stCondLst>
                                  <p:childTnLst>
                                    <p:set>
                                      <p:cBhvr>
                                        <p:cTn id="137" dur="1" fill="hold">
                                          <p:stCondLst>
                                            <p:cond delay="0"/>
                                          </p:stCondLst>
                                        </p:cTn>
                                        <p:tgtEl>
                                          <p:spTgt spid="24"/>
                                        </p:tgtEl>
                                        <p:attrNameLst>
                                          <p:attrName>style.visibility</p:attrName>
                                        </p:attrNameLst>
                                      </p:cBhvr>
                                      <p:to>
                                        <p:strVal val="visible"/>
                                      </p:to>
                                    </p:set>
                                    <p:anim calcmode="lin" valueType="num">
                                      <p:cBhvr>
                                        <p:cTn id="138" dur="500" fill="hold"/>
                                        <p:tgtEl>
                                          <p:spTgt spid="24"/>
                                        </p:tgtEl>
                                        <p:attrNameLst>
                                          <p:attrName>ppt_w</p:attrName>
                                        </p:attrNameLst>
                                      </p:cBhvr>
                                      <p:tavLst>
                                        <p:tav tm="0">
                                          <p:val>
                                            <p:fltVal val="0"/>
                                          </p:val>
                                        </p:tav>
                                        <p:tav tm="100000">
                                          <p:val>
                                            <p:strVal val="#ppt_w"/>
                                          </p:val>
                                        </p:tav>
                                      </p:tavLst>
                                    </p:anim>
                                    <p:anim calcmode="lin" valueType="num">
                                      <p:cBhvr>
                                        <p:cTn id="139" dur="500" fill="hold"/>
                                        <p:tgtEl>
                                          <p:spTgt spid="24"/>
                                        </p:tgtEl>
                                        <p:attrNameLst>
                                          <p:attrName>ppt_h</p:attrName>
                                        </p:attrNameLst>
                                      </p:cBhvr>
                                      <p:tavLst>
                                        <p:tav tm="0">
                                          <p:val>
                                            <p:fltVal val="0"/>
                                          </p:val>
                                        </p:tav>
                                        <p:tav tm="100000">
                                          <p:val>
                                            <p:strVal val="#ppt_h"/>
                                          </p:val>
                                        </p:tav>
                                      </p:tavLst>
                                    </p:anim>
                                    <p:animEffect transition="in" filter="fade">
                                      <p:cBhvr>
                                        <p:cTn id="140" dur="500"/>
                                        <p:tgtEl>
                                          <p:spTgt spid="24"/>
                                        </p:tgtEl>
                                      </p:cBhvr>
                                    </p:animEffect>
                                  </p:childTnLst>
                                </p:cTn>
                              </p:par>
                              <p:par>
                                <p:cTn id="141" presetID="47" presetClass="entr" presetSubtype="0"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1000"/>
                                        <p:tgtEl>
                                          <p:spTgt spid="25"/>
                                        </p:tgtEl>
                                      </p:cBhvr>
                                    </p:animEffect>
                                    <p:anim calcmode="lin" valueType="num">
                                      <p:cBhvr>
                                        <p:cTn id="144" dur="1000" fill="hold"/>
                                        <p:tgtEl>
                                          <p:spTgt spid="25"/>
                                        </p:tgtEl>
                                        <p:attrNameLst>
                                          <p:attrName>ppt_x</p:attrName>
                                        </p:attrNameLst>
                                      </p:cBhvr>
                                      <p:tavLst>
                                        <p:tav tm="0">
                                          <p:val>
                                            <p:strVal val="#ppt_x"/>
                                          </p:val>
                                        </p:tav>
                                        <p:tav tm="100000">
                                          <p:val>
                                            <p:strVal val="#ppt_x"/>
                                          </p:val>
                                        </p:tav>
                                      </p:tavLst>
                                    </p:anim>
                                    <p:anim calcmode="lin" valueType="num">
                                      <p:cBhvr>
                                        <p:cTn id="145" dur="1000" fill="hold"/>
                                        <p:tgtEl>
                                          <p:spTgt spid="25"/>
                                        </p:tgtEl>
                                        <p:attrNameLst>
                                          <p:attrName>ppt_y</p:attrName>
                                        </p:attrNameLst>
                                      </p:cBhvr>
                                      <p:tavLst>
                                        <p:tav tm="0">
                                          <p:val>
                                            <p:strVal val="#ppt_y-.1"/>
                                          </p:val>
                                        </p:tav>
                                        <p:tav tm="100000">
                                          <p:val>
                                            <p:strVal val="#ppt_y"/>
                                          </p:val>
                                        </p:tav>
                                      </p:tavLst>
                                    </p:anim>
                                  </p:childTnLst>
                                </p:cTn>
                              </p:par>
                              <p:par>
                                <p:cTn id="146" presetID="64" presetClass="path" presetSubtype="0" accel="50000" decel="50000" fill="hold" grpId="0" nodeType="withEffect">
                                  <p:stCondLst>
                                    <p:cond delay="0"/>
                                  </p:stCondLst>
                                  <p:childTnLst>
                                    <p:animMotion origin="layout" path="M 1.94444E-6 -4.27746E-6 L -0.18507 -0.72277 " pathEditMode="relative" rAng="0" ptsTypes="AA">
                                      <p:cBhvr>
                                        <p:cTn id="147" dur="2000" fill="hold"/>
                                        <p:tgtEl>
                                          <p:spTgt spid="23"/>
                                        </p:tgtEl>
                                        <p:attrNameLst>
                                          <p:attrName>ppt_x</p:attrName>
                                          <p:attrName>ppt_y</p:attrName>
                                        </p:attrNameLst>
                                      </p:cBhvr>
                                      <p:rCtr x="-9300" y="-3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3" grpId="1"/>
      <p:bldP spid="17" grpId="0" animBg="1"/>
      <p:bldP spid="17" grpId="1" animBg="1"/>
      <p:bldP spid="8" grpId="0"/>
      <p:bldP spid="8" grpId="1"/>
      <p:bldP spid="20" grpId="0" animBg="1"/>
      <p:bldP spid="20" grpId="1" animBg="1"/>
      <p:bldP spid="6" grpId="0"/>
      <p:bldP spid="6" grpId="1"/>
      <p:bldP spid="22" grpId="0" animBg="1"/>
      <p:bldP spid="22" grpId="1" animBg="1"/>
      <p:bldP spid="4" grpId="0"/>
      <p:bldP spid="4" grpId="1"/>
      <p:bldP spid="25"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0AE487D-B706-47B6-90C2-15CEA3ADD6A3}"/>
              </a:ext>
            </a:extLst>
          </p:cNvPr>
          <p:cNvSpPr>
            <a:spLocks noGrp="1"/>
          </p:cNvSpPr>
          <p:nvPr>
            <p:ph type="title"/>
          </p:nvPr>
        </p:nvSpPr>
        <p:spPr/>
        <p:txBody>
          <a:bodyPr>
            <a:normAutofit fontScale="90000"/>
          </a:bodyPr>
          <a:lstStyle/>
          <a:p>
            <a:pPr algn="ctr"/>
            <a:r>
              <a:rPr lang="ru-RU" sz="4400" b="1" dirty="0">
                <a:solidFill>
                  <a:srgbClr val="0070C0"/>
                </a:solidFill>
                <a:latin typeface="Monotype Corsiva" pitchFamily="66" charset="0"/>
                <a:cs typeface="Times New Roman" pitchFamily="18" charset="0"/>
              </a:rPr>
              <a:t>Творческие игры </a:t>
            </a:r>
            <a:br>
              <a:rPr lang="ru-RU" sz="4400" b="1" dirty="0">
                <a:solidFill>
                  <a:srgbClr val="0070C0"/>
                </a:solidFill>
                <a:latin typeface="Monotype Corsiva" pitchFamily="66" charset="0"/>
                <a:cs typeface="Times New Roman" pitchFamily="18" charset="0"/>
              </a:rPr>
            </a:br>
            <a:endParaRPr lang="ru-RU" dirty="0"/>
          </a:p>
        </p:txBody>
      </p:sp>
      <p:sp>
        <p:nvSpPr>
          <p:cNvPr id="3" name="Объект 2">
            <a:extLst>
              <a:ext uri="{FF2B5EF4-FFF2-40B4-BE49-F238E27FC236}">
                <a16:creationId xmlns="" xmlns:a16="http://schemas.microsoft.com/office/drawing/2014/main" id="{1B307EBE-C38B-460C-892B-831145890DE8}"/>
              </a:ext>
            </a:extLst>
          </p:cNvPr>
          <p:cNvSpPr>
            <a:spLocks noGrp="1"/>
          </p:cNvSpPr>
          <p:nvPr>
            <p:ph idx="1"/>
          </p:nvPr>
        </p:nvSpPr>
        <p:spPr/>
        <p:txBody>
          <a:bodyPr>
            <a:normAutofit fontScale="55000" lnSpcReduction="20000"/>
          </a:bodyPr>
          <a:lstStyle/>
          <a:p>
            <a:pPr marL="82296" indent="0">
              <a:buNone/>
            </a:pPr>
            <a:r>
              <a:rPr lang="en-US" sz="5500" b="1" i="1" dirty="0">
                <a:solidFill>
                  <a:srgbClr val="0070C0"/>
                </a:solidFill>
              </a:rPr>
              <a:t>1</a:t>
            </a:r>
            <a:r>
              <a:rPr lang="ru-RU" sz="5500" b="1" i="1" dirty="0">
                <a:solidFill>
                  <a:srgbClr val="0070C0"/>
                </a:solidFill>
              </a:rPr>
              <a:t>. Творческий </a:t>
            </a:r>
            <a:r>
              <a:rPr lang="en-US" sz="5500" b="1" i="1" dirty="0" err="1">
                <a:solidFill>
                  <a:srgbClr val="0070C0"/>
                </a:solidFill>
              </a:rPr>
              <a:t>рассказ</a:t>
            </a:r>
            <a:r>
              <a:rPr lang="ru-RU" sz="5500" b="1" i="1" dirty="0">
                <a:solidFill>
                  <a:srgbClr val="0070C0"/>
                </a:solidFill>
              </a:rPr>
              <a:t> </a:t>
            </a:r>
            <a:r>
              <a:rPr lang="en-US" sz="5500" b="1" i="1" dirty="0">
                <a:solidFill>
                  <a:srgbClr val="0070C0"/>
                </a:solidFill>
              </a:rPr>
              <a:t>«My friend».</a:t>
            </a:r>
          </a:p>
          <a:p>
            <a:pPr marL="82296" indent="0">
              <a:buNone/>
            </a:pPr>
            <a:r>
              <a:rPr lang="ru-RU" sz="3600" dirty="0">
                <a:solidFill>
                  <a:srgbClr val="0070C0"/>
                </a:solidFill>
              </a:rPr>
              <a:t> </a:t>
            </a:r>
            <a:r>
              <a:rPr lang="en-US" sz="3600" dirty="0">
                <a:solidFill>
                  <a:srgbClr val="0070C0"/>
                </a:solidFill>
              </a:rPr>
              <a:t>Make up a story according to the plan</a:t>
            </a:r>
            <a:r>
              <a:rPr lang="ru-RU" sz="3600" dirty="0">
                <a:solidFill>
                  <a:srgbClr val="0070C0"/>
                </a:solidFill>
              </a:rPr>
              <a:t>:</a:t>
            </a:r>
            <a:endParaRPr lang="en-US" sz="3600" dirty="0">
              <a:solidFill>
                <a:srgbClr val="0070C0"/>
              </a:solidFill>
            </a:endParaRPr>
          </a:p>
          <a:p>
            <a:r>
              <a:rPr lang="en-US" sz="3600" dirty="0">
                <a:solidFill>
                  <a:srgbClr val="0070C0"/>
                </a:solidFill>
              </a:rPr>
              <a:t>My friend’s name is…</a:t>
            </a:r>
          </a:p>
          <a:p>
            <a:r>
              <a:rPr lang="en-US" sz="3600" dirty="0">
                <a:solidFill>
                  <a:srgbClr val="0070C0"/>
                </a:solidFill>
              </a:rPr>
              <a:t>He (she) is…(age) </a:t>
            </a:r>
          </a:p>
          <a:p>
            <a:r>
              <a:rPr lang="en-US" sz="3600" dirty="0">
                <a:solidFill>
                  <a:srgbClr val="0070C0"/>
                </a:solidFill>
              </a:rPr>
              <a:t>He (she) is…(appearance) </a:t>
            </a:r>
          </a:p>
          <a:p>
            <a:r>
              <a:rPr lang="en-US" sz="3600" dirty="0">
                <a:solidFill>
                  <a:srgbClr val="0070C0"/>
                </a:solidFill>
              </a:rPr>
              <a:t>He (she) is…(traits of his (her) character)</a:t>
            </a:r>
          </a:p>
          <a:p>
            <a:r>
              <a:rPr lang="en-US" sz="3600" dirty="0">
                <a:solidFill>
                  <a:srgbClr val="0070C0"/>
                </a:solidFill>
              </a:rPr>
              <a:t>He (she) lives in the …</a:t>
            </a:r>
            <a:r>
              <a:rPr lang="ru-RU" sz="3600" dirty="0">
                <a:solidFill>
                  <a:srgbClr val="0070C0"/>
                </a:solidFill>
              </a:rPr>
              <a:t> </a:t>
            </a:r>
            <a:endParaRPr lang="en-US" sz="3600" dirty="0">
              <a:solidFill>
                <a:srgbClr val="0070C0"/>
              </a:solidFill>
            </a:endParaRPr>
          </a:p>
          <a:p>
            <a:r>
              <a:rPr lang="en-US" sz="3600" dirty="0">
                <a:solidFill>
                  <a:srgbClr val="0070C0"/>
                </a:solidFill>
              </a:rPr>
              <a:t>He (she) likes…</a:t>
            </a:r>
          </a:p>
          <a:p>
            <a:r>
              <a:rPr lang="en-US" sz="3600" dirty="0">
                <a:solidFill>
                  <a:srgbClr val="0070C0"/>
                </a:solidFill>
              </a:rPr>
              <a:t>Add your own sentences.</a:t>
            </a:r>
            <a:endParaRPr lang="ru-RU" sz="3600" dirty="0">
              <a:solidFill>
                <a:srgbClr val="0070C0"/>
              </a:solidFill>
            </a:endParaRPr>
          </a:p>
          <a:p>
            <a:pPr marL="82296" indent="0">
              <a:buNone/>
            </a:pPr>
            <a:r>
              <a:rPr lang="en-US" sz="5500" b="1" i="1" dirty="0">
                <a:solidFill>
                  <a:srgbClr val="0070C0"/>
                </a:solidFill>
              </a:rPr>
              <a:t>2</a:t>
            </a:r>
            <a:r>
              <a:rPr lang="ru-RU" sz="5500" b="1" i="1" dirty="0">
                <a:solidFill>
                  <a:srgbClr val="0070C0"/>
                </a:solidFill>
              </a:rPr>
              <a:t>. Ролевая игра «В магазине»</a:t>
            </a:r>
            <a:r>
              <a:rPr lang="en-US" sz="5500" b="1" i="1" dirty="0">
                <a:solidFill>
                  <a:srgbClr val="0070C0"/>
                </a:solidFill>
              </a:rPr>
              <a:t>.</a:t>
            </a:r>
            <a:endParaRPr lang="ru-RU" sz="5500" b="1" i="1" dirty="0">
              <a:solidFill>
                <a:srgbClr val="0070C0"/>
              </a:solidFill>
            </a:endParaRPr>
          </a:p>
          <a:p>
            <a:pPr marL="82296" indent="0">
              <a:buNone/>
            </a:pPr>
            <a:r>
              <a:rPr lang="ru-RU" sz="4400" dirty="0">
                <a:solidFill>
                  <a:srgbClr val="0070C0"/>
                </a:solidFill>
              </a:rPr>
              <a:t>На прилавке магазина разложены различные предметы    одежды или еды, которые можно купить. Учащиеся заходят в магазин и покупают то, что нужно. Происходит диалог между продавцом и покупателем. </a:t>
            </a:r>
          </a:p>
          <a:p>
            <a:endParaRPr lang="ru-RU" dirty="0"/>
          </a:p>
        </p:txBody>
      </p:sp>
    </p:spTree>
    <p:extLst>
      <p:ext uri="{BB962C8B-B14F-4D97-AF65-F5344CB8AC3E}">
        <p14:creationId xmlns:p14="http://schemas.microsoft.com/office/powerpoint/2010/main" val="1176757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187624" y="260648"/>
            <a:ext cx="6924253" cy="1200329"/>
          </a:xfrm>
          <a:prstGeom prst="rect">
            <a:avLst/>
          </a:prstGeom>
          <a:noFill/>
          <a:ln w="9525">
            <a:noFill/>
            <a:miter lim="800000"/>
            <a:headEnd/>
            <a:tailEnd/>
          </a:ln>
          <a:effectLst>
            <a:outerShdw dist="71842" dir="2700000" algn="ctr" rotWithShape="0">
              <a:srgbClr val="FFFF99"/>
            </a:outerShdw>
          </a:effectLst>
        </p:spPr>
        <p:txBody>
          <a:bodyPr wrap="square">
            <a:spAutoFit/>
          </a:bodyPr>
          <a:lstStyle/>
          <a:p>
            <a:pPr algn="ctr">
              <a:defRPr/>
            </a:pPr>
            <a:r>
              <a:rPr lang="en-US" sz="3600" i="1" dirty="0" smtClean="0">
                <a:solidFill>
                  <a:schemeClr val="accent2"/>
                </a:solidFill>
                <a:effectLst>
                  <a:outerShdw blurRad="38100" dist="38100" dir="2700000" algn="tl">
                    <a:srgbClr val="000000"/>
                  </a:outerShdw>
                </a:effectLst>
                <a:latin typeface="Times New Roman" pitchFamily="18" charset="0"/>
                <a:cs typeface="Times New Roman" pitchFamily="18" charset="0"/>
              </a:rPr>
              <a:t>Opportunities of games</a:t>
            </a:r>
          </a:p>
          <a:p>
            <a:pPr algn="ctr">
              <a:defRPr/>
            </a:pPr>
            <a:r>
              <a:rPr lang="en-US" sz="3600" i="1" dirty="0" smtClean="0">
                <a:solidFill>
                  <a:schemeClr val="accent2"/>
                </a:solidFill>
                <a:effectLst>
                  <a:outerShdw blurRad="38100" dist="38100" dir="2700000" algn="tl">
                    <a:srgbClr val="000000"/>
                  </a:outerShdw>
                </a:effectLst>
                <a:latin typeface="Times New Roman" pitchFamily="18" charset="0"/>
                <a:cs typeface="Times New Roman" pitchFamily="18" charset="0"/>
              </a:rPr>
              <a:t>(</a:t>
            </a:r>
            <a:r>
              <a:rPr lang="ru-RU" sz="3600" i="1" dirty="0" smtClean="0">
                <a:solidFill>
                  <a:schemeClr val="accent2"/>
                </a:solidFill>
                <a:effectLst>
                  <a:outerShdw blurRad="38100" dist="38100" dir="2700000" algn="tl">
                    <a:srgbClr val="000000"/>
                  </a:outerShdw>
                </a:effectLst>
                <a:latin typeface="Times New Roman" pitchFamily="18" charset="0"/>
                <a:cs typeface="Times New Roman" pitchFamily="18" charset="0"/>
              </a:rPr>
              <a:t>Широкие возможности игр</a:t>
            </a:r>
            <a:r>
              <a:rPr lang="en-US" sz="3600" i="1" dirty="0" smtClean="0">
                <a:solidFill>
                  <a:schemeClr val="accent2"/>
                </a:solidFill>
                <a:effectLst>
                  <a:outerShdw blurRad="38100" dist="38100" dir="2700000" algn="tl">
                    <a:srgbClr val="000000"/>
                  </a:outerShdw>
                </a:effectLst>
                <a:latin typeface="Times New Roman" pitchFamily="18" charset="0"/>
                <a:cs typeface="Times New Roman" pitchFamily="18" charset="0"/>
              </a:rPr>
              <a:t>)</a:t>
            </a:r>
            <a:endParaRPr lang="ru-RU" sz="3600" i="1" dirty="0">
              <a:solidFill>
                <a:schemeClr val="accent2"/>
              </a:solidFill>
              <a:effectLst>
                <a:outerShdw blurRad="38100" dist="38100" dir="2700000" algn="tl">
                  <a:srgbClr val="000000"/>
                </a:outerShdw>
              </a:effectLst>
              <a:latin typeface="Times New Roman" pitchFamily="18" charset="0"/>
              <a:cs typeface="Times New Roman" pitchFamily="18" charset="0"/>
            </a:endParaRPr>
          </a:p>
        </p:txBody>
      </p:sp>
      <p:sp>
        <p:nvSpPr>
          <p:cNvPr id="10" name="Rectangle 10"/>
          <p:cNvSpPr>
            <a:spLocks noChangeArrowheads="1"/>
          </p:cNvSpPr>
          <p:nvPr/>
        </p:nvSpPr>
        <p:spPr bwMode="auto">
          <a:xfrm>
            <a:off x="395288" y="1556792"/>
            <a:ext cx="3744664" cy="1080120"/>
          </a:xfrm>
          <a:prstGeom prst="rect">
            <a:avLst/>
          </a:prstGeom>
          <a:solidFill>
            <a:schemeClr val="bg2">
              <a:lumMod val="60000"/>
              <a:lumOff val="40000"/>
            </a:schemeClr>
          </a:solidFill>
          <a:ln w="9525">
            <a:solidFill>
              <a:schemeClr val="tx1"/>
            </a:solidFill>
            <a:miter lim="800000"/>
            <a:headEnd/>
            <a:tailEnd/>
          </a:ln>
          <a:effectLst>
            <a:outerShdw dist="53882" dir="2700000" algn="ctr" rotWithShape="0">
              <a:schemeClr val="accent2"/>
            </a:outerShdw>
          </a:effectLst>
        </p:spPr>
        <p:txBody>
          <a:bodyPr wrap="none" anchor="ctr"/>
          <a:lstStyle/>
          <a:p>
            <a:pPr algn="ctr">
              <a:defRPr/>
            </a:pPr>
            <a:r>
              <a:rPr lang="en-US" sz="2800" b="1" dirty="0" smtClean="0">
                <a:solidFill>
                  <a:srgbClr val="C00000"/>
                </a:solidFill>
                <a:effectLst>
                  <a:outerShdw blurRad="38100" dist="38100" dir="2700000" algn="tl">
                    <a:srgbClr val="FFFFFF"/>
                  </a:outerShdw>
                </a:effectLst>
                <a:latin typeface="Times New Roman" pitchFamily="18" charset="0"/>
                <a:cs typeface="Times New Roman" pitchFamily="18" charset="0"/>
              </a:rPr>
              <a:t>Group work</a:t>
            </a:r>
            <a:endParaRPr lang="ru-RU" sz="2800" b="1" dirty="0" smtClean="0">
              <a:solidFill>
                <a:srgbClr val="C00000"/>
              </a:solidFill>
              <a:latin typeface="Times New Roman" pitchFamily="18" charset="0"/>
              <a:cs typeface="Times New Roman" pitchFamily="18" charset="0"/>
            </a:endParaRPr>
          </a:p>
          <a:p>
            <a:pPr algn="ctr">
              <a:defRPr/>
            </a:pPr>
            <a:r>
              <a:rPr lang="ru-RU" sz="2800" b="1" dirty="0" smtClean="0">
                <a:effectLst>
                  <a:outerShdw blurRad="38100" dist="38100" dir="2700000" algn="tl">
                    <a:srgbClr val="FFFFFF"/>
                  </a:outerShdw>
                </a:effectLst>
                <a:latin typeface="Times New Roman" pitchFamily="18" charset="0"/>
                <a:cs typeface="Times New Roman" pitchFamily="18" charset="0"/>
              </a:rPr>
              <a:t>(</a:t>
            </a:r>
            <a:r>
              <a:rPr lang="ru-RU" sz="2800" b="1" dirty="0" smtClean="0">
                <a:latin typeface="Times New Roman" pitchFamily="18" charset="0"/>
                <a:cs typeface="Times New Roman" pitchFamily="18" charset="0"/>
              </a:rPr>
              <a:t>командная работа</a:t>
            </a:r>
            <a:r>
              <a:rPr lang="ru-RU" sz="2800" b="1" dirty="0" smtClean="0">
                <a:effectLst>
                  <a:outerShdw blurRad="38100" dist="38100" dir="2700000" algn="tl">
                    <a:srgbClr val="FFFFFF"/>
                  </a:outerShdw>
                </a:effectLst>
                <a:latin typeface="Times New Roman" pitchFamily="18" charset="0"/>
                <a:cs typeface="Times New Roman" pitchFamily="18" charset="0"/>
              </a:rPr>
              <a:t>)</a:t>
            </a:r>
            <a:endParaRPr lang="ru-RU" sz="2800" b="1" dirty="0">
              <a:effectLst>
                <a:outerShdw blurRad="38100" dist="38100" dir="2700000" algn="tl">
                  <a:srgbClr val="FFFFFF"/>
                </a:outerShdw>
              </a:effectLst>
              <a:latin typeface="Times New Roman" pitchFamily="18" charset="0"/>
              <a:cs typeface="Times New Roman" pitchFamily="18" charset="0"/>
            </a:endParaRPr>
          </a:p>
        </p:txBody>
      </p:sp>
      <p:sp>
        <p:nvSpPr>
          <p:cNvPr id="11" name="Rectangle 12"/>
          <p:cNvSpPr>
            <a:spLocks noChangeArrowheads="1"/>
          </p:cNvSpPr>
          <p:nvPr/>
        </p:nvSpPr>
        <p:spPr bwMode="auto">
          <a:xfrm>
            <a:off x="5076825" y="1556792"/>
            <a:ext cx="3600450" cy="1080120"/>
          </a:xfrm>
          <a:prstGeom prst="rect">
            <a:avLst/>
          </a:prstGeom>
          <a:solidFill>
            <a:schemeClr val="bg2">
              <a:lumMod val="60000"/>
              <a:lumOff val="40000"/>
            </a:schemeClr>
          </a:solidFill>
          <a:ln w="9525">
            <a:solidFill>
              <a:schemeClr val="tx1"/>
            </a:solidFill>
            <a:miter lim="800000"/>
            <a:headEnd/>
            <a:tailEnd/>
          </a:ln>
          <a:effectLst>
            <a:outerShdw dist="53882" dir="2700000" algn="ctr" rotWithShape="0">
              <a:schemeClr val="accent2"/>
            </a:outerShdw>
          </a:effectLst>
        </p:spPr>
        <p:txBody>
          <a:bodyPr wrap="none" anchor="ctr"/>
          <a:lstStyle/>
          <a:p>
            <a:pPr algn="ctr" eaLnBrk="1" fontAlgn="auto" hangingPunct="1">
              <a:spcBef>
                <a:spcPts val="0"/>
              </a:spcBef>
              <a:spcAft>
                <a:spcPts val="0"/>
              </a:spcAft>
              <a:defRPr/>
            </a:pPr>
            <a:r>
              <a:rPr lang="en-US" sz="2800" b="1" dirty="0" smtClean="0">
                <a:solidFill>
                  <a:srgbClr val="C00000"/>
                </a:solidFill>
                <a:effectLst>
                  <a:outerShdw blurRad="38100" dist="38100" dir="2700000" algn="tl">
                    <a:srgbClr val="FFFFFF"/>
                  </a:outerShdw>
                </a:effectLst>
                <a:latin typeface="Times New Roman" pitchFamily="18" charset="0"/>
                <a:cs typeface="Times New Roman" pitchFamily="18" charset="0"/>
              </a:rPr>
              <a:t>Communication</a:t>
            </a:r>
          </a:p>
          <a:p>
            <a:pPr algn="ctr" eaLnBrk="1" fontAlgn="auto" hangingPunct="1">
              <a:spcBef>
                <a:spcPts val="0"/>
              </a:spcBef>
              <a:spcAft>
                <a:spcPts val="0"/>
              </a:spcAft>
              <a:defRPr/>
            </a:pPr>
            <a:r>
              <a:rPr lang="en-US" sz="2800" b="1" dirty="0" smtClean="0">
                <a:effectLst>
                  <a:outerShdw blurRad="38100" dist="38100" dir="2700000" algn="tl">
                    <a:srgbClr val="FFFFFF"/>
                  </a:outerShdw>
                </a:effectLst>
                <a:latin typeface="Times New Roman" pitchFamily="18" charset="0"/>
                <a:cs typeface="Times New Roman" pitchFamily="18" charset="0"/>
              </a:rPr>
              <a:t>(</a:t>
            </a:r>
            <a:r>
              <a:rPr lang="ru-RU" sz="2800" b="1" dirty="0" smtClean="0">
                <a:effectLst>
                  <a:outerShdw blurRad="38100" dist="38100" dir="2700000" algn="tl">
                    <a:srgbClr val="FFFFFF"/>
                  </a:outerShdw>
                </a:effectLst>
                <a:latin typeface="Times New Roman" pitchFamily="18" charset="0"/>
                <a:cs typeface="Times New Roman" pitchFamily="18" charset="0"/>
              </a:rPr>
              <a:t>Общение</a:t>
            </a:r>
            <a:r>
              <a:rPr lang="en-US" sz="2800" b="1" dirty="0" smtClean="0">
                <a:effectLst>
                  <a:outerShdw blurRad="38100" dist="38100" dir="2700000" algn="tl">
                    <a:srgbClr val="FFFFFF"/>
                  </a:outerShdw>
                </a:effectLst>
                <a:latin typeface="Times New Roman" pitchFamily="18" charset="0"/>
                <a:cs typeface="Times New Roman" pitchFamily="18" charset="0"/>
              </a:rPr>
              <a:t>)</a:t>
            </a:r>
            <a:endParaRPr lang="ru-RU" sz="2800" b="1" dirty="0">
              <a:effectLst>
                <a:outerShdw blurRad="38100" dist="38100" dir="2700000" algn="tl">
                  <a:srgbClr val="FFFFFF"/>
                </a:outerShdw>
              </a:effectLst>
              <a:latin typeface="Times New Roman" pitchFamily="18" charset="0"/>
              <a:cs typeface="Times New Roman" pitchFamily="18" charset="0"/>
            </a:endParaRPr>
          </a:p>
        </p:txBody>
      </p:sp>
      <p:sp>
        <p:nvSpPr>
          <p:cNvPr id="12" name="Rectangle 13"/>
          <p:cNvSpPr>
            <a:spLocks noChangeArrowheads="1"/>
          </p:cNvSpPr>
          <p:nvPr/>
        </p:nvSpPr>
        <p:spPr bwMode="auto">
          <a:xfrm>
            <a:off x="467544" y="4149080"/>
            <a:ext cx="3600450" cy="1157833"/>
          </a:xfrm>
          <a:prstGeom prst="rect">
            <a:avLst/>
          </a:prstGeom>
          <a:solidFill>
            <a:schemeClr val="bg2">
              <a:lumMod val="60000"/>
              <a:lumOff val="40000"/>
            </a:schemeClr>
          </a:solidFill>
          <a:ln w="9525">
            <a:solidFill>
              <a:schemeClr val="tx1"/>
            </a:solidFill>
            <a:miter lim="800000"/>
            <a:headEnd/>
            <a:tailEnd/>
          </a:ln>
          <a:effectLst>
            <a:outerShdw dist="53882" dir="2700000" algn="ctr" rotWithShape="0">
              <a:schemeClr val="accent2"/>
            </a:outerShdw>
          </a:effectLst>
        </p:spPr>
        <p:txBody>
          <a:bodyPr wrap="none" anchor="ctr"/>
          <a:lstStyle/>
          <a:p>
            <a:pPr algn="ctr">
              <a:defRPr/>
            </a:pPr>
            <a:r>
              <a:rPr lang="sq-AL" sz="3200" b="1" dirty="0" smtClean="0">
                <a:solidFill>
                  <a:srgbClr val="C00000"/>
                </a:solidFill>
                <a:effectLst>
                  <a:outerShdw blurRad="38100" dist="38100" dir="2700000" algn="tl">
                    <a:srgbClr val="FFFFFF"/>
                  </a:outerShdw>
                </a:effectLst>
                <a:latin typeface="Times New Roman" pitchFamily="18" charset="0"/>
                <a:cs typeface="Times New Roman" pitchFamily="18" charset="0"/>
              </a:rPr>
              <a:t>Creativity</a:t>
            </a:r>
            <a:endParaRPr lang="en-US" sz="3200" b="1" dirty="0" smtClean="0">
              <a:solidFill>
                <a:srgbClr val="C00000"/>
              </a:solidFill>
              <a:effectLst>
                <a:outerShdw blurRad="38100" dist="38100" dir="2700000" algn="tl">
                  <a:srgbClr val="FFFFFF"/>
                </a:outerShdw>
              </a:effectLst>
              <a:latin typeface="Times New Roman" pitchFamily="18" charset="0"/>
              <a:cs typeface="Times New Roman" pitchFamily="18" charset="0"/>
            </a:endParaRPr>
          </a:p>
          <a:p>
            <a:pPr algn="ctr">
              <a:defRPr/>
            </a:pPr>
            <a:r>
              <a:rPr lang="en-US" sz="3200" b="1" dirty="0" smtClean="0">
                <a:effectLst>
                  <a:outerShdw blurRad="38100" dist="38100" dir="2700000" algn="tl">
                    <a:srgbClr val="FFFFFF"/>
                  </a:outerShdw>
                </a:effectLst>
                <a:latin typeface="Times New Roman" pitchFamily="18" charset="0"/>
                <a:cs typeface="Times New Roman" pitchFamily="18" charset="0"/>
              </a:rPr>
              <a:t>(</a:t>
            </a:r>
            <a:r>
              <a:rPr lang="ru-RU" sz="3200" b="1" dirty="0" smtClean="0">
                <a:effectLst>
                  <a:outerShdw blurRad="38100" dist="38100" dir="2700000" algn="tl">
                    <a:srgbClr val="FFFFFF"/>
                  </a:outerShdw>
                </a:effectLst>
                <a:latin typeface="Times New Roman" pitchFamily="18" charset="0"/>
                <a:cs typeface="Times New Roman" pitchFamily="18" charset="0"/>
              </a:rPr>
              <a:t>Творчество</a:t>
            </a:r>
            <a:r>
              <a:rPr lang="en-US" sz="2800" dirty="0" smtClean="0">
                <a:effectLst>
                  <a:outerShdw blurRad="38100" dist="38100" dir="2700000" algn="tl">
                    <a:srgbClr val="FFFFFF"/>
                  </a:outerShdw>
                </a:effectLst>
                <a:latin typeface="+mn-lt"/>
              </a:rPr>
              <a:t>)</a:t>
            </a:r>
            <a:endParaRPr lang="ru-RU" sz="2800" dirty="0">
              <a:effectLst>
                <a:outerShdw blurRad="38100" dist="38100" dir="2700000" algn="tl">
                  <a:srgbClr val="FFFFFF"/>
                </a:outerShdw>
              </a:effectLst>
              <a:latin typeface="+mn-lt"/>
            </a:endParaRPr>
          </a:p>
        </p:txBody>
      </p:sp>
      <p:sp>
        <p:nvSpPr>
          <p:cNvPr id="13" name="Rectangle 14"/>
          <p:cNvSpPr>
            <a:spLocks noChangeArrowheads="1"/>
          </p:cNvSpPr>
          <p:nvPr/>
        </p:nvSpPr>
        <p:spPr bwMode="auto">
          <a:xfrm>
            <a:off x="5148263" y="4143375"/>
            <a:ext cx="3600450" cy="1085825"/>
          </a:xfrm>
          <a:prstGeom prst="rect">
            <a:avLst/>
          </a:prstGeom>
          <a:solidFill>
            <a:schemeClr val="bg2">
              <a:lumMod val="60000"/>
              <a:lumOff val="40000"/>
            </a:schemeClr>
          </a:solidFill>
          <a:ln w="9525">
            <a:solidFill>
              <a:schemeClr val="tx1"/>
            </a:solidFill>
            <a:miter lim="800000"/>
            <a:headEnd/>
            <a:tailEnd/>
          </a:ln>
          <a:effectLst>
            <a:outerShdw dist="53882" dir="2700000" algn="ctr" rotWithShape="0">
              <a:schemeClr val="accent2"/>
            </a:outerShdw>
          </a:effectLst>
        </p:spPr>
        <p:txBody>
          <a:bodyPr wrap="none" anchor="ctr"/>
          <a:lstStyle/>
          <a:p>
            <a:pPr algn="ctr">
              <a:defRPr/>
            </a:pPr>
            <a:r>
              <a:rPr lang="sq-AL" sz="2800" b="1" dirty="0" smtClean="0">
                <a:solidFill>
                  <a:srgbClr val="C00000"/>
                </a:solidFill>
                <a:effectLst>
                  <a:outerShdw blurRad="38100" dist="38100" dir="2700000" algn="tl">
                    <a:srgbClr val="FFFFFF"/>
                  </a:outerShdw>
                </a:effectLst>
                <a:latin typeface="Times New Roman" pitchFamily="18" charset="0"/>
                <a:cs typeface="Times New Roman" pitchFamily="18" charset="0"/>
              </a:rPr>
              <a:t>Individuality</a:t>
            </a:r>
            <a:endParaRPr lang="en-US" sz="2800" b="1" dirty="0" smtClean="0">
              <a:solidFill>
                <a:srgbClr val="C00000"/>
              </a:solidFill>
              <a:effectLst>
                <a:outerShdw blurRad="38100" dist="38100" dir="2700000" algn="tl">
                  <a:srgbClr val="FFFFFF"/>
                </a:outerShdw>
              </a:effectLst>
              <a:latin typeface="Times New Roman" pitchFamily="18" charset="0"/>
              <a:cs typeface="Times New Roman" pitchFamily="18" charset="0"/>
            </a:endParaRPr>
          </a:p>
          <a:p>
            <a:pPr algn="ctr">
              <a:defRPr/>
            </a:pPr>
            <a:r>
              <a:rPr lang="en-US" sz="2800" b="1" dirty="0" smtClean="0">
                <a:effectLst>
                  <a:outerShdw blurRad="38100" dist="38100" dir="2700000" algn="tl">
                    <a:srgbClr val="FFFFFF"/>
                  </a:outerShdw>
                </a:effectLst>
                <a:latin typeface="Times New Roman" pitchFamily="18" charset="0"/>
                <a:cs typeface="Times New Roman" pitchFamily="18" charset="0"/>
              </a:rPr>
              <a:t>(</a:t>
            </a:r>
            <a:r>
              <a:rPr lang="ru-RU" sz="2800" b="1" dirty="0" smtClean="0">
                <a:effectLst>
                  <a:outerShdw blurRad="38100" dist="38100" dir="2700000" algn="tl">
                    <a:srgbClr val="FFFFFF"/>
                  </a:outerShdw>
                </a:effectLst>
                <a:latin typeface="Times New Roman" pitchFamily="18" charset="0"/>
                <a:cs typeface="Times New Roman" pitchFamily="18" charset="0"/>
              </a:rPr>
              <a:t>Индивидуальность</a:t>
            </a:r>
            <a:r>
              <a:rPr lang="en-US" sz="2800" b="1" dirty="0" smtClean="0">
                <a:effectLst>
                  <a:outerShdw blurRad="38100" dist="38100" dir="2700000" algn="tl">
                    <a:srgbClr val="FFFFFF"/>
                  </a:outerShdw>
                </a:effectLst>
                <a:latin typeface="Times New Roman" pitchFamily="18" charset="0"/>
                <a:cs typeface="Times New Roman" pitchFamily="18" charset="0"/>
              </a:rPr>
              <a:t>)</a:t>
            </a:r>
            <a:endParaRPr lang="ru-RU" sz="2800" b="1" dirty="0">
              <a:effectLst>
                <a:outerShdw blurRad="38100" dist="38100" dir="2700000" algn="tl">
                  <a:srgbClr val="FFFFFF"/>
                </a:outerShdw>
              </a:effectLst>
              <a:latin typeface="Times New Roman" pitchFamily="18" charset="0"/>
              <a:cs typeface="Times New Roman" pitchFamily="18" charset="0"/>
            </a:endParaRPr>
          </a:p>
        </p:txBody>
      </p:sp>
      <p:sp>
        <p:nvSpPr>
          <p:cNvPr id="14" name="Rectangle 15"/>
          <p:cNvSpPr>
            <a:spLocks noChangeArrowheads="1"/>
          </p:cNvSpPr>
          <p:nvPr/>
        </p:nvSpPr>
        <p:spPr bwMode="auto">
          <a:xfrm>
            <a:off x="2771775" y="5445225"/>
            <a:ext cx="3600450" cy="1224136"/>
          </a:xfrm>
          <a:prstGeom prst="rect">
            <a:avLst/>
          </a:prstGeom>
          <a:solidFill>
            <a:schemeClr val="bg2">
              <a:lumMod val="60000"/>
              <a:lumOff val="40000"/>
            </a:schemeClr>
          </a:solidFill>
          <a:ln w="9525">
            <a:solidFill>
              <a:schemeClr val="tx1"/>
            </a:solidFill>
            <a:miter lim="800000"/>
            <a:headEnd/>
            <a:tailEnd/>
          </a:ln>
          <a:effectLst>
            <a:outerShdw dist="53882" dir="2700000" algn="ctr" rotWithShape="0">
              <a:schemeClr val="accent2"/>
            </a:outerShdw>
          </a:effectLst>
        </p:spPr>
        <p:txBody>
          <a:bodyPr wrap="none" anchor="ctr"/>
          <a:lstStyle/>
          <a:p>
            <a:pPr algn="ctr">
              <a:defRPr/>
            </a:pPr>
            <a:r>
              <a:rPr lang="sq-AL" sz="2800" b="1" dirty="0" smtClean="0">
                <a:solidFill>
                  <a:srgbClr val="C00000"/>
                </a:solidFill>
                <a:effectLst>
                  <a:outerShdw blurRad="38100" dist="38100" dir="2700000" algn="tl">
                    <a:srgbClr val="FFFFFF"/>
                  </a:outerShdw>
                </a:effectLst>
                <a:latin typeface="Times New Roman" pitchFamily="18" charset="0"/>
                <a:cs typeface="Times New Roman" pitchFamily="18" charset="0"/>
              </a:rPr>
              <a:t>Democracy</a:t>
            </a:r>
            <a:endParaRPr lang="en-US" sz="2800" b="1" dirty="0" smtClean="0">
              <a:solidFill>
                <a:srgbClr val="C00000"/>
              </a:solidFill>
              <a:effectLst>
                <a:outerShdw blurRad="38100" dist="38100" dir="2700000" algn="tl">
                  <a:srgbClr val="FFFFFF"/>
                </a:outerShdw>
              </a:effectLst>
              <a:latin typeface="Times New Roman" pitchFamily="18" charset="0"/>
              <a:cs typeface="Times New Roman" pitchFamily="18" charset="0"/>
            </a:endParaRPr>
          </a:p>
          <a:p>
            <a:pPr algn="ctr">
              <a:defRPr/>
            </a:pPr>
            <a:r>
              <a:rPr lang="en-US" sz="2800" b="1" dirty="0" smtClean="0">
                <a:effectLst>
                  <a:outerShdw blurRad="38100" dist="38100" dir="2700000" algn="tl">
                    <a:srgbClr val="FFFFFF"/>
                  </a:outerShdw>
                </a:effectLst>
                <a:latin typeface="Times New Roman" pitchFamily="18" charset="0"/>
                <a:cs typeface="Times New Roman" pitchFamily="18" charset="0"/>
              </a:rPr>
              <a:t>(</a:t>
            </a:r>
            <a:r>
              <a:rPr lang="ru-RU" sz="2800" b="1" dirty="0" smtClean="0">
                <a:effectLst>
                  <a:outerShdw blurRad="38100" dist="38100" dir="2700000" algn="tl">
                    <a:srgbClr val="FFFFFF"/>
                  </a:outerShdw>
                </a:effectLst>
                <a:latin typeface="Times New Roman" pitchFamily="18" charset="0"/>
                <a:cs typeface="Times New Roman" pitchFamily="18" charset="0"/>
              </a:rPr>
              <a:t>Демократичность</a:t>
            </a:r>
            <a:r>
              <a:rPr lang="en-US" sz="2800" i="1" dirty="0" smtClean="0">
                <a:effectLst>
                  <a:outerShdw blurRad="38100" dist="38100" dir="2700000" algn="tl">
                    <a:srgbClr val="FFFFFF"/>
                  </a:outerShdw>
                </a:effectLst>
                <a:latin typeface="+mn-lt"/>
              </a:rPr>
              <a:t>)</a:t>
            </a:r>
            <a:endParaRPr lang="ru-RU" sz="2800" i="1" dirty="0">
              <a:effectLst>
                <a:outerShdw blurRad="38100" dist="38100" dir="2700000" algn="tl">
                  <a:srgbClr val="FFFFFF"/>
                </a:outerShdw>
              </a:effectLst>
              <a:latin typeface="+mn-lt"/>
            </a:endParaRPr>
          </a:p>
        </p:txBody>
      </p:sp>
      <p:sp>
        <p:nvSpPr>
          <p:cNvPr id="15" name="Rectangle 16"/>
          <p:cNvSpPr>
            <a:spLocks noChangeArrowheads="1"/>
          </p:cNvSpPr>
          <p:nvPr/>
        </p:nvSpPr>
        <p:spPr bwMode="auto">
          <a:xfrm>
            <a:off x="2267744" y="2852936"/>
            <a:ext cx="4464496" cy="1080120"/>
          </a:xfrm>
          <a:prstGeom prst="rect">
            <a:avLst/>
          </a:prstGeom>
          <a:solidFill>
            <a:schemeClr val="bg2">
              <a:lumMod val="60000"/>
              <a:lumOff val="40000"/>
            </a:schemeClr>
          </a:solidFill>
          <a:ln w="9525">
            <a:solidFill>
              <a:schemeClr val="tx1"/>
            </a:solidFill>
            <a:miter lim="800000"/>
            <a:headEnd/>
            <a:tailEnd/>
          </a:ln>
          <a:effectLst>
            <a:outerShdw dist="53882" dir="2700000" algn="ctr" rotWithShape="0">
              <a:schemeClr val="accent2"/>
            </a:outerShdw>
          </a:effectLst>
        </p:spPr>
        <p:txBody>
          <a:bodyPr wrap="none" anchor="ctr"/>
          <a:lstStyle/>
          <a:p>
            <a:pPr algn="ctr" eaLnBrk="1" fontAlgn="auto" hangingPunct="1">
              <a:spcBef>
                <a:spcPts val="0"/>
              </a:spcBef>
              <a:spcAft>
                <a:spcPts val="0"/>
              </a:spcAft>
              <a:defRPr/>
            </a:pPr>
            <a:r>
              <a:rPr lang="en-US" sz="3200" b="1" dirty="0" smtClean="0">
                <a:solidFill>
                  <a:srgbClr val="C00000"/>
                </a:solidFill>
                <a:effectLst>
                  <a:outerShdw blurRad="38100" dist="38100" dir="2700000" algn="tl">
                    <a:srgbClr val="FFFFFF"/>
                  </a:outerShdw>
                </a:effectLst>
                <a:latin typeface="Times New Roman" pitchFamily="18" charset="0"/>
                <a:cs typeface="Times New Roman" pitchFamily="18" charset="0"/>
              </a:rPr>
              <a:t>Imagination</a:t>
            </a:r>
          </a:p>
          <a:p>
            <a:pPr algn="ctr" eaLnBrk="1" fontAlgn="auto" hangingPunct="1">
              <a:spcBef>
                <a:spcPts val="0"/>
              </a:spcBef>
              <a:spcAft>
                <a:spcPts val="0"/>
              </a:spcAft>
              <a:defRPr/>
            </a:pPr>
            <a:r>
              <a:rPr lang="en-US" sz="3200" b="1" dirty="0" smtClean="0">
                <a:effectLst>
                  <a:outerShdw blurRad="38100" dist="38100" dir="2700000" algn="tl">
                    <a:srgbClr val="FFFFFF"/>
                  </a:outerShdw>
                </a:effectLst>
                <a:latin typeface="Times New Roman" pitchFamily="18" charset="0"/>
                <a:cs typeface="Times New Roman" pitchFamily="18" charset="0"/>
              </a:rPr>
              <a:t>(</a:t>
            </a:r>
            <a:r>
              <a:rPr lang="ru-RU" sz="3200" b="1" dirty="0" smtClean="0">
                <a:effectLst>
                  <a:outerShdw blurRad="38100" dist="38100" dir="2700000" algn="tl">
                    <a:srgbClr val="FFFFFF"/>
                  </a:outerShdw>
                </a:effectLst>
                <a:latin typeface="Times New Roman" pitchFamily="18" charset="0"/>
                <a:cs typeface="Times New Roman" pitchFamily="18" charset="0"/>
              </a:rPr>
              <a:t>Воображение</a:t>
            </a:r>
            <a:r>
              <a:rPr lang="en-US" sz="3200" b="1" dirty="0" smtClean="0">
                <a:effectLst>
                  <a:outerShdw blurRad="38100" dist="38100" dir="2700000" algn="tl">
                    <a:srgbClr val="FFFFFF"/>
                  </a:outerShdw>
                </a:effectLst>
                <a:latin typeface="Times New Roman" pitchFamily="18" charset="0"/>
                <a:cs typeface="Times New Roman" pitchFamily="18" charset="0"/>
              </a:rPr>
              <a:t>)</a:t>
            </a:r>
            <a:endParaRPr lang="ru-RU" sz="3200" b="1" dirty="0">
              <a:effectLst>
                <a:outerShdw blurRad="38100" dist="38100" dir="2700000" algn="tl">
                  <a:srgbClr val="FFFFFF"/>
                </a:outerShdw>
              </a:effectLst>
              <a:latin typeface="Times New Roman" pitchFamily="18" charset="0"/>
              <a:cs typeface="Times New Roman" pitchFamily="18" charset="0"/>
            </a:endParaRPr>
          </a:p>
        </p:txBody>
      </p:sp>
    </p:spTree>
    <p:custDataLst>
      <p:tags r:id="rId1"/>
    </p:custDataLst>
  </p:cSld>
  <p:clrMapOvr>
    <a:masterClrMapping/>
  </p:clrMapOvr>
  <p:transition spd="slow" advTm="3176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1+#ppt_w/2"/>
                                          </p:val>
                                        </p:tav>
                                        <p:tav tm="100000">
                                          <p:val>
                                            <p:strVal val="#ppt_x"/>
                                          </p:val>
                                        </p:tav>
                                      </p:tavLst>
                                    </p:anim>
                                    <p:anim calcmode="lin" valueType="num">
                                      <p:cBhvr additive="base">
                                        <p:cTn id="13" dur="20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0" fill="hold"/>
                                        <p:tgtEl>
                                          <p:spTgt spid="15"/>
                                        </p:tgtEl>
                                        <p:attrNameLst>
                                          <p:attrName>ppt_x</p:attrName>
                                        </p:attrNameLst>
                                      </p:cBhvr>
                                      <p:tavLst>
                                        <p:tav tm="0">
                                          <p:val>
                                            <p:strVal val="#ppt_x"/>
                                          </p:val>
                                        </p:tav>
                                        <p:tav tm="100000">
                                          <p:val>
                                            <p:strVal val="#ppt_x"/>
                                          </p:val>
                                        </p:tav>
                                      </p:tavLst>
                                    </p:anim>
                                    <p:anim calcmode="lin" valueType="num">
                                      <p:cBhvr additive="base">
                                        <p:cTn id="18" dur="2000" fill="hold"/>
                                        <p:tgtEl>
                                          <p:spTgt spid="1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8000"/>
                            </p:stCondLst>
                            <p:childTnLst>
                              <p:par>
                                <p:cTn id="20" presetID="2" presetClass="entr" presetSubtype="8"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0-#ppt_w/2"/>
                                          </p:val>
                                        </p:tav>
                                        <p:tav tm="100000">
                                          <p:val>
                                            <p:strVal val="#ppt_x"/>
                                          </p:val>
                                        </p:tav>
                                      </p:tavLst>
                                    </p:anim>
                                    <p:anim calcmode="lin" valueType="num">
                                      <p:cBhvr additive="base">
                                        <p:cTn id="23" dur="2000" fill="hold"/>
                                        <p:tgtEl>
                                          <p:spTgt spid="1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1000"/>
                            </p:stCondLst>
                            <p:childTnLst>
                              <p:par>
                                <p:cTn id="25" presetID="2" presetClass="entr" presetSubtype="2" fill="hold" grpId="0" nodeType="after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1043607" y="692150"/>
            <a:ext cx="7652717" cy="5016758"/>
          </a:xfrm>
          <a:prstGeom prst="rect">
            <a:avLst/>
          </a:prstGeom>
          <a:noFill/>
          <a:ln w="9525">
            <a:noFill/>
            <a:miter lim="800000"/>
            <a:headEnd/>
            <a:tailEnd/>
          </a:ln>
          <a:effectLst>
            <a:outerShdw dist="35921" dir="2700000" algn="ctr" rotWithShape="0">
              <a:srgbClr val="FFFF99"/>
            </a:outerShdw>
          </a:effectLst>
        </p:spPr>
        <p:txBody>
          <a:bodyPr wrap="square">
            <a:spAutoFit/>
          </a:bodyPr>
          <a:lstStyle/>
          <a:p>
            <a:pPr>
              <a:defRPr/>
            </a:pPr>
            <a:r>
              <a:rPr lang="en-US" sz="3600" dirty="0" smtClean="0">
                <a:solidFill>
                  <a:srgbClr val="C00000"/>
                </a:solidFill>
                <a:latin typeface="Times New Roman" pitchFamily="18" charset="0"/>
                <a:cs typeface="Times New Roman" pitchFamily="18" charset="0"/>
              </a:rPr>
              <a:t>"A game in the lesson is not an end in itself, but a means of stimulating cognitive activity and developing the creative abilities of learners.“</a:t>
            </a:r>
          </a:p>
          <a:p>
            <a:pPr>
              <a:defRPr/>
            </a:pPr>
            <a:endParaRPr lang="en-US" sz="3600" b="1" dirty="0" smtClean="0">
              <a:solidFill>
                <a:srgbClr val="000099"/>
              </a:solidFill>
              <a:latin typeface="+mn-lt"/>
            </a:endParaRPr>
          </a:p>
          <a:p>
            <a:pPr algn="r">
              <a:defRPr/>
            </a:pPr>
            <a:r>
              <a:rPr lang="ru-RU" sz="3500" b="1" dirty="0" smtClean="0">
                <a:solidFill>
                  <a:srgbClr val="000099"/>
                </a:solidFill>
                <a:latin typeface="Times New Roman" pitchFamily="18" charset="0"/>
                <a:cs typeface="Times New Roman" pitchFamily="18" charset="0"/>
              </a:rPr>
              <a:t>Игра </a:t>
            </a:r>
            <a:r>
              <a:rPr lang="ru-RU" sz="3500" b="1" dirty="0">
                <a:solidFill>
                  <a:srgbClr val="000099"/>
                </a:solidFill>
                <a:latin typeface="Times New Roman" pitchFamily="18" charset="0"/>
                <a:cs typeface="Times New Roman" pitchFamily="18" charset="0"/>
              </a:rPr>
              <a:t>на уроке – не цель, а средство активизации познавательной деятельности и развития творческих способностей обучающихся.</a:t>
            </a:r>
          </a:p>
        </p:txBody>
      </p:sp>
    </p:spTree>
  </p:cSld>
  <p:clrMapOvr>
    <a:masterClrMapping/>
  </p:clrMapOvr>
  <p:transition spd="slow" advTm="836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04664"/>
            <a:ext cx="7560840" cy="2308324"/>
          </a:xfrm>
          <a:prstGeom prst="rect">
            <a:avLst/>
          </a:prstGeom>
        </p:spPr>
        <p:txBody>
          <a:bodyPr wrap="square">
            <a:spAutoFit/>
          </a:bodyPr>
          <a:lstStyle/>
          <a:p>
            <a:pPr algn="just"/>
            <a:r>
              <a:rPr lang="en-US" sz="2400" b="1" dirty="0" smtClean="0">
                <a:solidFill>
                  <a:srgbClr val="002060"/>
                </a:solidFill>
                <a:latin typeface="Times New Roman" pitchFamily="18" charset="0"/>
                <a:cs typeface="Times New Roman" pitchFamily="18" charset="0"/>
              </a:rPr>
              <a:t>"Games are accessible even to lower-ability students. A sense of equality, an atmosphere of engagement and joy, and the feeling that tasks are achievable—all these enable students to overcome the shyness that hinders the free use of foreign words in speech, and have a beneficial effect on learning outcomes."</a:t>
            </a:r>
            <a:endParaRPr lang="ru-RU" sz="24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1043608" y="2708920"/>
            <a:ext cx="7704856" cy="3785652"/>
          </a:xfrm>
          <a:prstGeom prst="rect">
            <a:avLst/>
          </a:prstGeom>
        </p:spPr>
        <p:txBody>
          <a:bodyPr wrap="square">
            <a:spAutoFit/>
          </a:bodyPr>
          <a:lstStyle/>
          <a:p>
            <a:pPr algn="just"/>
            <a:r>
              <a:rPr lang="ru-RU" sz="2400" b="1" dirty="0" smtClean="0">
                <a:latin typeface="Times New Roman" pitchFamily="18" charset="0"/>
                <a:cs typeface="Times New Roman" pitchFamily="18" charset="0"/>
              </a:rPr>
              <a:t>«Использование игровых технологий на уроке направлено на активизацию творческого потенциала и развитие познавательных способностей. Благодаря доступности и вариативности игровых форм, даже слабоуспевающие учащиеся вовлекаются в активную работу. Снижение эмоционального напряжения и создание ситуации успеха в ходе игры способствуют снятию психологических зажимов при иноязычном общении, что ведет к качественному улучшению образовательных результатов».</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9BC4552F-FF03-46B2-A04B-D5C8B4C8AC56}"/>
              </a:ext>
            </a:extLst>
          </p:cNvPr>
          <p:cNvSpPr>
            <a:spLocks noGrp="1"/>
          </p:cNvSpPr>
          <p:nvPr>
            <p:ph type="subTitle" idx="1"/>
          </p:nvPr>
        </p:nvSpPr>
        <p:spPr>
          <a:xfrm>
            <a:off x="1331640" y="1628800"/>
            <a:ext cx="7406640" cy="4176464"/>
          </a:xfrm>
        </p:spPr>
        <p:txBody>
          <a:bodyPr>
            <a:normAutofit/>
          </a:bodyPr>
          <a:lstStyle/>
          <a:p>
            <a:r>
              <a:rPr lang="ru-RU" sz="4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a:t>
            </a:r>
            <a:r>
              <a:rPr lang="ru-RU" sz="4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smtClean="0">
                <a:solidFill>
                  <a:srgbClr val="C00000"/>
                </a:solidFill>
                <a:latin typeface="Times New Roman" pitchFamily="18" charset="0"/>
                <a:cs typeface="Times New Roman" pitchFamily="18" charset="0"/>
              </a:rPr>
              <a:t> </a:t>
            </a:r>
            <a:r>
              <a:rPr lang="ru-RU" sz="44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лексические </a:t>
            </a:r>
            <a:r>
              <a:rPr lang="ru-RU" sz="44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игры</a:t>
            </a:r>
            <a: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грамматические игры</a:t>
            </a:r>
            <a: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44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3. фонетические игры</a:t>
            </a:r>
            <a: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r>
            <a:b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4. орфографические игры</a:t>
            </a:r>
            <a:br>
              <a:rPr lang="ru-RU" sz="4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4400"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5. творческие игры</a:t>
            </a:r>
          </a:p>
        </p:txBody>
      </p:sp>
      <p:sp>
        <p:nvSpPr>
          <p:cNvPr id="4" name="Заголовок 3"/>
          <p:cNvSpPr>
            <a:spLocks noGrp="1"/>
          </p:cNvSpPr>
          <p:nvPr>
            <p:ph type="ctrTitle"/>
          </p:nvPr>
        </p:nvSpPr>
        <p:spPr>
          <a:xfrm>
            <a:off x="1432560" y="260648"/>
            <a:ext cx="7406640" cy="1080120"/>
          </a:xfrm>
        </p:spPr>
        <p:txBody>
          <a:bodyPr>
            <a:normAutofit fontScale="90000"/>
          </a:bodyPr>
          <a:lstStyle/>
          <a:p>
            <a:pPr algn="ctr"/>
            <a:r>
              <a:rPr lang="en-US" sz="4400" b="1" dirty="0" smtClean="0">
                <a:solidFill>
                  <a:srgbClr val="C00000"/>
                </a:solidFill>
                <a:latin typeface="Times New Roman" pitchFamily="18" charset="0"/>
                <a:cs typeface="Times New Roman" pitchFamily="18" charset="0"/>
              </a:rPr>
              <a:t>Game categories:</a:t>
            </a: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категории игр:</a:t>
            </a:r>
            <a:r>
              <a:rPr lang="ru-RU" sz="44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val="393315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3D956F1-F98A-4FC5-B975-87381A8E7E92}"/>
              </a:ext>
            </a:extLst>
          </p:cNvPr>
          <p:cNvSpPr>
            <a:spLocks noGrp="1"/>
          </p:cNvSpPr>
          <p:nvPr>
            <p:ph idx="1"/>
          </p:nvPr>
        </p:nvSpPr>
        <p:spPr>
          <a:xfrm>
            <a:off x="1115616" y="404664"/>
            <a:ext cx="7498080" cy="3528392"/>
          </a:xfrm>
        </p:spPr>
        <p:txBody>
          <a:bodyPr>
            <a:normAutofit fontScale="92500" lnSpcReduction="10000"/>
          </a:bodyPr>
          <a:lstStyle/>
          <a:p>
            <a:pPr marL="82296" indent="0" algn="just" fontAlgn="base">
              <a:buNone/>
            </a:pPr>
            <a:r>
              <a:rPr lang="en-US" sz="3600" b="1" dirty="0" smtClean="0">
                <a:solidFill>
                  <a:srgbClr val="C00000"/>
                </a:solidFill>
                <a:effectLst>
                  <a:outerShdw blurRad="50000" dist="30000" dir="5400000" algn="tl" rotWithShape="0">
                    <a:srgbClr val="000000">
                      <a:alpha val="30000"/>
                    </a:srgbClr>
                  </a:outerShdw>
                </a:effectLst>
                <a:latin typeface="Times New Roman" pitchFamily="18" charset="0"/>
                <a:cs typeface="Times New Roman" pitchFamily="18" charset="0"/>
              </a:rPr>
              <a:t>Lexical games. </a:t>
            </a:r>
            <a:r>
              <a:rPr lang="ru-RU" sz="3600" b="1" dirty="0" smtClean="0">
                <a:solidFill>
                  <a:srgbClr val="002060"/>
                </a:solidFill>
                <a:effectLst>
                  <a:outerShdw blurRad="50000" dist="30000" dir="5400000" algn="tl" rotWithShape="0">
                    <a:srgbClr val="000000">
                      <a:alpha val="30000"/>
                    </a:srgbClr>
                  </a:outerShdw>
                </a:effectLst>
                <a:latin typeface="Times New Roman" pitchFamily="18" charset="0"/>
                <a:cs typeface="Times New Roman" pitchFamily="18" charset="0"/>
              </a:rPr>
              <a:t>Лексические </a:t>
            </a:r>
            <a:r>
              <a:rPr lang="ru-RU" sz="3600" b="1" dirty="0">
                <a:solidFill>
                  <a:srgbClr val="002060"/>
                </a:solidFill>
                <a:effectLst>
                  <a:outerShdw blurRad="50000" dist="30000" dir="5400000" algn="tl" rotWithShape="0">
                    <a:srgbClr val="000000">
                      <a:alpha val="30000"/>
                    </a:srgbClr>
                  </a:outerShdw>
                </a:effectLst>
                <a:latin typeface="Times New Roman" pitchFamily="18" charset="0"/>
                <a:cs typeface="Times New Roman" pitchFamily="18" charset="0"/>
              </a:rPr>
              <a:t>игры </a:t>
            </a:r>
          </a:p>
          <a:p>
            <a:pPr marL="82296" indent="0" algn="just" fontAlgn="base">
              <a:lnSpc>
                <a:spcPct val="120000"/>
              </a:lnSpc>
              <a:buNone/>
            </a:pPr>
            <a:r>
              <a:rPr lang="ru-RU" sz="2800" b="1" dirty="0">
                <a:solidFill>
                  <a:srgbClr val="0070C0"/>
                </a:solidFill>
                <a:latin typeface="Times New Roman" pitchFamily="18" charset="0"/>
                <a:cs typeface="Times New Roman" pitchFamily="18" charset="0"/>
              </a:rPr>
              <a:t>Цели</a:t>
            </a:r>
            <a:r>
              <a:rPr lang="ru-RU" b="1" dirty="0">
                <a:solidFill>
                  <a:srgbClr val="0070C0"/>
                </a:solidFill>
                <a:latin typeface="Times New Roman" pitchFamily="18" charset="0"/>
                <a:cs typeface="Times New Roman" pitchFamily="18" charset="0"/>
              </a:rPr>
              <a:t>:</a:t>
            </a:r>
            <a:r>
              <a:rPr lang="ru-RU" sz="3600" b="1" dirty="0">
                <a:solidFill>
                  <a:srgbClr val="0070C0"/>
                </a:solidFill>
                <a:latin typeface="Times New Roman" pitchFamily="18" charset="0"/>
                <a:cs typeface="Times New Roman" pitchFamily="18" charset="0"/>
              </a:rPr>
              <a:t> </a:t>
            </a:r>
            <a:r>
              <a:rPr lang="ru-RU" sz="2600" b="1" dirty="0">
                <a:solidFill>
                  <a:srgbClr val="002060"/>
                </a:solidFill>
                <a:latin typeface="Times New Roman" pitchFamily="18" charset="0"/>
                <a:cs typeface="Times New Roman" pitchFamily="18" charset="0"/>
              </a:rPr>
              <a:t>развивать навыки употреблении лексических единиц в ситуациях, </a:t>
            </a:r>
            <a:r>
              <a:rPr lang="ru-RU" sz="2600" b="1" dirty="0" smtClean="0">
                <a:solidFill>
                  <a:srgbClr val="002060"/>
                </a:solidFill>
                <a:latin typeface="Times New Roman" pitchFamily="18" charset="0"/>
                <a:cs typeface="Times New Roman" pitchFamily="18" charset="0"/>
              </a:rPr>
              <a:t>снятие языкового барьера</a:t>
            </a:r>
            <a:r>
              <a:rPr lang="en-US" sz="2600" b="1" dirty="0" smtClean="0">
                <a:solidFill>
                  <a:srgbClr val="002060"/>
                </a:solidFill>
                <a:latin typeface="Times New Roman" pitchFamily="18" charset="0"/>
                <a:cs typeface="Times New Roman" pitchFamily="18" charset="0"/>
              </a:rPr>
              <a:t>,</a:t>
            </a:r>
            <a:r>
              <a:rPr lang="ru-RU" sz="2600" b="1" dirty="0" smtClean="0">
                <a:solidFill>
                  <a:srgbClr val="002060"/>
                </a:solidFill>
                <a:latin typeface="Times New Roman" pitchFamily="18" charset="0"/>
                <a:cs typeface="Times New Roman" pitchFamily="18" charset="0"/>
              </a:rPr>
              <a:t> повышение мотивации к изучению иностранного языка, создание ситуации успеха приближенных </a:t>
            </a:r>
            <a:r>
              <a:rPr lang="ru-RU" sz="2600" b="1" dirty="0">
                <a:solidFill>
                  <a:srgbClr val="002060"/>
                </a:solidFill>
                <a:latin typeface="Times New Roman" pitchFamily="18" charset="0"/>
                <a:cs typeface="Times New Roman" pitchFamily="18" charset="0"/>
              </a:rPr>
              <a:t>к естественной </a:t>
            </a:r>
            <a:r>
              <a:rPr lang="ru-RU" sz="2600" b="1" dirty="0" smtClean="0">
                <a:solidFill>
                  <a:srgbClr val="002060"/>
                </a:solidFill>
                <a:latin typeface="Times New Roman" pitchFamily="18" charset="0"/>
                <a:cs typeface="Times New Roman" pitchFamily="18" charset="0"/>
              </a:rPr>
              <a:t>обстановке</a:t>
            </a:r>
            <a:r>
              <a:rPr lang="tk-TM" sz="2600" b="1" dirty="0" smtClean="0">
                <a:solidFill>
                  <a:srgbClr val="002060"/>
                </a:solidFill>
                <a:latin typeface="Times New Roman" pitchFamily="18" charset="0"/>
                <a:cs typeface="Times New Roman" pitchFamily="18" charset="0"/>
              </a:rPr>
              <a:t>,</a:t>
            </a:r>
            <a:r>
              <a:rPr lang="ru-RU" sz="2600" b="1" dirty="0" smtClean="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развитие навыков сотрудничества (умение работать в паре или команде, слушать других).</a:t>
            </a:r>
            <a:endParaRPr lang="ru-RU" sz="2400" b="1" dirty="0">
              <a:solidFill>
                <a:srgbClr val="002060"/>
              </a:solidFill>
              <a:latin typeface="Times New Roman" pitchFamily="18" charset="0"/>
              <a:cs typeface="Times New Roman" pitchFamily="18" charset="0"/>
            </a:endParaRPr>
          </a:p>
          <a:p>
            <a:pPr marL="0" indent="0" fontAlgn="base">
              <a:buNone/>
            </a:pPr>
            <a:endParaRPr lang="ru-RU" b="1" dirty="0">
              <a:solidFill>
                <a:srgbClr val="0070C0"/>
              </a:solidFill>
            </a:endParaRPr>
          </a:p>
          <a:p>
            <a:endParaRPr lang="ru-RU" b="1" dirty="0">
              <a:solidFill>
                <a:srgbClr val="0070C0"/>
              </a:solidFill>
            </a:endParaRPr>
          </a:p>
        </p:txBody>
      </p:sp>
      <p:pic>
        <p:nvPicPr>
          <p:cNvPr id="4" name="Picture 5" descr="F:\Новая папка (4)\DSCN0106.JPG">
            <a:extLst>
              <a:ext uri="{FF2B5EF4-FFF2-40B4-BE49-F238E27FC236}">
                <a16:creationId xmlns="" xmlns:a16="http://schemas.microsoft.com/office/drawing/2014/main" id="{99432C4E-806C-464A-B08D-6BAA2B416C28}"/>
              </a:ext>
            </a:extLst>
          </p:cNvPr>
          <p:cNvPicPr>
            <a:picLocks noChangeAspect="1" noChangeArrowheads="1"/>
          </p:cNvPicPr>
          <p:nvPr/>
        </p:nvPicPr>
        <p:blipFill>
          <a:blip r:embed="rId2" cstate="print"/>
          <a:srcRect/>
          <a:stretch>
            <a:fillRect/>
          </a:stretch>
        </p:blipFill>
        <p:spPr bwMode="auto">
          <a:xfrm>
            <a:off x="5436096" y="3645024"/>
            <a:ext cx="3528392"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7927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B38E97-7D91-4774-967D-537B3042BB53}"/>
              </a:ext>
            </a:extLst>
          </p:cNvPr>
          <p:cNvSpPr>
            <a:spLocks noGrp="1"/>
          </p:cNvSpPr>
          <p:nvPr>
            <p:ph type="title"/>
          </p:nvPr>
        </p:nvSpPr>
        <p:spPr>
          <a:xfrm rot="10800000" flipV="1">
            <a:off x="1497832" y="-533675"/>
            <a:ext cx="7498080" cy="3462578"/>
          </a:xfrm>
        </p:spPr>
        <p:txBody>
          <a:bodyPr>
            <a:normAutofit/>
          </a:bodyPr>
          <a:lstStyle/>
          <a:p>
            <a:pPr algn="ctr"/>
            <a:r>
              <a:rPr lang="ru-RU" sz="4400" b="1" dirty="0">
                <a:solidFill>
                  <a:srgbClr val="0070C0"/>
                </a:solidFill>
                <a:latin typeface="Monotype Corsiva" pitchFamily="66" charset="0"/>
                <a:cs typeface="Times New Roman" pitchFamily="18" charset="0"/>
              </a:rPr>
              <a:t/>
            </a:r>
            <a:br>
              <a:rPr lang="ru-RU" sz="4400" b="1" dirty="0">
                <a:solidFill>
                  <a:srgbClr val="0070C0"/>
                </a:solidFill>
                <a:latin typeface="Monotype Corsiva" pitchFamily="66" charset="0"/>
                <a:cs typeface="Times New Roman" pitchFamily="18" charset="0"/>
              </a:rPr>
            </a:br>
            <a:r>
              <a:rPr lang="ru-RU" sz="3200" dirty="0">
                <a:solidFill>
                  <a:prstClr val="black">
                    <a:lumMod val="85000"/>
                    <a:lumOff val="15000"/>
                  </a:prstClr>
                </a:solidFill>
                <a:effectLst/>
                <a:latin typeface="Century Gothic" panose="020B0502020202020204"/>
              </a:rPr>
              <a:t/>
            </a:r>
            <a:br>
              <a:rPr lang="ru-RU" sz="3200" dirty="0">
                <a:solidFill>
                  <a:prstClr val="black">
                    <a:lumMod val="85000"/>
                    <a:lumOff val="15000"/>
                  </a:prstClr>
                </a:solidFill>
                <a:effectLst/>
                <a:latin typeface="Century Gothic" panose="020B0502020202020204"/>
              </a:rPr>
            </a:br>
            <a:endParaRPr lang="ru-RU" dirty="0"/>
          </a:p>
        </p:txBody>
      </p:sp>
      <p:sp>
        <p:nvSpPr>
          <p:cNvPr id="3" name="Объект 2">
            <a:extLst>
              <a:ext uri="{FF2B5EF4-FFF2-40B4-BE49-F238E27FC236}">
                <a16:creationId xmlns="" xmlns:a16="http://schemas.microsoft.com/office/drawing/2014/main" id="{4DA41C30-58F6-4C16-B269-A4D736B014DB}"/>
              </a:ext>
            </a:extLst>
          </p:cNvPr>
          <p:cNvSpPr>
            <a:spLocks noGrp="1"/>
          </p:cNvSpPr>
          <p:nvPr>
            <p:ph idx="1"/>
          </p:nvPr>
        </p:nvSpPr>
        <p:spPr>
          <a:xfrm>
            <a:off x="1043608" y="476672"/>
            <a:ext cx="7890080" cy="5771728"/>
          </a:xfrm>
        </p:spPr>
        <p:txBody>
          <a:bodyPr>
            <a:normAutofit/>
          </a:bodyPr>
          <a:lstStyle/>
          <a:p>
            <a:pPr marL="82296" indent="0" algn="ctr" fontAlgn="base">
              <a:buNone/>
            </a:pPr>
            <a:r>
              <a:rPr lang="ru-RU" sz="3600" b="1" dirty="0" smtClean="0">
                <a:solidFill>
                  <a:srgbClr val="002060"/>
                </a:solidFill>
                <a:effectLst>
                  <a:outerShdw blurRad="50000" dist="30000" dir="5400000" algn="tl" rotWithShape="0">
                    <a:srgbClr val="000000">
                      <a:alpha val="30000"/>
                    </a:srgbClr>
                  </a:outerShdw>
                </a:effectLst>
                <a:latin typeface="Times New Roman" pitchFamily="18" charset="0"/>
                <a:cs typeface="Times New Roman" pitchFamily="18" charset="0"/>
              </a:rPr>
              <a:t>Грамматические </a:t>
            </a:r>
            <a:r>
              <a:rPr lang="ru-RU" sz="3600" b="1" dirty="0">
                <a:solidFill>
                  <a:srgbClr val="002060"/>
                </a:solidFill>
                <a:effectLst>
                  <a:outerShdw blurRad="50000" dist="30000" dir="5400000" algn="tl" rotWithShape="0">
                    <a:srgbClr val="000000">
                      <a:alpha val="30000"/>
                    </a:srgbClr>
                  </a:outerShdw>
                </a:effectLst>
                <a:latin typeface="Times New Roman" pitchFamily="18" charset="0"/>
                <a:cs typeface="Times New Roman" pitchFamily="18" charset="0"/>
              </a:rPr>
              <a:t>игры </a:t>
            </a:r>
          </a:p>
          <a:p>
            <a:pPr algn="just" fontAlgn="base">
              <a:buNone/>
            </a:pPr>
            <a:r>
              <a:rPr lang="ru-RU" sz="2800" b="1" dirty="0">
                <a:solidFill>
                  <a:srgbClr val="002060"/>
                </a:solidFill>
                <a:latin typeface="Times New Roman" pitchFamily="18" charset="0"/>
                <a:cs typeface="Times New Roman" pitchFamily="18" charset="0"/>
              </a:rPr>
              <a:t>Цели:</a:t>
            </a:r>
            <a:r>
              <a:rPr lang="ru-RU" sz="4800" b="1" dirty="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развивать умение правильного употребления </a:t>
            </a:r>
            <a:r>
              <a:rPr lang="ru-RU" sz="2400" b="1" dirty="0" smtClean="0">
                <a:solidFill>
                  <a:srgbClr val="002060"/>
                </a:solidFill>
                <a:latin typeface="Times New Roman" pitchFamily="18" charset="0"/>
                <a:cs typeface="Times New Roman" pitchFamily="18" charset="0"/>
              </a:rPr>
              <a:t>   </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 различных </a:t>
            </a:r>
            <a:r>
              <a:rPr lang="ru-RU" sz="2400" b="1" dirty="0">
                <a:solidFill>
                  <a:srgbClr val="002060"/>
                </a:solidFill>
                <a:latin typeface="Times New Roman" pitchFamily="18" charset="0"/>
                <a:cs typeface="Times New Roman" pitchFamily="18" charset="0"/>
              </a:rPr>
              <a:t>грамматических форм, </a:t>
            </a:r>
            <a:r>
              <a:rPr lang="ru-RU" sz="2400" b="1" dirty="0" smtClean="0">
                <a:solidFill>
                  <a:srgbClr val="002060"/>
                </a:solidFill>
                <a:latin typeface="Times New Roman" pitchFamily="18" charset="0"/>
                <a:cs typeface="Times New Roman" pitchFamily="18" charset="0"/>
              </a:rPr>
              <a:t>развитие способности спонтанно использовать грамматику в ситуации, развитие языковой интуиции использование грамматики для создания собственных смыслов</a:t>
            </a:r>
            <a:r>
              <a:rPr lang="tk-TM" sz="2400" b="1" dirty="0" smtClean="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а не простого повторения за учителем</a:t>
            </a:r>
            <a:r>
              <a:rPr lang="tk-TM" sz="2400" b="1" dirty="0" smtClean="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коммуникативные и воспитательные цели.</a:t>
            </a:r>
            <a:endParaRPr lang="ru-RU" sz="2400" b="1" dirty="0">
              <a:solidFill>
                <a:srgbClr val="002060"/>
              </a:solidFill>
              <a:latin typeface="Times New Roman" pitchFamily="18" charset="0"/>
              <a:cs typeface="Times New Roman" pitchFamily="18" charset="0"/>
            </a:endParaRPr>
          </a:p>
          <a:p>
            <a:pPr marL="539496" indent="0" fontAlgn="base">
              <a:lnSpc>
                <a:spcPct val="110000"/>
              </a:lnSpc>
              <a:buNone/>
            </a:pPr>
            <a:endParaRPr lang="ru-RU" sz="2800" b="1" dirty="0">
              <a:solidFill>
                <a:srgbClr val="0070C0"/>
              </a:solidFill>
            </a:endParaRPr>
          </a:p>
          <a:p>
            <a:endParaRPr lang="ru-RU" dirty="0"/>
          </a:p>
        </p:txBody>
      </p:sp>
      <p:pic>
        <p:nvPicPr>
          <p:cNvPr id="4" name="Picture 2" descr="F:\Новая папка (4)\DSCN0107.JPG">
            <a:extLst>
              <a:ext uri="{FF2B5EF4-FFF2-40B4-BE49-F238E27FC236}">
                <a16:creationId xmlns="" xmlns:a16="http://schemas.microsoft.com/office/drawing/2014/main" id="{9495A55D-7052-402C-801E-1DB40F37F24E}"/>
              </a:ext>
            </a:extLst>
          </p:cNvPr>
          <p:cNvPicPr>
            <a:picLocks noChangeAspect="1" noChangeArrowheads="1"/>
          </p:cNvPicPr>
          <p:nvPr/>
        </p:nvPicPr>
        <p:blipFill>
          <a:blip r:embed="rId2" cstate="print"/>
          <a:srcRect/>
          <a:stretch>
            <a:fillRect/>
          </a:stretch>
        </p:blipFill>
        <p:spPr bwMode="auto">
          <a:xfrm>
            <a:off x="4788024" y="4149080"/>
            <a:ext cx="3816424" cy="2403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8531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7A40E76-556F-40B5-875D-E72D8D165EB8}"/>
              </a:ext>
            </a:extLst>
          </p:cNvPr>
          <p:cNvSpPr>
            <a:spLocks noGrp="1"/>
          </p:cNvSpPr>
          <p:nvPr>
            <p:ph idx="1"/>
          </p:nvPr>
        </p:nvSpPr>
        <p:spPr>
          <a:xfrm>
            <a:off x="1115616" y="404664"/>
            <a:ext cx="7498080" cy="6048672"/>
          </a:xfrm>
        </p:spPr>
        <p:txBody>
          <a:bodyPr>
            <a:normAutofit/>
          </a:bodyPr>
          <a:lstStyle/>
          <a:p>
            <a:pPr marL="82296" indent="0" algn="ctr" fontAlgn="base">
              <a:buNone/>
            </a:pPr>
            <a:r>
              <a:rPr lang="ru-RU" sz="3600" b="1" dirty="0" smtClean="0">
                <a:solidFill>
                  <a:srgbClr val="C00000"/>
                </a:solidFill>
                <a:effectLst>
                  <a:outerShdw blurRad="50000" dist="30000" dir="5400000" algn="tl" rotWithShape="0">
                    <a:srgbClr val="000000">
                      <a:alpha val="30000"/>
                    </a:srgbClr>
                  </a:outerShdw>
                </a:effectLst>
                <a:latin typeface="Times New Roman" pitchFamily="18" charset="0"/>
                <a:cs typeface="Times New Roman" pitchFamily="18" charset="0"/>
              </a:rPr>
              <a:t>Фонетические </a:t>
            </a:r>
            <a:r>
              <a:rPr lang="ru-RU" sz="3600" b="1" dirty="0">
                <a:solidFill>
                  <a:srgbClr val="C00000"/>
                </a:solidFill>
                <a:effectLst>
                  <a:outerShdw blurRad="50000" dist="30000" dir="5400000" algn="tl" rotWithShape="0">
                    <a:srgbClr val="000000">
                      <a:alpha val="30000"/>
                    </a:srgbClr>
                  </a:outerShdw>
                </a:effectLst>
                <a:latin typeface="Times New Roman" pitchFamily="18" charset="0"/>
                <a:cs typeface="Times New Roman" pitchFamily="18" charset="0"/>
              </a:rPr>
              <a:t>игры </a:t>
            </a:r>
          </a:p>
          <a:p>
            <a:pPr marL="82296" indent="0" algn="just" fontAlgn="base">
              <a:buNone/>
            </a:pPr>
            <a:r>
              <a:rPr lang="ru-RU" sz="2400" b="1" dirty="0">
                <a:solidFill>
                  <a:srgbClr val="002060"/>
                </a:solidFill>
                <a:latin typeface="Times New Roman" pitchFamily="18" charset="0"/>
                <a:cs typeface="Times New Roman" pitchFamily="18" charset="0"/>
              </a:rPr>
              <a:t>Цели:</a:t>
            </a:r>
            <a:r>
              <a:rPr lang="ru-RU" sz="2400" b="1" dirty="0">
                <a:solidFill>
                  <a:srgbClr val="002060"/>
                </a:solidFill>
                <a:effectLst>
                  <a:outerShdw blurRad="50000" dist="30000" dir="5400000" algn="tl" rotWithShape="0">
                    <a:srgbClr val="000000">
                      <a:alpha val="30000"/>
                    </a:srgbClr>
                  </a:outerShdw>
                </a:effectLst>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Формирование навыков фонематического слуха</a:t>
            </a:r>
            <a:r>
              <a:rPr lang="tk-TM" sz="2400" b="1" dirty="0" smtClean="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 постановка и коррекция артикуляции</a:t>
            </a:r>
            <a:r>
              <a:rPr lang="tk-TM" sz="2400" b="1" dirty="0" smtClean="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 отработка интонационных моделей, обучение правильному логическому ударению, развитие слуховой памяти и внимания, преодоление </a:t>
            </a:r>
            <a:r>
              <a:rPr lang="tk-TM" sz="2400" b="1" dirty="0" smtClean="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звукового</a:t>
            </a:r>
            <a:r>
              <a:rPr lang="en-US" sz="2400" b="1" dirty="0" smtClean="0">
                <a:solidFill>
                  <a:srgbClr val="002060"/>
                </a:solidFill>
                <a:latin typeface="Times New Roman" pitchFamily="18" charset="0"/>
                <a:cs typeface="Times New Roman" pitchFamily="18" charset="0"/>
              </a:rPr>
              <a:t>”</a:t>
            </a:r>
            <a:r>
              <a:rPr lang="ru-RU" sz="2400" b="1" dirty="0" smtClean="0">
                <a:solidFill>
                  <a:srgbClr val="002060"/>
                </a:solidFill>
                <a:latin typeface="Times New Roman" pitchFamily="18" charset="0"/>
                <a:cs typeface="Times New Roman" pitchFamily="18" charset="0"/>
              </a:rPr>
              <a:t> барьера</a:t>
            </a:r>
            <a:endParaRPr lang="ru-RU" sz="2400" b="1" dirty="0">
              <a:solidFill>
                <a:srgbClr val="002060"/>
              </a:solidFill>
              <a:latin typeface="Times New Roman" pitchFamily="18" charset="0"/>
              <a:cs typeface="Times New Roman" pitchFamily="18" charset="0"/>
            </a:endParaRPr>
          </a:p>
        </p:txBody>
      </p:sp>
      <p:pic>
        <p:nvPicPr>
          <p:cNvPr id="1026" name="Picture 2">
            <a:extLst>
              <a:ext uri="{FF2B5EF4-FFF2-40B4-BE49-F238E27FC236}">
                <a16:creationId xmlns="" xmlns:a16="http://schemas.microsoft.com/office/drawing/2014/main" id="{2D10E743-99E0-47C8-B85C-5FCFE9D21B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356992"/>
            <a:ext cx="5976664"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84076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682</TotalTime>
  <Words>674</Words>
  <Application>Microsoft Office PowerPoint</Application>
  <PresentationFormat>Экран (4:3)</PresentationFormat>
  <Paragraphs>124</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Theme: Игровые технологии и активизация речи  (Game technologies and Speech Activation) </vt:lpstr>
      <vt:lpstr>игровые технологии (Game technologies) </vt:lpstr>
      <vt:lpstr>Презентация PowerPoint</vt:lpstr>
      <vt:lpstr>Презентация PowerPoint</vt:lpstr>
      <vt:lpstr>Презентация PowerPoint</vt:lpstr>
      <vt:lpstr>Game categories: категории игр: </vt:lpstr>
      <vt:lpstr>Презентация PowerPoint</vt:lpstr>
      <vt:lpstr>  </vt:lpstr>
      <vt:lpstr>Презентация PowerPoint</vt:lpstr>
      <vt:lpstr>Презентация PowerPoint</vt:lpstr>
      <vt:lpstr>Презентация PowerPoint</vt:lpstr>
      <vt:lpstr>Emoji Storyteller- Эмодзи-рассказчик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usually used when the object of a sentence is the same as the subject.</vt:lpstr>
      <vt:lpstr>Презентация PowerPoint</vt:lpstr>
      <vt:lpstr>Презентация PowerPoint</vt:lpstr>
      <vt:lpstr>Творческие игры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Игровые технологии и активизация речи  (Game technologies and Speech Activation) </dc:title>
  <dc:creator>serdar</dc:creator>
  <cp:lastModifiedBy>zamana</cp:lastModifiedBy>
  <cp:revision>51</cp:revision>
  <dcterms:created xsi:type="dcterms:W3CDTF">2026-04-03T09:19:45Z</dcterms:created>
  <dcterms:modified xsi:type="dcterms:W3CDTF">2026-04-04T18:16:42Z</dcterms:modified>
</cp:coreProperties>
</file>