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7" r:id="rId2"/>
    <p:sldId id="491" r:id="rId3"/>
    <p:sldId id="471" r:id="rId4"/>
    <p:sldId id="472" r:id="rId5"/>
    <p:sldId id="474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7C00"/>
    <a:srgbClr val="A1523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71" autoAdjust="0"/>
  </p:normalViewPr>
  <p:slideViewPr>
    <p:cSldViewPr snapToGrid="0">
      <p:cViewPr varScale="1">
        <p:scale>
          <a:sx n="106" d="100"/>
          <a:sy n="106" d="100"/>
        </p:scale>
        <p:origin x="72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4084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685586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726262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43347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15187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370297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77544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2315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848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83458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81008"/>
      </p:ext>
    </p:extLst>
  </p:cSld>
  <p:clrMapOvr>
    <a:masterClrMapping/>
  </p:clrMapOvr>
  <p:transition spd="slow" advClick="0" advTm="20000">
    <p:sndAc>
      <p:stSnd>
        <p:snd r:embed="rId1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F0612-4794-4760-AA26-A7911AFF467E}" type="datetimeFigureOut">
              <a:rPr lang="ru-RU" smtClean="0"/>
              <a:t>05.04.2026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86C4-7140-491A-9492-49198E1B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2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>
    <p:sndAc>
      <p:stSnd>
        <p:snd r:embed="rId13" name="click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196219" y="1769204"/>
            <a:ext cx="3525410" cy="132726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8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0/20</a:t>
            </a:r>
            <a:endParaRPr lang="ru-RU" sz="28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965164" y="1665444"/>
            <a:ext cx="3398982" cy="62996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Тема выступления: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174838" y="2844413"/>
            <a:ext cx="6733309" cy="2178182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196219" y="5782821"/>
            <a:ext cx="10640291" cy="62996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Преподаватель русского языка и литературы Андреева Наталья Валерьевна 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252692" y="444592"/>
            <a:ext cx="9254836" cy="62996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ГККП «Жамбылский политехнический высший колледж»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51745" y="3001464"/>
            <a:ext cx="67564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latin typeface="Monotype Corsiva" panose="03010101010201010101" pitchFamily="66" charset="0"/>
              </a:rPr>
              <a:t>«Развитие функциональной грамотности на уроках литературы: от теории к практике»</a:t>
            </a:r>
            <a:endParaRPr lang="ru-RU" sz="3600" b="1" dirty="0"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8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30000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9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260">
            <a:off x="3243890" y="2034741"/>
            <a:ext cx="6390409" cy="42602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275425" y="562393"/>
            <a:ext cx="3459601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5425" y="609023"/>
            <a:ext cx="3459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Цифровая грамотность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9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10/20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71" y="1968576"/>
            <a:ext cx="6703522" cy="446901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970747" y="591312"/>
            <a:ext cx="5320410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3638" y="670560"/>
            <a:ext cx="546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Литература + цифровые технологии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11/20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227">
            <a:off x="3802511" y="2370856"/>
            <a:ext cx="5092108" cy="40715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598751" y="656845"/>
            <a:ext cx="5226320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0849" y="720727"/>
            <a:ext cx="5310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Естественнонаучная грамотность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6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12/20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54" y="2162954"/>
            <a:ext cx="6421583" cy="42810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970747" y="591312"/>
            <a:ext cx="5129217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3638" y="670560"/>
            <a:ext cx="499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Литература + естественные науки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0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13/20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521">
            <a:off x="3400137" y="2456873"/>
            <a:ext cx="6102164" cy="40681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042370" y="612244"/>
            <a:ext cx="3879957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3290" y="658874"/>
            <a:ext cx="364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Глобальные компетенции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14/20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4" y="1972450"/>
            <a:ext cx="6670271" cy="44468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970748" y="591312"/>
            <a:ext cx="4522388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3638" y="670560"/>
            <a:ext cx="4991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Литература + обществознание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15/20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431">
            <a:off x="3409375" y="2242109"/>
            <a:ext cx="6353464" cy="42356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042371" y="612244"/>
            <a:ext cx="3547448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3290" y="658874"/>
            <a:ext cx="364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Критическое мышление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63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16/20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38" y="2330797"/>
            <a:ext cx="6179820" cy="41198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970747" y="591312"/>
            <a:ext cx="5486664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3638" y="670560"/>
            <a:ext cx="5656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Литература и критическое мышление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2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17/20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174">
            <a:off x="3270828" y="2072694"/>
            <a:ext cx="6427355" cy="42849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5042371" y="612244"/>
            <a:ext cx="3547448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3290" y="658874"/>
            <a:ext cx="364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Креативное мышление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2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18/20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22" y="1885672"/>
            <a:ext cx="6871913" cy="45812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970747" y="591312"/>
            <a:ext cx="5220657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9846" y="637942"/>
            <a:ext cx="528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Литература и креативное мышление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04780" y="325408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1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629">
            <a:off x="4855787" y="1497059"/>
            <a:ext cx="6593609" cy="43957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41" y="2513135"/>
            <a:ext cx="2061557" cy="30923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4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19/20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5240">
            <a:off x="1959100" y="2097586"/>
            <a:ext cx="4001058" cy="36104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7747413" y="3194939"/>
            <a:ext cx="3558375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8154" y="3115367"/>
            <a:ext cx="362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Monotype Corsiva" panose="03010101010201010101" pitchFamily="66" charset="0"/>
              </a:rPr>
              <a:t>реальная жизнь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580613" y="3194939"/>
            <a:ext cx="654198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4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+</a:t>
            </a:r>
            <a:endParaRPr lang="ru-RU" sz="4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9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20/20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371345" y="637262"/>
            <a:ext cx="5587468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9087" y="706881"/>
            <a:ext cx="5650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Инструмент формирования личности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53" y="1974148"/>
            <a:ext cx="6703176" cy="44687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94" y="300470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67477" y="433474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2/20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6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1" y="540293"/>
            <a:ext cx="6604000" cy="627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20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3/20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7" name="Picture 2" descr="Функциональная грамотность – Школа №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06" y="1411603"/>
            <a:ext cx="8233469" cy="4248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799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4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4886568" y="591312"/>
            <a:ext cx="4454115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1280" y="637942"/>
            <a:ext cx="4118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Читательская грамотность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78" y="2204846"/>
            <a:ext cx="6353464" cy="42356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4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5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4748360" y="821292"/>
            <a:ext cx="4583506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5983" y="879838"/>
            <a:ext cx="450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Математическая грамотность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146">
            <a:off x="3049154" y="2356917"/>
            <a:ext cx="6325755" cy="42171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6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33005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242281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6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5225549" y="602962"/>
            <a:ext cx="4127194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5772" y="649592"/>
            <a:ext cx="40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Литература + математика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490" y="2509057"/>
            <a:ext cx="6754168" cy="384863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83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7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275425" y="824003"/>
            <a:ext cx="3730508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5425" y="870633"/>
            <a:ext cx="373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Финансовая грамотность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599">
            <a:off x="3030682" y="2262139"/>
            <a:ext cx="6547427" cy="43649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Функциональная грамотност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86" y="271509"/>
            <a:ext cx="2169931" cy="20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" y="191194"/>
            <a:ext cx="11862262" cy="65254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1282" y="300470"/>
            <a:ext cx="2985081" cy="1001857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Формат выступления: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en-US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PechaKucha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</a:t>
            </a: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8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/20</a:t>
            </a: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89" y="2138630"/>
            <a:ext cx="6424813" cy="42832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4970746" y="591312"/>
            <a:ext cx="3915559" cy="61648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0139" y="651491"/>
            <a:ext cx="40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Литература + экономика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0">
        <p14:switch dir="r"/>
        <p:sndAc>
          <p:stSnd>
            <p:snd r:embed="rId2" name="click.wav"/>
          </p:stSnd>
        </p:sndAc>
      </p:transition>
    </mc:Choice>
    <mc:Fallback xmlns="">
      <p:transition spd="slow" advClick="0" advTm="20000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2698</TotalTime>
  <Words>183</Words>
  <Application>Microsoft Office PowerPoint</Application>
  <PresentationFormat>Широкоэкранный</PresentationFormat>
  <Paragraphs>64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386</cp:revision>
  <cp:lastPrinted>2024-03-25T15:18:24Z</cp:lastPrinted>
  <dcterms:created xsi:type="dcterms:W3CDTF">2024-02-11T01:17:53Z</dcterms:created>
  <dcterms:modified xsi:type="dcterms:W3CDTF">2026-04-05T15:35:48Z</dcterms:modified>
</cp:coreProperties>
</file>