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8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3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0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6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9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9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2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7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6DFD-3D89-4C5B-B99D-D288DFA8CBB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9B19-2B75-47E8-855C-55CB9C11B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62" y="0"/>
            <a:ext cx="12433662" cy="69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2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00" y="0"/>
            <a:ext cx="1233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7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42"/>
            <a:ext cx="12192000" cy="69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18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2026-04-06T13:51:40Z</dcterms:created>
  <dcterms:modified xsi:type="dcterms:W3CDTF">2026-04-06T13:56:35Z</dcterms:modified>
</cp:coreProperties>
</file>