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2"/>
    <p:sldId id="344" r:id="rId3"/>
    <p:sldId id="360" r:id="rId4"/>
    <p:sldId id="359" r:id="rId5"/>
    <p:sldId id="361" r:id="rId6"/>
    <p:sldId id="362" r:id="rId7"/>
    <p:sldId id="350" r:id="rId8"/>
    <p:sldId id="363" r:id="rId9"/>
    <p:sldId id="364" r:id="rId10"/>
    <p:sldId id="365" r:id="rId11"/>
    <p:sldId id="366" r:id="rId12"/>
    <p:sldId id="367" r:id="rId13"/>
    <p:sldId id="368" r:id="rId14"/>
    <p:sldId id="354" r:id="rId15"/>
    <p:sldId id="369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629" y="-3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71919"/>
            <a:ext cx="3008630" cy="4979035"/>
          </a:xfrm>
          <a:custGeom>
            <a:avLst/>
            <a:gdLst/>
            <a:ahLst/>
            <a:cxnLst/>
            <a:rect l="l" t="t" r="r" b="b"/>
            <a:pathLst>
              <a:path w="3008630" h="4979035">
                <a:moveTo>
                  <a:pt x="2903086" y="0"/>
                </a:moveTo>
                <a:lnTo>
                  <a:pt x="2840597" y="18459"/>
                </a:lnTo>
                <a:lnTo>
                  <a:pt x="2805947" y="40706"/>
                </a:lnTo>
                <a:lnTo>
                  <a:pt x="2769563" y="71856"/>
                </a:lnTo>
                <a:lnTo>
                  <a:pt x="0" y="2740215"/>
                </a:lnTo>
                <a:lnTo>
                  <a:pt x="0" y="4978981"/>
                </a:lnTo>
                <a:lnTo>
                  <a:pt x="2769340" y="2318012"/>
                </a:lnTo>
                <a:lnTo>
                  <a:pt x="2799312" y="2286634"/>
                </a:lnTo>
                <a:lnTo>
                  <a:pt x="2828174" y="2251368"/>
                </a:lnTo>
                <a:lnTo>
                  <a:pt x="2855700" y="2212738"/>
                </a:lnTo>
                <a:lnTo>
                  <a:pt x="2881667" y="2171272"/>
                </a:lnTo>
                <a:lnTo>
                  <a:pt x="2905851" y="2127492"/>
                </a:lnTo>
                <a:lnTo>
                  <a:pt x="2928029" y="2081926"/>
                </a:lnTo>
                <a:lnTo>
                  <a:pt x="2947976" y="2035097"/>
                </a:lnTo>
                <a:lnTo>
                  <a:pt x="2965469" y="1987532"/>
                </a:lnTo>
                <a:lnTo>
                  <a:pt x="2980283" y="1939755"/>
                </a:lnTo>
                <a:lnTo>
                  <a:pt x="2992195" y="1892291"/>
                </a:lnTo>
                <a:lnTo>
                  <a:pt x="3000980" y="1845667"/>
                </a:lnTo>
                <a:lnTo>
                  <a:pt x="3006416" y="1800406"/>
                </a:lnTo>
                <a:lnTo>
                  <a:pt x="3008278" y="1757034"/>
                </a:lnTo>
                <a:lnTo>
                  <a:pt x="3008278" y="173424"/>
                </a:lnTo>
                <a:lnTo>
                  <a:pt x="3003433" y="111293"/>
                </a:lnTo>
                <a:lnTo>
                  <a:pt x="2989536" y="62483"/>
                </a:lnTo>
                <a:lnTo>
                  <a:pt x="2967542" y="27397"/>
                </a:lnTo>
                <a:lnTo>
                  <a:pt x="2903086" y="0"/>
                </a:lnTo>
                <a:close/>
              </a:path>
            </a:pathLst>
          </a:custGeom>
          <a:solidFill>
            <a:srgbClr val="38B6AB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4293109"/>
            <a:ext cx="1581150" cy="2392680"/>
          </a:xfrm>
          <a:custGeom>
            <a:avLst/>
            <a:gdLst/>
            <a:ahLst/>
            <a:cxnLst/>
            <a:rect l="l" t="t" r="r" b="b"/>
            <a:pathLst>
              <a:path w="1581150" h="2392679">
                <a:moveTo>
                  <a:pt x="1533326" y="0"/>
                </a:moveTo>
                <a:lnTo>
                  <a:pt x="1489274" y="18459"/>
                </a:lnTo>
                <a:lnTo>
                  <a:pt x="111726" y="1343897"/>
                </a:lnTo>
                <a:lnTo>
                  <a:pt x="82918" y="1376982"/>
                </a:lnTo>
                <a:lnTo>
                  <a:pt x="56949" y="1417026"/>
                </a:lnTo>
                <a:lnTo>
                  <a:pt x="34889" y="1461609"/>
                </a:lnTo>
                <a:lnTo>
                  <a:pt x="17808" y="1508312"/>
                </a:lnTo>
                <a:lnTo>
                  <a:pt x="6776" y="1554714"/>
                </a:lnTo>
                <a:lnTo>
                  <a:pt x="2860" y="1598395"/>
                </a:lnTo>
                <a:lnTo>
                  <a:pt x="0" y="2316552"/>
                </a:lnTo>
                <a:lnTo>
                  <a:pt x="8289" y="2366878"/>
                </a:lnTo>
                <a:lnTo>
                  <a:pt x="31314" y="2392330"/>
                </a:lnTo>
                <a:lnTo>
                  <a:pt x="65618" y="2391433"/>
                </a:lnTo>
                <a:lnTo>
                  <a:pt x="107743" y="2362714"/>
                </a:lnTo>
                <a:lnTo>
                  <a:pt x="1472673" y="1051200"/>
                </a:lnTo>
                <a:lnTo>
                  <a:pt x="1501479" y="1018157"/>
                </a:lnTo>
                <a:lnTo>
                  <a:pt x="1527363" y="978142"/>
                </a:lnTo>
                <a:lnTo>
                  <a:pt x="1549292" y="933576"/>
                </a:lnTo>
                <a:lnTo>
                  <a:pt x="1566235" y="886882"/>
                </a:lnTo>
                <a:lnTo>
                  <a:pt x="1577158" y="840483"/>
                </a:lnTo>
                <a:lnTo>
                  <a:pt x="1581029" y="796801"/>
                </a:lnTo>
                <a:lnTo>
                  <a:pt x="1581029" y="78647"/>
                </a:lnTo>
                <a:lnTo>
                  <a:pt x="1577624" y="44363"/>
                </a:lnTo>
                <a:lnTo>
                  <a:pt x="1567974" y="19591"/>
                </a:lnTo>
                <a:lnTo>
                  <a:pt x="1552926" y="4685"/>
                </a:lnTo>
                <a:lnTo>
                  <a:pt x="1533326" y="0"/>
                </a:lnTo>
                <a:close/>
              </a:path>
            </a:pathLst>
          </a:custGeom>
          <a:solidFill>
            <a:srgbClr val="FFDC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698" y="1637772"/>
            <a:ext cx="3561005" cy="20122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4868" y="2700020"/>
            <a:ext cx="410226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06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62621" y="550871"/>
            <a:ext cx="3229610" cy="6307455"/>
          </a:xfrm>
          <a:custGeom>
            <a:avLst/>
            <a:gdLst/>
            <a:ahLst/>
            <a:cxnLst/>
            <a:rect l="l" t="t" r="r" b="b"/>
            <a:pathLst>
              <a:path w="3229609" h="6307455">
                <a:moveTo>
                  <a:pt x="3229378" y="0"/>
                </a:moveTo>
                <a:lnTo>
                  <a:pt x="405978" y="2712911"/>
                </a:lnTo>
                <a:lnTo>
                  <a:pt x="375284" y="2743986"/>
                </a:lnTo>
                <a:lnTo>
                  <a:pt x="345212" y="2777558"/>
                </a:lnTo>
                <a:lnTo>
                  <a:pt x="315843" y="2813434"/>
                </a:lnTo>
                <a:lnTo>
                  <a:pt x="287260" y="2851423"/>
                </a:lnTo>
                <a:lnTo>
                  <a:pt x="259543" y="2891334"/>
                </a:lnTo>
                <a:lnTo>
                  <a:pt x="232776" y="2932975"/>
                </a:lnTo>
                <a:lnTo>
                  <a:pt x="207038" y="2976155"/>
                </a:lnTo>
                <a:lnTo>
                  <a:pt x="182412" y="3020682"/>
                </a:lnTo>
                <a:lnTo>
                  <a:pt x="158979" y="3066365"/>
                </a:lnTo>
                <a:lnTo>
                  <a:pt x="136822" y="3113012"/>
                </a:lnTo>
                <a:lnTo>
                  <a:pt x="116021" y="3160432"/>
                </a:lnTo>
                <a:lnTo>
                  <a:pt x="96658" y="3208433"/>
                </a:lnTo>
                <a:lnTo>
                  <a:pt x="78815" y="3256824"/>
                </a:lnTo>
                <a:lnTo>
                  <a:pt x="62574" y="3305414"/>
                </a:lnTo>
                <a:lnTo>
                  <a:pt x="48016" y="3354010"/>
                </a:lnTo>
                <a:lnTo>
                  <a:pt x="35223" y="3402422"/>
                </a:lnTo>
                <a:lnTo>
                  <a:pt x="24276" y="3450457"/>
                </a:lnTo>
                <a:lnTo>
                  <a:pt x="15257" y="3497925"/>
                </a:lnTo>
                <a:lnTo>
                  <a:pt x="8248" y="3544634"/>
                </a:lnTo>
                <a:lnTo>
                  <a:pt x="4610" y="3598208"/>
                </a:lnTo>
                <a:lnTo>
                  <a:pt x="0" y="3598208"/>
                </a:lnTo>
                <a:lnTo>
                  <a:pt x="0" y="6307128"/>
                </a:lnTo>
                <a:lnTo>
                  <a:pt x="3229378" y="6307128"/>
                </a:lnTo>
                <a:lnTo>
                  <a:pt x="3229378" y="0"/>
                </a:lnTo>
                <a:close/>
              </a:path>
            </a:pathLst>
          </a:custGeom>
          <a:solidFill>
            <a:srgbClr val="38B6A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9316" y="2749114"/>
            <a:ext cx="4032448" cy="410888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" y="909551"/>
            <a:ext cx="2870835" cy="5948680"/>
          </a:xfrm>
          <a:custGeom>
            <a:avLst/>
            <a:gdLst/>
            <a:ahLst/>
            <a:cxnLst/>
            <a:rect l="l" t="t" r="r" b="b"/>
            <a:pathLst>
              <a:path w="2870835" h="5948680">
                <a:moveTo>
                  <a:pt x="2685589" y="0"/>
                </a:moveTo>
                <a:lnTo>
                  <a:pt x="2643795" y="5763"/>
                </a:lnTo>
                <a:lnTo>
                  <a:pt x="2599054" y="21130"/>
                </a:lnTo>
                <a:lnTo>
                  <a:pt x="2551726" y="46251"/>
                </a:lnTo>
                <a:lnTo>
                  <a:pt x="2502177" y="81280"/>
                </a:lnTo>
                <a:lnTo>
                  <a:pt x="2450767" y="126368"/>
                </a:lnTo>
                <a:lnTo>
                  <a:pt x="0" y="2487580"/>
                </a:lnTo>
                <a:lnTo>
                  <a:pt x="0" y="5948449"/>
                </a:lnTo>
                <a:lnTo>
                  <a:pt x="502281" y="5948449"/>
                </a:lnTo>
                <a:lnTo>
                  <a:pt x="2450374" y="4076592"/>
                </a:lnTo>
                <a:lnTo>
                  <a:pt x="2481735" y="4044862"/>
                </a:lnTo>
                <a:lnTo>
                  <a:pt x="2512470" y="4010613"/>
                </a:lnTo>
                <a:lnTo>
                  <a:pt x="2542498" y="3974035"/>
                </a:lnTo>
                <a:lnTo>
                  <a:pt x="2571738" y="3935318"/>
                </a:lnTo>
                <a:lnTo>
                  <a:pt x="2600107" y="3894654"/>
                </a:lnTo>
                <a:lnTo>
                  <a:pt x="2627526" y="3852233"/>
                </a:lnTo>
                <a:lnTo>
                  <a:pt x="2653912" y="3808245"/>
                </a:lnTo>
                <a:lnTo>
                  <a:pt x="2679184" y="3762881"/>
                </a:lnTo>
                <a:lnTo>
                  <a:pt x="2703262" y="3716332"/>
                </a:lnTo>
                <a:lnTo>
                  <a:pt x="2726064" y="3668788"/>
                </a:lnTo>
                <a:lnTo>
                  <a:pt x="2747508" y="3620439"/>
                </a:lnTo>
                <a:lnTo>
                  <a:pt x="2767514" y="3571477"/>
                </a:lnTo>
                <a:lnTo>
                  <a:pt x="2786000" y="3522091"/>
                </a:lnTo>
                <a:lnTo>
                  <a:pt x="2802886" y="3472473"/>
                </a:lnTo>
                <a:lnTo>
                  <a:pt x="2818089" y="3422813"/>
                </a:lnTo>
                <a:lnTo>
                  <a:pt x="2831528" y="3373301"/>
                </a:lnTo>
                <a:lnTo>
                  <a:pt x="2843123" y="3324129"/>
                </a:lnTo>
                <a:lnTo>
                  <a:pt x="2852792" y="3275486"/>
                </a:lnTo>
                <a:lnTo>
                  <a:pt x="2860453" y="3227564"/>
                </a:lnTo>
                <a:lnTo>
                  <a:pt x="2866026" y="3180552"/>
                </a:lnTo>
                <a:lnTo>
                  <a:pt x="2869430" y="3134642"/>
                </a:lnTo>
                <a:lnTo>
                  <a:pt x="2870582" y="3090024"/>
                </a:lnTo>
                <a:lnTo>
                  <a:pt x="2870582" y="304994"/>
                </a:lnTo>
                <a:lnTo>
                  <a:pt x="2867914" y="241438"/>
                </a:lnTo>
                <a:lnTo>
                  <a:pt x="2860102" y="185017"/>
                </a:lnTo>
                <a:lnTo>
                  <a:pt x="2847434" y="135852"/>
                </a:lnTo>
                <a:lnTo>
                  <a:pt x="2830199" y="94063"/>
                </a:lnTo>
                <a:lnTo>
                  <a:pt x="2808683" y="59772"/>
                </a:lnTo>
                <a:lnTo>
                  <a:pt x="2753967" y="14165"/>
                </a:lnTo>
                <a:lnTo>
                  <a:pt x="2685589" y="0"/>
                </a:lnTo>
                <a:close/>
              </a:path>
            </a:pathLst>
          </a:custGeom>
          <a:solidFill>
            <a:srgbClr val="CBD3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5303" y="1586484"/>
            <a:ext cx="4192904" cy="4647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62621" y="550871"/>
            <a:ext cx="3229610" cy="6307455"/>
          </a:xfrm>
          <a:custGeom>
            <a:avLst/>
            <a:gdLst/>
            <a:ahLst/>
            <a:cxnLst/>
            <a:rect l="l" t="t" r="r" b="b"/>
            <a:pathLst>
              <a:path w="3229609" h="6307455">
                <a:moveTo>
                  <a:pt x="3229378" y="0"/>
                </a:moveTo>
                <a:lnTo>
                  <a:pt x="405978" y="2712911"/>
                </a:lnTo>
                <a:lnTo>
                  <a:pt x="375284" y="2743986"/>
                </a:lnTo>
                <a:lnTo>
                  <a:pt x="345212" y="2777558"/>
                </a:lnTo>
                <a:lnTo>
                  <a:pt x="315843" y="2813434"/>
                </a:lnTo>
                <a:lnTo>
                  <a:pt x="287260" y="2851423"/>
                </a:lnTo>
                <a:lnTo>
                  <a:pt x="259543" y="2891334"/>
                </a:lnTo>
                <a:lnTo>
                  <a:pt x="232776" y="2932975"/>
                </a:lnTo>
                <a:lnTo>
                  <a:pt x="207038" y="2976155"/>
                </a:lnTo>
                <a:lnTo>
                  <a:pt x="182412" y="3020682"/>
                </a:lnTo>
                <a:lnTo>
                  <a:pt x="158979" y="3066365"/>
                </a:lnTo>
                <a:lnTo>
                  <a:pt x="136822" y="3113012"/>
                </a:lnTo>
                <a:lnTo>
                  <a:pt x="116021" y="3160432"/>
                </a:lnTo>
                <a:lnTo>
                  <a:pt x="96658" y="3208433"/>
                </a:lnTo>
                <a:lnTo>
                  <a:pt x="78815" y="3256824"/>
                </a:lnTo>
                <a:lnTo>
                  <a:pt x="62574" y="3305414"/>
                </a:lnTo>
                <a:lnTo>
                  <a:pt x="48016" y="3354010"/>
                </a:lnTo>
                <a:lnTo>
                  <a:pt x="35223" y="3402422"/>
                </a:lnTo>
                <a:lnTo>
                  <a:pt x="24276" y="3450457"/>
                </a:lnTo>
                <a:lnTo>
                  <a:pt x="15257" y="3497925"/>
                </a:lnTo>
                <a:lnTo>
                  <a:pt x="8248" y="3544634"/>
                </a:lnTo>
                <a:lnTo>
                  <a:pt x="4610" y="3598208"/>
                </a:lnTo>
                <a:lnTo>
                  <a:pt x="0" y="3598208"/>
                </a:lnTo>
                <a:lnTo>
                  <a:pt x="0" y="6307128"/>
                </a:lnTo>
                <a:lnTo>
                  <a:pt x="3229378" y="6307128"/>
                </a:lnTo>
                <a:lnTo>
                  <a:pt x="3229378" y="0"/>
                </a:lnTo>
                <a:close/>
              </a:path>
            </a:pathLst>
          </a:custGeom>
          <a:solidFill>
            <a:srgbClr val="38B6A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863" y="269239"/>
            <a:ext cx="11632273" cy="2014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929" y="2789428"/>
            <a:ext cx="5077459" cy="1621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206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02178" y="6440075"/>
            <a:ext cx="2038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272" y="-18265"/>
            <a:ext cx="12308471" cy="6943544"/>
            <a:chOff x="-12249" y="-4882"/>
            <a:chExt cx="3707993" cy="247744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249" y="-4882"/>
              <a:ext cx="3707993" cy="24774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6767" y="2021573"/>
              <a:ext cx="4089" cy="414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8679" y="1753946"/>
              <a:ext cx="110731" cy="681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008" y="1642350"/>
              <a:ext cx="4114" cy="7932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0857" y="960412"/>
              <a:ext cx="4089" cy="14751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5459" y="1092466"/>
              <a:ext cx="4089" cy="13431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6297" y="1133551"/>
              <a:ext cx="4089" cy="13020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8594" y="1085341"/>
              <a:ext cx="4102" cy="13502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8597" y="1533753"/>
              <a:ext cx="4089" cy="9018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5132" y="1582292"/>
              <a:ext cx="4089" cy="8533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78278" y="1994153"/>
              <a:ext cx="4089" cy="4414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0552" y="1710080"/>
              <a:ext cx="861065" cy="7255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39617" y="1097805"/>
              <a:ext cx="16510" cy="1337945"/>
            </a:xfrm>
            <a:custGeom>
              <a:avLst/>
              <a:gdLst/>
              <a:ahLst/>
              <a:cxnLst/>
              <a:rect l="l" t="t" r="r" b="b"/>
              <a:pathLst>
                <a:path w="16510" h="1337945">
                  <a:moveTo>
                    <a:pt x="16370" y="0"/>
                  </a:moveTo>
                  <a:lnTo>
                    <a:pt x="0" y="0"/>
                  </a:lnTo>
                  <a:lnTo>
                    <a:pt x="0" y="1337800"/>
                  </a:lnTo>
                  <a:lnTo>
                    <a:pt x="16370" y="1337800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32BCAD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162207" y="1273542"/>
              <a:ext cx="0" cy="523875"/>
            </a:xfrm>
            <a:custGeom>
              <a:avLst/>
              <a:gdLst/>
              <a:ahLst/>
              <a:cxnLst/>
              <a:rect l="l" t="t" r="r" b="b"/>
              <a:pathLst>
                <a:path h="523875">
                  <a:moveTo>
                    <a:pt x="0" y="0"/>
                  </a:moveTo>
                  <a:lnTo>
                    <a:pt x="0" y="523430"/>
                  </a:lnTo>
                </a:path>
              </a:pathLst>
            </a:custGeom>
            <a:ln w="16370">
              <a:solidFill>
                <a:srgbClr val="32BCAD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970028" y="951956"/>
              <a:ext cx="486409" cy="379730"/>
            </a:xfrm>
            <a:custGeom>
              <a:avLst/>
              <a:gdLst/>
              <a:ahLst/>
              <a:cxnLst/>
              <a:rect l="l" t="t" r="r" b="b"/>
              <a:pathLst>
                <a:path w="486410" h="379730">
                  <a:moveTo>
                    <a:pt x="292125" y="0"/>
                  </a:moveTo>
                  <a:lnTo>
                    <a:pt x="0" y="234035"/>
                  </a:lnTo>
                  <a:lnTo>
                    <a:pt x="193827" y="379475"/>
                  </a:lnTo>
                  <a:lnTo>
                    <a:pt x="485952" y="145440"/>
                  </a:lnTo>
                  <a:lnTo>
                    <a:pt x="292125" y="0"/>
                  </a:lnTo>
                  <a:close/>
                </a:path>
              </a:pathLst>
            </a:custGeom>
            <a:solidFill>
              <a:srgbClr val="32BCAD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824453" y="893213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19">
                  <a:moveTo>
                    <a:pt x="0" y="0"/>
                  </a:moveTo>
                  <a:lnTo>
                    <a:pt x="0" y="794867"/>
                  </a:lnTo>
                </a:path>
              </a:pathLst>
            </a:custGeom>
            <a:ln w="16370">
              <a:solidFill>
                <a:srgbClr val="00A4E4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965" y="1069576"/>
              <a:ext cx="0" cy="942975"/>
            </a:xfrm>
            <a:custGeom>
              <a:avLst/>
              <a:gdLst/>
              <a:ahLst/>
              <a:cxnLst/>
              <a:rect l="l" t="t" r="r" b="b"/>
              <a:pathLst>
                <a:path h="942975">
                  <a:moveTo>
                    <a:pt x="0" y="0"/>
                  </a:moveTo>
                  <a:lnTo>
                    <a:pt x="0" y="942936"/>
                  </a:lnTo>
                </a:path>
              </a:pathLst>
            </a:custGeom>
            <a:ln w="16370">
              <a:solidFill>
                <a:srgbClr val="00A4E4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77631" y="817277"/>
              <a:ext cx="486409" cy="379730"/>
            </a:xfrm>
            <a:custGeom>
              <a:avLst/>
              <a:gdLst/>
              <a:ahLst/>
              <a:cxnLst/>
              <a:rect l="l" t="t" r="r" b="b"/>
              <a:pathLst>
                <a:path w="486410" h="379730">
                  <a:moveTo>
                    <a:pt x="292125" y="0"/>
                  </a:moveTo>
                  <a:lnTo>
                    <a:pt x="0" y="234022"/>
                  </a:lnTo>
                  <a:lnTo>
                    <a:pt x="193827" y="379463"/>
                  </a:lnTo>
                  <a:lnTo>
                    <a:pt x="485965" y="145427"/>
                  </a:lnTo>
                  <a:lnTo>
                    <a:pt x="292125" y="0"/>
                  </a:lnTo>
                  <a:close/>
                </a:path>
              </a:pathLst>
            </a:custGeom>
            <a:solidFill>
              <a:srgbClr val="00A4E4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352391" y="1738605"/>
              <a:ext cx="0" cy="437515"/>
            </a:xfrm>
            <a:custGeom>
              <a:avLst/>
              <a:gdLst/>
              <a:ahLst/>
              <a:cxnLst/>
              <a:rect l="l" t="t" r="r" b="b"/>
              <a:pathLst>
                <a:path h="437514">
                  <a:moveTo>
                    <a:pt x="0" y="0"/>
                  </a:moveTo>
                  <a:lnTo>
                    <a:pt x="0" y="437451"/>
                  </a:lnTo>
                </a:path>
              </a:pathLst>
            </a:custGeom>
            <a:ln w="16370">
              <a:solidFill>
                <a:srgbClr val="005596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011545" y="1595729"/>
              <a:ext cx="16510" cy="840105"/>
            </a:xfrm>
            <a:custGeom>
              <a:avLst/>
              <a:gdLst/>
              <a:ahLst/>
              <a:cxnLst/>
              <a:rect l="l" t="t" r="r" b="b"/>
              <a:pathLst>
                <a:path w="16510" h="840105">
                  <a:moveTo>
                    <a:pt x="16370" y="0"/>
                  </a:moveTo>
                  <a:lnTo>
                    <a:pt x="0" y="0"/>
                  </a:lnTo>
                  <a:lnTo>
                    <a:pt x="0" y="839876"/>
                  </a:lnTo>
                  <a:lnTo>
                    <a:pt x="16370" y="839876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005596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009896" y="1440135"/>
              <a:ext cx="538480" cy="392430"/>
            </a:xfrm>
            <a:custGeom>
              <a:avLst/>
              <a:gdLst/>
              <a:ahLst/>
              <a:cxnLst/>
              <a:rect l="l" t="t" r="r" b="b"/>
              <a:pathLst>
                <a:path w="538480" h="392430">
                  <a:moveTo>
                    <a:pt x="194322" y="0"/>
                  </a:moveTo>
                  <a:lnTo>
                    <a:pt x="0" y="155816"/>
                  </a:lnTo>
                  <a:lnTo>
                    <a:pt x="343966" y="392087"/>
                  </a:lnTo>
                  <a:lnTo>
                    <a:pt x="538276" y="236270"/>
                  </a:lnTo>
                  <a:lnTo>
                    <a:pt x="194322" y="0"/>
                  </a:lnTo>
                  <a:close/>
                </a:path>
              </a:pathLst>
            </a:custGeom>
            <a:solidFill>
              <a:srgbClr val="005596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541095" y="1676078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5">
                  <a:moveTo>
                    <a:pt x="0" y="0"/>
                  </a:moveTo>
                  <a:lnTo>
                    <a:pt x="0" y="484314"/>
                  </a:lnTo>
                </a:path>
              </a:pathLst>
            </a:custGeom>
            <a:ln w="16370">
              <a:solidFill>
                <a:srgbClr val="005596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415" y="2246551"/>
              <a:ext cx="452120" cy="189230"/>
            </a:xfrm>
            <a:custGeom>
              <a:avLst/>
              <a:gdLst/>
              <a:ahLst/>
              <a:cxnLst/>
              <a:rect l="l" t="t" r="r" b="b"/>
              <a:pathLst>
                <a:path w="452119" h="189230">
                  <a:moveTo>
                    <a:pt x="176288" y="0"/>
                  </a:moveTo>
                  <a:lnTo>
                    <a:pt x="0" y="141351"/>
                  </a:lnTo>
                  <a:lnTo>
                    <a:pt x="69456" y="189064"/>
                  </a:lnTo>
                  <a:lnTo>
                    <a:pt x="451523" y="189064"/>
                  </a:lnTo>
                  <a:lnTo>
                    <a:pt x="176288" y="0"/>
                  </a:lnTo>
                  <a:close/>
                </a:path>
              </a:pathLst>
            </a:custGeom>
            <a:solidFill>
              <a:srgbClr val="C1D82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250570" y="2095422"/>
              <a:ext cx="1905" cy="340360"/>
            </a:xfrm>
            <a:custGeom>
              <a:avLst/>
              <a:gdLst/>
              <a:ahLst/>
              <a:cxnLst/>
              <a:rect l="l" t="t" r="r" b="b"/>
              <a:pathLst>
                <a:path w="1905" h="340360">
                  <a:moveTo>
                    <a:pt x="0" y="0"/>
                  </a:moveTo>
                  <a:lnTo>
                    <a:pt x="1461" y="340183"/>
                  </a:lnTo>
                </a:path>
              </a:pathLst>
            </a:custGeom>
            <a:ln w="16370">
              <a:solidFill>
                <a:srgbClr val="C1D82F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428468" y="2006752"/>
              <a:ext cx="300355" cy="429259"/>
            </a:xfrm>
            <a:custGeom>
              <a:avLst/>
              <a:gdLst/>
              <a:ahLst/>
              <a:cxnLst/>
              <a:rect l="l" t="t" r="r" b="b"/>
              <a:pathLst>
                <a:path w="300355" h="429260">
                  <a:moveTo>
                    <a:pt x="16370" y="176415"/>
                  </a:moveTo>
                  <a:lnTo>
                    <a:pt x="0" y="176415"/>
                  </a:lnTo>
                  <a:lnTo>
                    <a:pt x="0" y="428866"/>
                  </a:lnTo>
                  <a:lnTo>
                    <a:pt x="16370" y="428866"/>
                  </a:lnTo>
                  <a:lnTo>
                    <a:pt x="16370" y="176415"/>
                  </a:lnTo>
                  <a:close/>
                </a:path>
                <a:path w="300355" h="429260">
                  <a:moveTo>
                    <a:pt x="300228" y="0"/>
                  </a:moveTo>
                  <a:lnTo>
                    <a:pt x="283857" y="0"/>
                  </a:lnTo>
                  <a:lnTo>
                    <a:pt x="283857" y="428866"/>
                  </a:lnTo>
                  <a:lnTo>
                    <a:pt x="300228" y="42886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C1D82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242691" y="1861567"/>
              <a:ext cx="486409" cy="379730"/>
            </a:xfrm>
            <a:custGeom>
              <a:avLst/>
              <a:gdLst/>
              <a:ahLst/>
              <a:cxnLst/>
              <a:rect l="l" t="t" r="r" b="b"/>
              <a:pathLst>
                <a:path w="486410" h="379730">
                  <a:moveTo>
                    <a:pt x="292125" y="0"/>
                  </a:moveTo>
                  <a:lnTo>
                    <a:pt x="0" y="234035"/>
                  </a:lnTo>
                  <a:lnTo>
                    <a:pt x="193827" y="379488"/>
                  </a:lnTo>
                  <a:lnTo>
                    <a:pt x="485952" y="145453"/>
                  </a:lnTo>
                  <a:lnTo>
                    <a:pt x="292125" y="0"/>
                  </a:lnTo>
                  <a:close/>
                </a:path>
              </a:pathLst>
            </a:custGeom>
            <a:solidFill>
              <a:srgbClr val="C1D82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69196" y="2365100"/>
              <a:ext cx="102870" cy="71120"/>
            </a:xfrm>
            <a:custGeom>
              <a:avLst/>
              <a:gdLst/>
              <a:ahLst/>
              <a:cxnLst/>
              <a:rect l="l" t="t" r="r" b="b"/>
              <a:pathLst>
                <a:path w="102869" h="71119">
                  <a:moveTo>
                    <a:pt x="0" y="0"/>
                  </a:moveTo>
                  <a:lnTo>
                    <a:pt x="0" y="70510"/>
                  </a:lnTo>
                  <a:lnTo>
                    <a:pt x="102654" y="70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61A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811576" y="1692160"/>
              <a:ext cx="318770" cy="743585"/>
            </a:xfrm>
            <a:custGeom>
              <a:avLst/>
              <a:gdLst/>
              <a:ahLst/>
              <a:cxnLst/>
              <a:rect l="l" t="t" r="r" b="b"/>
              <a:pathLst>
                <a:path w="318769" h="743585">
                  <a:moveTo>
                    <a:pt x="16370" y="0"/>
                  </a:moveTo>
                  <a:lnTo>
                    <a:pt x="0" y="0"/>
                  </a:lnTo>
                  <a:lnTo>
                    <a:pt x="0" y="743445"/>
                  </a:lnTo>
                  <a:lnTo>
                    <a:pt x="16370" y="743445"/>
                  </a:lnTo>
                  <a:lnTo>
                    <a:pt x="16370" y="0"/>
                  </a:lnTo>
                  <a:close/>
                </a:path>
                <a:path w="318769" h="743585">
                  <a:moveTo>
                    <a:pt x="318173" y="69367"/>
                  </a:moveTo>
                  <a:lnTo>
                    <a:pt x="301802" y="69367"/>
                  </a:lnTo>
                  <a:lnTo>
                    <a:pt x="301802" y="743458"/>
                  </a:lnTo>
                  <a:lnTo>
                    <a:pt x="318173" y="743458"/>
                  </a:lnTo>
                  <a:lnTo>
                    <a:pt x="318173" y="69367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798597" y="1535479"/>
              <a:ext cx="488950" cy="356235"/>
            </a:xfrm>
            <a:custGeom>
              <a:avLst/>
              <a:gdLst/>
              <a:ahLst/>
              <a:cxnLst/>
              <a:rect l="l" t="t" r="r" b="b"/>
              <a:pathLst>
                <a:path w="488950" h="356235">
                  <a:moveTo>
                    <a:pt x="176288" y="0"/>
                  </a:moveTo>
                  <a:lnTo>
                    <a:pt x="0" y="141350"/>
                  </a:lnTo>
                  <a:lnTo>
                    <a:pt x="312051" y="355701"/>
                  </a:lnTo>
                  <a:lnTo>
                    <a:pt x="488340" y="214337"/>
                  </a:lnTo>
                  <a:lnTo>
                    <a:pt x="176288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279889" y="1766456"/>
              <a:ext cx="16510" cy="669290"/>
            </a:xfrm>
            <a:custGeom>
              <a:avLst/>
              <a:gdLst/>
              <a:ahLst/>
              <a:cxnLst/>
              <a:rect l="l" t="t" r="r" b="b"/>
              <a:pathLst>
                <a:path w="16510" h="669289">
                  <a:moveTo>
                    <a:pt x="16370" y="0"/>
                  </a:moveTo>
                  <a:lnTo>
                    <a:pt x="0" y="0"/>
                  </a:lnTo>
                  <a:lnTo>
                    <a:pt x="0" y="669149"/>
                  </a:lnTo>
                  <a:lnTo>
                    <a:pt x="16370" y="669149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187747" y="1191851"/>
            <a:ext cx="7372307" cy="2805846"/>
          </a:xfrm>
          <a:prstGeom prst="rect">
            <a:avLst/>
          </a:prstGeom>
        </p:spPr>
        <p:txBody>
          <a:bodyPr vert="horz" wrap="square" lIns="0" tIns="35510" rIns="0" bIns="0" rtlCol="0" anchor="ctr">
            <a:spAutoFit/>
          </a:bodyPr>
          <a:lstStyle/>
          <a:p>
            <a:pPr marL="35510" algn="ctr">
              <a:spcBef>
                <a:spcPts val="280"/>
              </a:spcBef>
            </a:pPr>
            <a:r>
              <a:rPr lang="ru-RU" sz="3600" spc="-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«Конструктор экологических кейсов -  управление формированием компетенций GreenComp на занятиях биологии с помощью инструмента Scaffold»</a:t>
            </a:r>
          </a:p>
        </p:txBody>
      </p:sp>
      <p:pic>
        <p:nvPicPr>
          <p:cNvPr id="1026" name="Picture 2" descr="D:\кафедра 2023-2024\протоколы кафедры  2023-2024\жана эмблема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263"/>
            <a:ext cx="1120020" cy="11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128744" y="208790"/>
            <a:ext cx="6096000" cy="830966"/>
          </a:xfrm>
          <a:prstGeom prst="rect">
            <a:avLst/>
          </a:prstGeom>
        </p:spPr>
        <p:txBody>
          <a:bodyPr lIns="60930" tIns="30465" rIns="60930" bIns="30465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КГКП «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Костанайский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высший педагогический колледж»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</a:t>
            </a:r>
          </a:p>
          <a:p>
            <a:endParaRPr lang="ru-RU" dirty="0"/>
          </a:p>
        </p:txBody>
      </p:sp>
      <p:sp>
        <p:nvSpPr>
          <p:cNvPr id="47" name="TextBox 12"/>
          <p:cNvSpPr txBox="1"/>
          <p:nvPr/>
        </p:nvSpPr>
        <p:spPr>
          <a:xfrm>
            <a:off x="1834991" y="5094791"/>
            <a:ext cx="4834084" cy="130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spc="-47" dirty="0">
                <a:solidFill>
                  <a:schemeClr val="bg1"/>
                </a:solidFill>
                <a:latin typeface="Times New Roman" panose="02020603050405020304" pitchFamily="18" charset="0"/>
                <a:ea typeface="Clear Sans Bold"/>
                <a:cs typeface="Times New Roman" panose="02020603050405020304" pitchFamily="18" charset="0"/>
                <a:sym typeface="Clear Sans Bold"/>
              </a:rPr>
              <a:t>Кравченко Татьяна Николаевна</a:t>
            </a:r>
          </a:p>
          <a:p>
            <a:pPr algn="ctr"/>
            <a:r>
              <a:rPr lang="ru-RU" sz="1400" b="1" spc="-47" dirty="0">
                <a:solidFill>
                  <a:schemeClr val="bg1"/>
                </a:solidFill>
                <a:latin typeface="Times New Roman" panose="02020603050405020304" pitchFamily="18" charset="0"/>
                <a:ea typeface="Clear Sans Bold"/>
                <a:cs typeface="Times New Roman" panose="02020603050405020304" pitchFamily="18" charset="0"/>
                <a:sym typeface="Clear Sans Bold"/>
              </a:rPr>
              <a:t>преподаватель общеобразовательных дисциплин, </a:t>
            </a:r>
          </a:p>
          <a:p>
            <a:pPr algn="ctr"/>
            <a:r>
              <a:rPr lang="ru-RU" sz="1400" b="1" spc="-47" dirty="0" smtClean="0">
                <a:solidFill>
                  <a:schemeClr val="bg1"/>
                </a:solidFill>
                <a:latin typeface="Times New Roman" panose="02020603050405020304" pitchFamily="18" charset="0"/>
                <a:ea typeface="Clear Sans Bold"/>
                <a:cs typeface="Times New Roman" panose="02020603050405020304" pitchFamily="18" charset="0"/>
                <a:sym typeface="Clear Sans Bold"/>
              </a:rPr>
              <a:t>заведующая </a:t>
            </a:r>
            <a:r>
              <a:rPr lang="ru-RU" sz="1400" b="1" spc="-47" dirty="0">
                <a:solidFill>
                  <a:schemeClr val="bg1"/>
                </a:solidFill>
                <a:latin typeface="Times New Roman" panose="02020603050405020304" pitchFamily="18" charset="0"/>
                <a:ea typeface="Clear Sans Bold"/>
                <a:cs typeface="Times New Roman" panose="02020603050405020304" pitchFamily="18" charset="0"/>
                <a:sym typeface="Clear Sans Bold"/>
              </a:rPr>
              <a:t>кафедрой естественно-гуманитарных дисциплин, </a:t>
            </a:r>
            <a:endParaRPr lang="en-US" sz="1400" b="1" spc="-47" dirty="0" smtClean="0">
              <a:solidFill>
                <a:schemeClr val="bg1"/>
              </a:solidFill>
              <a:latin typeface="Times New Roman" panose="02020603050405020304" pitchFamily="18" charset="0"/>
              <a:ea typeface="Clear Sans Bold"/>
              <a:cs typeface="Times New Roman" panose="02020603050405020304" pitchFamily="18" charset="0"/>
              <a:sym typeface="Clear Sans Bold"/>
            </a:endParaRPr>
          </a:p>
          <a:p>
            <a:pPr algn="r">
              <a:lnSpc>
                <a:spcPts val="5134"/>
              </a:lnSpc>
              <a:spcBef>
                <a:spcPct val="0"/>
              </a:spcBef>
            </a:pPr>
            <a:endParaRPr lang="en-US" sz="1600" b="1" spc="-47" dirty="0">
              <a:solidFill>
                <a:schemeClr val="bg1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35" y="-18265"/>
            <a:ext cx="2458991" cy="13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09600" y="201890"/>
            <a:ext cx="2819400" cy="4806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6"/>
          <p:cNvSpPr txBox="1"/>
          <p:nvPr/>
        </p:nvSpPr>
        <p:spPr>
          <a:xfrm>
            <a:off x="4191000" y="2526208"/>
            <a:ext cx="3949865" cy="25069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TextBox 24"/>
          <p:cNvSpPr txBox="1"/>
          <p:nvPr/>
        </p:nvSpPr>
        <p:spPr>
          <a:xfrm>
            <a:off x="228600" y="201890"/>
            <a:ext cx="380632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9"/>
              </a:lnSpc>
            </a:pPr>
            <a:r>
              <a:rPr lang="ru-RU" sz="2800" b="1" spc="-91" dirty="0" smtClean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КЕЙС  4</a:t>
            </a:r>
            <a:endParaRPr lang="en-US" sz="2800" b="1" spc="-91" dirty="0">
              <a:solidFill>
                <a:srgbClr val="112D4E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664" y="1066800"/>
            <a:ext cx="81602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действия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сотрудничестве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от сверстников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колледже студенты жалуются на шум: громкие разговоры, музыка в наушниках, постоянный фоновый шум. Администрация предлагает студентам самим найти решение проблемы.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разработайте конкретные предложения по снижению шумовой нагрузки в колледже и представьте их. После этого получите обратную связь от других групп и доработайте решение.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139" y="304800"/>
            <a:ext cx="1492250" cy="235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64" y="3124199"/>
            <a:ext cx="1530349" cy="260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139439"/>
            <a:ext cx="1568450" cy="262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3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09600" y="201890"/>
            <a:ext cx="2819400" cy="4806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6"/>
          <p:cNvSpPr txBox="1"/>
          <p:nvPr/>
        </p:nvSpPr>
        <p:spPr>
          <a:xfrm>
            <a:off x="4191000" y="2526208"/>
            <a:ext cx="3949865" cy="25069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TextBox 24"/>
          <p:cNvSpPr txBox="1"/>
          <p:nvPr/>
        </p:nvSpPr>
        <p:spPr>
          <a:xfrm>
            <a:off x="228600" y="201890"/>
            <a:ext cx="380632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9"/>
              </a:lnSpc>
            </a:pPr>
            <a:r>
              <a:rPr lang="ru-RU" sz="2800" b="1" spc="-91" dirty="0" smtClean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КЕЙС  </a:t>
            </a:r>
            <a:r>
              <a:rPr lang="ru-RU" sz="2800" b="1" spc="-91" dirty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5</a:t>
            </a:r>
            <a:endParaRPr lang="en-US" sz="2800" b="1" spc="-91" dirty="0">
              <a:solidFill>
                <a:srgbClr val="112D4E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664" y="1066800"/>
            <a:ext cx="81602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адаптивность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игровой форме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вопросы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представьте, что вы живёте в мире будущего, где человек постоянно находится под воздействием электромагнитных волн и шума. Условия жизни изменились, и вам необходимо адаптироваться, чтобы сохранить здоровье.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человека будущего и предложите стратегии адаптации. Ответьте на вопросы: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привычки нужно изменить?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технологии помогут защититься?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риски останутся?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52730"/>
            <a:ext cx="1566296" cy="246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151631"/>
            <a:ext cx="1524000" cy="252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151630"/>
            <a:ext cx="1545148" cy="25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09600" y="201890"/>
            <a:ext cx="2819400" cy="4806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6"/>
          <p:cNvSpPr txBox="1"/>
          <p:nvPr/>
        </p:nvSpPr>
        <p:spPr>
          <a:xfrm>
            <a:off x="4191000" y="2526208"/>
            <a:ext cx="3949865" cy="25069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TextBox 24"/>
          <p:cNvSpPr txBox="1"/>
          <p:nvPr/>
        </p:nvSpPr>
        <p:spPr>
          <a:xfrm>
            <a:off x="228600" y="201890"/>
            <a:ext cx="380632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9"/>
              </a:lnSpc>
            </a:pPr>
            <a:r>
              <a:rPr lang="ru-RU" sz="2800" b="1" spc="-91" dirty="0" smtClean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КЕЙС  6</a:t>
            </a:r>
            <a:endParaRPr lang="en-US" sz="2800" b="1" spc="-91" dirty="0">
              <a:solidFill>
                <a:srgbClr val="112D4E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664" y="1066800"/>
            <a:ext cx="81602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исследовательское мышление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метод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замечаете, что в шумной среде вам сложнее сосредоточиться на учебе. Возникает вопрос: действительно ли уровень шума влияет на концентрацию?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мини-исследование и сравните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задания в тишине и при наличии шума. Зафиксируйте результаты с помощью  цифрового приложения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 сделайте вывод о влиянии шума на работоспособность.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76" y="3151631"/>
            <a:ext cx="1536383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04072"/>
            <a:ext cx="1492250" cy="235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151631"/>
            <a:ext cx="1549834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6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09600" y="201890"/>
            <a:ext cx="2819400" cy="4806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6"/>
          <p:cNvSpPr txBox="1"/>
          <p:nvPr/>
        </p:nvSpPr>
        <p:spPr>
          <a:xfrm>
            <a:off x="4191000" y="2526208"/>
            <a:ext cx="3949865" cy="25069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TextBox 24"/>
          <p:cNvSpPr txBox="1"/>
          <p:nvPr/>
        </p:nvSpPr>
        <p:spPr>
          <a:xfrm>
            <a:off x="228600" y="201890"/>
            <a:ext cx="380632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9"/>
              </a:lnSpc>
            </a:pPr>
            <a:r>
              <a:rPr lang="ru-RU" sz="2800" b="1" spc="-91" dirty="0" smtClean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КЕЙС  </a:t>
            </a:r>
            <a:r>
              <a:rPr lang="ru-RU" sz="2800" b="1" spc="-91" dirty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7</a:t>
            </a:r>
            <a:endParaRPr lang="en-US" sz="2800" b="1" spc="-91" dirty="0">
              <a:solidFill>
                <a:srgbClr val="112D4E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664" y="1066800"/>
            <a:ext cx="81602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активность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сервисное обучение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аутентичная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колледже многие студенты не задумываются о вреде шума и электромагнитных волн. Вы понимаете, что проблема носит массовый характер и требует информирования.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кампанию (посты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плакаты, выступления) о влиянии электромагнитных волн на здоровье человека и представьте результаты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аудитории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38" y="451342"/>
            <a:ext cx="1526966" cy="240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40" y="3151631"/>
            <a:ext cx="1531758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34" y="3151631"/>
            <a:ext cx="1552366" cy="260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4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516994" y="548456"/>
            <a:ext cx="991300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ru-RU" sz="3200" b="1" dirty="0">
                <a:solidFill>
                  <a:srgbClr val="140574"/>
                </a:solidFill>
                <a:latin typeface="Times New Roman" panose="02020603050405020304" pitchFamily="18" charset="0"/>
                <a:ea typeface="Readex Pro Bold"/>
                <a:cs typeface="Times New Roman" panose="02020603050405020304" pitchFamily="18" charset="0"/>
                <a:sym typeface="Readex Pro Bold"/>
              </a:rPr>
              <a:t>Scaffold </a:t>
            </a:r>
            <a:r>
              <a:rPr lang="ru-RU" sz="3200" b="1" dirty="0" smtClean="0">
                <a:solidFill>
                  <a:srgbClr val="140574"/>
                </a:solidFill>
                <a:latin typeface="Times New Roman" panose="02020603050405020304" pitchFamily="18" charset="0"/>
                <a:ea typeface="Readex Pro Bold"/>
                <a:cs typeface="Times New Roman" panose="02020603050405020304" pitchFamily="18" charset="0"/>
                <a:sym typeface="Readex Pro Bold"/>
              </a:rPr>
              <a:t>- </a:t>
            </a:r>
            <a:r>
              <a:rPr lang="ru-RU" sz="3200" b="1" dirty="0">
                <a:solidFill>
                  <a:srgbClr val="140574"/>
                </a:solidFill>
                <a:latin typeface="Times New Roman" panose="02020603050405020304" pitchFamily="18" charset="0"/>
                <a:ea typeface="Readex Pro Bold"/>
                <a:cs typeface="Times New Roman" panose="02020603050405020304" pitchFamily="18" charset="0"/>
                <a:sym typeface="Readex Pro Bold"/>
              </a:rPr>
              <a:t>это алгоритм педагогического </a:t>
            </a:r>
            <a:r>
              <a:rPr lang="ru-RU" sz="3200" b="1" dirty="0" smtClean="0">
                <a:solidFill>
                  <a:srgbClr val="140574"/>
                </a:solidFill>
                <a:latin typeface="Times New Roman" panose="02020603050405020304" pitchFamily="18" charset="0"/>
                <a:ea typeface="Readex Pro Bold"/>
                <a:cs typeface="Times New Roman" panose="02020603050405020304" pitchFamily="18" charset="0"/>
                <a:sym typeface="Readex Pro Bold"/>
              </a:rPr>
              <a:t>мышления</a:t>
            </a:r>
            <a:endParaRPr lang="ru-RU" sz="3200" b="1" dirty="0">
              <a:solidFill>
                <a:srgbClr val="140574"/>
              </a:solidFill>
              <a:latin typeface="Times New Roman" panose="02020603050405020304" pitchFamily="18" charset="0"/>
              <a:ea typeface="Readex Pro Bold"/>
              <a:cs typeface="Times New Roman" panose="02020603050405020304" pitchFamily="18" charset="0"/>
              <a:sym typeface="Readex Pro Bold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2231"/>
            <a:ext cx="2743200" cy="471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/>
          <a:stretch/>
        </p:blipFill>
        <p:spPr bwMode="auto">
          <a:xfrm>
            <a:off x="3505200" y="1940432"/>
            <a:ext cx="8448578" cy="371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272" y="-18265"/>
            <a:ext cx="12308471" cy="6943544"/>
            <a:chOff x="-12249" y="-4882"/>
            <a:chExt cx="3707993" cy="247744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249" y="-4882"/>
              <a:ext cx="3707993" cy="24774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6767" y="2021573"/>
              <a:ext cx="4089" cy="414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8679" y="1753946"/>
              <a:ext cx="110731" cy="681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008" y="1642350"/>
              <a:ext cx="4114" cy="7932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0857" y="960412"/>
              <a:ext cx="4089" cy="14751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5459" y="1092466"/>
              <a:ext cx="4089" cy="13431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6297" y="1133551"/>
              <a:ext cx="4089" cy="13020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8594" y="1085341"/>
              <a:ext cx="4102" cy="13502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8597" y="1533753"/>
              <a:ext cx="4089" cy="9018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5132" y="1582292"/>
              <a:ext cx="4089" cy="8533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78278" y="1994153"/>
              <a:ext cx="4089" cy="4414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0552" y="1710080"/>
              <a:ext cx="861065" cy="7255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39617" y="1097805"/>
              <a:ext cx="16510" cy="1337945"/>
            </a:xfrm>
            <a:custGeom>
              <a:avLst/>
              <a:gdLst/>
              <a:ahLst/>
              <a:cxnLst/>
              <a:rect l="l" t="t" r="r" b="b"/>
              <a:pathLst>
                <a:path w="16510" h="1337945">
                  <a:moveTo>
                    <a:pt x="16370" y="0"/>
                  </a:moveTo>
                  <a:lnTo>
                    <a:pt x="0" y="0"/>
                  </a:lnTo>
                  <a:lnTo>
                    <a:pt x="0" y="1337800"/>
                  </a:lnTo>
                  <a:lnTo>
                    <a:pt x="16370" y="1337800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32BCAD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162207" y="1273542"/>
              <a:ext cx="0" cy="523875"/>
            </a:xfrm>
            <a:custGeom>
              <a:avLst/>
              <a:gdLst/>
              <a:ahLst/>
              <a:cxnLst/>
              <a:rect l="l" t="t" r="r" b="b"/>
              <a:pathLst>
                <a:path h="523875">
                  <a:moveTo>
                    <a:pt x="0" y="0"/>
                  </a:moveTo>
                  <a:lnTo>
                    <a:pt x="0" y="523430"/>
                  </a:lnTo>
                </a:path>
              </a:pathLst>
            </a:custGeom>
            <a:ln w="16370">
              <a:solidFill>
                <a:srgbClr val="32BCAD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970028" y="951956"/>
              <a:ext cx="486409" cy="379730"/>
            </a:xfrm>
            <a:custGeom>
              <a:avLst/>
              <a:gdLst/>
              <a:ahLst/>
              <a:cxnLst/>
              <a:rect l="l" t="t" r="r" b="b"/>
              <a:pathLst>
                <a:path w="486410" h="379730">
                  <a:moveTo>
                    <a:pt x="292125" y="0"/>
                  </a:moveTo>
                  <a:lnTo>
                    <a:pt x="0" y="234035"/>
                  </a:lnTo>
                  <a:lnTo>
                    <a:pt x="193827" y="379475"/>
                  </a:lnTo>
                  <a:lnTo>
                    <a:pt x="485952" y="145440"/>
                  </a:lnTo>
                  <a:lnTo>
                    <a:pt x="292125" y="0"/>
                  </a:lnTo>
                  <a:close/>
                </a:path>
              </a:pathLst>
            </a:custGeom>
            <a:solidFill>
              <a:srgbClr val="32BCAD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824453" y="893213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19">
                  <a:moveTo>
                    <a:pt x="0" y="0"/>
                  </a:moveTo>
                  <a:lnTo>
                    <a:pt x="0" y="794867"/>
                  </a:lnTo>
                </a:path>
              </a:pathLst>
            </a:custGeom>
            <a:ln w="16370">
              <a:solidFill>
                <a:srgbClr val="00A4E4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965" y="1069576"/>
              <a:ext cx="0" cy="942975"/>
            </a:xfrm>
            <a:custGeom>
              <a:avLst/>
              <a:gdLst/>
              <a:ahLst/>
              <a:cxnLst/>
              <a:rect l="l" t="t" r="r" b="b"/>
              <a:pathLst>
                <a:path h="942975">
                  <a:moveTo>
                    <a:pt x="0" y="0"/>
                  </a:moveTo>
                  <a:lnTo>
                    <a:pt x="0" y="942936"/>
                  </a:lnTo>
                </a:path>
              </a:pathLst>
            </a:custGeom>
            <a:ln w="16370">
              <a:solidFill>
                <a:srgbClr val="00A4E4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77631" y="817277"/>
              <a:ext cx="486409" cy="379730"/>
            </a:xfrm>
            <a:custGeom>
              <a:avLst/>
              <a:gdLst/>
              <a:ahLst/>
              <a:cxnLst/>
              <a:rect l="l" t="t" r="r" b="b"/>
              <a:pathLst>
                <a:path w="486410" h="379730">
                  <a:moveTo>
                    <a:pt x="292125" y="0"/>
                  </a:moveTo>
                  <a:lnTo>
                    <a:pt x="0" y="234022"/>
                  </a:lnTo>
                  <a:lnTo>
                    <a:pt x="193827" y="379463"/>
                  </a:lnTo>
                  <a:lnTo>
                    <a:pt x="485965" y="145427"/>
                  </a:lnTo>
                  <a:lnTo>
                    <a:pt x="292125" y="0"/>
                  </a:lnTo>
                  <a:close/>
                </a:path>
              </a:pathLst>
            </a:custGeom>
            <a:solidFill>
              <a:srgbClr val="00A4E4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352391" y="1738605"/>
              <a:ext cx="0" cy="437515"/>
            </a:xfrm>
            <a:custGeom>
              <a:avLst/>
              <a:gdLst/>
              <a:ahLst/>
              <a:cxnLst/>
              <a:rect l="l" t="t" r="r" b="b"/>
              <a:pathLst>
                <a:path h="437514">
                  <a:moveTo>
                    <a:pt x="0" y="0"/>
                  </a:moveTo>
                  <a:lnTo>
                    <a:pt x="0" y="437451"/>
                  </a:lnTo>
                </a:path>
              </a:pathLst>
            </a:custGeom>
            <a:ln w="16370">
              <a:solidFill>
                <a:srgbClr val="005596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011545" y="1595729"/>
              <a:ext cx="16510" cy="840105"/>
            </a:xfrm>
            <a:custGeom>
              <a:avLst/>
              <a:gdLst/>
              <a:ahLst/>
              <a:cxnLst/>
              <a:rect l="l" t="t" r="r" b="b"/>
              <a:pathLst>
                <a:path w="16510" h="840105">
                  <a:moveTo>
                    <a:pt x="16370" y="0"/>
                  </a:moveTo>
                  <a:lnTo>
                    <a:pt x="0" y="0"/>
                  </a:lnTo>
                  <a:lnTo>
                    <a:pt x="0" y="839876"/>
                  </a:lnTo>
                  <a:lnTo>
                    <a:pt x="16370" y="839876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005596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009896" y="1440135"/>
              <a:ext cx="538480" cy="392430"/>
            </a:xfrm>
            <a:custGeom>
              <a:avLst/>
              <a:gdLst/>
              <a:ahLst/>
              <a:cxnLst/>
              <a:rect l="l" t="t" r="r" b="b"/>
              <a:pathLst>
                <a:path w="538480" h="392430">
                  <a:moveTo>
                    <a:pt x="194322" y="0"/>
                  </a:moveTo>
                  <a:lnTo>
                    <a:pt x="0" y="155816"/>
                  </a:lnTo>
                  <a:lnTo>
                    <a:pt x="343966" y="392087"/>
                  </a:lnTo>
                  <a:lnTo>
                    <a:pt x="538276" y="236270"/>
                  </a:lnTo>
                  <a:lnTo>
                    <a:pt x="194322" y="0"/>
                  </a:lnTo>
                  <a:close/>
                </a:path>
              </a:pathLst>
            </a:custGeom>
            <a:solidFill>
              <a:srgbClr val="005596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541095" y="1676078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5">
                  <a:moveTo>
                    <a:pt x="0" y="0"/>
                  </a:moveTo>
                  <a:lnTo>
                    <a:pt x="0" y="484314"/>
                  </a:lnTo>
                </a:path>
              </a:pathLst>
            </a:custGeom>
            <a:ln w="16370">
              <a:solidFill>
                <a:srgbClr val="005596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415" y="2246551"/>
              <a:ext cx="452120" cy="189230"/>
            </a:xfrm>
            <a:custGeom>
              <a:avLst/>
              <a:gdLst/>
              <a:ahLst/>
              <a:cxnLst/>
              <a:rect l="l" t="t" r="r" b="b"/>
              <a:pathLst>
                <a:path w="452119" h="189230">
                  <a:moveTo>
                    <a:pt x="176288" y="0"/>
                  </a:moveTo>
                  <a:lnTo>
                    <a:pt x="0" y="141351"/>
                  </a:lnTo>
                  <a:lnTo>
                    <a:pt x="69456" y="189064"/>
                  </a:lnTo>
                  <a:lnTo>
                    <a:pt x="451523" y="189064"/>
                  </a:lnTo>
                  <a:lnTo>
                    <a:pt x="176288" y="0"/>
                  </a:lnTo>
                  <a:close/>
                </a:path>
              </a:pathLst>
            </a:custGeom>
            <a:solidFill>
              <a:srgbClr val="C1D82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250570" y="2095422"/>
              <a:ext cx="1905" cy="340360"/>
            </a:xfrm>
            <a:custGeom>
              <a:avLst/>
              <a:gdLst/>
              <a:ahLst/>
              <a:cxnLst/>
              <a:rect l="l" t="t" r="r" b="b"/>
              <a:pathLst>
                <a:path w="1905" h="340360">
                  <a:moveTo>
                    <a:pt x="0" y="0"/>
                  </a:moveTo>
                  <a:lnTo>
                    <a:pt x="1461" y="340183"/>
                  </a:lnTo>
                </a:path>
              </a:pathLst>
            </a:custGeom>
            <a:ln w="16370">
              <a:solidFill>
                <a:srgbClr val="C1D82F"/>
              </a:solidFill>
            </a:ln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428468" y="2006752"/>
              <a:ext cx="300355" cy="429259"/>
            </a:xfrm>
            <a:custGeom>
              <a:avLst/>
              <a:gdLst/>
              <a:ahLst/>
              <a:cxnLst/>
              <a:rect l="l" t="t" r="r" b="b"/>
              <a:pathLst>
                <a:path w="300355" h="429260">
                  <a:moveTo>
                    <a:pt x="16370" y="176415"/>
                  </a:moveTo>
                  <a:lnTo>
                    <a:pt x="0" y="176415"/>
                  </a:lnTo>
                  <a:lnTo>
                    <a:pt x="0" y="428866"/>
                  </a:lnTo>
                  <a:lnTo>
                    <a:pt x="16370" y="428866"/>
                  </a:lnTo>
                  <a:lnTo>
                    <a:pt x="16370" y="176415"/>
                  </a:lnTo>
                  <a:close/>
                </a:path>
                <a:path w="300355" h="429260">
                  <a:moveTo>
                    <a:pt x="300228" y="0"/>
                  </a:moveTo>
                  <a:lnTo>
                    <a:pt x="283857" y="0"/>
                  </a:lnTo>
                  <a:lnTo>
                    <a:pt x="283857" y="428866"/>
                  </a:lnTo>
                  <a:lnTo>
                    <a:pt x="300228" y="428866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C1D82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242691" y="1861567"/>
              <a:ext cx="486409" cy="379730"/>
            </a:xfrm>
            <a:custGeom>
              <a:avLst/>
              <a:gdLst/>
              <a:ahLst/>
              <a:cxnLst/>
              <a:rect l="l" t="t" r="r" b="b"/>
              <a:pathLst>
                <a:path w="486410" h="379730">
                  <a:moveTo>
                    <a:pt x="292125" y="0"/>
                  </a:moveTo>
                  <a:lnTo>
                    <a:pt x="0" y="234035"/>
                  </a:lnTo>
                  <a:lnTo>
                    <a:pt x="193827" y="379488"/>
                  </a:lnTo>
                  <a:lnTo>
                    <a:pt x="485952" y="145453"/>
                  </a:lnTo>
                  <a:lnTo>
                    <a:pt x="292125" y="0"/>
                  </a:lnTo>
                  <a:close/>
                </a:path>
              </a:pathLst>
            </a:custGeom>
            <a:solidFill>
              <a:srgbClr val="C1D82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69196" y="2365100"/>
              <a:ext cx="102870" cy="71120"/>
            </a:xfrm>
            <a:custGeom>
              <a:avLst/>
              <a:gdLst/>
              <a:ahLst/>
              <a:cxnLst/>
              <a:rect l="l" t="t" r="r" b="b"/>
              <a:pathLst>
                <a:path w="102869" h="71119">
                  <a:moveTo>
                    <a:pt x="0" y="0"/>
                  </a:moveTo>
                  <a:lnTo>
                    <a:pt x="0" y="70510"/>
                  </a:lnTo>
                  <a:lnTo>
                    <a:pt x="102654" y="70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61A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811576" y="1692160"/>
              <a:ext cx="318770" cy="743585"/>
            </a:xfrm>
            <a:custGeom>
              <a:avLst/>
              <a:gdLst/>
              <a:ahLst/>
              <a:cxnLst/>
              <a:rect l="l" t="t" r="r" b="b"/>
              <a:pathLst>
                <a:path w="318769" h="743585">
                  <a:moveTo>
                    <a:pt x="16370" y="0"/>
                  </a:moveTo>
                  <a:lnTo>
                    <a:pt x="0" y="0"/>
                  </a:lnTo>
                  <a:lnTo>
                    <a:pt x="0" y="743445"/>
                  </a:lnTo>
                  <a:lnTo>
                    <a:pt x="16370" y="743445"/>
                  </a:lnTo>
                  <a:lnTo>
                    <a:pt x="16370" y="0"/>
                  </a:lnTo>
                  <a:close/>
                </a:path>
                <a:path w="318769" h="743585">
                  <a:moveTo>
                    <a:pt x="318173" y="69367"/>
                  </a:moveTo>
                  <a:lnTo>
                    <a:pt x="301802" y="69367"/>
                  </a:lnTo>
                  <a:lnTo>
                    <a:pt x="301802" y="743458"/>
                  </a:lnTo>
                  <a:lnTo>
                    <a:pt x="318173" y="743458"/>
                  </a:lnTo>
                  <a:lnTo>
                    <a:pt x="318173" y="69367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798597" y="1535479"/>
              <a:ext cx="488950" cy="356235"/>
            </a:xfrm>
            <a:custGeom>
              <a:avLst/>
              <a:gdLst/>
              <a:ahLst/>
              <a:cxnLst/>
              <a:rect l="l" t="t" r="r" b="b"/>
              <a:pathLst>
                <a:path w="488950" h="356235">
                  <a:moveTo>
                    <a:pt x="176288" y="0"/>
                  </a:moveTo>
                  <a:lnTo>
                    <a:pt x="0" y="141350"/>
                  </a:lnTo>
                  <a:lnTo>
                    <a:pt x="312051" y="355701"/>
                  </a:lnTo>
                  <a:lnTo>
                    <a:pt x="488340" y="214337"/>
                  </a:lnTo>
                  <a:lnTo>
                    <a:pt x="176288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279889" y="1766456"/>
              <a:ext cx="16510" cy="669290"/>
            </a:xfrm>
            <a:custGeom>
              <a:avLst/>
              <a:gdLst/>
              <a:ahLst/>
              <a:cxnLst/>
              <a:rect l="l" t="t" r="r" b="b"/>
              <a:pathLst>
                <a:path w="16510" h="669289">
                  <a:moveTo>
                    <a:pt x="16370" y="0"/>
                  </a:moveTo>
                  <a:lnTo>
                    <a:pt x="0" y="0"/>
                  </a:lnTo>
                  <a:lnTo>
                    <a:pt x="0" y="669149"/>
                  </a:lnTo>
                  <a:lnTo>
                    <a:pt x="16370" y="669149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pPr defTabSz="913854"/>
              <a:endParaRPr sz="5100">
                <a:solidFill>
                  <a:prstClr val="black"/>
                </a:solidFill>
              </a:endParaRPr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187747" y="1191851"/>
            <a:ext cx="7372307" cy="2805846"/>
          </a:xfrm>
          <a:prstGeom prst="rect">
            <a:avLst/>
          </a:prstGeom>
        </p:spPr>
        <p:txBody>
          <a:bodyPr vert="horz" wrap="square" lIns="0" tIns="35510" rIns="0" bIns="0" rtlCol="0" anchor="ctr">
            <a:spAutoFit/>
          </a:bodyPr>
          <a:lstStyle/>
          <a:p>
            <a:pPr marL="35510" algn="ctr">
              <a:spcBef>
                <a:spcPts val="280"/>
              </a:spcBef>
            </a:pPr>
            <a:r>
              <a:rPr lang="ru-RU" sz="3600" spc="-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«Конструктор экологических кейсов -  управление формированием компетенций GreenComp на занятиях биологии с помощью инструмента Scaffold»</a:t>
            </a:r>
          </a:p>
        </p:txBody>
      </p:sp>
      <p:pic>
        <p:nvPicPr>
          <p:cNvPr id="1026" name="Picture 2" descr="D:\кафедра 2023-2024\протоколы кафедры  2023-2024\жана эмблема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263"/>
            <a:ext cx="1120020" cy="11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128744" y="208790"/>
            <a:ext cx="6096000" cy="830966"/>
          </a:xfrm>
          <a:prstGeom prst="rect">
            <a:avLst/>
          </a:prstGeom>
        </p:spPr>
        <p:txBody>
          <a:bodyPr lIns="60930" tIns="30465" rIns="60930" bIns="30465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КГКП «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Костанайский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высший педагогический колледж»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</a:t>
            </a:r>
          </a:p>
          <a:p>
            <a:endParaRPr lang="ru-RU" dirty="0"/>
          </a:p>
        </p:txBody>
      </p:sp>
      <p:sp>
        <p:nvSpPr>
          <p:cNvPr id="47" name="TextBox 12"/>
          <p:cNvSpPr txBox="1"/>
          <p:nvPr/>
        </p:nvSpPr>
        <p:spPr>
          <a:xfrm>
            <a:off x="1834991" y="5094791"/>
            <a:ext cx="4834084" cy="130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spc="-47" dirty="0">
                <a:solidFill>
                  <a:schemeClr val="bg1"/>
                </a:solidFill>
                <a:latin typeface="Times New Roman" panose="02020603050405020304" pitchFamily="18" charset="0"/>
                <a:ea typeface="Clear Sans Bold"/>
                <a:cs typeface="Times New Roman" panose="02020603050405020304" pitchFamily="18" charset="0"/>
                <a:sym typeface="Clear Sans Bold"/>
              </a:rPr>
              <a:t>Кравченко Татьяна Николаевна</a:t>
            </a:r>
          </a:p>
          <a:p>
            <a:pPr algn="ctr"/>
            <a:r>
              <a:rPr lang="ru-RU" sz="1400" b="1" spc="-47" dirty="0">
                <a:solidFill>
                  <a:schemeClr val="bg1"/>
                </a:solidFill>
                <a:latin typeface="Times New Roman" panose="02020603050405020304" pitchFamily="18" charset="0"/>
                <a:ea typeface="Clear Sans Bold"/>
                <a:cs typeface="Times New Roman" panose="02020603050405020304" pitchFamily="18" charset="0"/>
                <a:sym typeface="Clear Sans Bold"/>
              </a:rPr>
              <a:t>преподаватель общеобразовательных дисциплин, </a:t>
            </a:r>
          </a:p>
          <a:p>
            <a:pPr algn="ctr"/>
            <a:r>
              <a:rPr lang="ru-RU" sz="1400" b="1" spc="-47" dirty="0" smtClean="0">
                <a:solidFill>
                  <a:schemeClr val="bg1"/>
                </a:solidFill>
                <a:latin typeface="Times New Roman" panose="02020603050405020304" pitchFamily="18" charset="0"/>
                <a:ea typeface="Clear Sans Bold"/>
                <a:cs typeface="Times New Roman" panose="02020603050405020304" pitchFamily="18" charset="0"/>
                <a:sym typeface="Clear Sans Bold"/>
              </a:rPr>
              <a:t>заведующая </a:t>
            </a:r>
            <a:r>
              <a:rPr lang="ru-RU" sz="1400" b="1" spc="-47" dirty="0">
                <a:solidFill>
                  <a:schemeClr val="bg1"/>
                </a:solidFill>
                <a:latin typeface="Times New Roman" panose="02020603050405020304" pitchFamily="18" charset="0"/>
                <a:ea typeface="Clear Sans Bold"/>
                <a:cs typeface="Times New Roman" panose="02020603050405020304" pitchFamily="18" charset="0"/>
                <a:sym typeface="Clear Sans Bold"/>
              </a:rPr>
              <a:t>кафедрой естественно-гуманитарных дисциплин, </a:t>
            </a:r>
            <a:endParaRPr lang="en-US" sz="1400" b="1" spc="-47" dirty="0" smtClean="0">
              <a:solidFill>
                <a:schemeClr val="bg1"/>
              </a:solidFill>
              <a:latin typeface="Times New Roman" panose="02020603050405020304" pitchFamily="18" charset="0"/>
              <a:ea typeface="Clear Sans Bold"/>
              <a:cs typeface="Times New Roman" panose="02020603050405020304" pitchFamily="18" charset="0"/>
              <a:sym typeface="Clear Sans Bold"/>
            </a:endParaRPr>
          </a:p>
          <a:p>
            <a:pPr algn="r">
              <a:lnSpc>
                <a:spcPts val="5134"/>
              </a:lnSpc>
              <a:spcBef>
                <a:spcPct val="0"/>
              </a:spcBef>
            </a:pPr>
            <a:endParaRPr lang="en-US" sz="1600" b="1" spc="-47" dirty="0">
              <a:solidFill>
                <a:schemeClr val="bg1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35" y="-18265"/>
            <a:ext cx="2458991" cy="13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06893"/>
            <a:ext cx="7808912" cy="574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FC0F585C-A182-6DA2-9CC1-F1FBD9CA0042}"/>
              </a:ext>
            </a:extLst>
          </p:cNvPr>
          <p:cNvGrpSpPr/>
          <p:nvPr/>
        </p:nvGrpSpPr>
        <p:grpSpPr>
          <a:xfrm>
            <a:off x="379911" y="1161942"/>
            <a:ext cx="3329686" cy="5375109"/>
            <a:chOff x="629996" y="513004"/>
            <a:chExt cx="2520315" cy="4319993"/>
          </a:xfrm>
        </p:grpSpPr>
        <p:pic>
          <p:nvPicPr>
            <p:cNvPr id="5" name="object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996" y="513004"/>
              <a:ext cx="2519997" cy="4319993"/>
            </a:xfrm>
            <a:prstGeom prst="rect">
              <a:avLst/>
            </a:prstGeom>
          </p:spPr>
        </p:pic>
        <p:sp>
          <p:nvSpPr>
            <p:cNvPr id="6" name="object 3"/>
            <p:cNvSpPr txBox="1"/>
            <p:nvPr/>
          </p:nvSpPr>
          <p:spPr>
            <a:xfrm>
              <a:off x="725107" y="614674"/>
              <a:ext cx="2335530" cy="7874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150" marR="174625" algn="ctr">
                <a:lnSpc>
                  <a:spcPct val="100000"/>
                </a:lnSpc>
                <a:spcBef>
                  <a:spcPts val="100"/>
                </a:spcBef>
              </a:pPr>
              <a:r>
                <a:rPr sz="1900" b="1" spc="65" dirty="0">
                  <a:solidFill>
                    <a:srgbClr val="FFFFFF"/>
                  </a:solidFill>
                  <a:latin typeface="Arial"/>
                  <a:cs typeface="Arial"/>
                </a:rPr>
                <a:t>КОМПЕТЕНЦИИ  </a:t>
              </a:r>
              <a:r>
                <a:rPr sz="1900" b="1" dirty="0">
                  <a:solidFill>
                    <a:srgbClr val="FFFFFF"/>
                  </a:solidFill>
                  <a:latin typeface="Arial"/>
                  <a:cs typeface="Arial"/>
                </a:rPr>
                <a:t>В</a:t>
              </a:r>
              <a:r>
                <a:rPr sz="1900" b="1" spc="5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900" b="1" spc="30" dirty="0">
                  <a:solidFill>
                    <a:srgbClr val="FFFFFF"/>
                  </a:solidFill>
                  <a:latin typeface="Arial"/>
                  <a:cs typeface="Arial"/>
                </a:rPr>
                <a:t>ОБЛАСТИ</a:t>
              </a:r>
              <a:endParaRPr sz="1900" dirty="0">
                <a:latin typeface="Arial"/>
                <a:cs typeface="Arial"/>
              </a:endParaRPr>
            </a:p>
            <a:p>
              <a:pPr algn="ctr">
                <a:lnSpc>
                  <a:spcPts val="1440"/>
                </a:lnSpc>
              </a:pPr>
              <a:r>
                <a:rPr sz="1300" b="1" spc="25" dirty="0">
                  <a:solidFill>
                    <a:srgbClr val="FFFFFF"/>
                  </a:solidFill>
                  <a:latin typeface="Arial"/>
                  <a:cs typeface="Arial"/>
                </a:rPr>
                <a:t>УСТОЙЧИВОГО</a:t>
              </a:r>
              <a:r>
                <a:rPr sz="1300" b="1" spc="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300" b="1" spc="30" dirty="0">
                  <a:solidFill>
                    <a:srgbClr val="FFFFFF"/>
                  </a:solidFill>
                  <a:latin typeface="Arial"/>
                  <a:cs typeface="Arial"/>
                </a:rPr>
                <a:t>РАЗВИТИЯ</a:t>
              </a:r>
              <a:endParaRPr sz="1300" dirty="0">
                <a:latin typeface="Arial"/>
                <a:cs typeface="Arial"/>
              </a:endParaRPr>
            </a:p>
          </p:txBody>
        </p:sp>
        <p:grpSp>
          <p:nvGrpSpPr>
            <p:cNvPr id="7" name="object 4"/>
            <p:cNvGrpSpPr/>
            <p:nvPr/>
          </p:nvGrpSpPr>
          <p:grpSpPr>
            <a:xfrm>
              <a:off x="629996" y="1409711"/>
              <a:ext cx="2520315" cy="3423285"/>
              <a:chOff x="629996" y="1409711"/>
              <a:chExt cx="2520315" cy="3423285"/>
            </a:xfrm>
          </p:grpSpPr>
          <p:sp>
            <p:nvSpPr>
              <p:cNvPr id="8" name="object 5"/>
              <p:cNvSpPr/>
              <p:nvPr/>
            </p:nvSpPr>
            <p:spPr>
              <a:xfrm>
                <a:off x="629983" y="3917391"/>
                <a:ext cx="2339340" cy="915669"/>
              </a:xfrm>
              <a:custGeom>
                <a:avLst/>
                <a:gdLst/>
                <a:ahLst/>
                <a:cxnLst/>
                <a:rect l="l" t="t" r="r" b="b"/>
                <a:pathLst>
                  <a:path w="2339340" h="915670">
                    <a:moveTo>
                      <a:pt x="261200" y="184429"/>
                    </a:moveTo>
                    <a:lnTo>
                      <a:pt x="261061" y="183718"/>
                    </a:lnTo>
                    <a:lnTo>
                      <a:pt x="261137" y="182892"/>
                    </a:lnTo>
                    <a:lnTo>
                      <a:pt x="260858" y="182575"/>
                    </a:lnTo>
                    <a:lnTo>
                      <a:pt x="260692" y="181635"/>
                    </a:lnTo>
                    <a:lnTo>
                      <a:pt x="260591" y="181432"/>
                    </a:lnTo>
                    <a:lnTo>
                      <a:pt x="258584" y="179438"/>
                    </a:lnTo>
                    <a:lnTo>
                      <a:pt x="258178" y="179438"/>
                    </a:lnTo>
                    <a:lnTo>
                      <a:pt x="257924" y="179133"/>
                    </a:lnTo>
                    <a:lnTo>
                      <a:pt x="256984" y="179057"/>
                    </a:lnTo>
                    <a:lnTo>
                      <a:pt x="12" y="0"/>
                    </a:lnTo>
                    <a:lnTo>
                      <a:pt x="12" y="10909"/>
                    </a:lnTo>
                    <a:lnTo>
                      <a:pt x="248793" y="184264"/>
                    </a:lnTo>
                    <a:lnTo>
                      <a:pt x="0" y="395935"/>
                    </a:lnTo>
                    <a:lnTo>
                      <a:pt x="0" y="407670"/>
                    </a:lnTo>
                    <a:lnTo>
                      <a:pt x="251650" y="193598"/>
                    </a:lnTo>
                    <a:lnTo>
                      <a:pt x="251650" y="915619"/>
                    </a:lnTo>
                    <a:lnTo>
                      <a:pt x="260591" y="915619"/>
                    </a:lnTo>
                    <a:lnTo>
                      <a:pt x="260591" y="185991"/>
                    </a:lnTo>
                    <a:lnTo>
                      <a:pt x="260908" y="185712"/>
                    </a:lnTo>
                    <a:lnTo>
                      <a:pt x="260985" y="184746"/>
                    </a:lnTo>
                    <a:lnTo>
                      <a:pt x="261200" y="184429"/>
                    </a:lnTo>
                    <a:close/>
                  </a:path>
                  <a:path w="2339340" h="915670">
                    <a:moveTo>
                      <a:pt x="2221014" y="858647"/>
                    </a:moveTo>
                    <a:lnTo>
                      <a:pt x="2217851" y="854837"/>
                    </a:lnTo>
                    <a:lnTo>
                      <a:pt x="2215045" y="854583"/>
                    </a:lnTo>
                    <a:lnTo>
                      <a:pt x="2141461" y="915619"/>
                    </a:lnTo>
                    <a:lnTo>
                      <a:pt x="2155482" y="915619"/>
                    </a:lnTo>
                    <a:lnTo>
                      <a:pt x="2220747" y="861466"/>
                    </a:lnTo>
                    <a:lnTo>
                      <a:pt x="2221014" y="858647"/>
                    </a:lnTo>
                    <a:close/>
                  </a:path>
                  <a:path w="2339340" h="915670">
                    <a:moveTo>
                      <a:pt x="2339086" y="605675"/>
                    </a:moveTo>
                    <a:lnTo>
                      <a:pt x="2338692" y="602881"/>
                    </a:lnTo>
                    <a:lnTo>
                      <a:pt x="2020481" y="363435"/>
                    </a:lnTo>
                    <a:lnTo>
                      <a:pt x="2019198" y="361873"/>
                    </a:lnTo>
                    <a:lnTo>
                      <a:pt x="2018296" y="361797"/>
                    </a:lnTo>
                    <a:lnTo>
                      <a:pt x="2018004" y="361569"/>
                    </a:lnTo>
                    <a:lnTo>
                      <a:pt x="2017179" y="361696"/>
                    </a:lnTo>
                    <a:lnTo>
                      <a:pt x="2016379" y="361619"/>
                    </a:lnTo>
                    <a:lnTo>
                      <a:pt x="2016086" y="361861"/>
                    </a:lnTo>
                    <a:lnTo>
                      <a:pt x="2015223" y="361988"/>
                    </a:lnTo>
                    <a:lnTo>
                      <a:pt x="2014054" y="363524"/>
                    </a:lnTo>
                    <a:lnTo>
                      <a:pt x="1393456" y="873658"/>
                    </a:lnTo>
                    <a:lnTo>
                      <a:pt x="1392580" y="873785"/>
                    </a:lnTo>
                    <a:lnTo>
                      <a:pt x="1391424" y="875334"/>
                    </a:lnTo>
                    <a:lnTo>
                      <a:pt x="1389951" y="876541"/>
                    </a:lnTo>
                    <a:lnTo>
                      <a:pt x="1389862" y="877430"/>
                    </a:lnTo>
                    <a:lnTo>
                      <a:pt x="1389634" y="877735"/>
                    </a:lnTo>
                    <a:lnTo>
                      <a:pt x="1389748" y="878547"/>
                    </a:lnTo>
                    <a:lnTo>
                      <a:pt x="1389672" y="879360"/>
                    </a:lnTo>
                    <a:lnTo>
                      <a:pt x="1389913" y="879665"/>
                    </a:lnTo>
                    <a:lnTo>
                      <a:pt x="1390053" y="880541"/>
                    </a:lnTo>
                    <a:lnTo>
                      <a:pt x="1391589" y="881697"/>
                    </a:lnTo>
                    <a:lnTo>
                      <a:pt x="1392135" y="882345"/>
                    </a:lnTo>
                    <a:lnTo>
                      <a:pt x="1392936" y="882700"/>
                    </a:lnTo>
                    <a:lnTo>
                      <a:pt x="1437055" y="915619"/>
                    </a:lnTo>
                    <a:lnTo>
                      <a:pt x="1452003" y="915619"/>
                    </a:lnTo>
                    <a:lnTo>
                      <a:pt x="1401927" y="878268"/>
                    </a:lnTo>
                    <a:lnTo>
                      <a:pt x="2017433" y="372325"/>
                    </a:lnTo>
                    <a:lnTo>
                      <a:pt x="2332139" y="609142"/>
                    </a:lnTo>
                    <a:lnTo>
                      <a:pt x="2333091" y="609434"/>
                    </a:lnTo>
                    <a:lnTo>
                      <a:pt x="2334018" y="609434"/>
                    </a:lnTo>
                    <a:lnTo>
                      <a:pt x="2335377" y="609434"/>
                    </a:lnTo>
                    <a:lnTo>
                      <a:pt x="2336723" y="608812"/>
                    </a:lnTo>
                    <a:lnTo>
                      <a:pt x="2339086" y="605675"/>
                    </a:lnTo>
                    <a:close/>
                  </a:path>
                </a:pathLst>
              </a:custGeom>
              <a:solidFill>
                <a:srgbClr val="FFFFFF">
                  <a:alpha val="335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" name="object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58959" y="4517283"/>
                <a:ext cx="191034" cy="150471"/>
              </a:xfrm>
              <a:prstGeom prst="rect">
                <a:avLst/>
              </a:prstGeom>
            </p:spPr>
          </p:pic>
          <p:sp>
            <p:nvSpPr>
              <p:cNvPr id="10" name="object 7"/>
              <p:cNvSpPr/>
              <p:nvPr/>
            </p:nvSpPr>
            <p:spPr>
              <a:xfrm>
                <a:off x="629983" y="3822153"/>
                <a:ext cx="2520315" cy="1010919"/>
              </a:xfrm>
              <a:custGeom>
                <a:avLst/>
                <a:gdLst/>
                <a:ahLst/>
                <a:cxnLst/>
                <a:rect l="l" t="t" r="r" b="b"/>
                <a:pathLst>
                  <a:path w="2520315" h="1010920">
                    <a:moveTo>
                      <a:pt x="261137" y="647407"/>
                    </a:moveTo>
                    <a:lnTo>
                      <a:pt x="260591" y="646772"/>
                    </a:lnTo>
                    <a:lnTo>
                      <a:pt x="260591" y="645960"/>
                    </a:lnTo>
                    <a:lnTo>
                      <a:pt x="258584" y="643953"/>
                    </a:lnTo>
                    <a:lnTo>
                      <a:pt x="258178" y="643953"/>
                    </a:lnTo>
                    <a:lnTo>
                      <a:pt x="257924" y="643648"/>
                    </a:lnTo>
                    <a:lnTo>
                      <a:pt x="255104" y="643407"/>
                    </a:lnTo>
                    <a:lnTo>
                      <a:pt x="254457" y="643953"/>
                    </a:lnTo>
                    <a:lnTo>
                      <a:pt x="253657" y="643953"/>
                    </a:lnTo>
                    <a:lnTo>
                      <a:pt x="251650" y="645960"/>
                    </a:lnTo>
                    <a:lnTo>
                      <a:pt x="251650" y="646353"/>
                    </a:lnTo>
                    <a:lnTo>
                      <a:pt x="0" y="860463"/>
                    </a:lnTo>
                    <a:lnTo>
                      <a:pt x="0" y="872197"/>
                    </a:lnTo>
                    <a:lnTo>
                      <a:pt x="251650" y="658114"/>
                    </a:lnTo>
                    <a:lnTo>
                      <a:pt x="251650" y="1010856"/>
                    </a:lnTo>
                    <a:lnTo>
                      <a:pt x="260591" y="1010856"/>
                    </a:lnTo>
                    <a:lnTo>
                      <a:pt x="260591" y="650506"/>
                    </a:lnTo>
                    <a:lnTo>
                      <a:pt x="260908" y="650227"/>
                    </a:lnTo>
                    <a:lnTo>
                      <a:pt x="261137" y="647407"/>
                    </a:lnTo>
                    <a:close/>
                  </a:path>
                  <a:path w="2520315" h="1010920">
                    <a:moveTo>
                      <a:pt x="1399171" y="971207"/>
                    </a:moveTo>
                    <a:lnTo>
                      <a:pt x="1397165" y="969200"/>
                    </a:lnTo>
                    <a:lnTo>
                      <a:pt x="1392237" y="969200"/>
                    </a:lnTo>
                    <a:lnTo>
                      <a:pt x="1390230" y="971207"/>
                    </a:lnTo>
                    <a:lnTo>
                      <a:pt x="1390230" y="1010856"/>
                    </a:lnTo>
                    <a:lnTo>
                      <a:pt x="1399171" y="1010856"/>
                    </a:lnTo>
                    <a:lnTo>
                      <a:pt x="1399171" y="971207"/>
                    </a:lnTo>
                    <a:close/>
                  </a:path>
                  <a:path w="2520315" h="1010920">
                    <a:moveTo>
                      <a:pt x="2520010" y="226822"/>
                    </a:moveTo>
                    <a:lnTo>
                      <a:pt x="2220455" y="2844"/>
                    </a:lnTo>
                    <a:lnTo>
                      <a:pt x="2220455" y="2578"/>
                    </a:lnTo>
                    <a:lnTo>
                      <a:pt x="2218448" y="571"/>
                    </a:lnTo>
                    <a:lnTo>
                      <a:pt x="2218080" y="571"/>
                    </a:lnTo>
                    <a:lnTo>
                      <a:pt x="2217851" y="279"/>
                    </a:lnTo>
                    <a:lnTo>
                      <a:pt x="2216937" y="203"/>
                    </a:lnTo>
                    <a:lnTo>
                      <a:pt x="2216670" y="0"/>
                    </a:lnTo>
                    <a:lnTo>
                      <a:pt x="2215870" y="114"/>
                    </a:lnTo>
                    <a:lnTo>
                      <a:pt x="2215045" y="38"/>
                    </a:lnTo>
                    <a:lnTo>
                      <a:pt x="2214778" y="266"/>
                    </a:lnTo>
                    <a:lnTo>
                      <a:pt x="2213889" y="381"/>
                    </a:lnTo>
                    <a:lnTo>
                      <a:pt x="2213737" y="571"/>
                    </a:lnTo>
                    <a:lnTo>
                      <a:pt x="2213521" y="571"/>
                    </a:lnTo>
                    <a:lnTo>
                      <a:pt x="2211514" y="2578"/>
                    </a:lnTo>
                    <a:lnTo>
                      <a:pt x="2211514" y="2971"/>
                    </a:lnTo>
                    <a:lnTo>
                      <a:pt x="2211514" y="14579"/>
                    </a:lnTo>
                    <a:lnTo>
                      <a:pt x="2211514" y="626656"/>
                    </a:lnTo>
                    <a:lnTo>
                      <a:pt x="2088311" y="535089"/>
                    </a:lnTo>
                    <a:lnTo>
                      <a:pt x="2088121" y="534924"/>
                    </a:lnTo>
                    <a:lnTo>
                      <a:pt x="2088121" y="534720"/>
                    </a:lnTo>
                    <a:lnTo>
                      <a:pt x="2086114" y="532714"/>
                    </a:lnTo>
                    <a:lnTo>
                      <a:pt x="2085124" y="532714"/>
                    </a:lnTo>
                    <a:lnTo>
                      <a:pt x="2084336" y="532130"/>
                    </a:lnTo>
                    <a:lnTo>
                      <a:pt x="2021789" y="485609"/>
                    </a:lnTo>
                    <a:lnTo>
                      <a:pt x="2021789" y="459397"/>
                    </a:lnTo>
                    <a:lnTo>
                      <a:pt x="2019782" y="457390"/>
                    </a:lnTo>
                    <a:lnTo>
                      <a:pt x="2014855" y="457390"/>
                    </a:lnTo>
                    <a:lnTo>
                      <a:pt x="2012848" y="459397"/>
                    </a:lnTo>
                    <a:lnTo>
                      <a:pt x="2012848" y="478967"/>
                    </a:lnTo>
                    <a:lnTo>
                      <a:pt x="1822373" y="337362"/>
                    </a:lnTo>
                    <a:lnTo>
                      <a:pt x="2211514" y="14579"/>
                    </a:lnTo>
                    <a:lnTo>
                      <a:pt x="2211514" y="2971"/>
                    </a:lnTo>
                    <a:lnTo>
                      <a:pt x="1813902" y="332790"/>
                    </a:lnTo>
                    <a:lnTo>
                      <a:pt x="1813039" y="332917"/>
                    </a:lnTo>
                    <a:lnTo>
                      <a:pt x="1812912" y="333082"/>
                    </a:lnTo>
                    <a:lnTo>
                      <a:pt x="1812696" y="333082"/>
                    </a:lnTo>
                    <a:lnTo>
                      <a:pt x="1810689" y="335089"/>
                    </a:lnTo>
                    <a:lnTo>
                      <a:pt x="1810689" y="335457"/>
                    </a:lnTo>
                    <a:lnTo>
                      <a:pt x="1810410" y="335686"/>
                    </a:lnTo>
                    <a:lnTo>
                      <a:pt x="1810321" y="336562"/>
                    </a:lnTo>
                    <a:lnTo>
                      <a:pt x="1810092" y="336867"/>
                    </a:lnTo>
                    <a:lnTo>
                      <a:pt x="1810207" y="337731"/>
                    </a:lnTo>
                    <a:lnTo>
                      <a:pt x="1810143" y="338505"/>
                    </a:lnTo>
                    <a:lnTo>
                      <a:pt x="1810359" y="338785"/>
                    </a:lnTo>
                    <a:lnTo>
                      <a:pt x="1810499" y="339674"/>
                    </a:lnTo>
                    <a:lnTo>
                      <a:pt x="1810689" y="339826"/>
                    </a:lnTo>
                    <a:lnTo>
                      <a:pt x="1810689" y="1010856"/>
                    </a:lnTo>
                    <a:lnTo>
                      <a:pt x="1819630" y="1010856"/>
                    </a:lnTo>
                    <a:lnTo>
                      <a:pt x="1819630" y="346481"/>
                    </a:lnTo>
                    <a:lnTo>
                      <a:pt x="2012848" y="490118"/>
                    </a:lnTo>
                    <a:lnTo>
                      <a:pt x="2012848" y="1010856"/>
                    </a:lnTo>
                    <a:lnTo>
                      <a:pt x="2021789" y="1010856"/>
                    </a:lnTo>
                    <a:lnTo>
                      <a:pt x="2021789" y="496760"/>
                    </a:lnTo>
                    <a:lnTo>
                      <a:pt x="2078990" y="539305"/>
                    </a:lnTo>
                    <a:lnTo>
                      <a:pt x="2079180" y="539445"/>
                    </a:lnTo>
                    <a:lnTo>
                      <a:pt x="2079180" y="1010856"/>
                    </a:lnTo>
                    <a:lnTo>
                      <a:pt x="2088121" y="1010856"/>
                    </a:lnTo>
                    <a:lnTo>
                      <a:pt x="2088121" y="546087"/>
                    </a:lnTo>
                    <a:lnTo>
                      <a:pt x="2211514" y="637794"/>
                    </a:lnTo>
                    <a:lnTo>
                      <a:pt x="2211514" y="952373"/>
                    </a:lnTo>
                    <a:lnTo>
                      <a:pt x="2211514" y="953376"/>
                    </a:lnTo>
                    <a:lnTo>
                      <a:pt x="2210930" y="954151"/>
                    </a:lnTo>
                    <a:lnTo>
                      <a:pt x="2211324" y="956957"/>
                    </a:lnTo>
                    <a:lnTo>
                      <a:pt x="2211514" y="957110"/>
                    </a:lnTo>
                    <a:lnTo>
                      <a:pt x="2211514" y="1010856"/>
                    </a:lnTo>
                    <a:lnTo>
                      <a:pt x="2220455" y="1010856"/>
                    </a:lnTo>
                    <a:lnTo>
                      <a:pt x="2220455" y="963790"/>
                    </a:lnTo>
                    <a:lnTo>
                      <a:pt x="2283409" y="1010856"/>
                    </a:lnTo>
                    <a:lnTo>
                      <a:pt x="2298344" y="1010856"/>
                    </a:lnTo>
                    <a:lnTo>
                      <a:pt x="2220455" y="952652"/>
                    </a:lnTo>
                    <a:lnTo>
                      <a:pt x="2220455" y="952373"/>
                    </a:lnTo>
                    <a:lnTo>
                      <a:pt x="2220455" y="644436"/>
                    </a:lnTo>
                    <a:lnTo>
                      <a:pt x="2329561" y="725512"/>
                    </a:lnTo>
                    <a:lnTo>
                      <a:pt x="2329561" y="1010843"/>
                    </a:lnTo>
                    <a:lnTo>
                      <a:pt x="2338501" y="1010843"/>
                    </a:lnTo>
                    <a:lnTo>
                      <a:pt x="2338501" y="732155"/>
                    </a:lnTo>
                    <a:lnTo>
                      <a:pt x="2520010" y="867041"/>
                    </a:lnTo>
                    <a:lnTo>
                      <a:pt x="2520010" y="855916"/>
                    </a:lnTo>
                    <a:lnTo>
                      <a:pt x="2338501" y="721029"/>
                    </a:lnTo>
                    <a:lnTo>
                      <a:pt x="2338501" y="697738"/>
                    </a:lnTo>
                    <a:lnTo>
                      <a:pt x="2336495" y="695731"/>
                    </a:lnTo>
                    <a:lnTo>
                      <a:pt x="2331567" y="695731"/>
                    </a:lnTo>
                    <a:lnTo>
                      <a:pt x="2329561" y="697738"/>
                    </a:lnTo>
                    <a:lnTo>
                      <a:pt x="2329561" y="714387"/>
                    </a:lnTo>
                    <a:lnTo>
                      <a:pt x="2220455" y="633310"/>
                    </a:lnTo>
                    <a:lnTo>
                      <a:pt x="2220455" y="13982"/>
                    </a:lnTo>
                    <a:lnTo>
                      <a:pt x="2520010" y="237985"/>
                    </a:lnTo>
                    <a:lnTo>
                      <a:pt x="2520010" y="226822"/>
                    </a:lnTo>
                    <a:close/>
                  </a:path>
                </a:pathLst>
              </a:custGeom>
              <a:solidFill>
                <a:srgbClr val="FFFFFF">
                  <a:alpha val="335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80555" y="4703431"/>
                <a:ext cx="147526" cy="129566"/>
              </a:xfrm>
              <a:prstGeom prst="rect">
                <a:avLst/>
              </a:prstGeom>
            </p:spPr>
          </p:pic>
          <p:sp>
            <p:nvSpPr>
              <p:cNvPr id="12" name="object 9"/>
              <p:cNvSpPr/>
              <p:nvPr/>
            </p:nvSpPr>
            <p:spPr>
              <a:xfrm>
                <a:off x="629983" y="4408919"/>
                <a:ext cx="441325" cy="424180"/>
              </a:xfrm>
              <a:custGeom>
                <a:avLst/>
                <a:gdLst/>
                <a:ahLst/>
                <a:cxnLst/>
                <a:rect l="l" t="t" r="r" b="b"/>
                <a:pathLst>
                  <a:path w="441325" h="424179">
                    <a:moveTo>
                      <a:pt x="441121" y="298170"/>
                    </a:moveTo>
                    <a:lnTo>
                      <a:pt x="440651" y="295376"/>
                    </a:lnTo>
                    <a:lnTo>
                      <a:pt x="440524" y="295287"/>
                    </a:lnTo>
                    <a:lnTo>
                      <a:pt x="440524" y="295084"/>
                    </a:lnTo>
                    <a:lnTo>
                      <a:pt x="438518" y="293077"/>
                    </a:lnTo>
                    <a:lnTo>
                      <a:pt x="437438" y="293077"/>
                    </a:lnTo>
                    <a:lnTo>
                      <a:pt x="32804" y="2781"/>
                    </a:lnTo>
                    <a:lnTo>
                      <a:pt x="32804" y="2603"/>
                    </a:lnTo>
                    <a:lnTo>
                      <a:pt x="30797" y="609"/>
                    </a:lnTo>
                    <a:lnTo>
                      <a:pt x="30403" y="609"/>
                    </a:lnTo>
                    <a:lnTo>
                      <a:pt x="30162" y="317"/>
                    </a:lnTo>
                    <a:lnTo>
                      <a:pt x="29260" y="241"/>
                    </a:lnTo>
                    <a:lnTo>
                      <a:pt x="28943" y="0"/>
                    </a:lnTo>
                    <a:lnTo>
                      <a:pt x="28155" y="139"/>
                    </a:lnTo>
                    <a:lnTo>
                      <a:pt x="27330" y="50"/>
                    </a:lnTo>
                    <a:lnTo>
                      <a:pt x="27000" y="330"/>
                    </a:lnTo>
                    <a:lnTo>
                      <a:pt x="26136" y="469"/>
                    </a:lnTo>
                    <a:lnTo>
                      <a:pt x="26035" y="609"/>
                    </a:lnTo>
                    <a:lnTo>
                      <a:pt x="25869" y="609"/>
                    </a:lnTo>
                    <a:lnTo>
                      <a:pt x="23863" y="2603"/>
                    </a:lnTo>
                    <a:lnTo>
                      <a:pt x="23863" y="2971"/>
                    </a:lnTo>
                    <a:lnTo>
                      <a:pt x="6375" y="17653"/>
                    </a:lnTo>
                    <a:lnTo>
                      <a:pt x="0" y="13093"/>
                    </a:lnTo>
                    <a:lnTo>
                      <a:pt x="0" y="24053"/>
                    </a:lnTo>
                    <a:lnTo>
                      <a:pt x="2146" y="25603"/>
                    </a:lnTo>
                    <a:lnTo>
                      <a:pt x="2146" y="424078"/>
                    </a:lnTo>
                    <a:lnTo>
                      <a:pt x="11087" y="424078"/>
                    </a:lnTo>
                    <a:lnTo>
                      <a:pt x="11087" y="25374"/>
                    </a:lnTo>
                    <a:lnTo>
                      <a:pt x="23863" y="14655"/>
                    </a:lnTo>
                    <a:lnTo>
                      <a:pt x="23863" y="424091"/>
                    </a:lnTo>
                    <a:lnTo>
                      <a:pt x="32804" y="424091"/>
                    </a:lnTo>
                    <a:lnTo>
                      <a:pt x="32804" y="13804"/>
                    </a:lnTo>
                    <a:lnTo>
                      <a:pt x="431584" y="299872"/>
                    </a:lnTo>
                    <a:lnTo>
                      <a:pt x="431584" y="424091"/>
                    </a:lnTo>
                    <a:lnTo>
                      <a:pt x="440524" y="424091"/>
                    </a:lnTo>
                    <a:lnTo>
                      <a:pt x="440524" y="299008"/>
                    </a:lnTo>
                    <a:lnTo>
                      <a:pt x="441121" y="298170"/>
                    </a:lnTo>
                    <a:close/>
                  </a:path>
                </a:pathLst>
              </a:custGeom>
              <a:solidFill>
                <a:srgbClr val="FFFFFF">
                  <a:alpha val="335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0"/>
              <p:cNvSpPr/>
              <p:nvPr/>
            </p:nvSpPr>
            <p:spPr>
              <a:xfrm>
                <a:off x="831875" y="2197811"/>
                <a:ext cx="908050" cy="307340"/>
              </a:xfrm>
              <a:custGeom>
                <a:avLst/>
                <a:gdLst/>
                <a:ahLst/>
                <a:cxnLst/>
                <a:rect l="l" t="t" r="r" b="b"/>
                <a:pathLst>
                  <a:path w="908050" h="307339">
                    <a:moveTo>
                      <a:pt x="19583" y="132080"/>
                    </a:moveTo>
                    <a:lnTo>
                      <a:pt x="19494" y="130810"/>
                    </a:lnTo>
                    <a:lnTo>
                      <a:pt x="19392" y="129540"/>
                    </a:lnTo>
                    <a:lnTo>
                      <a:pt x="18059" y="132080"/>
                    </a:lnTo>
                    <a:lnTo>
                      <a:pt x="18592" y="132080"/>
                    </a:lnTo>
                    <a:lnTo>
                      <a:pt x="19481" y="130835"/>
                    </a:lnTo>
                    <a:lnTo>
                      <a:pt x="19583" y="132080"/>
                    </a:lnTo>
                    <a:close/>
                  </a:path>
                  <a:path w="908050" h="307339">
                    <a:moveTo>
                      <a:pt x="35318" y="180340"/>
                    </a:moveTo>
                    <a:lnTo>
                      <a:pt x="34137" y="180340"/>
                    </a:lnTo>
                    <a:lnTo>
                      <a:pt x="34366" y="181127"/>
                    </a:lnTo>
                    <a:lnTo>
                      <a:pt x="35318" y="180340"/>
                    </a:lnTo>
                    <a:close/>
                  </a:path>
                  <a:path w="908050" h="307339">
                    <a:moveTo>
                      <a:pt x="36982" y="237490"/>
                    </a:moveTo>
                    <a:lnTo>
                      <a:pt x="35699" y="234950"/>
                    </a:lnTo>
                    <a:lnTo>
                      <a:pt x="35521" y="234950"/>
                    </a:lnTo>
                    <a:lnTo>
                      <a:pt x="36982" y="237490"/>
                    </a:lnTo>
                    <a:close/>
                  </a:path>
                  <a:path w="908050" h="307339">
                    <a:moveTo>
                      <a:pt x="40297" y="191935"/>
                    </a:moveTo>
                    <a:lnTo>
                      <a:pt x="40144" y="191630"/>
                    </a:lnTo>
                    <a:lnTo>
                      <a:pt x="40005" y="191401"/>
                    </a:lnTo>
                    <a:lnTo>
                      <a:pt x="39865" y="191262"/>
                    </a:lnTo>
                    <a:lnTo>
                      <a:pt x="40297" y="191935"/>
                    </a:lnTo>
                    <a:close/>
                  </a:path>
                  <a:path w="908050" h="307339">
                    <a:moveTo>
                      <a:pt x="47879" y="86868"/>
                    </a:moveTo>
                    <a:lnTo>
                      <a:pt x="46913" y="87630"/>
                    </a:lnTo>
                    <a:lnTo>
                      <a:pt x="47574" y="87630"/>
                    </a:lnTo>
                    <a:lnTo>
                      <a:pt x="47879" y="86868"/>
                    </a:lnTo>
                    <a:close/>
                  </a:path>
                  <a:path w="908050" h="307339">
                    <a:moveTo>
                      <a:pt x="48602" y="85090"/>
                    </a:moveTo>
                    <a:lnTo>
                      <a:pt x="47879" y="86868"/>
                    </a:lnTo>
                    <a:lnTo>
                      <a:pt x="48514" y="86360"/>
                    </a:lnTo>
                    <a:lnTo>
                      <a:pt x="48602" y="85090"/>
                    </a:lnTo>
                    <a:close/>
                  </a:path>
                  <a:path w="908050" h="307339">
                    <a:moveTo>
                      <a:pt x="67843" y="63030"/>
                    </a:moveTo>
                    <a:lnTo>
                      <a:pt x="67373" y="63500"/>
                    </a:lnTo>
                    <a:lnTo>
                      <a:pt x="67589" y="63500"/>
                    </a:lnTo>
                    <a:lnTo>
                      <a:pt x="67843" y="63030"/>
                    </a:lnTo>
                    <a:close/>
                  </a:path>
                  <a:path w="908050" h="307339">
                    <a:moveTo>
                      <a:pt x="69850" y="60960"/>
                    </a:moveTo>
                    <a:lnTo>
                      <a:pt x="68262" y="62230"/>
                    </a:lnTo>
                    <a:lnTo>
                      <a:pt x="67843" y="63030"/>
                    </a:lnTo>
                    <a:lnTo>
                      <a:pt x="69850" y="60960"/>
                    </a:lnTo>
                    <a:close/>
                  </a:path>
                  <a:path w="908050" h="307339">
                    <a:moveTo>
                      <a:pt x="80924" y="270116"/>
                    </a:moveTo>
                    <a:lnTo>
                      <a:pt x="80568" y="269278"/>
                    </a:lnTo>
                    <a:lnTo>
                      <a:pt x="80264" y="268897"/>
                    </a:lnTo>
                    <a:lnTo>
                      <a:pt x="79971" y="268668"/>
                    </a:lnTo>
                    <a:lnTo>
                      <a:pt x="80581" y="269608"/>
                    </a:lnTo>
                    <a:lnTo>
                      <a:pt x="80924" y="270116"/>
                    </a:lnTo>
                    <a:close/>
                  </a:path>
                  <a:path w="908050" h="307339">
                    <a:moveTo>
                      <a:pt x="89128" y="33020"/>
                    </a:moveTo>
                    <a:lnTo>
                      <a:pt x="86118" y="36830"/>
                    </a:lnTo>
                    <a:lnTo>
                      <a:pt x="88341" y="34290"/>
                    </a:lnTo>
                    <a:lnTo>
                      <a:pt x="89128" y="33020"/>
                    </a:lnTo>
                    <a:close/>
                  </a:path>
                  <a:path w="908050" h="307339">
                    <a:moveTo>
                      <a:pt x="89128" y="33020"/>
                    </a:moveTo>
                    <a:lnTo>
                      <a:pt x="87896" y="35560"/>
                    </a:lnTo>
                    <a:lnTo>
                      <a:pt x="87096" y="38100"/>
                    </a:lnTo>
                    <a:lnTo>
                      <a:pt x="88519" y="35560"/>
                    </a:lnTo>
                    <a:lnTo>
                      <a:pt x="89128" y="33020"/>
                    </a:lnTo>
                    <a:close/>
                  </a:path>
                  <a:path w="908050" h="307339">
                    <a:moveTo>
                      <a:pt x="92570" y="27774"/>
                    </a:moveTo>
                    <a:lnTo>
                      <a:pt x="91909" y="28651"/>
                    </a:lnTo>
                    <a:lnTo>
                      <a:pt x="92329" y="28511"/>
                    </a:lnTo>
                    <a:lnTo>
                      <a:pt x="92367" y="28257"/>
                    </a:lnTo>
                    <a:lnTo>
                      <a:pt x="92443" y="28016"/>
                    </a:lnTo>
                    <a:lnTo>
                      <a:pt x="92570" y="27774"/>
                    </a:lnTo>
                    <a:close/>
                  </a:path>
                  <a:path w="908050" h="307339">
                    <a:moveTo>
                      <a:pt x="93141" y="27025"/>
                    </a:moveTo>
                    <a:lnTo>
                      <a:pt x="92887" y="27279"/>
                    </a:lnTo>
                    <a:lnTo>
                      <a:pt x="92710" y="27520"/>
                    </a:lnTo>
                    <a:lnTo>
                      <a:pt x="92570" y="27774"/>
                    </a:lnTo>
                    <a:lnTo>
                      <a:pt x="93141" y="27025"/>
                    </a:lnTo>
                    <a:close/>
                  </a:path>
                  <a:path w="908050" h="307339">
                    <a:moveTo>
                      <a:pt x="94551" y="26289"/>
                    </a:moveTo>
                    <a:lnTo>
                      <a:pt x="93853" y="25400"/>
                    </a:lnTo>
                    <a:lnTo>
                      <a:pt x="94488" y="26670"/>
                    </a:lnTo>
                    <a:lnTo>
                      <a:pt x="94551" y="26289"/>
                    </a:lnTo>
                    <a:close/>
                  </a:path>
                  <a:path w="908050" h="307339">
                    <a:moveTo>
                      <a:pt x="94754" y="25019"/>
                    </a:moveTo>
                    <a:lnTo>
                      <a:pt x="94475" y="25400"/>
                    </a:lnTo>
                    <a:lnTo>
                      <a:pt x="94729" y="25146"/>
                    </a:lnTo>
                    <a:lnTo>
                      <a:pt x="94754" y="25019"/>
                    </a:lnTo>
                    <a:close/>
                  </a:path>
                  <a:path w="908050" h="307339">
                    <a:moveTo>
                      <a:pt x="95364" y="24130"/>
                    </a:moveTo>
                    <a:lnTo>
                      <a:pt x="95084" y="22860"/>
                    </a:lnTo>
                    <a:lnTo>
                      <a:pt x="94754" y="25019"/>
                    </a:lnTo>
                    <a:lnTo>
                      <a:pt x="95364" y="24130"/>
                    </a:lnTo>
                    <a:close/>
                  </a:path>
                  <a:path w="908050" h="307339">
                    <a:moveTo>
                      <a:pt x="97155" y="26670"/>
                    </a:moveTo>
                    <a:lnTo>
                      <a:pt x="96888" y="26670"/>
                    </a:lnTo>
                    <a:lnTo>
                      <a:pt x="96659" y="27254"/>
                    </a:lnTo>
                    <a:lnTo>
                      <a:pt x="97155" y="26670"/>
                    </a:lnTo>
                    <a:close/>
                  </a:path>
                  <a:path w="908050" h="307339">
                    <a:moveTo>
                      <a:pt x="97409" y="28257"/>
                    </a:moveTo>
                    <a:lnTo>
                      <a:pt x="96291" y="31826"/>
                    </a:lnTo>
                    <a:lnTo>
                      <a:pt x="96977" y="30695"/>
                    </a:lnTo>
                    <a:lnTo>
                      <a:pt x="97142" y="29476"/>
                    </a:lnTo>
                    <a:lnTo>
                      <a:pt x="97409" y="28257"/>
                    </a:lnTo>
                    <a:close/>
                  </a:path>
                  <a:path w="908050" h="307339">
                    <a:moveTo>
                      <a:pt x="98679" y="26670"/>
                    </a:moveTo>
                    <a:lnTo>
                      <a:pt x="98221" y="25400"/>
                    </a:lnTo>
                    <a:lnTo>
                      <a:pt x="97155" y="26670"/>
                    </a:lnTo>
                    <a:lnTo>
                      <a:pt x="97840" y="26670"/>
                    </a:lnTo>
                    <a:lnTo>
                      <a:pt x="97739" y="26898"/>
                    </a:lnTo>
                    <a:lnTo>
                      <a:pt x="97574" y="27584"/>
                    </a:lnTo>
                    <a:lnTo>
                      <a:pt x="97421" y="28257"/>
                    </a:lnTo>
                    <a:lnTo>
                      <a:pt x="97904" y="26670"/>
                    </a:lnTo>
                    <a:lnTo>
                      <a:pt x="98679" y="26670"/>
                    </a:lnTo>
                    <a:close/>
                  </a:path>
                  <a:path w="908050" h="307339">
                    <a:moveTo>
                      <a:pt x="100533" y="15240"/>
                    </a:moveTo>
                    <a:lnTo>
                      <a:pt x="98894" y="15240"/>
                    </a:lnTo>
                    <a:lnTo>
                      <a:pt x="100126" y="15925"/>
                    </a:lnTo>
                    <a:lnTo>
                      <a:pt x="100533" y="15240"/>
                    </a:lnTo>
                    <a:close/>
                  </a:path>
                  <a:path w="908050" h="307339">
                    <a:moveTo>
                      <a:pt x="106781" y="15087"/>
                    </a:moveTo>
                    <a:lnTo>
                      <a:pt x="106464" y="15011"/>
                    </a:lnTo>
                    <a:lnTo>
                      <a:pt x="106324" y="15240"/>
                    </a:lnTo>
                    <a:lnTo>
                      <a:pt x="106781" y="15087"/>
                    </a:lnTo>
                    <a:close/>
                  </a:path>
                  <a:path w="908050" h="307339">
                    <a:moveTo>
                      <a:pt x="107099" y="13970"/>
                    </a:moveTo>
                    <a:lnTo>
                      <a:pt x="102362" y="13970"/>
                    </a:lnTo>
                    <a:lnTo>
                      <a:pt x="106464" y="15011"/>
                    </a:lnTo>
                    <a:lnTo>
                      <a:pt x="107099" y="13970"/>
                    </a:lnTo>
                    <a:close/>
                  </a:path>
                  <a:path w="908050" h="307339">
                    <a:moveTo>
                      <a:pt x="154317" y="10807"/>
                    </a:moveTo>
                    <a:lnTo>
                      <a:pt x="154266" y="10553"/>
                    </a:lnTo>
                    <a:lnTo>
                      <a:pt x="153784" y="10325"/>
                    </a:lnTo>
                    <a:lnTo>
                      <a:pt x="152971" y="10337"/>
                    </a:lnTo>
                    <a:lnTo>
                      <a:pt x="154317" y="10807"/>
                    </a:lnTo>
                    <a:close/>
                  </a:path>
                  <a:path w="908050" h="307339">
                    <a:moveTo>
                      <a:pt x="161302" y="16941"/>
                    </a:moveTo>
                    <a:lnTo>
                      <a:pt x="158305" y="17780"/>
                    </a:lnTo>
                    <a:lnTo>
                      <a:pt x="161010" y="17780"/>
                    </a:lnTo>
                    <a:lnTo>
                      <a:pt x="161302" y="16941"/>
                    </a:lnTo>
                    <a:close/>
                  </a:path>
                  <a:path w="908050" h="307339">
                    <a:moveTo>
                      <a:pt x="162699" y="7620"/>
                    </a:moveTo>
                    <a:lnTo>
                      <a:pt x="162356" y="7620"/>
                    </a:lnTo>
                    <a:lnTo>
                      <a:pt x="162699" y="7620"/>
                    </a:lnTo>
                    <a:close/>
                  </a:path>
                  <a:path w="908050" h="307339">
                    <a:moveTo>
                      <a:pt x="162801" y="16510"/>
                    </a:moveTo>
                    <a:lnTo>
                      <a:pt x="161378" y="16713"/>
                    </a:lnTo>
                    <a:lnTo>
                      <a:pt x="161302" y="16941"/>
                    </a:lnTo>
                    <a:lnTo>
                      <a:pt x="162801" y="16510"/>
                    </a:lnTo>
                    <a:close/>
                  </a:path>
                  <a:path w="908050" h="307339">
                    <a:moveTo>
                      <a:pt x="163322" y="8890"/>
                    </a:moveTo>
                    <a:lnTo>
                      <a:pt x="162407" y="7696"/>
                    </a:lnTo>
                    <a:lnTo>
                      <a:pt x="157213" y="8890"/>
                    </a:lnTo>
                    <a:lnTo>
                      <a:pt x="159550" y="8890"/>
                    </a:lnTo>
                    <a:lnTo>
                      <a:pt x="157480" y="10160"/>
                    </a:lnTo>
                    <a:lnTo>
                      <a:pt x="158419" y="10160"/>
                    </a:lnTo>
                    <a:lnTo>
                      <a:pt x="162229" y="10160"/>
                    </a:lnTo>
                    <a:lnTo>
                      <a:pt x="163322" y="8890"/>
                    </a:lnTo>
                    <a:close/>
                  </a:path>
                  <a:path w="908050" h="307339">
                    <a:moveTo>
                      <a:pt x="181127" y="5892"/>
                    </a:moveTo>
                    <a:lnTo>
                      <a:pt x="181051" y="5321"/>
                    </a:lnTo>
                    <a:lnTo>
                      <a:pt x="179654" y="5562"/>
                    </a:lnTo>
                    <a:lnTo>
                      <a:pt x="177622" y="5321"/>
                    </a:lnTo>
                    <a:lnTo>
                      <a:pt x="177076" y="6197"/>
                    </a:lnTo>
                    <a:lnTo>
                      <a:pt x="178346" y="5473"/>
                    </a:lnTo>
                    <a:lnTo>
                      <a:pt x="181127" y="5892"/>
                    </a:lnTo>
                    <a:close/>
                  </a:path>
                  <a:path w="908050" h="307339">
                    <a:moveTo>
                      <a:pt x="181889" y="5067"/>
                    </a:moveTo>
                    <a:lnTo>
                      <a:pt x="181292" y="5067"/>
                    </a:lnTo>
                    <a:lnTo>
                      <a:pt x="180911" y="5054"/>
                    </a:lnTo>
                    <a:lnTo>
                      <a:pt x="181038" y="5245"/>
                    </a:lnTo>
                    <a:lnTo>
                      <a:pt x="181368" y="5270"/>
                    </a:lnTo>
                    <a:lnTo>
                      <a:pt x="181660" y="5194"/>
                    </a:lnTo>
                    <a:lnTo>
                      <a:pt x="181876" y="5080"/>
                    </a:lnTo>
                    <a:close/>
                  </a:path>
                  <a:path w="908050" h="307339">
                    <a:moveTo>
                      <a:pt x="183261" y="300990"/>
                    </a:moveTo>
                    <a:lnTo>
                      <a:pt x="182880" y="301066"/>
                    </a:lnTo>
                    <a:lnTo>
                      <a:pt x="180809" y="302260"/>
                    </a:lnTo>
                    <a:lnTo>
                      <a:pt x="182486" y="302260"/>
                    </a:lnTo>
                    <a:lnTo>
                      <a:pt x="183261" y="300990"/>
                    </a:lnTo>
                    <a:close/>
                  </a:path>
                  <a:path w="908050" h="307339">
                    <a:moveTo>
                      <a:pt x="186588" y="302260"/>
                    </a:moveTo>
                    <a:lnTo>
                      <a:pt x="186143" y="302260"/>
                    </a:lnTo>
                    <a:lnTo>
                      <a:pt x="182486" y="302260"/>
                    </a:lnTo>
                    <a:lnTo>
                      <a:pt x="181698" y="303530"/>
                    </a:lnTo>
                    <a:lnTo>
                      <a:pt x="186588" y="302260"/>
                    </a:lnTo>
                    <a:close/>
                  </a:path>
                  <a:path w="908050" h="307339">
                    <a:moveTo>
                      <a:pt x="187363" y="6350"/>
                    </a:moveTo>
                    <a:close/>
                  </a:path>
                  <a:path w="908050" h="307339">
                    <a:moveTo>
                      <a:pt x="188468" y="5080"/>
                    </a:moveTo>
                    <a:lnTo>
                      <a:pt x="185000" y="5080"/>
                    </a:lnTo>
                    <a:lnTo>
                      <a:pt x="187312" y="6324"/>
                    </a:lnTo>
                    <a:lnTo>
                      <a:pt x="188468" y="5080"/>
                    </a:lnTo>
                    <a:close/>
                  </a:path>
                  <a:path w="908050" h="307339">
                    <a:moveTo>
                      <a:pt x="190627" y="4787"/>
                    </a:moveTo>
                    <a:lnTo>
                      <a:pt x="189750" y="4635"/>
                    </a:lnTo>
                    <a:lnTo>
                      <a:pt x="189077" y="4699"/>
                    </a:lnTo>
                    <a:lnTo>
                      <a:pt x="188468" y="4902"/>
                    </a:lnTo>
                    <a:lnTo>
                      <a:pt x="189141" y="4864"/>
                    </a:lnTo>
                    <a:lnTo>
                      <a:pt x="190042" y="4762"/>
                    </a:lnTo>
                    <a:lnTo>
                      <a:pt x="190627" y="4787"/>
                    </a:lnTo>
                    <a:close/>
                  </a:path>
                  <a:path w="908050" h="307339">
                    <a:moveTo>
                      <a:pt x="191122" y="4889"/>
                    </a:moveTo>
                    <a:lnTo>
                      <a:pt x="190855" y="4800"/>
                    </a:lnTo>
                    <a:lnTo>
                      <a:pt x="190627" y="4800"/>
                    </a:lnTo>
                    <a:lnTo>
                      <a:pt x="190792" y="4826"/>
                    </a:lnTo>
                    <a:lnTo>
                      <a:pt x="191122" y="4889"/>
                    </a:lnTo>
                    <a:close/>
                  </a:path>
                  <a:path w="908050" h="307339">
                    <a:moveTo>
                      <a:pt x="195707" y="279400"/>
                    </a:moveTo>
                    <a:lnTo>
                      <a:pt x="193687" y="278130"/>
                    </a:lnTo>
                    <a:lnTo>
                      <a:pt x="191312" y="278130"/>
                    </a:lnTo>
                    <a:lnTo>
                      <a:pt x="194030" y="279400"/>
                    </a:lnTo>
                    <a:lnTo>
                      <a:pt x="195707" y="279400"/>
                    </a:lnTo>
                    <a:close/>
                  </a:path>
                  <a:path w="908050" h="307339">
                    <a:moveTo>
                      <a:pt x="196265" y="15240"/>
                    </a:moveTo>
                    <a:lnTo>
                      <a:pt x="195618" y="15240"/>
                    </a:lnTo>
                    <a:lnTo>
                      <a:pt x="196253" y="16510"/>
                    </a:lnTo>
                    <a:lnTo>
                      <a:pt x="196265" y="15240"/>
                    </a:lnTo>
                    <a:close/>
                  </a:path>
                  <a:path w="908050" h="307339">
                    <a:moveTo>
                      <a:pt x="196913" y="5080"/>
                    </a:moveTo>
                    <a:lnTo>
                      <a:pt x="196710" y="5080"/>
                    </a:lnTo>
                    <a:lnTo>
                      <a:pt x="196913" y="5080"/>
                    </a:lnTo>
                    <a:close/>
                  </a:path>
                  <a:path w="908050" h="307339">
                    <a:moveTo>
                      <a:pt x="198932" y="5245"/>
                    </a:moveTo>
                    <a:lnTo>
                      <a:pt x="198323" y="5257"/>
                    </a:lnTo>
                    <a:lnTo>
                      <a:pt x="197891" y="5384"/>
                    </a:lnTo>
                    <a:lnTo>
                      <a:pt x="197561" y="5524"/>
                    </a:lnTo>
                    <a:lnTo>
                      <a:pt x="197891" y="5499"/>
                    </a:lnTo>
                    <a:lnTo>
                      <a:pt x="198323" y="5422"/>
                    </a:lnTo>
                    <a:lnTo>
                      <a:pt x="198932" y="5245"/>
                    </a:lnTo>
                    <a:close/>
                  </a:path>
                  <a:path w="908050" h="307339">
                    <a:moveTo>
                      <a:pt x="202044" y="4635"/>
                    </a:moveTo>
                    <a:lnTo>
                      <a:pt x="200317" y="4902"/>
                    </a:lnTo>
                    <a:lnTo>
                      <a:pt x="202031" y="4826"/>
                    </a:lnTo>
                    <a:lnTo>
                      <a:pt x="202044" y="4635"/>
                    </a:lnTo>
                    <a:close/>
                  </a:path>
                  <a:path w="908050" h="307339">
                    <a:moveTo>
                      <a:pt x="208330" y="2260"/>
                    </a:moveTo>
                    <a:lnTo>
                      <a:pt x="207632" y="2552"/>
                    </a:lnTo>
                    <a:lnTo>
                      <a:pt x="207860" y="2565"/>
                    </a:lnTo>
                    <a:lnTo>
                      <a:pt x="208330" y="2260"/>
                    </a:lnTo>
                    <a:close/>
                  </a:path>
                  <a:path w="908050" h="307339">
                    <a:moveTo>
                      <a:pt x="216103" y="276733"/>
                    </a:moveTo>
                    <a:lnTo>
                      <a:pt x="215836" y="276834"/>
                    </a:lnTo>
                    <a:lnTo>
                      <a:pt x="215823" y="276999"/>
                    </a:lnTo>
                    <a:lnTo>
                      <a:pt x="216103" y="276733"/>
                    </a:lnTo>
                    <a:close/>
                  </a:path>
                  <a:path w="908050" h="307339">
                    <a:moveTo>
                      <a:pt x="231952" y="1270"/>
                    </a:moveTo>
                    <a:lnTo>
                      <a:pt x="229997" y="2540"/>
                    </a:lnTo>
                    <a:lnTo>
                      <a:pt x="231711" y="2540"/>
                    </a:lnTo>
                    <a:lnTo>
                      <a:pt x="231952" y="1270"/>
                    </a:lnTo>
                    <a:close/>
                  </a:path>
                  <a:path w="908050" h="307339">
                    <a:moveTo>
                      <a:pt x="236118" y="12700"/>
                    </a:moveTo>
                    <a:lnTo>
                      <a:pt x="235864" y="12420"/>
                    </a:lnTo>
                    <a:lnTo>
                      <a:pt x="235597" y="12700"/>
                    </a:lnTo>
                    <a:lnTo>
                      <a:pt x="236118" y="12700"/>
                    </a:lnTo>
                    <a:close/>
                  </a:path>
                  <a:path w="908050" h="307339">
                    <a:moveTo>
                      <a:pt x="242176" y="20218"/>
                    </a:moveTo>
                    <a:lnTo>
                      <a:pt x="240957" y="19050"/>
                    </a:lnTo>
                    <a:lnTo>
                      <a:pt x="242150" y="20320"/>
                    </a:lnTo>
                    <a:close/>
                  </a:path>
                  <a:path w="908050" h="307339">
                    <a:moveTo>
                      <a:pt x="242176" y="0"/>
                    </a:moveTo>
                    <a:lnTo>
                      <a:pt x="241439" y="1270"/>
                    </a:lnTo>
                    <a:lnTo>
                      <a:pt x="241668" y="1270"/>
                    </a:lnTo>
                    <a:lnTo>
                      <a:pt x="242176" y="0"/>
                    </a:lnTo>
                    <a:close/>
                  </a:path>
                  <a:path w="908050" h="307339">
                    <a:moveTo>
                      <a:pt x="244741" y="22860"/>
                    </a:moveTo>
                    <a:lnTo>
                      <a:pt x="243954" y="21793"/>
                    </a:lnTo>
                    <a:lnTo>
                      <a:pt x="243878" y="22860"/>
                    </a:lnTo>
                    <a:lnTo>
                      <a:pt x="244741" y="22860"/>
                    </a:lnTo>
                    <a:close/>
                  </a:path>
                  <a:path w="908050" h="307339">
                    <a:moveTo>
                      <a:pt x="244919" y="24130"/>
                    </a:moveTo>
                    <a:lnTo>
                      <a:pt x="243878" y="22860"/>
                    </a:lnTo>
                    <a:lnTo>
                      <a:pt x="242671" y="22860"/>
                    </a:lnTo>
                    <a:lnTo>
                      <a:pt x="244919" y="24130"/>
                    </a:lnTo>
                    <a:close/>
                  </a:path>
                  <a:path w="908050" h="307339">
                    <a:moveTo>
                      <a:pt x="245046" y="2540"/>
                    </a:moveTo>
                    <a:lnTo>
                      <a:pt x="243903" y="1270"/>
                    </a:lnTo>
                    <a:lnTo>
                      <a:pt x="241668" y="1270"/>
                    </a:lnTo>
                    <a:lnTo>
                      <a:pt x="241160" y="2540"/>
                    </a:lnTo>
                    <a:lnTo>
                      <a:pt x="245046" y="2540"/>
                    </a:lnTo>
                    <a:close/>
                  </a:path>
                  <a:path w="908050" h="307339">
                    <a:moveTo>
                      <a:pt x="246024" y="2552"/>
                    </a:moveTo>
                    <a:lnTo>
                      <a:pt x="245440" y="2260"/>
                    </a:lnTo>
                    <a:lnTo>
                      <a:pt x="245173" y="2260"/>
                    </a:lnTo>
                    <a:lnTo>
                      <a:pt x="245059" y="2413"/>
                    </a:lnTo>
                    <a:lnTo>
                      <a:pt x="245478" y="3086"/>
                    </a:lnTo>
                    <a:lnTo>
                      <a:pt x="245859" y="3390"/>
                    </a:lnTo>
                    <a:lnTo>
                      <a:pt x="246024" y="2552"/>
                    </a:lnTo>
                    <a:close/>
                  </a:path>
                  <a:path w="908050" h="307339">
                    <a:moveTo>
                      <a:pt x="246265" y="25400"/>
                    </a:moveTo>
                    <a:lnTo>
                      <a:pt x="246176" y="25019"/>
                    </a:lnTo>
                    <a:lnTo>
                      <a:pt x="245643" y="24130"/>
                    </a:lnTo>
                    <a:lnTo>
                      <a:pt x="246265" y="25400"/>
                    </a:lnTo>
                    <a:close/>
                  </a:path>
                  <a:path w="908050" h="307339">
                    <a:moveTo>
                      <a:pt x="260934" y="28841"/>
                    </a:moveTo>
                    <a:lnTo>
                      <a:pt x="260350" y="28219"/>
                    </a:lnTo>
                    <a:lnTo>
                      <a:pt x="259778" y="27762"/>
                    </a:lnTo>
                    <a:lnTo>
                      <a:pt x="259892" y="27901"/>
                    </a:lnTo>
                    <a:lnTo>
                      <a:pt x="260934" y="28841"/>
                    </a:lnTo>
                    <a:close/>
                  </a:path>
                  <a:path w="908050" h="307339">
                    <a:moveTo>
                      <a:pt x="264363" y="59258"/>
                    </a:moveTo>
                    <a:lnTo>
                      <a:pt x="263728" y="58610"/>
                    </a:lnTo>
                    <a:lnTo>
                      <a:pt x="264058" y="59093"/>
                    </a:lnTo>
                    <a:lnTo>
                      <a:pt x="264236" y="59232"/>
                    </a:lnTo>
                    <a:lnTo>
                      <a:pt x="264363" y="59258"/>
                    </a:lnTo>
                    <a:close/>
                  </a:path>
                  <a:path w="908050" h="307339">
                    <a:moveTo>
                      <a:pt x="281355" y="57150"/>
                    </a:moveTo>
                    <a:lnTo>
                      <a:pt x="279946" y="55880"/>
                    </a:lnTo>
                    <a:lnTo>
                      <a:pt x="279552" y="58420"/>
                    </a:lnTo>
                    <a:lnTo>
                      <a:pt x="280797" y="57150"/>
                    </a:lnTo>
                    <a:lnTo>
                      <a:pt x="281355" y="57150"/>
                    </a:lnTo>
                    <a:close/>
                  </a:path>
                  <a:path w="908050" h="307339">
                    <a:moveTo>
                      <a:pt x="284924" y="65849"/>
                    </a:moveTo>
                    <a:lnTo>
                      <a:pt x="284581" y="65608"/>
                    </a:lnTo>
                    <a:lnTo>
                      <a:pt x="284429" y="65608"/>
                    </a:lnTo>
                    <a:lnTo>
                      <a:pt x="284594" y="65913"/>
                    </a:lnTo>
                    <a:lnTo>
                      <a:pt x="284784" y="66001"/>
                    </a:lnTo>
                    <a:lnTo>
                      <a:pt x="284924" y="65849"/>
                    </a:lnTo>
                    <a:close/>
                  </a:path>
                  <a:path w="908050" h="307339">
                    <a:moveTo>
                      <a:pt x="288493" y="71120"/>
                    </a:moveTo>
                    <a:lnTo>
                      <a:pt x="286842" y="71120"/>
                    </a:lnTo>
                    <a:lnTo>
                      <a:pt x="287197" y="72390"/>
                    </a:lnTo>
                    <a:lnTo>
                      <a:pt x="287629" y="72390"/>
                    </a:lnTo>
                    <a:lnTo>
                      <a:pt x="288036" y="72390"/>
                    </a:lnTo>
                    <a:lnTo>
                      <a:pt x="288493" y="71120"/>
                    </a:lnTo>
                    <a:close/>
                  </a:path>
                  <a:path w="908050" h="307339">
                    <a:moveTo>
                      <a:pt x="289826" y="102870"/>
                    </a:moveTo>
                    <a:lnTo>
                      <a:pt x="289775" y="102692"/>
                    </a:lnTo>
                    <a:lnTo>
                      <a:pt x="287312" y="99060"/>
                    </a:lnTo>
                    <a:lnTo>
                      <a:pt x="289826" y="102870"/>
                    </a:lnTo>
                    <a:close/>
                  </a:path>
                  <a:path w="908050" h="307339">
                    <a:moveTo>
                      <a:pt x="293217" y="78740"/>
                    </a:moveTo>
                    <a:lnTo>
                      <a:pt x="292747" y="77470"/>
                    </a:lnTo>
                    <a:lnTo>
                      <a:pt x="291693" y="76200"/>
                    </a:lnTo>
                    <a:lnTo>
                      <a:pt x="290703" y="76200"/>
                    </a:lnTo>
                    <a:lnTo>
                      <a:pt x="291731" y="78740"/>
                    </a:lnTo>
                    <a:lnTo>
                      <a:pt x="292227" y="78740"/>
                    </a:lnTo>
                    <a:lnTo>
                      <a:pt x="292176" y="77470"/>
                    </a:lnTo>
                    <a:lnTo>
                      <a:pt x="293217" y="78740"/>
                    </a:lnTo>
                    <a:close/>
                  </a:path>
                  <a:path w="908050" h="307339">
                    <a:moveTo>
                      <a:pt x="298805" y="116916"/>
                    </a:moveTo>
                    <a:lnTo>
                      <a:pt x="298513" y="116382"/>
                    </a:lnTo>
                    <a:lnTo>
                      <a:pt x="298221" y="115976"/>
                    </a:lnTo>
                    <a:lnTo>
                      <a:pt x="297891" y="115976"/>
                    </a:lnTo>
                    <a:lnTo>
                      <a:pt x="298196" y="116141"/>
                    </a:lnTo>
                    <a:lnTo>
                      <a:pt x="298513" y="116535"/>
                    </a:lnTo>
                    <a:lnTo>
                      <a:pt x="298805" y="116916"/>
                    </a:lnTo>
                    <a:close/>
                  </a:path>
                  <a:path w="908050" h="307339">
                    <a:moveTo>
                      <a:pt x="299097" y="90309"/>
                    </a:moveTo>
                    <a:lnTo>
                      <a:pt x="299059" y="90170"/>
                    </a:lnTo>
                    <a:lnTo>
                      <a:pt x="299097" y="90309"/>
                    </a:lnTo>
                    <a:close/>
                  </a:path>
                  <a:path w="908050" h="307339">
                    <a:moveTo>
                      <a:pt x="299808" y="119176"/>
                    </a:moveTo>
                    <a:lnTo>
                      <a:pt x="299351" y="118110"/>
                    </a:lnTo>
                    <a:lnTo>
                      <a:pt x="298818" y="118110"/>
                    </a:lnTo>
                    <a:lnTo>
                      <a:pt x="299745" y="119380"/>
                    </a:lnTo>
                    <a:lnTo>
                      <a:pt x="299808" y="119176"/>
                    </a:lnTo>
                    <a:close/>
                  </a:path>
                  <a:path w="908050" h="307339">
                    <a:moveTo>
                      <a:pt x="299948" y="87630"/>
                    </a:moveTo>
                    <a:lnTo>
                      <a:pt x="298869" y="86360"/>
                    </a:lnTo>
                    <a:lnTo>
                      <a:pt x="297789" y="85090"/>
                    </a:lnTo>
                    <a:lnTo>
                      <a:pt x="298869" y="86944"/>
                    </a:lnTo>
                    <a:lnTo>
                      <a:pt x="298869" y="86398"/>
                    </a:lnTo>
                    <a:lnTo>
                      <a:pt x="299948" y="87630"/>
                    </a:lnTo>
                    <a:close/>
                  </a:path>
                  <a:path w="908050" h="307339">
                    <a:moveTo>
                      <a:pt x="299999" y="88900"/>
                    </a:moveTo>
                    <a:lnTo>
                      <a:pt x="298869" y="86944"/>
                    </a:lnTo>
                    <a:lnTo>
                      <a:pt x="298894" y="87947"/>
                    </a:lnTo>
                    <a:lnTo>
                      <a:pt x="299999" y="88900"/>
                    </a:lnTo>
                    <a:close/>
                  </a:path>
                  <a:path w="908050" h="307339">
                    <a:moveTo>
                      <a:pt x="300228" y="91440"/>
                    </a:moveTo>
                    <a:lnTo>
                      <a:pt x="299097" y="90309"/>
                    </a:lnTo>
                    <a:lnTo>
                      <a:pt x="299377" y="91440"/>
                    </a:lnTo>
                    <a:lnTo>
                      <a:pt x="300228" y="91440"/>
                    </a:lnTo>
                    <a:close/>
                  </a:path>
                  <a:path w="908050" h="307339">
                    <a:moveTo>
                      <a:pt x="300240" y="191770"/>
                    </a:moveTo>
                    <a:lnTo>
                      <a:pt x="298627" y="193040"/>
                    </a:lnTo>
                    <a:lnTo>
                      <a:pt x="300151" y="192214"/>
                    </a:lnTo>
                    <a:lnTo>
                      <a:pt x="300240" y="191770"/>
                    </a:lnTo>
                    <a:close/>
                  </a:path>
                  <a:path w="908050" h="307339">
                    <a:moveTo>
                      <a:pt x="301167" y="91948"/>
                    </a:moveTo>
                    <a:lnTo>
                      <a:pt x="300774" y="91351"/>
                    </a:lnTo>
                    <a:lnTo>
                      <a:pt x="300482" y="91122"/>
                    </a:lnTo>
                    <a:lnTo>
                      <a:pt x="300240" y="90995"/>
                    </a:lnTo>
                    <a:lnTo>
                      <a:pt x="300507" y="91363"/>
                    </a:lnTo>
                    <a:lnTo>
                      <a:pt x="300799" y="91719"/>
                    </a:lnTo>
                    <a:lnTo>
                      <a:pt x="301167" y="91948"/>
                    </a:lnTo>
                    <a:close/>
                  </a:path>
                  <a:path w="908050" h="307339">
                    <a:moveTo>
                      <a:pt x="303606" y="125730"/>
                    </a:moveTo>
                    <a:lnTo>
                      <a:pt x="303237" y="125730"/>
                    </a:lnTo>
                    <a:lnTo>
                      <a:pt x="303085" y="127000"/>
                    </a:lnTo>
                    <a:lnTo>
                      <a:pt x="303606" y="125730"/>
                    </a:lnTo>
                    <a:close/>
                  </a:path>
                  <a:path w="908050" h="307339">
                    <a:moveTo>
                      <a:pt x="306260" y="184937"/>
                    </a:moveTo>
                    <a:lnTo>
                      <a:pt x="306044" y="185153"/>
                    </a:lnTo>
                    <a:lnTo>
                      <a:pt x="305943" y="185394"/>
                    </a:lnTo>
                    <a:lnTo>
                      <a:pt x="306260" y="184937"/>
                    </a:lnTo>
                    <a:close/>
                  </a:path>
                  <a:path w="908050" h="307339">
                    <a:moveTo>
                      <a:pt x="308063" y="133769"/>
                    </a:moveTo>
                    <a:lnTo>
                      <a:pt x="307975" y="133350"/>
                    </a:lnTo>
                    <a:lnTo>
                      <a:pt x="307632" y="133350"/>
                    </a:lnTo>
                    <a:lnTo>
                      <a:pt x="308063" y="133769"/>
                    </a:lnTo>
                    <a:close/>
                  </a:path>
                  <a:path w="908050" h="307339">
                    <a:moveTo>
                      <a:pt x="309448" y="135890"/>
                    </a:moveTo>
                    <a:lnTo>
                      <a:pt x="308952" y="134620"/>
                    </a:lnTo>
                    <a:lnTo>
                      <a:pt x="308063" y="133769"/>
                    </a:lnTo>
                    <a:lnTo>
                      <a:pt x="308521" y="135890"/>
                    </a:lnTo>
                    <a:lnTo>
                      <a:pt x="309448" y="135890"/>
                    </a:lnTo>
                    <a:close/>
                  </a:path>
                  <a:path w="908050" h="307339">
                    <a:moveTo>
                      <a:pt x="310007" y="217170"/>
                    </a:moveTo>
                    <a:lnTo>
                      <a:pt x="309689" y="216941"/>
                    </a:lnTo>
                    <a:lnTo>
                      <a:pt x="309257" y="217589"/>
                    </a:lnTo>
                    <a:lnTo>
                      <a:pt x="310007" y="217170"/>
                    </a:lnTo>
                    <a:close/>
                  </a:path>
                  <a:path w="908050" h="307339">
                    <a:moveTo>
                      <a:pt x="310362" y="215900"/>
                    </a:moveTo>
                    <a:lnTo>
                      <a:pt x="309003" y="215900"/>
                    </a:lnTo>
                    <a:lnTo>
                      <a:pt x="308229" y="215900"/>
                    </a:lnTo>
                    <a:lnTo>
                      <a:pt x="308063" y="215900"/>
                    </a:lnTo>
                    <a:lnTo>
                      <a:pt x="309626" y="214630"/>
                    </a:lnTo>
                    <a:lnTo>
                      <a:pt x="309689" y="212090"/>
                    </a:lnTo>
                    <a:lnTo>
                      <a:pt x="288023" y="212090"/>
                    </a:lnTo>
                    <a:lnTo>
                      <a:pt x="285508" y="212090"/>
                    </a:lnTo>
                    <a:lnTo>
                      <a:pt x="285369" y="214630"/>
                    </a:lnTo>
                    <a:lnTo>
                      <a:pt x="284099" y="215900"/>
                    </a:lnTo>
                    <a:lnTo>
                      <a:pt x="282473" y="218440"/>
                    </a:lnTo>
                    <a:lnTo>
                      <a:pt x="281813" y="218440"/>
                    </a:lnTo>
                    <a:lnTo>
                      <a:pt x="279400" y="222250"/>
                    </a:lnTo>
                    <a:lnTo>
                      <a:pt x="277368" y="226060"/>
                    </a:lnTo>
                    <a:lnTo>
                      <a:pt x="274802" y="229870"/>
                    </a:lnTo>
                    <a:lnTo>
                      <a:pt x="273113" y="229870"/>
                    </a:lnTo>
                    <a:lnTo>
                      <a:pt x="274256" y="231140"/>
                    </a:lnTo>
                    <a:lnTo>
                      <a:pt x="271818" y="232410"/>
                    </a:lnTo>
                    <a:lnTo>
                      <a:pt x="272592" y="233680"/>
                    </a:lnTo>
                    <a:lnTo>
                      <a:pt x="268617" y="238760"/>
                    </a:lnTo>
                    <a:lnTo>
                      <a:pt x="262331" y="243840"/>
                    </a:lnTo>
                    <a:lnTo>
                      <a:pt x="258114" y="250190"/>
                    </a:lnTo>
                    <a:lnTo>
                      <a:pt x="257327" y="250190"/>
                    </a:lnTo>
                    <a:lnTo>
                      <a:pt x="257149" y="251460"/>
                    </a:lnTo>
                    <a:lnTo>
                      <a:pt x="253098" y="256540"/>
                    </a:lnTo>
                    <a:lnTo>
                      <a:pt x="248920" y="262890"/>
                    </a:lnTo>
                    <a:lnTo>
                      <a:pt x="244983" y="267970"/>
                    </a:lnTo>
                    <a:lnTo>
                      <a:pt x="241655" y="271780"/>
                    </a:lnTo>
                    <a:lnTo>
                      <a:pt x="241312" y="273050"/>
                    </a:lnTo>
                    <a:lnTo>
                      <a:pt x="240411" y="274320"/>
                    </a:lnTo>
                    <a:lnTo>
                      <a:pt x="240271" y="275590"/>
                    </a:lnTo>
                    <a:lnTo>
                      <a:pt x="239966" y="275590"/>
                    </a:lnTo>
                    <a:lnTo>
                      <a:pt x="239890" y="276860"/>
                    </a:lnTo>
                    <a:lnTo>
                      <a:pt x="224663" y="276860"/>
                    </a:lnTo>
                    <a:lnTo>
                      <a:pt x="222872" y="278130"/>
                    </a:lnTo>
                    <a:lnTo>
                      <a:pt x="220192" y="276860"/>
                    </a:lnTo>
                    <a:lnTo>
                      <a:pt x="219227" y="276860"/>
                    </a:lnTo>
                    <a:lnTo>
                      <a:pt x="216369" y="278130"/>
                    </a:lnTo>
                    <a:lnTo>
                      <a:pt x="215328" y="278130"/>
                    </a:lnTo>
                    <a:lnTo>
                      <a:pt x="213728" y="276860"/>
                    </a:lnTo>
                    <a:lnTo>
                      <a:pt x="213017" y="276860"/>
                    </a:lnTo>
                    <a:lnTo>
                      <a:pt x="209194" y="278130"/>
                    </a:lnTo>
                    <a:lnTo>
                      <a:pt x="208051" y="279400"/>
                    </a:lnTo>
                    <a:lnTo>
                      <a:pt x="207746" y="278130"/>
                    </a:lnTo>
                    <a:lnTo>
                      <a:pt x="198158" y="278130"/>
                    </a:lnTo>
                    <a:lnTo>
                      <a:pt x="198399" y="279400"/>
                    </a:lnTo>
                    <a:lnTo>
                      <a:pt x="195237" y="280670"/>
                    </a:lnTo>
                    <a:lnTo>
                      <a:pt x="193573" y="279400"/>
                    </a:lnTo>
                    <a:lnTo>
                      <a:pt x="191503" y="279400"/>
                    </a:lnTo>
                    <a:lnTo>
                      <a:pt x="187680" y="280670"/>
                    </a:lnTo>
                    <a:lnTo>
                      <a:pt x="186702" y="280670"/>
                    </a:lnTo>
                    <a:lnTo>
                      <a:pt x="187769" y="279400"/>
                    </a:lnTo>
                    <a:lnTo>
                      <a:pt x="185318" y="280670"/>
                    </a:lnTo>
                    <a:lnTo>
                      <a:pt x="184111" y="279400"/>
                    </a:lnTo>
                    <a:lnTo>
                      <a:pt x="177901" y="279400"/>
                    </a:lnTo>
                    <a:lnTo>
                      <a:pt x="178422" y="280670"/>
                    </a:lnTo>
                    <a:lnTo>
                      <a:pt x="175285" y="280670"/>
                    </a:lnTo>
                    <a:lnTo>
                      <a:pt x="177165" y="279400"/>
                    </a:lnTo>
                    <a:lnTo>
                      <a:pt x="176136" y="279400"/>
                    </a:lnTo>
                    <a:lnTo>
                      <a:pt x="174688" y="280670"/>
                    </a:lnTo>
                    <a:lnTo>
                      <a:pt x="170256" y="280670"/>
                    </a:lnTo>
                    <a:lnTo>
                      <a:pt x="169659" y="279400"/>
                    </a:lnTo>
                    <a:lnTo>
                      <a:pt x="168046" y="281940"/>
                    </a:lnTo>
                    <a:lnTo>
                      <a:pt x="161137" y="279400"/>
                    </a:lnTo>
                    <a:lnTo>
                      <a:pt x="160578" y="280670"/>
                    </a:lnTo>
                    <a:lnTo>
                      <a:pt x="157886" y="280670"/>
                    </a:lnTo>
                    <a:lnTo>
                      <a:pt x="157429" y="281940"/>
                    </a:lnTo>
                    <a:lnTo>
                      <a:pt x="153339" y="281940"/>
                    </a:lnTo>
                    <a:lnTo>
                      <a:pt x="153758" y="280670"/>
                    </a:lnTo>
                    <a:lnTo>
                      <a:pt x="153136" y="280670"/>
                    </a:lnTo>
                    <a:lnTo>
                      <a:pt x="151904" y="281940"/>
                    </a:lnTo>
                    <a:lnTo>
                      <a:pt x="112890" y="281940"/>
                    </a:lnTo>
                    <a:lnTo>
                      <a:pt x="107353" y="283210"/>
                    </a:lnTo>
                    <a:lnTo>
                      <a:pt x="100368" y="284480"/>
                    </a:lnTo>
                    <a:lnTo>
                      <a:pt x="94564" y="284480"/>
                    </a:lnTo>
                    <a:lnTo>
                      <a:pt x="88074" y="283210"/>
                    </a:lnTo>
                    <a:lnTo>
                      <a:pt x="92811" y="284480"/>
                    </a:lnTo>
                    <a:lnTo>
                      <a:pt x="86588" y="284480"/>
                    </a:lnTo>
                    <a:lnTo>
                      <a:pt x="86525" y="283210"/>
                    </a:lnTo>
                    <a:lnTo>
                      <a:pt x="84797" y="280670"/>
                    </a:lnTo>
                    <a:lnTo>
                      <a:pt x="82778" y="276860"/>
                    </a:lnTo>
                    <a:lnTo>
                      <a:pt x="78473" y="273050"/>
                    </a:lnTo>
                    <a:lnTo>
                      <a:pt x="82638" y="273050"/>
                    </a:lnTo>
                    <a:lnTo>
                      <a:pt x="78917" y="269240"/>
                    </a:lnTo>
                    <a:lnTo>
                      <a:pt x="79971" y="269240"/>
                    </a:lnTo>
                    <a:lnTo>
                      <a:pt x="76746" y="264160"/>
                    </a:lnTo>
                    <a:lnTo>
                      <a:pt x="75018" y="261620"/>
                    </a:lnTo>
                    <a:lnTo>
                      <a:pt x="71348" y="256540"/>
                    </a:lnTo>
                    <a:lnTo>
                      <a:pt x="73393" y="256540"/>
                    </a:lnTo>
                    <a:lnTo>
                      <a:pt x="69596" y="254000"/>
                    </a:lnTo>
                    <a:lnTo>
                      <a:pt x="69824" y="254000"/>
                    </a:lnTo>
                    <a:lnTo>
                      <a:pt x="69659" y="252730"/>
                    </a:lnTo>
                    <a:lnTo>
                      <a:pt x="68427" y="248920"/>
                    </a:lnTo>
                    <a:lnTo>
                      <a:pt x="69138" y="248920"/>
                    </a:lnTo>
                    <a:lnTo>
                      <a:pt x="67094" y="247650"/>
                    </a:lnTo>
                    <a:lnTo>
                      <a:pt x="67716" y="247650"/>
                    </a:lnTo>
                    <a:lnTo>
                      <a:pt x="66230" y="243840"/>
                    </a:lnTo>
                    <a:lnTo>
                      <a:pt x="62318" y="237490"/>
                    </a:lnTo>
                    <a:lnTo>
                      <a:pt x="62979" y="234950"/>
                    </a:lnTo>
                    <a:lnTo>
                      <a:pt x="59169" y="229870"/>
                    </a:lnTo>
                    <a:lnTo>
                      <a:pt x="55257" y="222250"/>
                    </a:lnTo>
                    <a:lnTo>
                      <a:pt x="51409" y="214630"/>
                    </a:lnTo>
                    <a:lnTo>
                      <a:pt x="47828" y="207010"/>
                    </a:lnTo>
                    <a:lnTo>
                      <a:pt x="46570" y="205740"/>
                    </a:lnTo>
                    <a:lnTo>
                      <a:pt x="43954" y="200660"/>
                    </a:lnTo>
                    <a:lnTo>
                      <a:pt x="43649" y="198120"/>
                    </a:lnTo>
                    <a:lnTo>
                      <a:pt x="42278" y="195580"/>
                    </a:lnTo>
                    <a:lnTo>
                      <a:pt x="40005" y="194310"/>
                    </a:lnTo>
                    <a:lnTo>
                      <a:pt x="39522" y="191770"/>
                    </a:lnTo>
                    <a:lnTo>
                      <a:pt x="39865" y="191770"/>
                    </a:lnTo>
                    <a:lnTo>
                      <a:pt x="38557" y="189230"/>
                    </a:lnTo>
                    <a:lnTo>
                      <a:pt x="37934" y="187960"/>
                    </a:lnTo>
                    <a:lnTo>
                      <a:pt x="36080" y="185420"/>
                    </a:lnTo>
                    <a:lnTo>
                      <a:pt x="34886" y="182880"/>
                    </a:lnTo>
                    <a:lnTo>
                      <a:pt x="34518" y="181610"/>
                    </a:lnTo>
                    <a:lnTo>
                      <a:pt x="34366" y="181127"/>
                    </a:lnTo>
                    <a:lnTo>
                      <a:pt x="33769" y="181610"/>
                    </a:lnTo>
                    <a:lnTo>
                      <a:pt x="32905" y="175260"/>
                    </a:lnTo>
                    <a:lnTo>
                      <a:pt x="27635" y="165100"/>
                    </a:lnTo>
                    <a:lnTo>
                      <a:pt x="26835" y="162560"/>
                    </a:lnTo>
                    <a:lnTo>
                      <a:pt x="27139" y="162560"/>
                    </a:lnTo>
                    <a:lnTo>
                      <a:pt x="32321" y="153670"/>
                    </a:lnTo>
                    <a:lnTo>
                      <a:pt x="42633" y="137160"/>
                    </a:lnTo>
                    <a:lnTo>
                      <a:pt x="48844" y="125730"/>
                    </a:lnTo>
                    <a:lnTo>
                      <a:pt x="53759" y="116840"/>
                    </a:lnTo>
                    <a:lnTo>
                      <a:pt x="59385" y="107950"/>
                    </a:lnTo>
                    <a:lnTo>
                      <a:pt x="64947" y="97790"/>
                    </a:lnTo>
                    <a:lnTo>
                      <a:pt x="81445" y="66040"/>
                    </a:lnTo>
                    <a:lnTo>
                      <a:pt x="84747" y="59690"/>
                    </a:lnTo>
                    <a:lnTo>
                      <a:pt x="85344" y="58420"/>
                    </a:lnTo>
                    <a:lnTo>
                      <a:pt x="88328" y="52070"/>
                    </a:lnTo>
                    <a:lnTo>
                      <a:pt x="90716" y="46990"/>
                    </a:lnTo>
                    <a:lnTo>
                      <a:pt x="91909" y="44450"/>
                    </a:lnTo>
                    <a:lnTo>
                      <a:pt x="94348" y="38100"/>
                    </a:lnTo>
                    <a:lnTo>
                      <a:pt x="94830" y="36830"/>
                    </a:lnTo>
                    <a:lnTo>
                      <a:pt x="95313" y="35560"/>
                    </a:lnTo>
                    <a:lnTo>
                      <a:pt x="96291" y="33020"/>
                    </a:lnTo>
                    <a:lnTo>
                      <a:pt x="96189" y="30480"/>
                    </a:lnTo>
                    <a:lnTo>
                      <a:pt x="97345" y="27940"/>
                    </a:lnTo>
                    <a:lnTo>
                      <a:pt x="95910" y="29210"/>
                    </a:lnTo>
                    <a:lnTo>
                      <a:pt x="96405" y="27940"/>
                    </a:lnTo>
                    <a:lnTo>
                      <a:pt x="96659" y="27254"/>
                    </a:lnTo>
                    <a:lnTo>
                      <a:pt x="96088" y="27940"/>
                    </a:lnTo>
                    <a:lnTo>
                      <a:pt x="96977" y="22860"/>
                    </a:lnTo>
                    <a:lnTo>
                      <a:pt x="94729" y="25146"/>
                    </a:lnTo>
                    <a:lnTo>
                      <a:pt x="94551" y="26289"/>
                    </a:lnTo>
                    <a:lnTo>
                      <a:pt x="94843" y="26670"/>
                    </a:lnTo>
                    <a:lnTo>
                      <a:pt x="93789" y="27940"/>
                    </a:lnTo>
                    <a:lnTo>
                      <a:pt x="93052" y="29210"/>
                    </a:lnTo>
                    <a:lnTo>
                      <a:pt x="92316" y="29210"/>
                    </a:lnTo>
                    <a:lnTo>
                      <a:pt x="92011" y="30480"/>
                    </a:lnTo>
                    <a:lnTo>
                      <a:pt x="93243" y="33020"/>
                    </a:lnTo>
                    <a:lnTo>
                      <a:pt x="90563" y="35560"/>
                    </a:lnTo>
                    <a:lnTo>
                      <a:pt x="91020" y="34290"/>
                    </a:lnTo>
                    <a:lnTo>
                      <a:pt x="89509" y="36830"/>
                    </a:lnTo>
                    <a:lnTo>
                      <a:pt x="89230" y="35560"/>
                    </a:lnTo>
                    <a:lnTo>
                      <a:pt x="88696" y="36830"/>
                    </a:lnTo>
                    <a:lnTo>
                      <a:pt x="89052" y="35560"/>
                    </a:lnTo>
                    <a:lnTo>
                      <a:pt x="87096" y="38100"/>
                    </a:lnTo>
                    <a:lnTo>
                      <a:pt x="86652" y="36830"/>
                    </a:lnTo>
                    <a:lnTo>
                      <a:pt x="86296" y="36830"/>
                    </a:lnTo>
                    <a:lnTo>
                      <a:pt x="84785" y="39370"/>
                    </a:lnTo>
                    <a:lnTo>
                      <a:pt x="84239" y="39370"/>
                    </a:lnTo>
                    <a:lnTo>
                      <a:pt x="85852" y="36830"/>
                    </a:lnTo>
                    <a:lnTo>
                      <a:pt x="84594" y="38100"/>
                    </a:lnTo>
                    <a:lnTo>
                      <a:pt x="84162" y="39370"/>
                    </a:lnTo>
                    <a:lnTo>
                      <a:pt x="83273" y="41910"/>
                    </a:lnTo>
                    <a:lnTo>
                      <a:pt x="81394" y="41910"/>
                    </a:lnTo>
                    <a:lnTo>
                      <a:pt x="81864" y="45720"/>
                    </a:lnTo>
                    <a:lnTo>
                      <a:pt x="79540" y="46990"/>
                    </a:lnTo>
                    <a:lnTo>
                      <a:pt x="80594" y="44450"/>
                    </a:lnTo>
                    <a:lnTo>
                      <a:pt x="78905" y="46990"/>
                    </a:lnTo>
                    <a:lnTo>
                      <a:pt x="78638" y="45720"/>
                    </a:lnTo>
                    <a:lnTo>
                      <a:pt x="75272" y="52070"/>
                    </a:lnTo>
                    <a:lnTo>
                      <a:pt x="74739" y="52070"/>
                    </a:lnTo>
                    <a:lnTo>
                      <a:pt x="75717" y="50800"/>
                    </a:lnTo>
                    <a:lnTo>
                      <a:pt x="75272" y="50800"/>
                    </a:lnTo>
                    <a:lnTo>
                      <a:pt x="74206" y="52070"/>
                    </a:lnTo>
                    <a:lnTo>
                      <a:pt x="74561" y="53340"/>
                    </a:lnTo>
                    <a:lnTo>
                      <a:pt x="74206" y="53340"/>
                    </a:lnTo>
                    <a:lnTo>
                      <a:pt x="73494" y="54610"/>
                    </a:lnTo>
                    <a:lnTo>
                      <a:pt x="71640" y="58420"/>
                    </a:lnTo>
                    <a:lnTo>
                      <a:pt x="70739" y="57150"/>
                    </a:lnTo>
                    <a:lnTo>
                      <a:pt x="67716" y="60960"/>
                    </a:lnTo>
                    <a:lnTo>
                      <a:pt x="71018" y="59690"/>
                    </a:lnTo>
                    <a:lnTo>
                      <a:pt x="68262" y="63500"/>
                    </a:lnTo>
                    <a:lnTo>
                      <a:pt x="67589" y="63500"/>
                    </a:lnTo>
                    <a:lnTo>
                      <a:pt x="66217" y="66040"/>
                    </a:lnTo>
                    <a:lnTo>
                      <a:pt x="66128" y="64770"/>
                    </a:lnTo>
                    <a:lnTo>
                      <a:pt x="65671" y="64770"/>
                    </a:lnTo>
                    <a:lnTo>
                      <a:pt x="66649" y="63500"/>
                    </a:lnTo>
                    <a:lnTo>
                      <a:pt x="65633" y="64770"/>
                    </a:lnTo>
                    <a:lnTo>
                      <a:pt x="61556" y="69850"/>
                    </a:lnTo>
                    <a:lnTo>
                      <a:pt x="56743" y="74930"/>
                    </a:lnTo>
                    <a:lnTo>
                      <a:pt x="52324" y="80010"/>
                    </a:lnTo>
                    <a:lnTo>
                      <a:pt x="48437" y="87630"/>
                    </a:lnTo>
                    <a:lnTo>
                      <a:pt x="47574" y="87630"/>
                    </a:lnTo>
                    <a:lnTo>
                      <a:pt x="45504" y="92710"/>
                    </a:lnTo>
                    <a:lnTo>
                      <a:pt x="41313" y="93980"/>
                    </a:lnTo>
                    <a:lnTo>
                      <a:pt x="37934" y="100330"/>
                    </a:lnTo>
                    <a:lnTo>
                      <a:pt x="38468" y="100330"/>
                    </a:lnTo>
                    <a:lnTo>
                      <a:pt x="33794" y="106680"/>
                    </a:lnTo>
                    <a:lnTo>
                      <a:pt x="29527" y="113030"/>
                    </a:lnTo>
                    <a:lnTo>
                      <a:pt x="25336" y="120650"/>
                    </a:lnTo>
                    <a:lnTo>
                      <a:pt x="20904" y="127000"/>
                    </a:lnTo>
                    <a:lnTo>
                      <a:pt x="21971" y="125730"/>
                    </a:lnTo>
                    <a:lnTo>
                      <a:pt x="21793" y="128270"/>
                    </a:lnTo>
                    <a:lnTo>
                      <a:pt x="20650" y="129540"/>
                    </a:lnTo>
                    <a:lnTo>
                      <a:pt x="20015" y="132080"/>
                    </a:lnTo>
                    <a:lnTo>
                      <a:pt x="19583" y="132080"/>
                    </a:lnTo>
                    <a:lnTo>
                      <a:pt x="17373" y="134620"/>
                    </a:lnTo>
                    <a:lnTo>
                      <a:pt x="14757" y="138430"/>
                    </a:lnTo>
                    <a:lnTo>
                      <a:pt x="11912" y="142240"/>
                    </a:lnTo>
                    <a:lnTo>
                      <a:pt x="7518" y="149860"/>
                    </a:lnTo>
                    <a:lnTo>
                      <a:pt x="0" y="162560"/>
                    </a:lnTo>
                    <a:lnTo>
                      <a:pt x="5727" y="173990"/>
                    </a:lnTo>
                    <a:lnTo>
                      <a:pt x="8585" y="180340"/>
                    </a:lnTo>
                    <a:lnTo>
                      <a:pt x="15862" y="194373"/>
                    </a:lnTo>
                    <a:lnTo>
                      <a:pt x="29883" y="223520"/>
                    </a:lnTo>
                    <a:lnTo>
                      <a:pt x="35699" y="234950"/>
                    </a:lnTo>
                    <a:lnTo>
                      <a:pt x="37642" y="234950"/>
                    </a:lnTo>
                    <a:lnTo>
                      <a:pt x="38354" y="237490"/>
                    </a:lnTo>
                    <a:lnTo>
                      <a:pt x="38671" y="243840"/>
                    </a:lnTo>
                    <a:lnTo>
                      <a:pt x="43789" y="247650"/>
                    </a:lnTo>
                    <a:lnTo>
                      <a:pt x="44996" y="254000"/>
                    </a:lnTo>
                    <a:lnTo>
                      <a:pt x="49085" y="261620"/>
                    </a:lnTo>
                    <a:lnTo>
                      <a:pt x="52565" y="269240"/>
                    </a:lnTo>
                    <a:lnTo>
                      <a:pt x="56184" y="276860"/>
                    </a:lnTo>
                    <a:lnTo>
                      <a:pt x="60706" y="283210"/>
                    </a:lnTo>
                    <a:lnTo>
                      <a:pt x="60071" y="284480"/>
                    </a:lnTo>
                    <a:lnTo>
                      <a:pt x="60490" y="285750"/>
                    </a:lnTo>
                    <a:lnTo>
                      <a:pt x="61188" y="285750"/>
                    </a:lnTo>
                    <a:lnTo>
                      <a:pt x="62052" y="287020"/>
                    </a:lnTo>
                    <a:lnTo>
                      <a:pt x="61823" y="287020"/>
                    </a:lnTo>
                    <a:lnTo>
                      <a:pt x="62611" y="289560"/>
                    </a:lnTo>
                    <a:lnTo>
                      <a:pt x="64782" y="293370"/>
                    </a:lnTo>
                    <a:lnTo>
                      <a:pt x="65989" y="294640"/>
                    </a:lnTo>
                    <a:lnTo>
                      <a:pt x="68110" y="298450"/>
                    </a:lnTo>
                    <a:lnTo>
                      <a:pt x="68821" y="300990"/>
                    </a:lnTo>
                    <a:lnTo>
                      <a:pt x="69634" y="300990"/>
                    </a:lnTo>
                    <a:lnTo>
                      <a:pt x="71691" y="304800"/>
                    </a:lnTo>
                    <a:lnTo>
                      <a:pt x="70205" y="303530"/>
                    </a:lnTo>
                    <a:lnTo>
                      <a:pt x="72631" y="307340"/>
                    </a:lnTo>
                    <a:lnTo>
                      <a:pt x="91579" y="307340"/>
                    </a:lnTo>
                    <a:lnTo>
                      <a:pt x="94703" y="306070"/>
                    </a:lnTo>
                    <a:lnTo>
                      <a:pt x="121920" y="306070"/>
                    </a:lnTo>
                    <a:lnTo>
                      <a:pt x="128651" y="304800"/>
                    </a:lnTo>
                    <a:lnTo>
                      <a:pt x="142836" y="304800"/>
                    </a:lnTo>
                    <a:lnTo>
                      <a:pt x="142608" y="303530"/>
                    </a:lnTo>
                    <a:lnTo>
                      <a:pt x="144970" y="303530"/>
                    </a:lnTo>
                    <a:lnTo>
                      <a:pt x="146900" y="304800"/>
                    </a:lnTo>
                    <a:lnTo>
                      <a:pt x="150520" y="303530"/>
                    </a:lnTo>
                    <a:lnTo>
                      <a:pt x="147421" y="303530"/>
                    </a:lnTo>
                    <a:lnTo>
                      <a:pt x="149250" y="302260"/>
                    </a:lnTo>
                    <a:lnTo>
                      <a:pt x="151955" y="302260"/>
                    </a:lnTo>
                    <a:lnTo>
                      <a:pt x="151917" y="303530"/>
                    </a:lnTo>
                    <a:lnTo>
                      <a:pt x="153708" y="302260"/>
                    </a:lnTo>
                    <a:lnTo>
                      <a:pt x="153962" y="303530"/>
                    </a:lnTo>
                    <a:lnTo>
                      <a:pt x="155638" y="303530"/>
                    </a:lnTo>
                    <a:lnTo>
                      <a:pt x="155892" y="304800"/>
                    </a:lnTo>
                    <a:lnTo>
                      <a:pt x="163830" y="303530"/>
                    </a:lnTo>
                    <a:lnTo>
                      <a:pt x="169164" y="302260"/>
                    </a:lnTo>
                    <a:lnTo>
                      <a:pt x="176580" y="302260"/>
                    </a:lnTo>
                    <a:lnTo>
                      <a:pt x="182880" y="301066"/>
                    </a:lnTo>
                    <a:lnTo>
                      <a:pt x="183007" y="300990"/>
                    </a:lnTo>
                    <a:lnTo>
                      <a:pt x="183261" y="300990"/>
                    </a:lnTo>
                    <a:lnTo>
                      <a:pt x="184378" y="300990"/>
                    </a:lnTo>
                    <a:lnTo>
                      <a:pt x="185801" y="299720"/>
                    </a:lnTo>
                    <a:lnTo>
                      <a:pt x="186080" y="300990"/>
                    </a:lnTo>
                    <a:lnTo>
                      <a:pt x="187248" y="300990"/>
                    </a:lnTo>
                    <a:lnTo>
                      <a:pt x="186143" y="302260"/>
                    </a:lnTo>
                    <a:lnTo>
                      <a:pt x="189420" y="300990"/>
                    </a:lnTo>
                    <a:lnTo>
                      <a:pt x="189738" y="300990"/>
                    </a:lnTo>
                    <a:lnTo>
                      <a:pt x="188671" y="302260"/>
                    </a:lnTo>
                    <a:lnTo>
                      <a:pt x="195326" y="300990"/>
                    </a:lnTo>
                    <a:lnTo>
                      <a:pt x="200609" y="302260"/>
                    </a:lnTo>
                    <a:lnTo>
                      <a:pt x="206565" y="300990"/>
                    </a:lnTo>
                    <a:lnTo>
                      <a:pt x="204165" y="300990"/>
                    </a:lnTo>
                    <a:lnTo>
                      <a:pt x="204571" y="299720"/>
                    </a:lnTo>
                    <a:lnTo>
                      <a:pt x="210566" y="298450"/>
                    </a:lnTo>
                    <a:lnTo>
                      <a:pt x="209981" y="300990"/>
                    </a:lnTo>
                    <a:lnTo>
                      <a:pt x="215569" y="299720"/>
                    </a:lnTo>
                    <a:lnTo>
                      <a:pt x="214452" y="300990"/>
                    </a:lnTo>
                    <a:lnTo>
                      <a:pt x="216242" y="299720"/>
                    </a:lnTo>
                    <a:lnTo>
                      <a:pt x="220027" y="299720"/>
                    </a:lnTo>
                    <a:lnTo>
                      <a:pt x="220599" y="300990"/>
                    </a:lnTo>
                    <a:lnTo>
                      <a:pt x="223354" y="300990"/>
                    </a:lnTo>
                    <a:lnTo>
                      <a:pt x="221729" y="299720"/>
                    </a:lnTo>
                    <a:lnTo>
                      <a:pt x="225120" y="299720"/>
                    </a:lnTo>
                    <a:lnTo>
                      <a:pt x="226466" y="300990"/>
                    </a:lnTo>
                    <a:lnTo>
                      <a:pt x="226491" y="299720"/>
                    </a:lnTo>
                    <a:lnTo>
                      <a:pt x="252730" y="299720"/>
                    </a:lnTo>
                    <a:lnTo>
                      <a:pt x="253619" y="298450"/>
                    </a:lnTo>
                    <a:lnTo>
                      <a:pt x="258064" y="292100"/>
                    </a:lnTo>
                    <a:lnTo>
                      <a:pt x="261696" y="287020"/>
                    </a:lnTo>
                    <a:lnTo>
                      <a:pt x="263296" y="284480"/>
                    </a:lnTo>
                    <a:lnTo>
                      <a:pt x="265684" y="280670"/>
                    </a:lnTo>
                    <a:lnTo>
                      <a:pt x="266471" y="279400"/>
                    </a:lnTo>
                    <a:lnTo>
                      <a:pt x="267271" y="278130"/>
                    </a:lnTo>
                    <a:lnTo>
                      <a:pt x="271030" y="273050"/>
                    </a:lnTo>
                    <a:lnTo>
                      <a:pt x="274853" y="266700"/>
                    </a:lnTo>
                    <a:lnTo>
                      <a:pt x="278447" y="262890"/>
                    </a:lnTo>
                    <a:lnTo>
                      <a:pt x="278993" y="259080"/>
                    </a:lnTo>
                    <a:lnTo>
                      <a:pt x="281203" y="256540"/>
                    </a:lnTo>
                    <a:lnTo>
                      <a:pt x="283235" y="252730"/>
                    </a:lnTo>
                    <a:lnTo>
                      <a:pt x="284784" y="254000"/>
                    </a:lnTo>
                    <a:lnTo>
                      <a:pt x="285826" y="252196"/>
                    </a:lnTo>
                    <a:lnTo>
                      <a:pt x="286893" y="251460"/>
                    </a:lnTo>
                    <a:lnTo>
                      <a:pt x="286842" y="250812"/>
                    </a:lnTo>
                    <a:lnTo>
                      <a:pt x="286245" y="251460"/>
                    </a:lnTo>
                    <a:lnTo>
                      <a:pt x="286829" y="250812"/>
                    </a:lnTo>
                    <a:lnTo>
                      <a:pt x="286791" y="250190"/>
                    </a:lnTo>
                    <a:lnTo>
                      <a:pt x="287401" y="250190"/>
                    </a:lnTo>
                    <a:lnTo>
                      <a:pt x="291922" y="243840"/>
                    </a:lnTo>
                    <a:lnTo>
                      <a:pt x="289712" y="248920"/>
                    </a:lnTo>
                    <a:lnTo>
                      <a:pt x="293370" y="243840"/>
                    </a:lnTo>
                    <a:lnTo>
                      <a:pt x="297014" y="238760"/>
                    </a:lnTo>
                    <a:lnTo>
                      <a:pt x="298665" y="236220"/>
                    </a:lnTo>
                    <a:lnTo>
                      <a:pt x="296862" y="236220"/>
                    </a:lnTo>
                    <a:lnTo>
                      <a:pt x="298970" y="234950"/>
                    </a:lnTo>
                    <a:lnTo>
                      <a:pt x="299212" y="234950"/>
                    </a:lnTo>
                    <a:lnTo>
                      <a:pt x="300482" y="233680"/>
                    </a:lnTo>
                    <a:lnTo>
                      <a:pt x="305536" y="228600"/>
                    </a:lnTo>
                    <a:lnTo>
                      <a:pt x="302856" y="224790"/>
                    </a:lnTo>
                    <a:lnTo>
                      <a:pt x="308444" y="218440"/>
                    </a:lnTo>
                    <a:lnTo>
                      <a:pt x="308190" y="219710"/>
                    </a:lnTo>
                    <a:lnTo>
                      <a:pt x="308698" y="218440"/>
                    </a:lnTo>
                    <a:lnTo>
                      <a:pt x="309257" y="217589"/>
                    </a:lnTo>
                    <a:lnTo>
                      <a:pt x="307708" y="218440"/>
                    </a:lnTo>
                    <a:lnTo>
                      <a:pt x="306730" y="218440"/>
                    </a:lnTo>
                    <a:lnTo>
                      <a:pt x="308698" y="216242"/>
                    </a:lnTo>
                    <a:lnTo>
                      <a:pt x="309689" y="216941"/>
                    </a:lnTo>
                    <a:lnTo>
                      <a:pt x="310362" y="215900"/>
                    </a:lnTo>
                    <a:close/>
                  </a:path>
                  <a:path w="908050" h="307339">
                    <a:moveTo>
                      <a:pt x="310464" y="103974"/>
                    </a:moveTo>
                    <a:close/>
                  </a:path>
                  <a:path w="908050" h="307339">
                    <a:moveTo>
                      <a:pt x="311467" y="104305"/>
                    </a:moveTo>
                    <a:lnTo>
                      <a:pt x="309714" y="102438"/>
                    </a:lnTo>
                    <a:lnTo>
                      <a:pt x="310464" y="103924"/>
                    </a:lnTo>
                    <a:lnTo>
                      <a:pt x="310629" y="103822"/>
                    </a:lnTo>
                    <a:lnTo>
                      <a:pt x="310870" y="103759"/>
                    </a:lnTo>
                    <a:lnTo>
                      <a:pt x="311467" y="104305"/>
                    </a:lnTo>
                    <a:close/>
                  </a:path>
                  <a:path w="908050" h="307339">
                    <a:moveTo>
                      <a:pt x="317449" y="115697"/>
                    </a:moveTo>
                    <a:lnTo>
                      <a:pt x="317436" y="115455"/>
                    </a:lnTo>
                    <a:lnTo>
                      <a:pt x="317373" y="115150"/>
                    </a:lnTo>
                    <a:lnTo>
                      <a:pt x="317220" y="114808"/>
                    </a:lnTo>
                    <a:lnTo>
                      <a:pt x="317246" y="115062"/>
                    </a:lnTo>
                    <a:lnTo>
                      <a:pt x="317322" y="115379"/>
                    </a:lnTo>
                    <a:lnTo>
                      <a:pt x="317449" y="115697"/>
                    </a:lnTo>
                    <a:close/>
                  </a:path>
                  <a:path w="908050" h="307339">
                    <a:moveTo>
                      <a:pt x="318935" y="149860"/>
                    </a:moveTo>
                    <a:lnTo>
                      <a:pt x="317512" y="148272"/>
                    </a:lnTo>
                    <a:lnTo>
                      <a:pt x="318160" y="149860"/>
                    </a:lnTo>
                    <a:lnTo>
                      <a:pt x="318935" y="149860"/>
                    </a:lnTo>
                    <a:close/>
                  </a:path>
                  <a:path w="908050" h="307339">
                    <a:moveTo>
                      <a:pt x="319189" y="152400"/>
                    </a:moveTo>
                    <a:lnTo>
                      <a:pt x="318160" y="149860"/>
                    </a:lnTo>
                    <a:lnTo>
                      <a:pt x="317792" y="149860"/>
                    </a:lnTo>
                    <a:lnTo>
                      <a:pt x="319189" y="152400"/>
                    </a:lnTo>
                    <a:close/>
                  </a:path>
                  <a:path w="908050" h="307339">
                    <a:moveTo>
                      <a:pt x="320319" y="153365"/>
                    </a:moveTo>
                    <a:lnTo>
                      <a:pt x="319811" y="152400"/>
                    </a:lnTo>
                    <a:lnTo>
                      <a:pt x="320103" y="153670"/>
                    </a:lnTo>
                    <a:lnTo>
                      <a:pt x="320319" y="153365"/>
                    </a:lnTo>
                    <a:close/>
                  </a:path>
                  <a:path w="908050" h="307339">
                    <a:moveTo>
                      <a:pt x="321881" y="119862"/>
                    </a:moveTo>
                    <a:lnTo>
                      <a:pt x="321195" y="118110"/>
                    </a:lnTo>
                    <a:lnTo>
                      <a:pt x="319697" y="116840"/>
                    </a:lnTo>
                    <a:lnTo>
                      <a:pt x="320852" y="120650"/>
                    </a:lnTo>
                    <a:lnTo>
                      <a:pt x="321881" y="119862"/>
                    </a:lnTo>
                    <a:close/>
                  </a:path>
                  <a:path w="908050" h="307339">
                    <a:moveTo>
                      <a:pt x="322922" y="162560"/>
                    </a:moveTo>
                    <a:lnTo>
                      <a:pt x="322783" y="162560"/>
                    </a:lnTo>
                    <a:lnTo>
                      <a:pt x="322834" y="162712"/>
                    </a:lnTo>
                    <a:lnTo>
                      <a:pt x="322922" y="162560"/>
                    </a:lnTo>
                    <a:close/>
                  </a:path>
                  <a:path w="908050" h="307339">
                    <a:moveTo>
                      <a:pt x="323126" y="122301"/>
                    </a:moveTo>
                    <a:lnTo>
                      <a:pt x="322516" y="119380"/>
                    </a:lnTo>
                    <a:lnTo>
                      <a:pt x="321881" y="119862"/>
                    </a:lnTo>
                    <a:lnTo>
                      <a:pt x="322694" y="121920"/>
                    </a:lnTo>
                    <a:lnTo>
                      <a:pt x="323126" y="122301"/>
                    </a:lnTo>
                    <a:close/>
                  </a:path>
                  <a:path w="908050" h="307339">
                    <a:moveTo>
                      <a:pt x="323583" y="124460"/>
                    </a:moveTo>
                    <a:lnTo>
                      <a:pt x="323532" y="124206"/>
                    </a:lnTo>
                    <a:lnTo>
                      <a:pt x="323443" y="124345"/>
                    </a:lnTo>
                    <a:lnTo>
                      <a:pt x="323583" y="124460"/>
                    </a:lnTo>
                    <a:close/>
                  </a:path>
                  <a:path w="908050" h="307339">
                    <a:moveTo>
                      <a:pt x="324167" y="123190"/>
                    </a:moveTo>
                    <a:lnTo>
                      <a:pt x="323126" y="122301"/>
                    </a:lnTo>
                    <a:lnTo>
                      <a:pt x="323532" y="124206"/>
                    </a:lnTo>
                    <a:lnTo>
                      <a:pt x="324167" y="123190"/>
                    </a:lnTo>
                    <a:close/>
                  </a:path>
                  <a:path w="908050" h="307339">
                    <a:moveTo>
                      <a:pt x="330250" y="185420"/>
                    </a:moveTo>
                    <a:lnTo>
                      <a:pt x="329996" y="185420"/>
                    </a:lnTo>
                    <a:lnTo>
                      <a:pt x="330034" y="185597"/>
                    </a:lnTo>
                    <a:lnTo>
                      <a:pt x="330250" y="185420"/>
                    </a:lnTo>
                    <a:close/>
                  </a:path>
                  <a:path w="908050" h="307339">
                    <a:moveTo>
                      <a:pt x="332625" y="180340"/>
                    </a:moveTo>
                    <a:lnTo>
                      <a:pt x="331343" y="181610"/>
                    </a:lnTo>
                    <a:lnTo>
                      <a:pt x="331508" y="181610"/>
                    </a:lnTo>
                    <a:lnTo>
                      <a:pt x="331025" y="184150"/>
                    </a:lnTo>
                    <a:lnTo>
                      <a:pt x="332625" y="180340"/>
                    </a:lnTo>
                    <a:close/>
                  </a:path>
                  <a:path w="908050" h="307339">
                    <a:moveTo>
                      <a:pt x="335953" y="146050"/>
                    </a:moveTo>
                    <a:lnTo>
                      <a:pt x="333476" y="143510"/>
                    </a:lnTo>
                    <a:lnTo>
                      <a:pt x="333286" y="143510"/>
                    </a:lnTo>
                    <a:lnTo>
                      <a:pt x="335953" y="146050"/>
                    </a:lnTo>
                    <a:close/>
                  </a:path>
                  <a:path w="908050" h="307339">
                    <a:moveTo>
                      <a:pt x="341007" y="155536"/>
                    </a:moveTo>
                    <a:lnTo>
                      <a:pt x="340182" y="154190"/>
                    </a:lnTo>
                    <a:lnTo>
                      <a:pt x="339255" y="152920"/>
                    </a:lnTo>
                    <a:lnTo>
                      <a:pt x="337731" y="151599"/>
                    </a:lnTo>
                    <a:lnTo>
                      <a:pt x="338404" y="152946"/>
                    </a:lnTo>
                    <a:lnTo>
                      <a:pt x="339928" y="154622"/>
                    </a:lnTo>
                    <a:lnTo>
                      <a:pt x="341007" y="155536"/>
                    </a:lnTo>
                    <a:close/>
                  </a:path>
                  <a:path w="908050" h="307339">
                    <a:moveTo>
                      <a:pt x="343522" y="164147"/>
                    </a:moveTo>
                    <a:lnTo>
                      <a:pt x="343319" y="164350"/>
                    </a:lnTo>
                    <a:lnTo>
                      <a:pt x="343522" y="164147"/>
                    </a:lnTo>
                    <a:close/>
                  </a:path>
                  <a:path w="908050" h="307339">
                    <a:moveTo>
                      <a:pt x="345541" y="163830"/>
                    </a:moveTo>
                    <a:lnTo>
                      <a:pt x="345363" y="163830"/>
                    </a:lnTo>
                    <a:lnTo>
                      <a:pt x="344855" y="165100"/>
                    </a:lnTo>
                    <a:lnTo>
                      <a:pt x="345541" y="163830"/>
                    </a:lnTo>
                    <a:close/>
                  </a:path>
                  <a:path w="908050" h="307339">
                    <a:moveTo>
                      <a:pt x="345706" y="163525"/>
                    </a:moveTo>
                    <a:lnTo>
                      <a:pt x="345541" y="163830"/>
                    </a:lnTo>
                    <a:lnTo>
                      <a:pt x="345668" y="163830"/>
                    </a:lnTo>
                    <a:lnTo>
                      <a:pt x="345706" y="163525"/>
                    </a:lnTo>
                    <a:close/>
                  </a:path>
                  <a:path w="908050" h="307339">
                    <a:moveTo>
                      <a:pt x="346227" y="162560"/>
                    </a:moveTo>
                    <a:lnTo>
                      <a:pt x="345109" y="161290"/>
                    </a:lnTo>
                    <a:lnTo>
                      <a:pt x="344411" y="160020"/>
                    </a:lnTo>
                    <a:lnTo>
                      <a:pt x="343217" y="160020"/>
                    </a:lnTo>
                    <a:lnTo>
                      <a:pt x="342493" y="158750"/>
                    </a:lnTo>
                    <a:lnTo>
                      <a:pt x="341020" y="156210"/>
                    </a:lnTo>
                    <a:lnTo>
                      <a:pt x="339890" y="156210"/>
                    </a:lnTo>
                    <a:lnTo>
                      <a:pt x="341376" y="158750"/>
                    </a:lnTo>
                    <a:lnTo>
                      <a:pt x="337718" y="154940"/>
                    </a:lnTo>
                    <a:lnTo>
                      <a:pt x="336473" y="153670"/>
                    </a:lnTo>
                    <a:lnTo>
                      <a:pt x="338162" y="153670"/>
                    </a:lnTo>
                    <a:lnTo>
                      <a:pt x="337083" y="152400"/>
                    </a:lnTo>
                    <a:lnTo>
                      <a:pt x="334924" y="149860"/>
                    </a:lnTo>
                    <a:lnTo>
                      <a:pt x="335953" y="152400"/>
                    </a:lnTo>
                    <a:lnTo>
                      <a:pt x="334187" y="148590"/>
                    </a:lnTo>
                    <a:lnTo>
                      <a:pt x="335038" y="149860"/>
                    </a:lnTo>
                    <a:lnTo>
                      <a:pt x="334619" y="148590"/>
                    </a:lnTo>
                    <a:lnTo>
                      <a:pt x="334137" y="147320"/>
                    </a:lnTo>
                    <a:lnTo>
                      <a:pt x="331470" y="144780"/>
                    </a:lnTo>
                    <a:lnTo>
                      <a:pt x="332359" y="143510"/>
                    </a:lnTo>
                    <a:lnTo>
                      <a:pt x="333286" y="143510"/>
                    </a:lnTo>
                    <a:lnTo>
                      <a:pt x="331952" y="142240"/>
                    </a:lnTo>
                    <a:lnTo>
                      <a:pt x="333006" y="142240"/>
                    </a:lnTo>
                    <a:lnTo>
                      <a:pt x="331190" y="139700"/>
                    </a:lnTo>
                    <a:lnTo>
                      <a:pt x="330441" y="138430"/>
                    </a:lnTo>
                    <a:lnTo>
                      <a:pt x="329933" y="138430"/>
                    </a:lnTo>
                    <a:lnTo>
                      <a:pt x="324612" y="135890"/>
                    </a:lnTo>
                    <a:lnTo>
                      <a:pt x="331647" y="138430"/>
                    </a:lnTo>
                    <a:lnTo>
                      <a:pt x="329234" y="134620"/>
                    </a:lnTo>
                    <a:lnTo>
                      <a:pt x="328917" y="134124"/>
                    </a:lnTo>
                    <a:lnTo>
                      <a:pt x="328917" y="134620"/>
                    </a:lnTo>
                    <a:lnTo>
                      <a:pt x="327228" y="133350"/>
                    </a:lnTo>
                    <a:lnTo>
                      <a:pt x="326199" y="131013"/>
                    </a:lnTo>
                    <a:lnTo>
                      <a:pt x="328917" y="134620"/>
                    </a:lnTo>
                    <a:lnTo>
                      <a:pt x="328917" y="134124"/>
                    </a:lnTo>
                    <a:lnTo>
                      <a:pt x="328434" y="133350"/>
                    </a:lnTo>
                    <a:lnTo>
                      <a:pt x="326174" y="130937"/>
                    </a:lnTo>
                    <a:lnTo>
                      <a:pt x="326110" y="130810"/>
                    </a:lnTo>
                    <a:lnTo>
                      <a:pt x="326351" y="129540"/>
                    </a:lnTo>
                    <a:lnTo>
                      <a:pt x="324180" y="127000"/>
                    </a:lnTo>
                    <a:lnTo>
                      <a:pt x="323989" y="125730"/>
                    </a:lnTo>
                    <a:lnTo>
                      <a:pt x="323367" y="124460"/>
                    </a:lnTo>
                    <a:lnTo>
                      <a:pt x="322097" y="123190"/>
                    </a:lnTo>
                    <a:lnTo>
                      <a:pt x="320611" y="120650"/>
                    </a:lnTo>
                    <a:lnTo>
                      <a:pt x="318198" y="118110"/>
                    </a:lnTo>
                    <a:lnTo>
                      <a:pt x="317461" y="116840"/>
                    </a:lnTo>
                    <a:lnTo>
                      <a:pt x="317055" y="116840"/>
                    </a:lnTo>
                    <a:lnTo>
                      <a:pt x="314540" y="113030"/>
                    </a:lnTo>
                    <a:lnTo>
                      <a:pt x="313042" y="113030"/>
                    </a:lnTo>
                    <a:lnTo>
                      <a:pt x="311175" y="109220"/>
                    </a:lnTo>
                    <a:lnTo>
                      <a:pt x="311696" y="107950"/>
                    </a:lnTo>
                    <a:lnTo>
                      <a:pt x="312801" y="110490"/>
                    </a:lnTo>
                    <a:lnTo>
                      <a:pt x="313778" y="111760"/>
                    </a:lnTo>
                    <a:lnTo>
                      <a:pt x="313042" y="109220"/>
                    </a:lnTo>
                    <a:lnTo>
                      <a:pt x="312394" y="109220"/>
                    </a:lnTo>
                    <a:lnTo>
                      <a:pt x="311772" y="107950"/>
                    </a:lnTo>
                    <a:lnTo>
                      <a:pt x="310515" y="105410"/>
                    </a:lnTo>
                    <a:lnTo>
                      <a:pt x="311099" y="105410"/>
                    </a:lnTo>
                    <a:lnTo>
                      <a:pt x="311912" y="107950"/>
                    </a:lnTo>
                    <a:lnTo>
                      <a:pt x="312839" y="107950"/>
                    </a:lnTo>
                    <a:lnTo>
                      <a:pt x="311124" y="105410"/>
                    </a:lnTo>
                    <a:lnTo>
                      <a:pt x="310261" y="104140"/>
                    </a:lnTo>
                    <a:lnTo>
                      <a:pt x="308902" y="104140"/>
                    </a:lnTo>
                    <a:lnTo>
                      <a:pt x="308698" y="101600"/>
                    </a:lnTo>
                    <a:lnTo>
                      <a:pt x="306908" y="99060"/>
                    </a:lnTo>
                    <a:lnTo>
                      <a:pt x="305206" y="96520"/>
                    </a:lnTo>
                    <a:lnTo>
                      <a:pt x="303504" y="93980"/>
                    </a:lnTo>
                    <a:lnTo>
                      <a:pt x="301421" y="93980"/>
                    </a:lnTo>
                    <a:lnTo>
                      <a:pt x="298602" y="91440"/>
                    </a:lnTo>
                    <a:lnTo>
                      <a:pt x="298411" y="90170"/>
                    </a:lnTo>
                    <a:lnTo>
                      <a:pt x="298958" y="90170"/>
                    </a:lnTo>
                    <a:lnTo>
                      <a:pt x="298894" y="87947"/>
                    </a:lnTo>
                    <a:lnTo>
                      <a:pt x="298526" y="87630"/>
                    </a:lnTo>
                    <a:lnTo>
                      <a:pt x="296900" y="85090"/>
                    </a:lnTo>
                    <a:lnTo>
                      <a:pt x="296087" y="83820"/>
                    </a:lnTo>
                    <a:lnTo>
                      <a:pt x="295795" y="83820"/>
                    </a:lnTo>
                    <a:lnTo>
                      <a:pt x="296545" y="85090"/>
                    </a:lnTo>
                    <a:lnTo>
                      <a:pt x="294792" y="83820"/>
                    </a:lnTo>
                    <a:lnTo>
                      <a:pt x="293535" y="82550"/>
                    </a:lnTo>
                    <a:lnTo>
                      <a:pt x="293128" y="81280"/>
                    </a:lnTo>
                    <a:lnTo>
                      <a:pt x="291731" y="78740"/>
                    </a:lnTo>
                    <a:lnTo>
                      <a:pt x="289267" y="74930"/>
                    </a:lnTo>
                    <a:lnTo>
                      <a:pt x="287629" y="72390"/>
                    </a:lnTo>
                    <a:lnTo>
                      <a:pt x="287870" y="74930"/>
                    </a:lnTo>
                    <a:lnTo>
                      <a:pt x="286842" y="71120"/>
                    </a:lnTo>
                    <a:lnTo>
                      <a:pt x="286499" y="71120"/>
                    </a:lnTo>
                    <a:lnTo>
                      <a:pt x="285864" y="69850"/>
                    </a:lnTo>
                    <a:lnTo>
                      <a:pt x="285496" y="68580"/>
                    </a:lnTo>
                    <a:lnTo>
                      <a:pt x="284137" y="67310"/>
                    </a:lnTo>
                    <a:lnTo>
                      <a:pt x="284365" y="66040"/>
                    </a:lnTo>
                    <a:lnTo>
                      <a:pt x="283616" y="66040"/>
                    </a:lnTo>
                    <a:lnTo>
                      <a:pt x="282613" y="63500"/>
                    </a:lnTo>
                    <a:lnTo>
                      <a:pt x="282841" y="63500"/>
                    </a:lnTo>
                    <a:lnTo>
                      <a:pt x="281927" y="62230"/>
                    </a:lnTo>
                    <a:lnTo>
                      <a:pt x="282194" y="63500"/>
                    </a:lnTo>
                    <a:lnTo>
                      <a:pt x="281686" y="63500"/>
                    </a:lnTo>
                    <a:lnTo>
                      <a:pt x="279260" y="58420"/>
                    </a:lnTo>
                    <a:lnTo>
                      <a:pt x="279552" y="58420"/>
                    </a:lnTo>
                    <a:lnTo>
                      <a:pt x="278168" y="55880"/>
                    </a:lnTo>
                    <a:lnTo>
                      <a:pt x="279946" y="55880"/>
                    </a:lnTo>
                    <a:lnTo>
                      <a:pt x="277012" y="52070"/>
                    </a:lnTo>
                    <a:lnTo>
                      <a:pt x="279349" y="53340"/>
                    </a:lnTo>
                    <a:lnTo>
                      <a:pt x="279247" y="52070"/>
                    </a:lnTo>
                    <a:lnTo>
                      <a:pt x="276872" y="48260"/>
                    </a:lnTo>
                    <a:lnTo>
                      <a:pt x="275336" y="45720"/>
                    </a:lnTo>
                    <a:lnTo>
                      <a:pt x="273773" y="44450"/>
                    </a:lnTo>
                    <a:lnTo>
                      <a:pt x="276288" y="48260"/>
                    </a:lnTo>
                    <a:lnTo>
                      <a:pt x="275424" y="48260"/>
                    </a:lnTo>
                    <a:lnTo>
                      <a:pt x="271526" y="43180"/>
                    </a:lnTo>
                    <a:lnTo>
                      <a:pt x="269138" y="44450"/>
                    </a:lnTo>
                    <a:lnTo>
                      <a:pt x="267436" y="40640"/>
                    </a:lnTo>
                    <a:lnTo>
                      <a:pt x="266865" y="39370"/>
                    </a:lnTo>
                    <a:lnTo>
                      <a:pt x="267335" y="40640"/>
                    </a:lnTo>
                    <a:lnTo>
                      <a:pt x="265226" y="38100"/>
                    </a:lnTo>
                    <a:lnTo>
                      <a:pt x="265518" y="38100"/>
                    </a:lnTo>
                    <a:lnTo>
                      <a:pt x="263880" y="36830"/>
                    </a:lnTo>
                    <a:lnTo>
                      <a:pt x="265315" y="36830"/>
                    </a:lnTo>
                    <a:lnTo>
                      <a:pt x="265087" y="35560"/>
                    </a:lnTo>
                    <a:lnTo>
                      <a:pt x="264617" y="33020"/>
                    </a:lnTo>
                    <a:lnTo>
                      <a:pt x="261683" y="27940"/>
                    </a:lnTo>
                    <a:lnTo>
                      <a:pt x="260959" y="27940"/>
                    </a:lnTo>
                    <a:lnTo>
                      <a:pt x="262280" y="31750"/>
                    </a:lnTo>
                    <a:lnTo>
                      <a:pt x="261061" y="30480"/>
                    </a:lnTo>
                    <a:lnTo>
                      <a:pt x="259105" y="27940"/>
                    </a:lnTo>
                    <a:lnTo>
                      <a:pt x="259765" y="27940"/>
                    </a:lnTo>
                    <a:lnTo>
                      <a:pt x="257797" y="25400"/>
                    </a:lnTo>
                    <a:lnTo>
                      <a:pt x="258013" y="22860"/>
                    </a:lnTo>
                    <a:lnTo>
                      <a:pt x="256413" y="22860"/>
                    </a:lnTo>
                    <a:lnTo>
                      <a:pt x="256336" y="21590"/>
                    </a:lnTo>
                    <a:lnTo>
                      <a:pt x="256260" y="20320"/>
                    </a:lnTo>
                    <a:lnTo>
                      <a:pt x="256184" y="19050"/>
                    </a:lnTo>
                    <a:lnTo>
                      <a:pt x="256222" y="20320"/>
                    </a:lnTo>
                    <a:lnTo>
                      <a:pt x="255524" y="20320"/>
                    </a:lnTo>
                    <a:lnTo>
                      <a:pt x="253555" y="17780"/>
                    </a:lnTo>
                    <a:lnTo>
                      <a:pt x="252996" y="16510"/>
                    </a:lnTo>
                    <a:lnTo>
                      <a:pt x="250571" y="13970"/>
                    </a:lnTo>
                    <a:lnTo>
                      <a:pt x="250418" y="12700"/>
                    </a:lnTo>
                    <a:lnTo>
                      <a:pt x="249872" y="11430"/>
                    </a:lnTo>
                    <a:lnTo>
                      <a:pt x="249885" y="13970"/>
                    </a:lnTo>
                    <a:lnTo>
                      <a:pt x="248005" y="11430"/>
                    </a:lnTo>
                    <a:lnTo>
                      <a:pt x="249529" y="10160"/>
                    </a:lnTo>
                    <a:lnTo>
                      <a:pt x="246443" y="6350"/>
                    </a:lnTo>
                    <a:lnTo>
                      <a:pt x="244386" y="3810"/>
                    </a:lnTo>
                    <a:lnTo>
                      <a:pt x="231470" y="3810"/>
                    </a:lnTo>
                    <a:lnTo>
                      <a:pt x="228041" y="3810"/>
                    </a:lnTo>
                    <a:lnTo>
                      <a:pt x="225996" y="3810"/>
                    </a:lnTo>
                    <a:lnTo>
                      <a:pt x="220497" y="3810"/>
                    </a:lnTo>
                    <a:lnTo>
                      <a:pt x="218084" y="5080"/>
                    </a:lnTo>
                    <a:lnTo>
                      <a:pt x="218186" y="3810"/>
                    </a:lnTo>
                    <a:lnTo>
                      <a:pt x="217525" y="2540"/>
                    </a:lnTo>
                    <a:lnTo>
                      <a:pt x="216446" y="3810"/>
                    </a:lnTo>
                    <a:lnTo>
                      <a:pt x="215163" y="2540"/>
                    </a:lnTo>
                    <a:lnTo>
                      <a:pt x="210604" y="3810"/>
                    </a:lnTo>
                    <a:lnTo>
                      <a:pt x="207860" y="3810"/>
                    </a:lnTo>
                    <a:lnTo>
                      <a:pt x="205486" y="5080"/>
                    </a:lnTo>
                    <a:lnTo>
                      <a:pt x="204495" y="3810"/>
                    </a:lnTo>
                    <a:lnTo>
                      <a:pt x="204127" y="5080"/>
                    </a:lnTo>
                    <a:lnTo>
                      <a:pt x="202031" y="5080"/>
                    </a:lnTo>
                    <a:lnTo>
                      <a:pt x="202069" y="6350"/>
                    </a:lnTo>
                    <a:lnTo>
                      <a:pt x="196202" y="6350"/>
                    </a:lnTo>
                    <a:lnTo>
                      <a:pt x="196672" y="5194"/>
                    </a:lnTo>
                    <a:lnTo>
                      <a:pt x="191300" y="7620"/>
                    </a:lnTo>
                    <a:lnTo>
                      <a:pt x="195021" y="8890"/>
                    </a:lnTo>
                    <a:lnTo>
                      <a:pt x="195338" y="8890"/>
                    </a:lnTo>
                    <a:lnTo>
                      <a:pt x="193243" y="10160"/>
                    </a:lnTo>
                    <a:lnTo>
                      <a:pt x="191897" y="8890"/>
                    </a:lnTo>
                    <a:lnTo>
                      <a:pt x="190944" y="8890"/>
                    </a:lnTo>
                    <a:lnTo>
                      <a:pt x="189484" y="10160"/>
                    </a:lnTo>
                    <a:lnTo>
                      <a:pt x="187426" y="10160"/>
                    </a:lnTo>
                    <a:lnTo>
                      <a:pt x="186448" y="8890"/>
                    </a:lnTo>
                    <a:lnTo>
                      <a:pt x="188328" y="6350"/>
                    </a:lnTo>
                    <a:lnTo>
                      <a:pt x="183870" y="7620"/>
                    </a:lnTo>
                    <a:lnTo>
                      <a:pt x="186194" y="6350"/>
                    </a:lnTo>
                    <a:lnTo>
                      <a:pt x="183921" y="6350"/>
                    </a:lnTo>
                    <a:lnTo>
                      <a:pt x="183997" y="5080"/>
                    </a:lnTo>
                    <a:lnTo>
                      <a:pt x="181876" y="5080"/>
                    </a:lnTo>
                    <a:lnTo>
                      <a:pt x="182753" y="6350"/>
                    </a:lnTo>
                    <a:lnTo>
                      <a:pt x="182549" y="6350"/>
                    </a:lnTo>
                    <a:lnTo>
                      <a:pt x="179374" y="7620"/>
                    </a:lnTo>
                    <a:lnTo>
                      <a:pt x="178727" y="7620"/>
                    </a:lnTo>
                    <a:lnTo>
                      <a:pt x="182384" y="8890"/>
                    </a:lnTo>
                    <a:lnTo>
                      <a:pt x="175145" y="8890"/>
                    </a:lnTo>
                    <a:lnTo>
                      <a:pt x="175145" y="10160"/>
                    </a:lnTo>
                    <a:lnTo>
                      <a:pt x="174790" y="10160"/>
                    </a:lnTo>
                    <a:lnTo>
                      <a:pt x="172377" y="11430"/>
                    </a:lnTo>
                    <a:lnTo>
                      <a:pt x="172072" y="10160"/>
                    </a:lnTo>
                    <a:lnTo>
                      <a:pt x="173748" y="9398"/>
                    </a:lnTo>
                    <a:lnTo>
                      <a:pt x="175145" y="10160"/>
                    </a:lnTo>
                    <a:lnTo>
                      <a:pt x="175145" y="8890"/>
                    </a:lnTo>
                    <a:lnTo>
                      <a:pt x="174866" y="8890"/>
                    </a:lnTo>
                    <a:lnTo>
                      <a:pt x="172808" y="8890"/>
                    </a:lnTo>
                    <a:lnTo>
                      <a:pt x="172504" y="8890"/>
                    </a:lnTo>
                    <a:lnTo>
                      <a:pt x="171094" y="10160"/>
                    </a:lnTo>
                    <a:lnTo>
                      <a:pt x="169379" y="10160"/>
                    </a:lnTo>
                    <a:lnTo>
                      <a:pt x="168046" y="8890"/>
                    </a:lnTo>
                    <a:lnTo>
                      <a:pt x="167716" y="8890"/>
                    </a:lnTo>
                    <a:lnTo>
                      <a:pt x="165290" y="10160"/>
                    </a:lnTo>
                    <a:lnTo>
                      <a:pt x="162547" y="10160"/>
                    </a:lnTo>
                    <a:lnTo>
                      <a:pt x="158419" y="11430"/>
                    </a:lnTo>
                    <a:lnTo>
                      <a:pt x="158419" y="10160"/>
                    </a:lnTo>
                    <a:lnTo>
                      <a:pt x="155638" y="11430"/>
                    </a:lnTo>
                    <a:lnTo>
                      <a:pt x="153962" y="11430"/>
                    </a:lnTo>
                    <a:lnTo>
                      <a:pt x="152882" y="12700"/>
                    </a:lnTo>
                    <a:lnTo>
                      <a:pt x="152577" y="11430"/>
                    </a:lnTo>
                    <a:lnTo>
                      <a:pt x="148488" y="11430"/>
                    </a:lnTo>
                    <a:lnTo>
                      <a:pt x="148805" y="12700"/>
                    </a:lnTo>
                    <a:lnTo>
                      <a:pt x="146037" y="12700"/>
                    </a:lnTo>
                    <a:lnTo>
                      <a:pt x="146773" y="11430"/>
                    </a:lnTo>
                    <a:lnTo>
                      <a:pt x="144386" y="11430"/>
                    </a:lnTo>
                    <a:lnTo>
                      <a:pt x="140258" y="12700"/>
                    </a:lnTo>
                    <a:lnTo>
                      <a:pt x="137477" y="12700"/>
                    </a:lnTo>
                    <a:lnTo>
                      <a:pt x="134531" y="11430"/>
                    </a:lnTo>
                    <a:lnTo>
                      <a:pt x="127012" y="13944"/>
                    </a:lnTo>
                    <a:lnTo>
                      <a:pt x="127012" y="17780"/>
                    </a:lnTo>
                    <a:lnTo>
                      <a:pt x="126542" y="17780"/>
                    </a:lnTo>
                    <a:lnTo>
                      <a:pt x="126809" y="17703"/>
                    </a:lnTo>
                    <a:lnTo>
                      <a:pt x="126263" y="17780"/>
                    </a:lnTo>
                    <a:lnTo>
                      <a:pt x="123609" y="17780"/>
                    </a:lnTo>
                    <a:lnTo>
                      <a:pt x="124637" y="16510"/>
                    </a:lnTo>
                    <a:lnTo>
                      <a:pt x="126834" y="17691"/>
                    </a:lnTo>
                    <a:lnTo>
                      <a:pt x="127012" y="17780"/>
                    </a:lnTo>
                    <a:lnTo>
                      <a:pt x="127012" y="13944"/>
                    </a:lnTo>
                    <a:lnTo>
                      <a:pt x="121754" y="13970"/>
                    </a:lnTo>
                    <a:lnTo>
                      <a:pt x="123342" y="16510"/>
                    </a:lnTo>
                    <a:lnTo>
                      <a:pt x="120561" y="15328"/>
                    </a:lnTo>
                    <a:lnTo>
                      <a:pt x="120357" y="15240"/>
                    </a:lnTo>
                    <a:lnTo>
                      <a:pt x="116243" y="15240"/>
                    </a:lnTo>
                    <a:lnTo>
                      <a:pt x="114249" y="13970"/>
                    </a:lnTo>
                    <a:lnTo>
                      <a:pt x="120751" y="13970"/>
                    </a:lnTo>
                    <a:lnTo>
                      <a:pt x="117754" y="12700"/>
                    </a:lnTo>
                    <a:lnTo>
                      <a:pt x="114655" y="12700"/>
                    </a:lnTo>
                    <a:lnTo>
                      <a:pt x="112814" y="15240"/>
                    </a:lnTo>
                    <a:lnTo>
                      <a:pt x="109093" y="15240"/>
                    </a:lnTo>
                    <a:lnTo>
                      <a:pt x="110197" y="13970"/>
                    </a:lnTo>
                    <a:lnTo>
                      <a:pt x="106781" y="15087"/>
                    </a:lnTo>
                    <a:lnTo>
                      <a:pt x="107378" y="15240"/>
                    </a:lnTo>
                    <a:lnTo>
                      <a:pt x="103898" y="16510"/>
                    </a:lnTo>
                    <a:lnTo>
                      <a:pt x="101193" y="16510"/>
                    </a:lnTo>
                    <a:lnTo>
                      <a:pt x="100126" y="15925"/>
                    </a:lnTo>
                    <a:lnTo>
                      <a:pt x="99872" y="16357"/>
                    </a:lnTo>
                    <a:lnTo>
                      <a:pt x="100114" y="16510"/>
                    </a:lnTo>
                    <a:lnTo>
                      <a:pt x="99771" y="16510"/>
                    </a:lnTo>
                    <a:lnTo>
                      <a:pt x="99872" y="16357"/>
                    </a:lnTo>
                    <a:lnTo>
                      <a:pt x="98475" y="15455"/>
                    </a:lnTo>
                    <a:lnTo>
                      <a:pt x="98894" y="15240"/>
                    </a:lnTo>
                    <a:lnTo>
                      <a:pt x="98145" y="15240"/>
                    </a:lnTo>
                    <a:lnTo>
                      <a:pt x="97497" y="15240"/>
                    </a:lnTo>
                    <a:lnTo>
                      <a:pt x="96850" y="16027"/>
                    </a:lnTo>
                    <a:lnTo>
                      <a:pt x="93954" y="17780"/>
                    </a:lnTo>
                    <a:lnTo>
                      <a:pt x="92875" y="17780"/>
                    </a:lnTo>
                    <a:lnTo>
                      <a:pt x="98945" y="19050"/>
                    </a:lnTo>
                    <a:lnTo>
                      <a:pt x="96989" y="17780"/>
                    </a:lnTo>
                    <a:lnTo>
                      <a:pt x="102717" y="19050"/>
                    </a:lnTo>
                    <a:lnTo>
                      <a:pt x="103428" y="19050"/>
                    </a:lnTo>
                    <a:lnTo>
                      <a:pt x="103174" y="17780"/>
                    </a:lnTo>
                    <a:lnTo>
                      <a:pt x="111645" y="17780"/>
                    </a:lnTo>
                    <a:lnTo>
                      <a:pt x="108839" y="19050"/>
                    </a:lnTo>
                    <a:lnTo>
                      <a:pt x="112242" y="19050"/>
                    </a:lnTo>
                    <a:lnTo>
                      <a:pt x="112712" y="17780"/>
                    </a:lnTo>
                    <a:lnTo>
                      <a:pt x="114058" y="17780"/>
                    </a:lnTo>
                    <a:lnTo>
                      <a:pt x="112280" y="19050"/>
                    </a:lnTo>
                    <a:lnTo>
                      <a:pt x="115049" y="17780"/>
                    </a:lnTo>
                    <a:lnTo>
                      <a:pt x="113626" y="19050"/>
                    </a:lnTo>
                    <a:lnTo>
                      <a:pt x="115646" y="19050"/>
                    </a:lnTo>
                    <a:lnTo>
                      <a:pt x="111861" y="20320"/>
                    </a:lnTo>
                    <a:lnTo>
                      <a:pt x="116560" y="20320"/>
                    </a:lnTo>
                    <a:lnTo>
                      <a:pt x="118770" y="17780"/>
                    </a:lnTo>
                    <a:lnTo>
                      <a:pt x="122872" y="17780"/>
                    </a:lnTo>
                    <a:lnTo>
                      <a:pt x="123532" y="19050"/>
                    </a:lnTo>
                    <a:lnTo>
                      <a:pt x="127304" y="17780"/>
                    </a:lnTo>
                    <a:lnTo>
                      <a:pt x="129692" y="17780"/>
                    </a:lnTo>
                    <a:lnTo>
                      <a:pt x="128638" y="19050"/>
                    </a:lnTo>
                    <a:lnTo>
                      <a:pt x="128244" y="19050"/>
                    </a:lnTo>
                    <a:lnTo>
                      <a:pt x="127533" y="20320"/>
                    </a:lnTo>
                    <a:lnTo>
                      <a:pt x="131381" y="17780"/>
                    </a:lnTo>
                    <a:lnTo>
                      <a:pt x="131013" y="19050"/>
                    </a:lnTo>
                    <a:lnTo>
                      <a:pt x="137820" y="19050"/>
                    </a:lnTo>
                    <a:lnTo>
                      <a:pt x="138442" y="20320"/>
                    </a:lnTo>
                    <a:lnTo>
                      <a:pt x="139827" y="19050"/>
                    </a:lnTo>
                    <a:lnTo>
                      <a:pt x="140182" y="19050"/>
                    </a:lnTo>
                    <a:lnTo>
                      <a:pt x="146837" y="16510"/>
                    </a:lnTo>
                    <a:lnTo>
                      <a:pt x="146011" y="19050"/>
                    </a:lnTo>
                    <a:lnTo>
                      <a:pt x="150520" y="17780"/>
                    </a:lnTo>
                    <a:lnTo>
                      <a:pt x="152222" y="17780"/>
                    </a:lnTo>
                    <a:lnTo>
                      <a:pt x="157734" y="16510"/>
                    </a:lnTo>
                    <a:lnTo>
                      <a:pt x="153555" y="17780"/>
                    </a:lnTo>
                    <a:lnTo>
                      <a:pt x="161378" y="16713"/>
                    </a:lnTo>
                    <a:lnTo>
                      <a:pt x="161442" y="16510"/>
                    </a:lnTo>
                    <a:lnTo>
                      <a:pt x="162801" y="16510"/>
                    </a:lnTo>
                    <a:lnTo>
                      <a:pt x="165531" y="16510"/>
                    </a:lnTo>
                    <a:lnTo>
                      <a:pt x="164769" y="17780"/>
                    </a:lnTo>
                    <a:lnTo>
                      <a:pt x="162687" y="19050"/>
                    </a:lnTo>
                    <a:lnTo>
                      <a:pt x="165138" y="17780"/>
                    </a:lnTo>
                    <a:lnTo>
                      <a:pt x="171640" y="17780"/>
                    </a:lnTo>
                    <a:lnTo>
                      <a:pt x="173024" y="16510"/>
                    </a:lnTo>
                    <a:lnTo>
                      <a:pt x="176809" y="16510"/>
                    </a:lnTo>
                    <a:lnTo>
                      <a:pt x="176377" y="16776"/>
                    </a:lnTo>
                    <a:lnTo>
                      <a:pt x="174688" y="16916"/>
                    </a:lnTo>
                    <a:lnTo>
                      <a:pt x="176288" y="16840"/>
                    </a:lnTo>
                    <a:lnTo>
                      <a:pt x="174790" y="17780"/>
                    </a:lnTo>
                    <a:lnTo>
                      <a:pt x="178739" y="16510"/>
                    </a:lnTo>
                    <a:lnTo>
                      <a:pt x="177863" y="17780"/>
                    </a:lnTo>
                    <a:lnTo>
                      <a:pt x="179666" y="17780"/>
                    </a:lnTo>
                    <a:lnTo>
                      <a:pt x="179705" y="16510"/>
                    </a:lnTo>
                    <a:lnTo>
                      <a:pt x="182283" y="16510"/>
                    </a:lnTo>
                    <a:lnTo>
                      <a:pt x="186436" y="15240"/>
                    </a:lnTo>
                    <a:lnTo>
                      <a:pt x="182562" y="16510"/>
                    </a:lnTo>
                    <a:lnTo>
                      <a:pt x="190754" y="16510"/>
                    </a:lnTo>
                    <a:lnTo>
                      <a:pt x="192366" y="15240"/>
                    </a:lnTo>
                    <a:lnTo>
                      <a:pt x="193967" y="13970"/>
                    </a:lnTo>
                    <a:lnTo>
                      <a:pt x="197688" y="15240"/>
                    </a:lnTo>
                    <a:lnTo>
                      <a:pt x="204495" y="15240"/>
                    </a:lnTo>
                    <a:lnTo>
                      <a:pt x="207645" y="13970"/>
                    </a:lnTo>
                    <a:lnTo>
                      <a:pt x="208953" y="15240"/>
                    </a:lnTo>
                    <a:lnTo>
                      <a:pt x="215417" y="15240"/>
                    </a:lnTo>
                    <a:lnTo>
                      <a:pt x="216141" y="13970"/>
                    </a:lnTo>
                    <a:lnTo>
                      <a:pt x="218528" y="13970"/>
                    </a:lnTo>
                    <a:lnTo>
                      <a:pt x="222859" y="12700"/>
                    </a:lnTo>
                    <a:lnTo>
                      <a:pt x="222961" y="13360"/>
                    </a:lnTo>
                    <a:lnTo>
                      <a:pt x="222935" y="13601"/>
                    </a:lnTo>
                    <a:lnTo>
                      <a:pt x="223062" y="13970"/>
                    </a:lnTo>
                    <a:lnTo>
                      <a:pt x="223545" y="12700"/>
                    </a:lnTo>
                    <a:lnTo>
                      <a:pt x="225183" y="13970"/>
                    </a:lnTo>
                    <a:lnTo>
                      <a:pt x="226428" y="12700"/>
                    </a:lnTo>
                    <a:lnTo>
                      <a:pt x="230797" y="13970"/>
                    </a:lnTo>
                    <a:lnTo>
                      <a:pt x="233794" y="10160"/>
                    </a:lnTo>
                    <a:lnTo>
                      <a:pt x="235864" y="12420"/>
                    </a:lnTo>
                    <a:lnTo>
                      <a:pt x="236829" y="11430"/>
                    </a:lnTo>
                    <a:lnTo>
                      <a:pt x="236893" y="12700"/>
                    </a:lnTo>
                    <a:lnTo>
                      <a:pt x="237985" y="12700"/>
                    </a:lnTo>
                    <a:lnTo>
                      <a:pt x="239458" y="15240"/>
                    </a:lnTo>
                    <a:lnTo>
                      <a:pt x="239382" y="13970"/>
                    </a:lnTo>
                    <a:lnTo>
                      <a:pt x="239966" y="15240"/>
                    </a:lnTo>
                    <a:lnTo>
                      <a:pt x="240995" y="15240"/>
                    </a:lnTo>
                    <a:lnTo>
                      <a:pt x="241274" y="16510"/>
                    </a:lnTo>
                    <a:lnTo>
                      <a:pt x="240233" y="16510"/>
                    </a:lnTo>
                    <a:lnTo>
                      <a:pt x="241503" y="17780"/>
                    </a:lnTo>
                    <a:lnTo>
                      <a:pt x="242404" y="19050"/>
                    </a:lnTo>
                    <a:lnTo>
                      <a:pt x="242176" y="20218"/>
                    </a:lnTo>
                    <a:lnTo>
                      <a:pt x="242862" y="20320"/>
                    </a:lnTo>
                    <a:lnTo>
                      <a:pt x="243954" y="21793"/>
                    </a:lnTo>
                    <a:lnTo>
                      <a:pt x="243967" y="21590"/>
                    </a:lnTo>
                    <a:lnTo>
                      <a:pt x="245300" y="22860"/>
                    </a:lnTo>
                    <a:lnTo>
                      <a:pt x="245999" y="24130"/>
                    </a:lnTo>
                    <a:lnTo>
                      <a:pt x="246176" y="25019"/>
                    </a:lnTo>
                    <a:lnTo>
                      <a:pt x="247192" y="26670"/>
                    </a:lnTo>
                    <a:lnTo>
                      <a:pt x="248767" y="30480"/>
                    </a:lnTo>
                    <a:lnTo>
                      <a:pt x="249618" y="30480"/>
                    </a:lnTo>
                    <a:lnTo>
                      <a:pt x="250101" y="31750"/>
                    </a:lnTo>
                    <a:lnTo>
                      <a:pt x="248818" y="31750"/>
                    </a:lnTo>
                    <a:lnTo>
                      <a:pt x="249936" y="33020"/>
                    </a:lnTo>
                    <a:lnTo>
                      <a:pt x="253288" y="38100"/>
                    </a:lnTo>
                    <a:lnTo>
                      <a:pt x="252857" y="38100"/>
                    </a:lnTo>
                    <a:lnTo>
                      <a:pt x="254266" y="39370"/>
                    </a:lnTo>
                    <a:lnTo>
                      <a:pt x="254800" y="41910"/>
                    </a:lnTo>
                    <a:lnTo>
                      <a:pt x="254812" y="40640"/>
                    </a:lnTo>
                    <a:lnTo>
                      <a:pt x="255790" y="41910"/>
                    </a:lnTo>
                    <a:lnTo>
                      <a:pt x="257467" y="44450"/>
                    </a:lnTo>
                    <a:lnTo>
                      <a:pt x="256463" y="44450"/>
                    </a:lnTo>
                    <a:lnTo>
                      <a:pt x="259334" y="48260"/>
                    </a:lnTo>
                    <a:lnTo>
                      <a:pt x="258445" y="49530"/>
                    </a:lnTo>
                    <a:lnTo>
                      <a:pt x="261683" y="53340"/>
                    </a:lnTo>
                    <a:lnTo>
                      <a:pt x="260896" y="53340"/>
                    </a:lnTo>
                    <a:lnTo>
                      <a:pt x="264058" y="55880"/>
                    </a:lnTo>
                    <a:lnTo>
                      <a:pt x="261569" y="55880"/>
                    </a:lnTo>
                    <a:lnTo>
                      <a:pt x="264947" y="59690"/>
                    </a:lnTo>
                    <a:lnTo>
                      <a:pt x="264363" y="59690"/>
                    </a:lnTo>
                    <a:lnTo>
                      <a:pt x="265772" y="60960"/>
                    </a:lnTo>
                    <a:lnTo>
                      <a:pt x="264909" y="62230"/>
                    </a:lnTo>
                    <a:lnTo>
                      <a:pt x="266903" y="62230"/>
                    </a:lnTo>
                    <a:lnTo>
                      <a:pt x="266725" y="63500"/>
                    </a:lnTo>
                    <a:lnTo>
                      <a:pt x="267500" y="64770"/>
                    </a:lnTo>
                    <a:lnTo>
                      <a:pt x="267106" y="67310"/>
                    </a:lnTo>
                    <a:lnTo>
                      <a:pt x="269798" y="68580"/>
                    </a:lnTo>
                    <a:lnTo>
                      <a:pt x="270167" y="72390"/>
                    </a:lnTo>
                    <a:lnTo>
                      <a:pt x="270903" y="71120"/>
                    </a:lnTo>
                    <a:lnTo>
                      <a:pt x="274637" y="74930"/>
                    </a:lnTo>
                    <a:lnTo>
                      <a:pt x="277571" y="81280"/>
                    </a:lnTo>
                    <a:lnTo>
                      <a:pt x="280428" y="87630"/>
                    </a:lnTo>
                    <a:lnTo>
                      <a:pt x="283984" y="92710"/>
                    </a:lnTo>
                    <a:lnTo>
                      <a:pt x="283121" y="92710"/>
                    </a:lnTo>
                    <a:lnTo>
                      <a:pt x="285940" y="95250"/>
                    </a:lnTo>
                    <a:lnTo>
                      <a:pt x="286334" y="97790"/>
                    </a:lnTo>
                    <a:lnTo>
                      <a:pt x="284657" y="95250"/>
                    </a:lnTo>
                    <a:lnTo>
                      <a:pt x="284568" y="96520"/>
                    </a:lnTo>
                    <a:lnTo>
                      <a:pt x="287032" y="99060"/>
                    </a:lnTo>
                    <a:lnTo>
                      <a:pt x="286804" y="97790"/>
                    </a:lnTo>
                    <a:lnTo>
                      <a:pt x="286575" y="96520"/>
                    </a:lnTo>
                    <a:lnTo>
                      <a:pt x="289153" y="100330"/>
                    </a:lnTo>
                    <a:lnTo>
                      <a:pt x="289775" y="102692"/>
                    </a:lnTo>
                    <a:lnTo>
                      <a:pt x="293598" y="107950"/>
                    </a:lnTo>
                    <a:lnTo>
                      <a:pt x="294728" y="110490"/>
                    </a:lnTo>
                    <a:lnTo>
                      <a:pt x="294919" y="110490"/>
                    </a:lnTo>
                    <a:lnTo>
                      <a:pt x="295059" y="110490"/>
                    </a:lnTo>
                    <a:lnTo>
                      <a:pt x="296887" y="113030"/>
                    </a:lnTo>
                    <a:lnTo>
                      <a:pt x="298475" y="115570"/>
                    </a:lnTo>
                    <a:lnTo>
                      <a:pt x="300151" y="118110"/>
                    </a:lnTo>
                    <a:lnTo>
                      <a:pt x="299808" y="119176"/>
                    </a:lnTo>
                    <a:lnTo>
                      <a:pt x="299897" y="119380"/>
                    </a:lnTo>
                    <a:lnTo>
                      <a:pt x="300761" y="120650"/>
                    </a:lnTo>
                    <a:lnTo>
                      <a:pt x="299478" y="119380"/>
                    </a:lnTo>
                    <a:lnTo>
                      <a:pt x="300583" y="121920"/>
                    </a:lnTo>
                    <a:lnTo>
                      <a:pt x="303606" y="125730"/>
                    </a:lnTo>
                    <a:lnTo>
                      <a:pt x="303885" y="125730"/>
                    </a:lnTo>
                    <a:lnTo>
                      <a:pt x="304927" y="128270"/>
                    </a:lnTo>
                    <a:lnTo>
                      <a:pt x="304330" y="129540"/>
                    </a:lnTo>
                    <a:lnTo>
                      <a:pt x="308368" y="132080"/>
                    </a:lnTo>
                    <a:lnTo>
                      <a:pt x="309448" y="135890"/>
                    </a:lnTo>
                    <a:lnTo>
                      <a:pt x="309854" y="135890"/>
                    </a:lnTo>
                    <a:lnTo>
                      <a:pt x="310984" y="137160"/>
                    </a:lnTo>
                    <a:lnTo>
                      <a:pt x="310273" y="137160"/>
                    </a:lnTo>
                    <a:lnTo>
                      <a:pt x="314960" y="143510"/>
                    </a:lnTo>
                    <a:lnTo>
                      <a:pt x="314363" y="144780"/>
                    </a:lnTo>
                    <a:lnTo>
                      <a:pt x="317512" y="148272"/>
                    </a:lnTo>
                    <a:lnTo>
                      <a:pt x="317119" y="147320"/>
                    </a:lnTo>
                    <a:lnTo>
                      <a:pt x="319074" y="149860"/>
                    </a:lnTo>
                    <a:lnTo>
                      <a:pt x="319049" y="151130"/>
                    </a:lnTo>
                    <a:lnTo>
                      <a:pt x="320954" y="152400"/>
                    </a:lnTo>
                    <a:lnTo>
                      <a:pt x="320319" y="153365"/>
                    </a:lnTo>
                    <a:lnTo>
                      <a:pt x="321144" y="154940"/>
                    </a:lnTo>
                    <a:lnTo>
                      <a:pt x="319582" y="153670"/>
                    </a:lnTo>
                    <a:lnTo>
                      <a:pt x="320840" y="156210"/>
                    </a:lnTo>
                    <a:lnTo>
                      <a:pt x="323049" y="156210"/>
                    </a:lnTo>
                    <a:lnTo>
                      <a:pt x="323354" y="157480"/>
                    </a:lnTo>
                    <a:lnTo>
                      <a:pt x="323964" y="158750"/>
                    </a:lnTo>
                    <a:lnTo>
                      <a:pt x="324459" y="158750"/>
                    </a:lnTo>
                    <a:lnTo>
                      <a:pt x="324624" y="160020"/>
                    </a:lnTo>
                    <a:lnTo>
                      <a:pt x="324078" y="160020"/>
                    </a:lnTo>
                    <a:lnTo>
                      <a:pt x="324713" y="161290"/>
                    </a:lnTo>
                    <a:lnTo>
                      <a:pt x="324510" y="161290"/>
                    </a:lnTo>
                    <a:lnTo>
                      <a:pt x="324205" y="162560"/>
                    </a:lnTo>
                    <a:lnTo>
                      <a:pt x="322922" y="162560"/>
                    </a:lnTo>
                    <a:lnTo>
                      <a:pt x="322897" y="162915"/>
                    </a:lnTo>
                    <a:lnTo>
                      <a:pt x="323176" y="163830"/>
                    </a:lnTo>
                    <a:lnTo>
                      <a:pt x="322821" y="163830"/>
                    </a:lnTo>
                    <a:lnTo>
                      <a:pt x="322834" y="162712"/>
                    </a:lnTo>
                    <a:lnTo>
                      <a:pt x="322110" y="163830"/>
                    </a:lnTo>
                    <a:lnTo>
                      <a:pt x="321970" y="163830"/>
                    </a:lnTo>
                    <a:lnTo>
                      <a:pt x="319544" y="168910"/>
                    </a:lnTo>
                    <a:lnTo>
                      <a:pt x="319214" y="167640"/>
                    </a:lnTo>
                    <a:lnTo>
                      <a:pt x="316852" y="171450"/>
                    </a:lnTo>
                    <a:lnTo>
                      <a:pt x="313575" y="175260"/>
                    </a:lnTo>
                    <a:lnTo>
                      <a:pt x="310832" y="180340"/>
                    </a:lnTo>
                    <a:lnTo>
                      <a:pt x="311086" y="179070"/>
                    </a:lnTo>
                    <a:lnTo>
                      <a:pt x="308546" y="184150"/>
                    </a:lnTo>
                    <a:lnTo>
                      <a:pt x="307733" y="182880"/>
                    </a:lnTo>
                    <a:lnTo>
                      <a:pt x="305879" y="186690"/>
                    </a:lnTo>
                    <a:lnTo>
                      <a:pt x="305943" y="185420"/>
                    </a:lnTo>
                    <a:lnTo>
                      <a:pt x="303911" y="189230"/>
                    </a:lnTo>
                    <a:lnTo>
                      <a:pt x="303999" y="187960"/>
                    </a:lnTo>
                    <a:lnTo>
                      <a:pt x="303288" y="190500"/>
                    </a:lnTo>
                    <a:lnTo>
                      <a:pt x="300151" y="192214"/>
                    </a:lnTo>
                    <a:lnTo>
                      <a:pt x="299732" y="194310"/>
                    </a:lnTo>
                    <a:lnTo>
                      <a:pt x="298678" y="195580"/>
                    </a:lnTo>
                    <a:lnTo>
                      <a:pt x="298881" y="196850"/>
                    </a:lnTo>
                    <a:lnTo>
                      <a:pt x="296697" y="199390"/>
                    </a:lnTo>
                    <a:lnTo>
                      <a:pt x="297865" y="196850"/>
                    </a:lnTo>
                    <a:lnTo>
                      <a:pt x="296164" y="199390"/>
                    </a:lnTo>
                    <a:lnTo>
                      <a:pt x="294513" y="200660"/>
                    </a:lnTo>
                    <a:lnTo>
                      <a:pt x="294868" y="201930"/>
                    </a:lnTo>
                    <a:lnTo>
                      <a:pt x="292341" y="204470"/>
                    </a:lnTo>
                    <a:lnTo>
                      <a:pt x="292023" y="204470"/>
                    </a:lnTo>
                    <a:lnTo>
                      <a:pt x="291058" y="205740"/>
                    </a:lnTo>
                    <a:lnTo>
                      <a:pt x="290690" y="207010"/>
                    </a:lnTo>
                    <a:lnTo>
                      <a:pt x="289318" y="209550"/>
                    </a:lnTo>
                    <a:lnTo>
                      <a:pt x="289572" y="208280"/>
                    </a:lnTo>
                    <a:lnTo>
                      <a:pt x="288531" y="210820"/>
                    </a:lnTo>
                    <a:lnTo>
                      <a:pt x="310642" y="210820"/>
                    </a:lnTo>
                    <a:lnTo>
                      <a:pt x="313080" y="209550"/>
                    </a:lnTo>
                    <a:lnTo>
                      <a:pt x="315074" y="205740"/>
                    </a:lnTo>
                    <a:lnTo>
                      <a:pt x="317258" y="204470"/>
                    </a:lnTo>
                    <a:lnTo>
                      <a:pt x="317754" y="203200"/>
                    </a:lnTo>
                    <a:lnTo>
                      <a:pt x="317614" y="200660"/>
                    </a:lnTo>
                    <a:lnTo>
                      <a:pt x="318503" y="199390"/>
                    </a:lnTo>
                    <a:lnTo>
                      <a:pt x="319392" y="198120"/>
                    </a:lnTo>
                    <a:lnTo>
                      <a:pt x="321576" y="196850"/>
                    </a:lnTo>
                    <a:lnTo>
                      <a:pt x="319913" y="199390"/>
                    </a:lnTo>
                    <a:lnTo>
                      <a:pt x="322033" y="196850"/>
                    </a:lnTo>
                    <a:lnTo>
                      <a:pt x="321665" y="196850"/>
                    </a:lnTo>
                    <a:lnTo>
                      <a:pt x="323189" y="194373"/>
                    </a:lnTo>
                    <a:lnTo>
                      <a:pt x="323430" y="195580"/>
                    </a:lnTo>
                    <a:lnTo>
                      <a:pt x="324053" y="194589"/>
                    </a:lnTo>
                    <a:lnTo>
                      <a:pt x="324307" y="194462"/>
                    </a:lnTo>
                    <a:lnTo>
                      <a:pt x="324942" y="193243"/>
                    </a:lnTo>
                    <a:lnTo>
                      <a:pt x="325031" y="193040"/>
                    </a:lnTo>
                    <a:lnTo>
                      <a:pt x="323850" y="193040"/>
                    </a:lnTo>
                    <a:lnTo>
                      <a:pt x="326224" y="190500"/>
                    </a:lnTo>
                    <a:lnTo>
                      <a:pt x="325755" y="191770"/>
                    </a:lnTo>
                    <a:lnTo>
                      <a:pt x="326961" y="190500"/>
                    </a:lnTo>
                    <a:lnTo>
                      <a:pt x="327672" y="189230"/>
                    </a:lnTo>
                    <a:lnTo>
                      <a:pt x="329742" y="186690"/>
                    </a:lnTo>
                    <a:lnTo>
                      <a:pt x="330073" y="186690"/>
                    </a:lnTo>
                    <a:lnTo>
                      <a:pt x="329234" y="187960"/>
                    </a:lnTo>
                    <a:lnTo>
                      <a:pt x="328536" y="189230"/>
                    </a:lnTo>
                    <a:lnTo>
                      <a:pt x="330593" y="187960"/>
                    </a:lnTo>
                    <a:lnTo>
                      <a:pt x="330034" y="185597"/>
                    </a:lnTo>
                    <a:lnTo>
                      <a:pt x="328714" y="186690"/>
                    </a:lnTo>
                    <a:lnTo>
                      <a:pt x="328764" y="185420"/>
                    </a:lnTo>
                    <a:lnTo>
                      <a:pt x="329882" y="184150"/>
                    </a:lnTo>
                    <a:lnTo>
                      <a:pt x="330022" y="181610"/>
                    </a:lnTo>
                    <a:lnTo>
                      <a:pt x="331343" y="181610"/>
                    </a:lnTo>
                    <a:lnTo>
                      <a:pt x="332232" y="180340"/>
                    </a:lnTo>
                    <a:lnTo>
                      <a:pt x="333997" y="177800"/>
                    </a:lnTo>
                    <a:lnTo>
                      <a:pt x="333908" y="179070"/>
                    </a:lnTo>
                    <a:lnTo>
                      <a:pt x="334213" y="179070"/>
                    </a:lnTo>
                    <a:lnTo>
                      <a:pt x="334568" y="177800"/>
                    </a:lnTo>
                    <a:lnTo>
                      <a:pt x="335419" y="176530"/>
                    </a:lnTo>
                    <a:lnTo>
                      <a:pt x="339826" y="171450"/>
                    </a:lnTo>
                    <a:lnTo>
                      <a:pt x="341541" y="168910"/>
                    </a:lnTo>
                    <a:lnTo>
                      <a:pt x="341071" y="170180"/>
                    </a:lnTo>
                    <a:lnTo>
                      <a:pt x="342277" y="167640"/>
                    </a:lnTo>
                    <a:lnTo>
                      <a:pt x="342277" y="166370"/>
                    </a:lnTo>
                    <a:lnTo>
                      <a:pt x="343090" y="165100"/>
                    </a:lnTo>
                    <a:lnTo>
                      <a:pt x="340614" y="167640"/>
                    </a:lnTo>
                    <a:lnTo>
                      <a:pt x="339953" y="167640"/>
                    </a:lnTo>
                    <a:lnTo>
                      <a:pt x="341744" y="165100"/>
                    </a:lnTo>
                    <a:lnTo>
                      <a:pt x="342379" y="163830"/>
                    </a:lnTo>
                    <a:lnTo>
                      <a:pt x="342900" y="162560"/>
                    </a:lnTo>
                    <a:lnTo>
                      <a:pt x="341299" y="161290"/>
                    </a:lnTo>
                    <a:lnTo>
                      <a:pt x="339547" y="160020"/>
                    </a:lnTo>
                    <a:lnTo>
                      <a:pt x="338188" y="156210"/>
                    </a:lnTo>
                    <a:lnTo>
                      <a:pt x="338670" y="156210"/>
                    </a:lnTo>
                    <a:lnTo>
                      <a:pt x="340106" y="157480"/>
                    </a:lnTo>
                    <a:lnTo>
                      <a:pt x="340563" y="158750"/>
                    </a:lnTo>
                    <a:lnTo>
                      <a:pt x="342569" y="160020"/>
                    </a:lnTo>
                    <a:lnTo>
                      <a:pt x="343928" y="161290"/>
                    </a:lnTo>
                    <a:lnTo>
                      <a:pt x="345833" y="162560"/>
                    </a:lnTo>
                    <a:lnTo>
                      <a:pt x="345706" y="163525"/>
                    </a:lnTo>
                    <a:lnTo>
                      <a:pt x="346227" y="162560"/>
                    </a:lnTo>
                    <a:close/>
                  </a:path>
                  <a:path w="908050" h="307339">
                    <a:moveTo>
                      <a:pt x="605167" y="212585"/>
                    </a:moveTo>
                    <a:lnTo>
                      <a:pt x="604177" y="211353"/>
                    </a:lnTo>
                    <a:lnTo>
                      <a:pt x="604761" y="212585"/>
                    </a:lnTo>
                    <a:lnTo>
                      <a:pt x="605167" y="212585"/>
                    </a:lnTo>
                    <a:close/>
                  </a:path>
                  <a:path w="908050" h="307339">
                    <a:moveTo>
                      <a:pt x="605688" y="212585"/>
                    </a:moveTo>
                    <a:lnTo>
                      <a:pt x="605167" y="212585"/>
                    </a:lnTo>
                    <a:lnTo>
                      <a:pt x="605409" y="213855"/>
                    </a:lnTo>
                    <a:lnTo>
                      <a:pt x="605688" y="212585"/>
                    </a:lnTo>
                    <a:close/>
                  </a:path>
                  <a:path w="908050" h="307339">
                    <a:moveTo>
                      <a:pt x="620445" y="240525"/>
                    </a:moveTo>
                    <a:lnTo>
                      <a:pt x="619798" y="239725"/>
                    </a:lnTo>
                    <a:lnTo>
                      <a:pt x="619048" y="239255"/>
                    </a:lnTo>
                    <a:lnTo>
                      <a:pt x="619556" y="240525"/>
                    </a:lnTo>
                    <a:lnTo>
                      <a:pt x="620445" y="240525"/>
                    </a:lnTo>
                    <a:close/>
                  </a:path>
                  <a:path w="908050" h="307339">
                    <a:moveTo>
                      <a:pt x="621093" y="244335"/>
                    </a:moveTo>
                    <a:lnTo>
                      <a:pt x="619556" y="240525"/>
                    </a:lnTo>
                    <a:lnTo>
                      <a:pt x="618286" y="240525"/>
                    </a:lnTo>
                    <a:lnTo>
                      <a:pt x="621093" y="244335"/>
                    </a:lnTo>
                    <a:close/>
                  </a:path>
                  <a:path w="908050" h="307339">
                    <a:moveTo>
                      <a:pt x="636308" y="274815"/>
                    </a:moveTo>
                    <a:lnTo>
                      <a:pt x="635050" y="272275"/>
                    </a:lnTo>
                    <a:lnTo>
                      <a:pt x="633996" y="271005"/>
                    </a:lnTo>
                    <a:lnTo>
                      <a:pt x="634923" y="272275"/>
                    </a:lnTo>
                    <a:lnTo>
                      <a:pt x="636231" y="274815"/>
                    </a:lnTo>
                    <a:close/>
                  </a:path>
                  <a:path w="908050" h="307339">
                    <a:moveTo>
                      <a:pt x="638835" y="277749"/>
                    </a:moveTo>
                    <a:lnTo>
                      <a:pt x="638517" y="277355"/>
                    </a:lnTo>
                    <a:lnTo>
                      <a:pt x="638746" y="278155"/>
                    </a:lnTo>
                    <a:lnTo>
                      <a:pt x="638835" y="277749"/>
                    </a:lnTo>
                    <a:close/>
                  </a:path>
                  <a:path w="908050" h="307339">
                    <a:moveTo>
                      <a:pt x="639254" y="279895"/>
                    </a:moveTo>
                    <a:lnTo>
                      <a:pt x="638746" y="278155"/>
                    </a:lnTo>
                    <a:lnTo>
                      <a:pt x="638632" y="278625"/>
                    </a:lnTo>
                    <a:lnTo>
                      <a:pt x="639025" y="279895"/>
                    </a:lnTo>
                    <a:lnTo>
                      <a:pt x="639254" y="279895"/>
                    </a:lnTo>
                    <a:close/>
                  </a:path>
                  <a:path w="908050" h="307339">
                    <a:moveTo>
                      <a:pt x="645439" y="240525"/>
                    </a:moveTo>
                    <a:lnTo>
                      <a:pt x="644398" y="239255"/>
                    </a:lnTo>
                    <a:lnTo>
                      <a:pt x="645350" y="241693"/>
                    </a:lnTo>
                    <a:lnTo>
                      <a:pt x="645439" y="240525"/>
                    </a:lnTo>
                    <a:close/>
                  </a:path>
                  <a:path w="908050" h="307339">
                    <a:moveTo>
                      <a:pt x="655840" y="260502"/>
                    </a:moveTo>
                    <a:lnTo>
                      <a:pt x="655637" y="260299"/>
                    </a:lnTo>
                    <a:lnTo>
                      <a:pt x="655485" y="260362"/>
                    </a:lnTo>
                    <a:lnTo>
                      <a:pt x="655840" y="260502"/>
                    </a:lnTo>
                    <a:close/>
                  </a:path>
                  <a:path w="908050" h="307339">
                    <a:moveTo>
                      <a:pt x="658533" y="47485"/>
                    </a:moveTo>
                    <a:lnTo>
                      <a:pt x="658228" y="46215"/>
                    </a:lnTo>
                    <a:lnTo>
                      <a:pt x="657682" y="46596"/>
                    </a:lnTo>
                    <a:lnTo>
                      <a:pt x="658533" y="47485"/>
                    </a:lnTo>
                    <a:close/>
                  </a:path>
                  <a:path w="908050" h="307339">
                    <a:moveTo>
                      <a:pt x="661733" y="272275"/>
                    </a:moveTo>
                    <a:lnTo>
                      <a:pt x="661200" y="271005"/>
                    </a:lnTo>
                    <a:lnTo>
                      <a:pt x="661263" y="271881"/>
                    </a:lnTo>
                    <a:lnTo>
                      <a:pt x="661733" y="272275"/>
                    </a:lnTo>
                    <a:close/>
                  </a:path>
                  <a:path w="908050" h="307339">
                    <a:moveTo>
                      <a:pt x="713841" y="304025"/>
                    </a:moveTo>
                    <a:lnTo>
                      <a:pt x="713092" y="303288"/>
                    </a:lnTo>
                    <a:lnTo>
                      <a:pt x="712381" y="304025"/>
                    </a:lnTo>
                    <a:lnTo>
                      <a:pt x="713841" y="304025"/>
                    </a:lnTo>
                    <a:close/>
                  </a:path>
                  <a:path w="908050" h="307339">
                    <a:moveTo>
                      <a:pt x="718959" y="281165"/>
                    </a:moveTo>
                    <a:lnTo>
                      <a:pt x="718743" y="281165"/>
                    </a:lnTo>
                    <a:lnTo>
                      <a:pt x="718959" y="281165"/>
                    </a:lnTo>
                    <a:close/>
                  </a:path>
                  <a:path w="908050" h="307339">
                    <a:moveTo>
                      <a:pt x="751713" y="302755"/>
                    </a:moveTo>
                    <a:lnTo>
                      <a:pt x="751090" y="302666"/>
                    </a:lnTo>
                    <a:lnTo>
                      <a:pt x="751713" y="302755"/>
                    </a:lnTo>
                    <a:close/>
                  </a:path>
                  <a:path w="908050" h="307339">
                    <a:moveTo>
                      <a:pt x="753821" y="302120"/>
                    </a:moveTo>
                    <a:lnTo>
                      <a:pt x="752436" y="301485"/>
                    </a:lnTo>
                    <a:lnTo>
                      <a:pt x="751967" y="301904"/>
                    </a:lnTo>
                    <a:lnTo>
                      <a:pt x="753706" y="302755"/>
                    </a:lnTo>
                    <a:lnTo>
                      <a:pt x="753821" y="302120"/>
                    </a:lnTo>
                    <a:close/>
                  </a:path>
                  <a:path w="908050" h="307339">
                    <a:moveTo>
                      <a:pt x="755230" y="301485"/>
                    </a:moveTo>
                    <a:lnTo>
                      <a:pt x="754341" y="301485"/>
                    </a:lnTo>
                    <a:lnTo>
                      <a:pt x="753922" y="301485"/>
                    </a:lnTo>
                    <a:lnTo>
                      <a:pt x="753821" y="302120"/>
                    </a:lnTo>
                    <a:lnTo>
                      <a:pt x="755192" y="302755"/>
                    </a:lnTo>
                    <a:lnTo>
                      <a:pt x="755230" y="301485"/>
                    </a:lnTo>
                    <a:close/>
                  </a:path>
                  <a:path w="908050" h="307339">
                    <a:moveTo>
                      <a:pt x="768248" y="279895"/>
                    </a:moveTo>
                    <a:lnTo>
                      <a:pt x="766660" y="279895"/>
                    </a:lnTo>
                    <a:lnTo>
                      <a:pt x="767880" y="280225"/>
                    </a:lnTo>
                    <a:lnTo>
                      <a:pt x="768248" y="279895"/>
                    </a:lnTo>
                    <a:close/>
                  </a:path>
                  <a:path w="908050" h="307339">
                    <a:moveTo>
                      <a:pt x="777773" y="280428"/>
                    </a:moveTo>
                    <a:lnTo>
                      <a:pt x="777316" y="280428"/>
                    </a:lnTo>
                    <a:lnTo>
                      <a:pt x="777024" y="280377"/>
                    </a:lnTo>
                    <a:lnTo>
                      <a:pt x="776757" y="280441"/>
                    </a:lnTo>
                    <a:lnTo>
                      <a:pt x="777773" y="280428"/>
                    </a:lnTo>
                    <a:close/>
                  </a:path>
                  <a:path w="908050" h="307339">
                    <a:moveTo>
                      <a:pt x="787996" y="9385"/>
                    </a:moveTo>
                    <a:lnTo>
                      <a:pt x="786460" y="10185"/>
                    </a:lnTo>
                    <a:lnTo>
                      <a:pt x="786955" y="10655"/>
                    </a:lnTo>
                    <a:lnTo>
                      <a:pt x="787996" y="9385"/>
                    </a:lnTo>
                    <a:close/>
                  </a:path>
                  <a:path w="908050" h="307339">
                    <a:moveTo>
                      <a:pt x="790282" y="300951"/>
                    </a:moveTo>
                    <a:lnTo>
                      <a:pt x="789724" y="301485"/>
                    </a:lnTo>
                    <a:lnTo>
                      <a:pt x="790244" y="301485"/>
                    </a:lnTo>
                    <a:lnTo>
                      <a:pt x="790282" y="300951"/>
                    </a:lnTo>
                    <a:close/>
                  </a:path>
                  <a:path w="908050" h="307339">
                    <a:moveTo>
                      <a:pt x="791044" y="300215"/>
                    </a:moveTo>
                    <a:lnTo>
                      <a:pt x="790321" y="300215"/>
                    </a:lnTo>
                    <a:lnTo>
                      <a:pt x="790282" y="300951"/>
                    </a:lnTo>
                    <a:lnTo>
                      <a:pt x="791044" y="300215"/>
                    </a:lnTo>
                    <a:close/>
                  </a:path>
                  <a:path w="908050" h="307339">
                    <a:moveTo>
                      <a:pt x="799338" y="298996"/>
                    </a:moveTo>
                    <a:lnTo>
                      <a:pt x="799134" y="299072"/>
                    </a:lnTo>
                    <a:lnTo>
                      <a:pt x="798931" y="299135"/>
                    </a:lnTo>
                    <a:lnTo>
                      <a:pt x="798741" y="299250"/>
                    </a:lnTo>
                    <a:lnTo>
                      <a:pt x="799147" y="299212"/>
                    </a:lnTo>
                    <a:lnTo>
                      <a:pt x="799274" y="299097"/>
                    </a:lnTo>
                    <a:close/>
                  </a:path>
                  <a:path w="908050" h="307339">
                    <a:moveTo>
                      <a:pt x="805218" y="11925"/>
                    </a:moveTo>
                    <a:lnTo>
                      <a:pt x="804494" y="11925"/>
                    </a:lnTo>
                    <a:lnTo>
                      <a:pt x="805205" y="12115"/>
                    </a:lnTo>
                    <a:lnTo>
                      <a:pt x="805218" y="11925"/>
                    </a:lnTo>
                    <a:close/>
                  </a:path>
                  <a:path w="908050" h="307339">
                    <a:moveTo>
                      <a:pt x="809129" y="300215"/>
                    </a:moveTo>
                    <a:lnTo>
                      <a:pt x="808609" y="300050"/>
                    </a:lnTo>
                    <a:lnTo>
                      <a:pt x="808405" y="300215"/>
                    </a:lnTo>
                    <a:lnTo>
                      <a:pt x="809129" y="300215"/>
                    </a:lnTo>
                    <a:close/>
                  </a:path>
                  <a:path w="908050" h="307339">
                    <a:moveTo>
                      <a:pt x="815340" y="13055"/>
                    </a:moveTo>
                    <a:lnTo>
                      <a:pt x="814247" y="12915"/>
                    </a:lnTo>
                    <a:lnTo>
                      <a:pt x="814578" y="13208"/>
                    </a:lnTo>
                    <a:lnTo>
                      <a:pt x="814819" y="13119"/>
                    </a:lnTo>
                    <a:lnTo>
                      <a:pt x="815073" y="13068"/>
                    </a:lnTo>
                    <a:lnTo>
                      <a:pt x="815340" y="13055"/>
                    </a:lnTo>
                    <a:close/>
                  </a:path>
                  <a:path w="908050" h="307339">
                    <a:moveTo>
                      <a:pt x="816279" y="13182"/>
                    </a:moveTo>
                    <a:lnTo>
                      <a:pt x="815936" y="13081"/>
                    </a:lnTo>
                    <a:lnTo>
                      <a:pt x="815632" y="13055"/>
                    </a:lnTo>
                    <a:lnTo>
                      <a:pt x="815340" y="13055"/>
                    </a:lnTo>
                    <a:lnTo>
                      <a:pt x="816279" y="13182"/>
                    </a:lnTo>
                    <a:close/>
                  </a:path>
                  <a:path w="908050" h="307339">
                    <a:moveTo>
                      <a:pt x="816800" y="279895"/>
                    </a:moveTo>
                    <a:close/>
                  </a:path>
                  <a:path w="908050" h="307339">
                    <a:moveTo>
                      <a:pt x="816825" y="281165"/>
                    </a:moveTo>
                    <a:lnTo>
                      <a:pt x="816749" y="280009"/>
                    </a:lnTo>
                    <a:lnTo>
                      <a:pt x="816127" y="281165"/>
                    </a:lnTo>
                    <a:lnTo>
                      <a:pt x="816825" y="281165"/>
                    </a:lnTo>
                    <a:close/>
                  </a:path>
                  <a:path w="908050" h="307339">
                    <a:moveTo>
                      <a:pt x="820915" y="17005"/>
                    </a:moveTo>
                    <a:lnTo>
                      <a:pt x="819302" y="17005"/>
                    </a:lnTo>
                    <a:lnTo>
                      <a:pt x="818680" y="17106"/>
                    </a:lnTo>
                    <a:lnTo>
                      <a:pt x="818007" y="17284"/>
                    </a:lnTo>
                    <a:lnTo>
                      <a:pt x="817346" y="17500"/>
                    </a:lnTo>
                    <a:lnTo>
                      <a:pt x="819340" y="17056"/>
                    </a:lnTo>
                    <a:lnTo>
                      <a:pt x="820432" y="18275"/>
                    </a:lnTo>
                    <a:lnTo>
                      <a:pt x="820915" y="17005"/>
                    </a:lnTo>
                    <a:close/>
                  </a:path>
                  <a:path w="908050" h="307339">
                    <a:moveTo>
                      <a:pt x="821207" y="13195"/>
                    </a:moveTo>
                    <a:lnTo>
                      <a:pt x="820775" y="13195"/>
                    </a:lnTo>
                    <a:lnTo>
                      <a:pt x="820013" y="13652"/>
                    </a:lnTo>
                    <a:lnTo>
                      <a:pt x="821207" y="13195"/>
                    </a:lnTo>
                    <a:close/>
                  </a:path>
                  <a:path w="908050" h="307339">
                    <a:moveTo>
                      <a:pt x="821410" y="273735"/>
                    </a:moveTo>
                    <a:lnTo>
                      <a:pt x="819886" y="276212"/>
                    </a:lnTo>
                    <a:lnTo>
                      <a:pt x="820166" y="276771"/>
                    </a:lnTo>
                    <a:lnTo>
                      <a:pt x="821347" y="273964"/>
                    </a:lnTo>
                    <a:lnTo>
                      <a:pt x="821410" y="273735"/>
                    </a:lnTo>
                    <a:close/>
                  </a:path>
                  <a:path w="908050" h="307339">
                    <a:moveTo>
                      <a:pt x="821550" y="298564"/>
                    </a:moveTo>
                    <a:close/>
                  </a:path>
                  <a:path w="908050" h="307339">
                    <a:moveTo>
                      <a:pt x="821842" y="298945"/>
                    </a:moveTo>
                    <a:lnTo>
                      <a:pt x="817816" y="297675"/>
                    </a:lnTo>
                    <a:lnTo>
                      <a:pt x="816800" y="297675"/>
                    </a:lnTo>
                    <a:lnTo>
                      <a:pt x="816216" y="298945"/>
                    </a:lnTo>
                    <a:lnTo>
                      <a:pt x="814425" y="298945"/>
                    </a:lnTo>
                    <a:lnTo>
                      <a:pt x="812977" y="300215"/>
                    </a:lnTo>
                    <a:lnTo>
                      <a:pt x="816508" y="300215"/>
                    </a:lnTo>
                    <a:lnTo>
                      <a:pt x="817194" y="298945"/>
                    </a:lnTo>
                    <a:lnTo>
                      <a:pt x="821842" y="298945"/>
                    </a:lnTo>
                    <a:close/>
                  </a:path>
                  <a:path w="908050" h="307339">
                    <a:moveTo>
                      <a:pt x="825474" y="296735"/>
                    </a:moveTo>
                    <a:lnTo>
                      <a:pt x="825258" y="297040"/>
                    </a:lnTo>
                    <a:lnTo>
                      <a:pt x="825042" y="297421"/>
                    </a:lnTo>
                    <a:lnTo>
                      <a:pt x="824839" y="297840"/>
                    </a:lnTo>
                    <a:lnTo>
                      <a:pt x="824509" y="297865"/>
                    </a:lnTo>
                    <a:lnTo>
                      <a:pt x="824585" y="297675"/>
                    </a:lnTo>
                    <a:lnTo>
                      <a:pt x="824433" y="297675"/>
                    </a:lnTo>
                    <a:lnTo>
                      <a:pt x="824369" y="297878"/>
                    </a:lnTo>
                    <a:lnTo>
                      <a:pt x="823595" y="297929"/>
                    </a:lnTo>
                    <a:lnTo>
                      <a:pt x="822312" y="298246"/>
                    </a:lnTo>
                    <a:lnTo>
                      <a:pt x="821550" y="298577"/>
                    </a:lnTo>
                    <a:lnTo>
                      <a:pt x="822731" y="298577"/>
                    </a:lnTo>
                    <a:lnTo>
                      <a:pt x="823861" y="298500"/>
                    </a:lnTo>
                    <a:lnTo>
                      <a:pt x="824242" y="298411"/>
                    </a:lnTo>
                    <a:lnTo>
                      <a:pt x="824103" y="298945"/>
                    </a:lnTo>
                    <a:lnTo>
                      <a:pt x="824306" y="298399"/>
                    </a:lnTo>
                    <a:lnTo>
                      <a:pt x="825055" y="298208"/>
                    </a:lnTo>
                    <a:lnTo>
                      <a:pt x="825474" y="296735"/>
                    </a:lnTo>
                    <a:close/>
                  </a:path>
                  <a:path w="908050" h="307339">
                    <a:moveTo>
                      <a:pt x="827544" y="291858"/>
                    </a:moveTo>
                    <a:lnTo>
                      <a:pt x="826909" y="292595"/>
                    </a:lnTo>
                    <a:lnTo>
                      <a:pt x="827036" y="292595"/>
                    </a:lnTo>
                    <a:lnTo>
                      <a:pt x="827227" y="292595"/>
                    </a:lnTo>
                    <a:lnTo>
                      <a:pt x="827544" y="291858"/>
                    </a:lnTo>
                    <a:close/>
                  </a:path>
                  <a:path w="908050" h="307339">
                    <a:moveTo>
                      <a:pt x="829335" y="12725"/>
                    </a:moveTo>
                    <a:lnTo>
                      <a:pt x="828954" y="11925"/>
                    </a:lnTo>
                    <a:lnTo>
                      <a:pt x="828128" y="11925"/>
                    </a:lnTo>
                    <a:lnTo>
                      <a:pt x="829335" y="12725"/>
                    </a:lnTo>
                    <a:close/>
                  </a:path>
                  <a:path w="908050" h="307339">
                    <a:moveTo>
                      <a:pt x="829818" y="15659"/>
                    </a:moveTo>
                    <a:lnTo>
                      <a:pt x="828675" y="14643"/>
                    </a:lnTo>
                    <a:lnTo>
                      <a:pt x="828662" y="14770"/>
                    </a:lnTo>
                    <a:lnTo>
                      <a:pt x="829221" y="15735"/>
                    </a:lnTo>
                    <a:lnTo>
                      <a:pt x="829805" y="15735"/>
                    </a:lnTo>
                    <a:close/>
                  </a:path>
                  <a:path w="908050" h="307339">
                    <a:moveTo>
                      <a:pt x="830059" y="13195"/>
                    </a:moveTo>
                    <a:lnTo>
                      <a:pt x="829335" y="12725"/>
                    </a:lnTo>
                    <a:lnTo>
                      <a:pt x="829970" y="14058"/>
                    </a:lnTo>
                    <a:lnTo>
                      <a:pt x="830059" y="13195"/>
                    </a:lnTo>
                    <a:close/>
                  </a:path>
                  <a:path w="908050" h="307339">
                    <a:moveTo>
                      <a:pt x="830199" y="14770"/>
                    </a:moveTo>
                    <a:lnTo>
                      <a:pt x="830173" y="14465"/>
                    </a:lnTo>
                    <a:lnTo>
                      <a:pt x="829970" y="14058"/>
                    </a:lnTo>
                    <a:lnTo>
                      <a:pt x="829906" y="15735"/>
                    </a:lnTo>
                    <a:lnTo>
                      <a:pt x="830199" y="14770"/>
                    </a:lnTo>
                    <a:close/>
                  </a:path>
                  <a:path w="908050" h="307339">
                    <a:moveTo>
                      <a:pt x="832497" y="287299"/>
                    </a:moveTo>
                    <a:lnTo>
                      <a:pt x="832383" y="287515"/>
                    </a:lnTo>
                    <a:lnTo>
                      <a:pt x="832205" y="287515"/>
                    </a:lnTo>
                    <a:lnTo>
                      <a:pt x="831684" y="290055"/>
                    </a:lnTo>
                    <a:lnTo>
                      <a:pt x="832434" y="287515"/>
                    </a:lnTo>
                    <a:lnTo>
                      <a:pt x="832497" y="287299"/>
                    </a:lnTo>
                    <a:close/>
                  </a:path>
                  <a:path w="908050" h="307339">
                    <a:moveTo>
                      <a:pt x="833005" y="286245"/>
                    </a:moveTo>
                    <a:lnTo>
                      <a:pt x="832802" y="286245"/>
                    </a:lnTo>
                    <a:lnTo>
                      <a:pt x="832497" y="287299"/>
                    </a:lnTo>
                    <a:lnTo>
                      <a:pt x="833005" y="286245"/>
                    </a:lnTo>
                    <a:close/>
                  </a:path>
                  <a:path w="908050" h="307339">
                    <a:moveTo>
                      <a:pt x="833894" y="286245"/>
                    </a:moveTo>
                    <a:lnTo>
                      <a:pt x="833488" y="285521"/>
                    </a:lnTo>
                    <a:lnTo>
                      <a:pt x="833094" y="286245"/>
                    </a:lnTo>
                    <a:lnTo>
                      <a:pt x="833894" y="286245"/>
                    </a:lnTo>
                    <a:close/>
                  </a:path>
                  <a:path w="908050" h="307339">
                    <a:moveTo>
                      <a:pt x="835596" y="23317"/>
                    </a:moveTo>
                    <a:lnTo>
                      <a:pt x="835482" y="22085"/>
                    </a:lnTo>
                    <a:lnTo>
                      <a:pt x="832370" y="15735"/>
                    </a:lnTo>
                    <a:lnTo>
                      <a:pt x="833234" y="20815"/>
                    </a:lnTo>
                    <a:lnTo>
                      <a:pt x="834605" y="20815"/>
                    </a:lnTo>
                    <a:lnTo>
                      <a:pt x="834986" y="22085"/>
                    </a:lnTo>
                    <a:lnTo>
                      <a:pt x="835571" y="23304"/>
                    </a:lnTo>
                    <a:close/>
                  </a:path>
                  <a:path w="908050" h="307339">
                    <a:moveTo>
                      <a:pt x="835647" y="23355"/>
                    </a:moveTo>
                    <a:close/>
                  </a:path>
                  <a:path w="908050" h="307339">
                    <a:moveTo>
                      <a:pt x="836117" y="281165"/>
                    </a:moveTo>
                    <a:lnTo>
                      <a:pt x="835037" y="281165"/>
                    </a:lnTo>
                    <a:lnTo>
                      <a:pt x="835126" y="279895"/>
                    </a:lnTo>
                    <a:lnTo>
                      <a:pt x="818591" y="279895"/>
                    </a:lnTo>
                    <a:lnTo>
                      <a:pt x="817867" y="279895"/>
                    </a:lnTo>
                    <a:lnTo>
                      <a:pt x="817499" y="279895"/>
                    </a:lnTo>
                    <a:lnTo>
                      <a:pt x="817041" y="281165"/>
                    </a:lnTo>
                    <a:lnTo>
                      <a:pt x="817333" y="282435"/>
                    </a:lnTo>
                    <a:lnTo>
                      <a:pt x="816762" y="282435"/>
                    </a:lnTo>
                    <a:lnTo>
                      <a:pt x="816483" y="283705"/>
                    </a:lnTo>
                    <a:lnTo>
                      <a:pt x="815682" y="283705"/>
                    </a:lnTo>
                    <a:lnTo>
                      <a:pt x="815505" y="282435"/>
                    </a:lnTo>
                    <a:lnTo>
                      <a:pt x="813790" y="282435"/>
                    </a:lnTo>
                    <a:lnTo>
                      <a:pt x="813282" y="281165"/>
                    </a:lnTo>
                    <a:lnTo>
                      <a:pt x="785329" y="281165"/>
                    </a:lnTo>
                    <a:lnTo>
                      <a:pt x="780034" y="282435"/>
                    </a:lnTo>
                    <a:lnTo>
                      <a:pt x="780224" y="281165"/>
                    </a:lnTo>
                    <a:lnTo>
                      <a:pt x="771448" y="281165"/>
                    </a:lnTo>
                    <a:lnTo>
                      <a:pt x="767880" y="280225"/>
                    </a:lnTo>
                    <a:lnTo>
                      <a:pt x="766787" y="281165"/>
                    </a:lnTo>
                    <a:lnTo>
                      <a:pt x="749147" y="281165"/>
                    </a:lnTo>
                    <a:lnTo>
                      <a:pt x="745185" y="282435"/>
                    </a:lnTo>
                    <a:lnTo>
                      <a:pt x="744702" y="281165"/>
                    </a:lnTo>
                    <a:lnTo>
                      <a:pt x="744207" y="279895"/>
                    </a:lnTo>
                    <a:lnTo>
                      <a:pt x="741095" y="281165"/>
                    </a:lnTo>
                    <a:lnTo>
                      <a:pt x="736282" y="281165"/>
                    </a:lnTo>
                    <a:lnTo>
                      <a:pt x="736434" y="279895"/>
                    </a:lnTo>
                    <a:lnTo>
                      <a:pt x="731494" y="281165"/>
                    </a:lnTo>
                    <a:lnTo>
                      <a:pt x="722769" y="281165"/>
                    </a:lnTo>
                    <a:lnTo>
                      <a:pt x="721982" y="279895"/>
                    </a:lnTo>
                    <a:lnTo>
                      <a:pt x="721715" y="282435"/>
                    </a:lnTo>
                    <a:lnTo>
                      <a:pt x="718807" y="281190"/>
                    </a:lnTo>
                    <a:lnTo>
                      <a:pt x="712038" y="282435"/>
                    </a:lnTo>
                    <a:lnTo>
                      <a:pt x="708063" y="281165"/>
                    </a:lnTo>
                    <a:lnTo>
                      <a:pt x="704088" y="279895"/>
                    </a:lnTo>
                    <a:lnTo>
                      <a:pt x="666851" y="279895"/>
                    </a:lnTo>
                    <a:lnTo>
                      <a:pt x="666597" y="281165"/>
                    </a:lnTo>
                    <a:lnTo>
                      <a:pt x="665721" y="281165"/>
                    </a:lnTo>
                    <a:lnTo>
                      <a:pt x="665340" y="279895"/>
                    </a:lnTo>
                    <a:lnTo>
                      <a:pt x="664591" y="279895"/>
                    </a:lnTo>
                    <a:lnTo>
                      <a:pt x="663244" y="277355"/>
                    </a:lnTo>
                    <a:lnTo>
                      <a:pt x="662609" y="276085"/>
                    </a:lnTo>
                    <a:lnTo>
                      <a:pt x="661962" y="274815"/>
                    </a:lnTo>
                    <a:lnTo>
                      <a:pt x="660793" y="272275"/>
                    </a:lnTo>
                    <a:lnTo>
                      <a:pt x="661289" y="272275"/>
                    </a:lnTo>
                    <a:lnTo>
                      <a:pt x="661263" y="271881"/>
                    </a:lnTo>
                    <a:lnTo>
                      <a:pt x="660234" y="271005"/>
                    </a:lnTo>
                    <a:lnTo>
                      <a:pt x="659942" y="268465"/>
                    </a:lnTo>
                    <a:lnTo>
                      <a:pt x="659320" y="267195"/>
                    </a:lnTo>
                    <a:lnTo>
                      <a:pt x="659536" y="268465"/>
                    </a:lnTo>
                    <a:lnTo>
                      <a:pt x="657999" y="267195"/>
                    </a:lnTo>
                    <a:lnTo>
                      <a:pt x="657631" y="265544"/>
                    </a:lnTo>
                    <a:lnTo>
                      <a:pt x="657542" y="263385"/>
                    </a:lnTo>
                    <a:lnTo>
                      <a:pt x="655421" y="262115"/>
                    </a:lnTo>
                    <a:lnTo>
                      <a:pt x="655383" y="260845"/>
                    </a:lnTo>
                    <a:lnTo>
                      <a:pt x="654862" y="260845"/>
                    </a:lnTo>
                    <a:lnTo>
                      <a:pt x="654977" y="259575"/>
                    </a:lnTo>
                    <a:lnTo>
                      <a:pt x="655091" y="258305"/>
                    </a:lnTo>
                    <a:lnTo>
                      <a:pt x="654570" y="258305"/>
                    </a:lnTo>
                    <a:lnTo>
                      <a:pt x="652551" y="254495"/>
                    </a:lnTo>
                    <a:lnTo>
                      <a:pt x="651281" y="254495"/>
                    </a:lnTo>
                    <a:lnTo>
                      <a:pt x="650278" y="251955"/>
                    </a:lnTo>
                    <a:lnTo>
                      <a:pt x="651421" y="253225"/>
                    </a:lnTo>
                    <a:lnTo>
                      <a:pt x="650849" y="251955"/>
                    </a:lnTo>
                    <a:lnTo>
                      <a:pt x="646798" y="243065"/>
                    </a:lnTo>
                    <a:lnTo>
                      <a:pt x="647217" y="245605"/>
                    </a:lnTo>
                    <a:lnTo>
                      <a:pt x="646595" y="245605"/>
                    </a:lnTo>
                    <a:lnTo>
                      <a:pt x="644677" y="243065"/>
                    </a:lnTo>
                    <a:lnTo>
                      <a:pt x="644245" y="241795"/>
                    </a:lnTo>
                    <a:lnTo>
                      <a:pt x="645820" y="243065"/>
                    </a:lnTo>
                    <a:lnTo>
                      <a:pt x="645337" y="241795"/>
                    </a:lnTo>
                    <a:lnTo>
                      <a:pt x="644639" y="240525"/>
                    </a:lnTo>
                    <a:lnTo>
                      <a:pt x="643331" y="239255"/>
                    </a:lnTo>
                    <a:lnTo>
                      <a:pt x="641311" y="236715"/>
                    </a:lnTo>
                    <a:lnTo>
                      <a:pt x="641184" y="235445"/>
                    </a:lnTo>
                    <a:lnTo>
                      <a:pt x="641972" y="236715"/>
                    </a:lnTo>
                    <a:lnTo>
                      <a:pt x="640575" y="234175"/>
                    </a:lnTo>
                    <a:lnTo>
                      <a:pt x="641299" y="232905"/>
                    </a:lnTo>
                    <a:lnTo>
                      <a:pt x="640118" y="230365"/>
                    </a:lnTo>
                    <a:lnTo>
                      <a:pt x="638530" y="229095"/>
                    </a:lnTo>
                    <a:lnTo>
                      <a:pt x="638429" y="227825"/>
                    </a:lnTo>
                    <a:lnTo>
                      <a:pt x="638327" y="226555"/>
                    </a:lnTo>
                    <a:lnTo>
                      <a:pt x="637298" y="227825"/>
                    </a:lnTo>
                    <a:lnTo>
                      <a:pt x="635584" y="225285"/>
                    </a:lnTo>
                    <a:lnTo>
                      <a:pt x="637578" y="226555"/>
                    </a:lnTo>
                    <a:lnTo>
                      <a:pt x="637222" y="225285"/>
                    </a:lnTo>
                    <a:lnTo>
                      <a:pt x="635952" y="224015"/>
                    </a:lnTo>
                    <a:lnTo>
                      <a:pt x="634301" y="220205"/>
                    </a:lnTo>
                    <a:lnTo>
                      <a:pt x="634669" y="220205"/>
                    </a:lnTo>
                    <a:lnTo>
                      <a:pt x="632053" y="218935"/>
                    </a:lnTo>
                    <a:lnTo>
                      <a:pt x="631393" y="211315"/>
                    </a:lnTo>
                    <a:lnTo>
                      <a:pt x="629577" y="212585"/>
                    </a:lnTo>
                    <a:lnTo>
                      <a:pt x="629361" y="210045"/>
                    </a:lnTo>
                    <a:lnTo>
                      <a:pt x="629246" y="208775"/>
                    </a:lnTo>
                    <a:lnTo>
                      <a:pt x="628802" y="208775"/>
                    </a:lnTo>
                    <a:lnTo>
                      <a:pt x="627646" y="210045"/>
                    </a:lnTo>
                    <a:lnTo>
                      <a:pt x="627087" y="208775"/>
                    </a:lnTo>
                    <a:lnTo>
                      <a:pt x="626516" y="207505"/>
                    </a:lnTo>
                    <a:lnTo>
                      <a:pt x="626046" y="206235"/>
                    </a:lnTo>
                    <a:lnTo>
                      <a:pt x="626973" y="206235"/>
                    </a:lnTo>
                    <a:lnTo>
                      <a:pt x="627113" y="204965"/>
                    </a:lnTo>
                    <a:lnTo>
                      <a:pt x="624979" y="204965"/>
                    </a:lnTo>
                    <a:lnTo>
                      <a:pt x="621563" y="196075"/>
                    </a:lnTo>
                    <a:lnTo>
                      <a:pt x="617245" y="187185"/>
                    </a:lnTo>
                    <a:lnTo>
                      <a:pt x="612775" y="178295"/>
                    </a:lnTo>
                    <a:lnTo>
                      <a:pt x="608914" y="169405"/>
                    </a:lnTo>
                    <a:lnTo>
                      <a:pt x="606018" y="164325"/>
                    </a:lnTo>
                    <a:lnTo>
                      <a:pt x="602081" y="157975"/>
                    </a:lnTo>
                    <a:lnTo>
                      <a:pt x="599287" y="152895"/>
                    </a:lnTo>
                    <a:lnTo>
                      <a:pt x="599821" y="152895"/>
                    </a:lnTo>
                    <a:lnTo>
                      <a:pt x="599313" y="151625"/>
                    </a:lnTo>
                    <a:lnTo>
                      <a:pt x="597242" y="146545"/>
                    </a:lnTo>
                    <a:lnTo>
                      <a:pt x="598716" y="151625"/>
                    </a:lnTo>
                    <a:lnTo>
                      <a:pt x="597090" y="149085"/>
                    </a:lnTo>
                    <a:lnTo>
                      <a:pt x="596480" y="147815"/>
                    </a:lnTo>
                    <a:lnTo>
                      <a:pt x="595655" y="146545"/>
                    </a:lnTo>
                    <a:lnTo>
                      <a:pt x="595668" y="145275"/>
                    </a:lnTo>
                    <a:lnTo>
                      <a:pt x="596277" y="144005"/>
                    </a:lnTo>
                    <a:lnTo>
                      <a:pt x="597916" y="141465"/>
                    </a:lnTo>
                    <a:lnTo>
                      <a:pt x="599236" y="138925"/>
                    </a:lnTo>
                    <a:lnTo>
                      <a:pt x="600392" y="137655"/>
                    </a:lnTo>
                    <a:lnTo>
                      <a:pt x="601764" y="131305"/>
                    </a:lnTo>
                    <a:lnTo>
                      <a:pt x="603872" y="135115"/>
                    </a:lnTo>
                    <a:lnTo>
                      <a:pt x="605129" y="131368"/>
                    </a:lnTo>
                    <a:lnTo>
                      <a:pt x="605345" y="131076"/>
                    </a:lnTo>
                    <a:lnTo>
                      <a:pt x="605510" y="130619"/>
                    </a:lnTo>
                    <a:lnTo>
                      <a:pt x="605561" y="130251"/>
                    </a:lnTo>
                    <a:lnTo>
                      <a:pt x="605383" y="130606"/>
                    </a:lnTo>
                    <a:lnTo>
                      <a:pt x="605574" y="130035"/>
                    </a:lnTo>
                    <a:lnTo>
                      <a:pt x="605561" y="131305"/>
                    </a:lnTo>
                    <a:lnTo>
                      <a:pt x="606132" y="130035"/>
                    </a:lnTo>
                    <a:lnTo>
                      <a:pt x="609549" y="122415"/>
                    </a:lnTo>
                    <a:lnTo>
                      <a:pt x="611708" y="117335"/>
                    </a:lnTo>
                    <a:lnTo>
                      <a:pt x="612990" y="118605"/>
                    </a:lnTo>
                    <a:lnTo>
                      <a:pt x="613168" y="117335"/>
                    </a:lnTo>
                    <a:lnTo>
                      <a:pt x="613702" y="113525"/>
                    </a:lnTo>
                    <a:lnTo>
                      <a:pt x="614286" y="114795"/>
                    </a:lnTo>
                    <a:lnTo>
                      <a:pt x="613879" y="113525"/>
                    </a:lnTo>
                    <a:lnTo>
                      <a:pt x="614984" y="113525"/>
                    </a:lnTo>
                    <a:lnTo>
                      <a:pt x="616775" y="110985"/>
                    </a:lnTo>
                    <a:lnTo>
                      <a:pt x="617016" y="110985"/>
                    </a:lnTo>
                    <a:lnTo>
                      <a:pt x="617562" y="108445"/>
                    </a:lnTo>
                    <a:lnTo>
                      <a:pt x="618363" y="108445"/>
                    </a:lnTo>
                    <a:lnTo>
                      <a:pt x="620255" y="105905"/>
                    </a:lnTo>
                    <a:lnTo>
                      <a:pt x="623620" y="99555"/>
                    </a:lnTo>
                    <a:lnTo>
                      <a:pt x="625970" y="98285"/>
                    </a:lnTo>
                    <a:lnTo>
                      <a:pt x="629259" y="91935"/>
                    </a:lnTo>
                    <a:lnTo>
                      <a:pt x="633514" y="85585"/>
                    </a:lnTo>
                    <a:lnTo>
                      <a:pt x="638238" y="77965"/>
                    </a:lnTo>
                    <a:lnTo>
                      <a:pt x="640105" y="75425"/>
                    </a:lnTo>
                    <a:lnTo>
                      <a:pt x="642899" y="71615"/>
                    </a:lnTo>
                    <a:lnTo>
                      <a:pt x="643140" y="69075"/>
                    </a:lnTo>
                    <a:lnTo>
                      <a:pt x="644766" y="66535"/>
                    </a:lnTo>
                    <a:lnTo>
                      <a:pt x="645998" y="65265"/>
                    </a:lnTo>
                    <a:lnTo>
                      <a:pt x="648208" y="62725"/>
                    </a:lnTo>
                    <a:lnTo>
                      <a:pt x="649274" y="60185"/>
                    </a:lnTo>
                    <a:lnTo>
                      <a:pt x="649655" y="57645"/>
                    </a:lnTo>
                    <a:lnTo>
                      <a:pt x="651217" y="56515"/>
                    </a:lnTo>
                    <a:lnTo>
                      <a:pt x="651103" y="56743"/>
                    </a:lnTo>
                    <a:lnTo>
                      <a:pt x="651294" y="56464"/>
                    </a:lnTo>
                    <a:lnTo>
                      <a:pt x="651471" y="56375"/>
                    </a:lnTo>
                    <a:lnTo>
                      <a:pt x="652640" y="53835"/>
                    </a:lnTo>
                    <a:lnTo>
                      <a:pt x="654354" y="52565"/>
                    </a:lnTo>
                    <a:lnTo>
                      <a:pt x="654850" y="50025"/>
                    </a:lnTo>
                    <a:lnTo>
                      <a:pt x="656361" y="47485"/>
                    </a:lnTo>
                    <a:lnTo>
                      <a:pt x="657682" y="46596"/>
                    </a:lnTo>
                    <a:lnTo>
                      <a:pt x="657326" y="46215"/>
                    </a:lnTo>
                    <a:lnTo>
                      <a:pt x="661847" y="42405"/>
                    </a:lnTo>
                    <a:lnTo>
                      <a:pt x="667626" y="33515"/>
                    </a:lnTo>
                    <a:lnTo>
                      <a:pt x="672033" y="27165"/>
                    </a:lnTo>
                    <a:lnTo>
                      <a:pt x="673760" y="24625"/>
                    </a:lnTo>
                    <a:lnTo>
                      <a:pt x="747090" y="24625"/>
                    </a:lnTo>
                    <a:lnTo>
                      <a:pt x="786371" y="22085"/>
                    </a:lnTo>
                    <a:lnTo>
                      <a:pt x="802055" y="20815"/>
                    </a:lnTo>
                    <a:lnTo>
                      <a:pt x="813689" y="19545"/>
                    </a:lnTo>
                    <a:lnTo>
                      <a:pt x="814781" y="18338"/>
                    </a:lnTo>
                    <a:lnTo>
                      <a:pt x="815009" y="18338"/>
                    </a:lnTo>
                    <a:lnTo>
                      <a:pt x="816152" y="17881"/>
                    </a:lnTo>
                    <a:lnTo>
                      <a:pt x="817346" y="17500"/>
                    </a:lnTo>
                    <a:lnTo>
                      <a:pt x="816089" y="17780"/>
                    </a:lnTo>
                    <a:lnTo>
                      <a:pt x="818045" y="17005"/>
                    </a:lnTo>
                    <a:lnTo>
                      <a:pt x="817549" y="17005"/>
                    </a:lnTo>
                    <a:lnTo>
                      <a:pt x="821956" y="14465"/>
                    </a:lnTo>
                    <a:lnTo>
                      <a:pt x="818667" y="14465"/>
                    </a:lnTo>
                    <a:lnTo>
                      <a:pt x="820013" y="13652"/>
                    </a:lnTo>
                    <a:lnTo>
                      <a:pt x="817905" y="14465"/>
                    </a:lnTo>
                    <a:lnTo>
                      <a:pt x="818426" y="13195"/>
                    </a:lnTo>
                    <a:lnTo>
                      <a:pt x="817829" y="14465"/>
                    </a:lnTo>
                    <a:lnTo>
                      <a:pt x="812965" y="14465"/>
                    </a:lnTo>
                    <a:lnTo>
                      <a:pt x="811949" y="17005"/>
                    </a:lnTo>
                    <a:lnTo>
                      <a:pt x="808101" y="15735"/>
                    </a:lnTo>
                    <a:lnTo>
                      <a:pt x="806043" y="15735"/>
                    </a:lnTo>
                    <a:lnTo>
                      <a:pt x="807250" y="14465"/>
                    </a:lnTo>
                    <a:lnTo>
                      <a:pt x="807008" y="14338"/>
                    </a:lnTo>
                    <a:lnTo>
                      <a:pt x="809942" y="13195"/>
                    </a:lnTo>
                    <a:lnTo>
                      <a:pt x="809180" y="13195"/>
                    </a:lnTo>
                    <a:lnTo>
                      <a:pt x="805205" y="12115"/>
                    </a:lnTo>
                    <a:lnTo>
                      <a:pt x="808215" y="13195"/>
                    </a:lnTo>
                    <a:lnTo>
                      <a:pt x="805141" y="13195"/>
                    </a:lnTo>
                    <a:lnTo>
                      <a:pt x="805205" y="12166"/>
                    </a:lnTo>
                    <a:lnTo>
                      <a:pt x="804494" y="11925"/>
                    </a:lnTo>
                    <a:lnTo>
                      <a:pt x="798969" y="11925"/>
                    </a:lnTo>
                    <a:lnTo>
                      <a:pt x="798245" y="10655"/>
                    </a:lnTo>
                    <a:lnTo>
                      <a:pt x="794702" y="13195"/>
                    </a:lnTo>
                    <a:lnTo>
                      <a:pt x="792911" y="11925"/>
                    </a:lnTo>
                    <a:lnTo>
                      <a:pt x="795731" y="10655"/>
                    </a:lnTo>
                    <a:lnTo>
                      <a:pt x="786955" y="10655"/>
                    </a:lnTo>
                    <a:lnTo>
                      <a:pt x="785533" y="10655"/>
                    </a:lnTo>
                    <a:lnTo>
                      <a:pt x="786460" y="10185"/>
                    </a:lnTo>
                    <a:lnTo>
                      <a:pt x="785647" y="9385"/>
                    </a:lnTo>
                    <a:lnTo>
                      <a:pt x="784809" y="10655"/>
                    </a:lnTo>
                    <a:lnTo>
                      <a:pt x="784110" y="10655"/>
                    </a:lnTo>
                    <a:lnTo>
                      <a:pt x="783501" y="9385"/>
                    </a:lnTo>
                    <a:lnTo>
                      <a:pt x="778941" y="10655"/>
                    </a:lnTo>
                    <a:lnTo>
                      <a:pt x="779132" y="9385"/>
                    </a:lnTo>
                    <a:lnTo>
                      <a:pt x="774433" y="8115"/>
                    </a:lnTo>
                    <a:lnTo>
                      <a:pt x="777151" y="10655"/>
                    </a:lnTo>
                    <a:lnTo>
                      <a:pt x="772782" y="10655"/>
                    </a:lnTo>
                    <a:lnTo>
                      <a:pt x="772210" y="9385"/>
                    </a:lnTo>
                    <a:lnTo>
                      <a:pt x="770191" y="9385"/>
                    </a:lnTo>
                    <a:lnTo>
                      <a:pt x="770661" y="8115"/>
                    </a:lnTo>
                    <a:lnTo>
                      <a:pt x="772363" y="8115"/>
                    </a:lnTo>
                    <a:lnTo>
                      <a:pt x="764057" y="6845"/>
                    </a:lnTo>
                    <a:lnTo>
                      <a:pt x="749973" y="4305"/>
                    </a:lnTo>
                    <a:lnTo>
                      <a:pt x="736396" y="4305"/>
                    </a:lnTo>
                    <a:lnTo>
                      <a:pt x="734745" y="3035"/>
                    </a:lnTo>
                    <a:lnTo>
                      <a:pt x="733094" y="1765"/>
                    </a:lnTo>
                    <a:lnTo>
                      <a:pt x="726186" y="1765"/>
                    </a:lnTo>
                    <a:lnTo>
                      <a:pt x="726059" y="3035"/>
                    </a:lnTo>
                    <a:lnTo>
                      <a:pt x="718502" y="1765"/>
                    </a:lnTo>
                    <a:lnTo>
                      <a:pt x="702183" y="1765"/>
                    </a:lnTo>
                    <a:lnTo>
                      <a:pt x="693915" y="495"/>
                    </a:lnTo>
                    <a:lnTo>
                      <a:pt x="695210" y="1765"/>
                    </a:lnTo>
                    <a:lnTo>
                      <a:pt x="691299" y="1765"/>
                    </a:lnTo>
                    <a:lnTo>
                      <a:pt x="689508" y="3035"/>
                    </a:lnTo>
                    <a:lnTo>
                      <a:pt x="689229" y="1765"/>
                    </a:lnTo>
                    <a:lnTo>
                      <a:pt x="690803" y="495"/>
                    </a:lnTo>
                    <a:lnTo>
                      <a:pt x="687641" y="1765"/>
                    </a:lnTo>
                    <a:lnTo>
                      <a:pt x="683285" y="1765"/>
                    </a:lnTo>
                    <a:lnTo>
                      <a:pt x="679450" y="495"/>
                    </a:lnTo>
                    <a:lnTo>
                      <a:pt x="660869" y="495"/>
                    </a:lnTo>
                    <a:lnTo>
                      <a:pt x="655408" y="9385"/>
                    </a:lnTo>
                    <a:lnTo>
                      <a:pt x="651510" y="14465"/>
                    </a:lnTo>
                    <a:lnTo>
                      <a:pt x="648423" y="19545"/>
                    </a:lnTo>
                    <a:lnTo>
                      <a:pt x="645350" y="23355"/>
                    </a:lnTo>
                    <a:lnTo>
                      <a:pt x="636955" y="37325"/>
                    </a:lnTo>
                    <a:lnTo>
                      <a:pt x="619264" y="63995"/>
                    </a:lnTo>
                    <a:lnTo>
                      <a:pt x="610920" y="77965"/>
                    </a:lnTo>
                    <a:lnTo>
                      <a:pt x="612533" y="75425"/>
                    </a:lnTo>
                    <a:lnTo>
                      <a:pt x="613270" y="76695"/>
                    </a:lnTo>
                    <a:lnTo>
                      <a:pt x="611682" y="79235"/>
                    </a:lnTo>
                    <a:lnTo>
                      <a:pt x="605815" y="83045"/>
                    </a:lnTo>
                    <a:lnTo>
                      <a:pt x="606132" y="88125"/>
                    </a:lnTo>
                    <a:lnTo>
                      <a:pt x="600976" y="93205"/>
                    </a:lnTo>
                    <a:lnTo>
                      <a:pt x="596468" y="100825"/>
                    </a:lnTo>
                    <a:lnTo>
                      <a:pt x="591693" y="107175"/>
                    </a:lnTo>
                    <a:lnTo>
                      <a:pt x="587197" y="113525"/>
                    </a:lnTo>
                    <a:lnTo>
                      <a:pt x="583552" y="121145"/>
                    </a:lnTo>
                    <a:lnTo>
                      <a:pt x="582752" y="121145"/>
                    </a:lnTo>
                    <a:lnTo>
                      <a:pt x="581545" y="122415"/>
                    </a:lnTo>
                    <a:lnTo>
                      <a:pt x="581787" y="123685"/>
                    </a:lnTo>
                    <a:lnTo>
                      <a:pt x="580936" y="124955"/>
                    </a:lnTo>
                    <a:lnTo>
                      <a:pt x="580758" y="124955"/>
                    </a:lnTo>
                    <a:lnTo>
                      <a:pt x="579539" y="126225"/>
                    </a:lnTo>
                    <a:lnTo>
                      <a:pt x="577443" y="130035"/>
                    </a:lnTo>
                    <a:lnTo>
                      <a:pt x="576859" y="131305"/>
                    </a:lnTo>
                    <a:lnTo>
                      <a:pt x="574332" y="135115"/>
                    </a:lnTo>
                    <a:lnTo>
                      <a:pt x="573163" y="136385"/>
                    </a:lnTo>
                    <a:lnTo>
                      <a:pt x="573913" y="137655"/>
                    </a:lnTo>
                    <a:lnTo>
                      <a:pt x="571601" y="141465"/>
                    </a:lnTo>
                    <a:lnTo>
                      <a:pt x="571906" y="138925"/>
                    </a:lnTo>
                    <a:lnTo>
                      <a:pt x="570001" y="142735"/>
                    </a:lnTo>
                    <a:lnTo>
                      <a:pt x="569556" y="142735"/>
                    </a:lnTo>
                    <a:lnTo>
                      <a:pt x="569239" y="144005"/>
                    </a:lnTo>
                    <a:lnTo>
                      <a:pt x="572122" y="147815"/>
                    </a:lnTo>
                    <a:lnTo>
                      <a:pt x="571131" y="147815"/>
                    </a:lnTo>
                    <a:lnTo>
                      <a:pt x="576986" y="157975"/>
                    </a:lnTo>
                    <a:lnTo>
                      <a:pt x="577329" y="159245"/>
                    </a:lnTo>
                    <a:lnTo>
                      <a:pt x="579094" y="163055"/>
                    </a:lnTo>
                    <a:lnTo>
                      <a:pt x="582472" y="166865"/>
                    </a:lnTo>
                    <a:lnTo>
                      <a:pt x="584377" y="171945"/>
                    </a:lnTo>
                    <a:lnTo>
                      <a:pt x="584060" y="173215"/>
                    </a:lnTo>
                    <a:lnTo>
                      <a:pt x="586765" y="178295"/>
                    </a:lnTo>
                    <a:lnTo>
                      <a:pt x="588124" y="182105"/>
                    </a:lnTo>
                    <a:lnTo>
                      <a:pt x="591019" y="187185"/>
                    </a:lnTo>
                    <a:lnTo>
                      <a:pt x="594233" y="192265"/>
                    </a:lnTo>
                    <a:lnTo>
                      <a:pt x="597535" y="198615"/>
                    </a:lnTo>
                    <a:lnTo>
                      <a:pt x="600697" y="204965"/>
                    </a:lnTo>
                    <a:lnTo>
                      <a:pt x="601535" y="204965"/>
                    </a:lnTo>
                    <a:lnTo>
                      <a:pt x="602716" y="207505"/>
                    </a:lnTo>
                    <a:lnTo>
                      <a:pt x="602272" y="207505"/>
                    </a:lnTo>
                    <a:lnTo>
                      <a:pt x="602081" y="208775"/>
                    </a:lnTo>
                    <a:lnTo>
                      <a:pt x="604177" y="211353"/>
                    </a:lnTo>
                    <a:lnTo>
                      <a:pt x="603669" y="208775"/>
                    </a:lnTo>
                    <a:lnTo>
                      <a:pt x="605434" y="210045"/>
                    </a:lnTo>
                    <a:lnTo>
                      <a:pt x="606221" y="212585"/>
                    </a:lnTo>
                    <a:lnTo>
                      <a:pt x="605993" y="212585"/>
                    </a:lnTo>
                    <a:lnTo>
                      <a:pt x="607314" y="215125"/>
                    </a:lnTo>
                    <a:lnTo>
                      <a:pt x="606691" y="215125"/>
                    </a:lnTo>
                    <a:lnTo>
                      <a:pt x="607123" y="216395"/>
                    </a:lnTo>
                    <a:lnTo>
                      <a:pt x="606501" y="217665"/>
                    </a:lnTo>
                    <a:lnTo>
                      <a:pt x="610336" y="224015"/>
                    </a:lnTo>
                    <a:lnTo>
                      <a:pt x="614083" y="227825"/>
                    </a:lnTo>
                    <a:lnTo>
                      <a:pt x="617524" y="235445"/>
                    </a:lnTo>
                    <a:lnTo>
                      <a:pt x="616331" y="235445"/>
                    </a:lnTo>
                    <a:lnTo>
                      <a:pt x="619798" y="239725"/>
                    </a:lnTo>
                    <a:lnTo>
                      <a:pt x="621068" y="240525"/>
                    </a:lnTo>
                    <a:lnTo>
                      <a:pt x="621677" y="241795"/>
                    </a:lnTo>
                    <a:lnTo>
                      <a:pt x="622731" y="243065"/>
                    </a:lnTo>
                    <a:lnTo>
                      <a:pt x="621690" y="243065"/>
                    </a:lnTo>
                    <a:lnTo>
                      <a:pt x="621995" y="244335"/>
                    </a:lnTo>
                    <a:lnTo>
                      <a:pt x="621347" y="244335"/>
                    </a:lnTo>
                    <a:lnTo>
                      <a:pt x="622973" y="246875"/>
                    </a:lnTo>
                    <a:lnTo>
                      <a:pt x="626122" y="251955"/>
                    </a:lnTo>
                    <a:lnTo>
                      <a:pt x="626795" y="257035"/>
                    </a:lnTo>
                    <a:lnTo>
                      <a:pt x="630389" y="262115"/>
                    </a:lnTo>
                    <a:lnTo>
                      <a:pt x="631101" y="262115"/>
                    </a:lnTo>
                    <a:lnTo>
                      <a:pt x="629424" y="259575"/>
                    </a:lnTo>
                    <a:lnTo>
                      <a:pt x="630135" y="259575"/>
                    </a:lnTo>
                    <a:lnTo>
                      <a:pt x="633958" y="264655"/>
                    </a:lnTo>
                    <a:lnTo>
                      <a:pt x="631698" y="265925"/>
                    </a:lnTo>
                    <a:lnTo>
                      <a:pt x="635025" y="269735"/>
                    </a:lnTo>
                    <a:lnTo>
                      <a:pt x="633793" y="269735"/>
                    </a:lnTo>
                    <a:lnTo>
                      <a:pt x="635114" y="271005"/>
                    </a:lnTo>
                    <a:lnTo>
                      <a:pt x="636079" y="271005"/>
                    </a:lnTo>
                    <a:lnTo>
                      <a:pt x="636905" y="273545"/>
                    </a:lnTo>
                    <a:lnTo>
                      <a:pt x="636308" y="274815"/>
                    </a:lnTo>
                    <a:lnTo>
                      <a:pt x="636333" y="275018"/>
                    </a:lnTo>
                    <a:lnTo>
                      <a:pt x="637540" y="277355"/>
                    </a:lnTo>
                    <a:lnTo>
                      <a:pt x="637552" y="276085"/>
                    </a:lnTo>
                    <a:lnTo>
                      <a:pt x="638949" y="277355"/>
                    </a:lnTo>
                    <a:lnTo>
                      <a:pt x="638924" y="277850"/>
                    </a:lnTo>
                    <a:lnTo>
                      <a:pt x="639559" y="278625"/>
                    </a:lnTo>
                    <a:lnTo>
                      <a:pt x="640715" y="282435"/>
                    </a:lnTo>
                    <a:lnTo>
                      <a:pt x="642886" y="286245"/>
                    </a:lnTo>
                    <a:lnTo>
                      <a:pt x="645045" y="291325"/>
                    </a:lnTo>
                    <a:lnTo>
                      <a:pt x="644347" y="291325"/>
                    </a:lnTo>
                    <a:lnTo>
                      <a:pt x="648284" y="296405"/>
                    </a:lnTo>
                    <a:lnTo>
                      <a:pt x="646290" y="296405"/>
                    </a:lnTo>
                    <a:lnTo>
                      <a:pt x="650722" y="304025"/>
                    </a:lnTo>
                    <a:lnTo>
                      <a:pt x="650989" y="305295"/>
                    </a:lnTo>
                    <a:lnTo>
                      <a:pt x="668667" y="304025"/>
                    </a:lnTo>
                    <a:lnTo>
                      <a:pt x="698665" y="304025"/>
                    </a:lnTo>
                    <a:lnTo>
                      <a:pt x="701281" y="302755"/>
                    </a:lnTo>
                    <a:lnTo>
                      <a:pt x="708939" y="302755"/>
                    </a:lnTo>
                    <a:lnTo>
                      <a:pt x="709345" y="304025"/>
                    </a:lnTo>
                    <a:lnTo>
                      <a:pt x="712546" y="302755"/>
                    </a:lnTo>
                    <a:lnTo>
                      <a:pt x="713092" y="303288"/>
                    </a:lnTo>
                    <a:lnTo>
                      <a:pt x="713600" y="302755"/>
                    </a:lnTo>
                    <a:lnTo>
                      <a:pt x="713841" y="304025"/>
                    </a:lnTo>
                    <a:lnTo>
                      <a:pt x="721804" y="304025"/>
                    </a:lnTo>
                    <a:lnTo>
                      <a:pt x="716445" y="305295"/>
                    </a:lnTo>
                    <a:lnTo>
                      <a:pt x="731621" y="305295"/>
                    </a:lnTo>
                    <a:lnTo>
                      <a:pt x="730478" y="304025"/>
                    </a:lnTo>
                    <a:lnTo>
                      <a:pt x="732421" y="304025"/>
                    </a:lnTo>
                    <a:lnTo>
                      <a:pt x="732675" y="305295"/>
                    </a:lnTo>
                    <a:lnTo>
                      <a:pt x="741794" y="305295"/>
                    </a:lnTo>
                    <a:lnTo>
                      <a:pt x="742746" y="302755"/>
                    </a:lnTo>
                    <a:lnTo>
                      <a:pt x="743216" y="301485"/>
                    </a:lnTo>
                    <a:lnTo>
                      <a:pt x="751090" y="302666"/>
                    </a:lnTo>
                    <a:lnTo>
                      <a:pt x="751967" y="301904"/>
                    </a:lnTo>
                    <a:lnTo>
                      <a:pt x="751103" y="301485"/>
                    </a:lnTo>
                    <a:lnTo>
                      <a:pt x="751332" y="300215"/>
                    </a:lnTo>
                    <a:lnTo>
                      <a:pt x="753948" y="301320"/>
                    </a:lnTo>
                    <a:lnTo>
                      <a:pt x="754316" y="301320"/>
                    </a:lnTo>
                    <a:lnTo>
                      <a:pt x="755091" y="301320"/>
                    </a:lnTo>
                    <a:lnTo>
                      <a:pt x="754189" y="300266"/>
                    </a:lnTo>
                    <a:lnTo>
                      <a:pt x="766279" y="300215"/>
                    </a:lnTo>
                    <a:lnTo>
                      <a:pt x="768502" y="301485"/>
                    </a:lnTo>
                    <a:lnTo>
                      <a:pt x="769950" y="300215"/>
                    </a:lnTo>
                    <a:lnTo>
                      <a:pt x="771575" y="298945"/>
                    </a:lnTo>
                    <a:lnTo>
                      <a:pt x="774687" y="298945"/>
                    </a:lnTo>
                    <a:lnTo>
                      <a:pt x="776922" y="300215"/>
                    </a:lnTo>
                    <a:lnTo>
                      <a:pt x="779665" y="300215"/>
                    </a:lnTo>
                    <a:lnTo>
                      <a:pt x="779691" y="300342"/>
                    </a:lnTo>
                    <a:lnTo>
                      <a:pt x="780211" y="300621"/>
                    </a:lnTo>
                    <a:lnTo>
                      <a:pt x="781583" y="300418"/>
                    </a:lnTo>
                    <a:lnTo>
                      <a:pt x="780554" y="300215"/>
                    </a:lnTo>
                    <a:lnTo>
                      <a:pt x="782370" y="300215"/>
                    </a:lnTo>
                    <a:lnTo>
                      <a:pt x="781926" y="298945"/>
                    </a:lnTo>
                    <a:lnTo>
                      <a:pt x="785266" y="300215"/>
                    </a:lnTo>
                    <a:lnTo>
                      <a:pt x="789393" y="300215"/>
                    </a:lnTo>
                    <a:lnTo>
                      <a:pt x="790562" y="298945"/>
                    </a:lnTo>
                    <a:lnTo>
                      <a:pt x="792264" y="298945"/>
                    </a:lnTo>
                    <a:lnTo>
                      <a:pt x="794194" y="297675"/>
                    </a:lnTo>
                    <a:lnTo>
                      <a:pt x="795413" y="298945"/>
                    </a:lnTo>
                    <a:lnTo>
                      <a:pt x="793546" y="300215"/>
                    </a:lnTo>
                    <a:lnTo>
                      <a:pt x="797115" y="298945"/>
                    </a:lnTo>
                    <a:lnTo>
                      <a:pt x="799426" y="298945"/>
                    </a:lnTo>
                    <a:lnTo>
                      <a:pt x="799338" y="300215"/>
                    </a:lnTo>
                    <a:lnTo>
                      <a:pt x="801928" y="298945"/>
                    </a:lnTo>
                    <a:lnTo>
                      <a:pt x="805307" y="298945"/>
                    </a:lnTo>
                    <a:lnTo>
                      <a:pt x="808609" y="300050"/>
                    </a:lnTo>
                    <a:lnTo>
                      <a:pt x="809942" y="298945"/>
                    </a:lnTo>
                    <a:lnTo>
                      <a:pt x="809447" y="298945"/>
                    </a:lnTo>
                    <a:lnTo>
                      <a:pt x="810006" y="297764"/>
                    </a:lnTo>
                    <a:lnTo>
                      <a:pt x="812457" y="298945"/>
                    </a:lnTo>
                    <a:lnTo>
                      <a:pt x="813473" y="297675"/>
                    </a:lnTo>
                    <a:lnTo>
                      <a:pt x="814476" y="296405"/>
                    </a:lnTo>
                    <a:lnTo>
                      <a:pt x="821105" y="296405"/>
                    </a:lnTo>
                    <a:lnTo>
                      <a:pt x="821232" y="297675"/>
                    </a:lnTo>
                    <a:lnTo>
                      <a:pt x="825055" y="296405"/>
                    </a:lnTo>
                    <a:lnTo>
                      <a:pt x="824585" y="297675"/>
                    </a:lnTo>
                    <a:lnTo>
                      <a:pt x="825830" y="295135"/>
                    </a:lnTo>
                    <a:lnTo>
                      <a:pt x="827036" y="292595"/>
                    </a:lnTo>
                    <a:lnTo>
                      <a:pt x="824865" y="295135"/>
                    </a:lnTo>
                    <a:lnTo>
                      <a:pt x="827773" y="291325"/>
                    </a:lnTo>
                    <a:lnTo>
                      <a:pt x="827544" y="291858"/>
                    </a:lnTo>
                    <a:lnTo>
                      <a:pt x="828001" y="291325"/>
                    </a:lnTo>
                    <a:lnTo>
                      <a:pt x="829335" y="288785"/>
                    </a:lnTo>
                    <a:lnTo>
                      <a:pt x="830948" y="286245"/>
                    </a:lnTo>
                    <a:lnTo>
                      <a:pt x="831697" y="284975"/>
                    </a:lnTo>
                    <a:lnTo>
                      <a:pt x="832548" y="284975"/>
                    </a:lnTo>
                    <a:lnTo>
                      <a:pt x="832650" y="286245"/>
                    </a:lnTo>
                    <a:lnTo>
                      <a:pt x="832802" y="286245"/>
                    </a:lnTo>
                    <a:lnTo>
                      <a:pt x="833170" y="284975"/>
                    </a:lnTo>
                    <a:lnTo>
                      <a:pt x="833488" y="285521"/>
                    </a:lnTo>
                    <a:lnTo>
                      <a:pt x="833780" y="284975"/>
                    </a:lnTo>
                    <a:lnTo>
                      <a:pt x="834453" y="283705"/>
                    </a:lnTo>
                    <a:lnTo>
                      <a:pt x="835139" y="282435"/>
                    </a:lnTo>
                    <a:lnTo>
                      <a:pt x="836117" y="281165"/>
                    </a:lnTo>
                    <a:close/>
                  </a:path>
                  <a:path w="908050" h="307339">
                    <a:moveTo>
                      <a:pt x="837285" y="36055"/>
                    </a:moveTo>
                    <a:lnTo>
                      <a:pt x="836637" y="35344"/>
                    </a:lnTo>
                    <a:lnTo>
                      <a:pt x="836790" y="36055"/>
                    </a:lnTo>
                    <a:lnTo>
                      <a:pt x="836955" y="36055"/>
                    </a:lnTo>
                    <a:lnTo>
                      <a:pt x="837285" y="36055"/>
                    </a:lnTo>
                    <a:close/>
                  </a:path>
                  <a:path w="908050" h="307339">
                    <a:moveTo>
                      <a:pt x="838339" y="42405"/>
                    </a:moveTo>
                    <a:lnTo>
                      <a:pt x="837323" y="41135"/>
                    </a:lnTo>
                    <a:lnTo>
                      <a:pt x="838098" y="42405"/>
                    </a:lnTo>
                    <a:lnTo>
                      <a:pt x="838339" y="42405"/>
                    </a:lnTo>
                    <a:close/>
                  </a:path>
                  <a:path w="908050" h="307339">
                    <a:moveTo>
                      <a:pt x="839533" y="242189"/>
                    </a:moveTo>
                    <a:lnTo>
                      <a:pt x="839368" y="241896"/>
                    </a:lnTo>
                    <a:lnTo>
                      <a:pt x="839368" y="242239"/>
                    </a:lnTo>
                    <a:lnTo>
                      <a:pt x="839177" y="242709"/>
                    </a:lnTo>
                    <a:lnTo>
                      <a:pt x="838974" y="243154"/>
                    </a:lnTo>
                    <a:lnTo>
                      <a:pt x="839317" y="242633"/>
                    </a:lnTo>
                    <a:lnTo>
                      <a:pt x="839533" y="242189"/>
                    </a:lnTo>
                    <a:close/>
                  </a:path>
                  <a:path w="908050" h="307339">
                    <a:moveTo>
                      <a:pt x="843216" y="236194"/>
                    </a:moveTo>
                    <a:lnTo>
                      <a:pt x="843127" y="236054"/>
                    </a:lnTo>
                    <a:lnTo>
                      <a:pt x="842746" y="236740"/>
                    </a:lnTo>
                    <a:lnTo>
                      <a:pt x="843216" y="236194"/>
                    </a:lnTo>
                    <a:close/>
                  </a:path>
                  <a:path w="908050" h="307339">
                    <a:moveTo>
                      <a:pt x="846302" y="267398"/>
                    </a:moveTo>
                    <a:lnTo>
                      <a:pt x="844918" y="268465"/>
                    </a:lnTo>
                    <a:lnTo>
                      <a:pt x="845718" y="268465"/>
                    </a:lnTo>
                    <a:lnTo>
                      <a:pt x="846302" y="267398"/>
                    </a:lnTo>
                    <a:close/>
                  </a:path>
                  <a:path w="908050" h="307339">
                    <a:moveTo>
                      <a:pt x="848017" y="228739"/>
                    </a:moveTo>
                    <a:lnTo>
                      <a:pt x="847801" y="229095"/>
                    </a:lnTo>
                    <a:lnTo>
                      <a:pt x="847966" y="228854"/>
                    </a:lnTo>
                    <a:close/>
                  </a:path>
                  <a:path w="908050" h="307339">
                    <a:moveTo>
                      <a:pt x="848220" y="265925"/>
                    </a:moveTo>
                    <a:lnTo>
                      <a:pt x="847699" y="265544"/>
                    </a:lnTo>
                    <a:lnTo>
                      <a:pt x="846416" y="267195"/>
                    </a:lnTo>
                    <a:lnTo>
                      <a:pt x="846302" y="267398"/>
                    </a:lnTo>
                    <a:lnTo>
                      <a:pt x="848220" y="265925"/>
                    </a:lnTo>
                    <a:close/>
                  </a:path>
                  <a:path w="908050" h="307339">
                    <a:moveTo>
                      <a:pt x="848829" y="48755"/>
                    </a:moveTo>
                    <a:lnTo>
                      <a:pt x="847293" y="46964"/>
                    </a:lnTo>
                    <a:lnTo>
                      <a:pt x="848487" y="48488"/>
                    </a:lnTo>
                    <a:lnTo>
                      <a:pt x="848829" y="48755"/>
                    </a:lnTo>
                    <a:close/>
                  </a:path>
                  <a:path w="908050" h="307339">
                    <a:moveTo>
                      <a:pt x="849363" y="263385"/>
                    </a:moveTo>
                    <a:lnTo>
                      <a:pt x="849096" y="262115"/>
                    </a:lnTo>
                    <a:lnTo>
                      <a:pt x="846518" y="264655"/>
                    </a:lnTo>
                    <a:lnTo>
                      <a:pt x="847699" y="265544"/>
                    </a:lnTo>
                    <a:lnTo>
                      <a:pt x="849363" y="263385"/>
                    </a:lnTo>
                    <a:close/>
                  </a:path>
                  <a:path w="908050" h="307339">
                    <a:moveTo>
                      <a:pt x="849579" y="225285"/>
                    </a:moveTo>
                    <a:lnTo>
                      <a:pt x="848017" y="228739"/>
                    </a:lnTo>
                    <a:lnTo>
                      <a:pt x="849312" y="226555"/>
                    </a:lnTo>
                    <a:lnTo>
                      <a:pt x="849579" y="225285"/>
                    </a:lnTo>
                    <a:close/>
                  </a:path>
                  <a:path w="908050" h="307339">
                    <a:moveTo>
                      <a:pt x="849617" y="258343"/>
                    </a:moveTo>
                    <a:lnTo>
                      <a:pt x="849401" y="258483"/>
                    </a:lnTo>
                    <a:lnTo>
                      <a:pt x="849172" y="258711"/>
                    </a:lnTo>
                    <a:lnTo>
                      <a:pt x="848944" y="258978"/>
                    </a:lnTo>
                    <a:lnTo>
                      <a:pt x="849160" y="258851"/>
                    </a:lnTo>
                    <a:lnTo>
                      <a:pt x="849388" y="258635"/>
                    </a:lnTo>
                    <a:lnTo>
                      <a:pt x="849617" y="258343"/>
                    </a:lnTo>
                    <a:close/>
                  </a:path>
                  <a:path w="908050" h="307339">
                    <a:moveTo>
                      <a:pt x="851877" y="220205"/>
                    </a:moveTo>
                    <a:lnTo>
                      <a:pt x="850366" y="222745"/>
                    </a:lnTo>
                    <a:lnTo>
                      <a:pt x="851166" y="221475"/>
                    </a:lnTo>
                    <a:lnTo>
                      <a:pt x="851877" y="220205"/>
                    </a:lnTo>
                    <a:close/>
                  </a:path>
                  <a:path w="908050" h="307339">
                    <a:moveTo>
                      <a:pt x="852690" y="251409"/>
                    </a:moveTo>
                    <a:lnTo>
                      <a:pt x="852360" y="251955"/>
                    </a:lnTo>
                    <a:lnTo>
                      <a:pt x="852690" y="251409"/>
                    </a:lnTo>
                    <a:close/>
                  </a:path>
                  <a:path w="908050" h="307339">
                    <a:moveTo>
                      <a:pt x="852893" y="251955"/>
                    </a:moveTo>
                    <a:lnTo>
                      <a:pt x="852411" y="251955"/>
                    </a:lnTo>
                    <a:lnTo>
                      <a:pt x="851738" y="253225"/>
                    </a:lnTo>
                    <a:lnTo>
                      <a:pt x="850938" y="254495"/>
                    </a:lnTo>
                    <a:lnTo>
                      <a:pt x="852893" y="251955"/>
                    </a:lnTo>
                    <a:close/>
                  </a:path>
                  <a:path w="908050" h="307339">
                    <a:moveTo>
                      <a:pt x="853236" y="71615"/>
                    </a:moveTo>
                    <a:lnTo>
                      <a:pt x="851420" y="69075"/>
                    </a:lnTo>
                    <a:lnTo>
                      <a:pt x="852322" y="71615"/>
                    </a:lnTo>
                    <a:lnTo>
                      <a:pt x="853236" y="71615"/>
                    </a:lnTo>
                    <a:close/>
                  </a:path>
                  <a:path w="908050" h="307339">
                    <a:moveTo>
                      <a:pt x="854138" y="72885"/>
                    </a:moveTo>
                    <a:lnTo>
                      <a:pt x="853516" y="71615"/>
                    </a:lnTo>
                    <a:lnTo>
                      <a:pt x="853236" y="71615"/>
                    </a:lnTo>
                    <a:lnTo>
                      <a:pt x="854138" y="72885"/>
                    </a:lnTo>
                    <a:close/>
                  </a:path>
                  <a:path w="908050" h="307339">
                    <a:moveTo>
                      <a:pt x="854875" y="249770"/>
                    </a:moveTo>
                    <a:lnTo>
                      <a:pt x="853249" y="250685"/>
                    </a:lnTo>
                    <a:lnTo>
                      <a:pt x="853694" y="251955"/>
                    </a:lnTo>
                    <a:lnTo>
                      <a:pt x="854875" y="249770"/>
                    </a:lnTo>
                    <a:close/>
                  </a:path>
                  <a:path w="908050" h="307339">
                    <a:moveTo>
                      <a:pt x="855484" y="249415"/>
                    </a:moveTo>
                    <a:lnTo>
                      <a:pt x="855256" y="249059"/>
                    </a:lnTo>
                    <a:lnTo>
                      <a:pt x="854875" y="249770"/>
                    </a:lnTo>
                    <a:lnTo>
                      <a:pt x="855484" y="249415"/>
                    </a:lnTo>
                    <a:close/>
                  </a:path>
                  <a:path w="908050" h="307339">
                    <a:moveTo>
                      <a:pt x="855941" y="247180"/>
                    </a:moveTo>
                    <a:close/>
                  </a:path>
                  <a:path w="908050" h="307339">
                    <a:moveTo>
                      <a:pt x="856043" y="61315"/>
                    </a:moveTo>
                    <a:lnTo>
                      <a:pt x="855700" y="60579"/>
                    </a:lnTo>
                    <a:lnTo>
                      <a:pt x="855827" y="62001"/>
                    </a:lnTo>
                    <a:lnTo>
                      <a:pt x="856030" y="61849"/>
                    </a:lnTo>
                    <a:lnTo>
                      <a:pt x="856043" y="61315"/>
                    </a:lnTo>
                    <a:close/>
                  </a:path>
                  <a:path w="908050" h="307339">
                    <a:moveTo>
                      <a:pt x="856894" y="245808"/>
                    </a:moveTo>
                    <a:lnTo>
                      <a:pt x="855941" y="247180"/>
                    </a:lnTo>
                    <a:lnTo>
                      <a:pt x="856119" y="247281"/>
                    </a:lnTo>
                    <a:lnTo>
                      <a:pt x="856284" y="247459"/>
                    </a:lnTo>
                    <a:lnTo>
                      <a:pt x="856094" y="248246"/>
                    </a:lnTo>
                    <a:lnTo>
                      <a:pt x="856894" y="245808"/>
                    </a:lnTo>
                    <a:close/>
                  </a:path>
                  <a:path w="908050" h="307339">
                    <a:moveTo>
                      <a:pt x="860374" y="65265"/>
                    </a:moveTo>
                    <a:lnTo>
                      <a:pt x="859650" y="63995"/>
                    </a:lnTo>
                    <a:lnTo>
                      <a:pt x="859739" y="65265"/>
                    </a:lnTo>
                    <a:lnTo>
                      <a:pt x="860374" y="65265"/>
                    </a:lnTo>
                    <a:close/>
                  </a:path>
                  <a:path w="908050" h="307339">
                    <a:moveTo>
                      <a:pt x="863612" y="74155"/>
                    </a:moveTo>
                    <a:lnTo>
                      <a:pt x="863168" y="72885"/>
                    </a:lnTo>
                    <a:lnTo>
                      <a:pt x="862723" y="71615"/>
                    </a:lnTo>
                    <a:lnTo>
                      <a:pt x="862012" y="71615"/>
                    </a:lnTo>
                    <a:lnTo>
                      <a:pt x="863168" y="74155"/>
                    </a:lnTo>
                    <a:lnTo>
                      <a:pt x="863180" y="73164"/>
                    </a:lnTo>
                    <a:lnTo>
                      <a:pt x="863612" y="74155"/>
                    </a:lnTo>
                    <a:close/>
                  </a:path>
                  <a:path w="908050" h="307339">
                    <a:moveTo>
                      <a:pt x="865289" y="77965"/>
                    </a:moveTo>
                    <a:lnTo>
                      <a:pt x="864057" y="75425"/>
                    </a:lnTo>
                    <a:lnTo>
                      <a:pt x="864806" y="77406"/>
                    </a:lnTo>
                    <a:lnTo>
                      <a:pt x="865289" y="77965"/>
                    </a:lnTo>
                    <a:close/>
                  </a:path>
                  <a:path w="908050" h="307339">
                    <a:moveTo>
                      <a:pt x="866013" y="229095"/>
                    </a:moveTo>
                    <a:lnTo>
                      <a:pt x="865212" y="229489"/>
                    </a:lnTo>
                    <a:lnTo>
                      <a:pt x="864616" y="231635"/>
                    </a:lnTo>
                    <a:lnTo>
                      <a:pt x="865936" y="229755"/>
                    </a:lnTo>
                    <a:lnTo>
                      <a:pt x="866013" y="229095"/>
                    </a:lnTo>
                    <a:close/>
                  </a:path>
                  <a:path w="908050" h="307339">
                    <a:moveTo>
                      <a:pt x="867283" y="227825"/>
                    </a:moveTo>
                    <a:lnTo>
                      <a:pt x="865936" y="229755"/>
                    </a:lnTo>
                    <a:lnTo>
                      <a:pt x="865860" y="230365"/>
                    </a:lnTo>
                    <a:lnTo>
                      <a:pt x="867283" y="227825"/>
                    </a:lnTo>
                    <a:close/>
                  </a:path>
                  <a:path w="908050" h="307339">
                    <a:moveTo>
                      <a:pt x="869454" y="84658"/>
                    </a:moveTo>
                    <a:lnTo>
                      <a:pt x="869365" y="83045"/>
                    </a:lnTo>
                    <a:lnTo>
                      <a:pt x="869061" y="84315"/>
                    </a:lnTo>
                    <a:lnTo>
                      <a:pt x="869454" y="84658"/>
                    </a:lnTo>
                    <a:close/>
                  </a:path>
                  <a:path w="908050" h="307339">
                    <a:moveTo>
                      <a:pt x="871004" y="218935"/>
                    </a:moveTo>
                    <a:lnTo>
                      <a:pt x="870826" y="218935"/>
                    </a:lnTo>
                    <a:lnTo>
                      <a:pt x="869937" y="220205"/>
                    </a:lnTo>
                    <a:lnTo>
                      <a:pt x="871004" y="218935"/>
                    </a:lnTo>
                    <a:close/>
                  </a:path>
                  <a:path w="908050" h="307339">
                    <a:moveTo>
                      <a:pt x="871728" y="84213"/>
                    </a:moveTo>
                    <a:lnTo>
                      <a:pt x="870940" y="83032"/>
                    </a:lnTo>
                    <a:lnTo>
                      <a:pt x="870318" y="81076"/>
                    </a:lnTo>
                    <a:lnTo>
                      <a:pt x="869302" y="80937"/>
                    </a:lnTo>
                    <a:lnTo>
                      <a:pt x="870483" y="81800"/>
                    </a:lnTo>
                    <a:lnTo>
                      <a:pt x="871232" y="84518"/>
                    </a:lnTo>
                    <a:lnTo>
                      <a:pt x="871728" y="84213"/>
                    </a:lnTo>
                    <a:close/>
                  </a:path>
                  <a:path w="908050" h="307339">
                    <a:moveTo>
                      <a:pt x="871893" y="217665"/>
                    </a:moveTo>
                    <a:lnTo>
                      <a:pt x="871715" y="216395"/>
                    </a:lnTo>
                    <a:lnTo>
                      <a:pt x="869657" y="218935"/>
                    </a:lnTo>
                    <a:lnTo>
                      <a:pt x="870826" y="218935"/>
                    </a:lnTo>
                    <a:lnTo>
                      <a:pt x="871893" y="217665"/>
                    </a:lnTo>
                    <a:close/>
                  </a:path>
                  <a:path w="908050" h="307339">
                    <a:moveTo>
                      <a:pt x="873467" y="184416"/>
                    </a:moveTo>
                    <a:lnTo>
                      <a:pt x="873201" y="184924"/>
                    </a:lnTo>
                    <a:lnTo>
                      <a:pt x="873163" y="185153"/>
                    </a:lnTo>
                    <a:lnTo>
                      <a:pt x="873201" y="185280"/>
                    </a:lnTo>
                    <a:lnTo>
                      <a:pt x="873467" y="184416"/>
                    </a:lnTo>
                    <a:close/>
                  </a:path>
                  <a:path w="908050" h="307339">
                    <a:moveTo>
                      <a:pt x="876261" y="93129"/>
                    </a:moveTo>
                    <a:lnTo>
                      <a:pt x="876211" y="92951"/>
                    </a:lnTo>
                    <a:lnTo>
                      <a:pt x="876122" y="92748"/>
                    </a:lnTo>
                    <a:lnTo>
                      <a:pt x="876160" y="92913"/>
                    </a:lnTo>
                    <a:lnTo>
                      <a:pt x="876249" y="93243"/>
                    </a:lnTo>
                    <a:close/>
                  </a:path>
                  <a:path w="908050" h="307339">
                    <a:moveTo>
                      <a:pt x="877849" y="98628"/>
                    </a:moveTo>
                    <a:lnTo>
                      <a:pt x="877608" y="98285"/>
                    </a:lnTo>
                    <a:lnTo>
                      <a:pt x="877709" y="98475"/>
                    </a:lnTo>
                    <a:lnTo>
                      <a:pt x="877849" y="98628"/>
                    </a:lnTo>
                    <a:close/>
                  </a:path>
                  <a:path w="908050" h="307339">
                    <a:moveTo>
                      <a:pt x="878535" y="99339"/>
                    </a:moveTo>
                    <a:lnTo>
                      <a:pt x="877849" y="98628"/>
                    </a:lnTo>
                    <a:lnTo>
                      <a:pt x="878522" y="99555"/>
                    </a:lnTo>
                    <a:lnTo>
                      <a:pt x="878535" y="99339"/>
                    </a:lnTo>
                    <a:close/>
                  </a:path>
                  <a:path w="908050" h="307339">
                    <a:moveTo>
                      <a:pt x="878738" y="99555"/>
                    </a:moveTo>
                    <a:lnTo>
                      <a:pt x="878573" y="98285"/>
                    </a:lnTo>
                    <a:lnTo>
                      <a:pt x="878535" y="99339"/>
                    </a:lnTo>
                    <a:lnTo>
                      <a:pt x="878738" y="99555"/>
                    </a:lnTo>
                    <a:close/>
                  </a:path>
                  <a:path w="908050" h="307339">
                    <a:moveTo>
                      <a:pt x="879881" y="202425"/>
                    </a:moveTo>
                    <a:lnTo>
                      <a:pt x="878814" y="203695"/>
                    </a:lnTo>
                    <a:lnTo>
                      <a:pt x="879348" y="203695"/>
                    </a:lnTo>
                    <a:lnTo>
                      <a:pt x="879881" y="202425"/>
                    </a:lnTo>
                    <a:close/>
                  </a:path>
                  <a:path w="908050" h="307339">
                    <a:moveTo>
                      <a:pt x="881697" y="125818"/>
                    </a:moveTo>
                    <a:lnTo>
                      <a:pt x="881557" y="125793"/>
                    </a:lnTo>
                    <a:lnTo>
                      <a:pt x="881418" y="125806"/>
                    </a:lnTo>
                    <a:lnTo>
                      <a:pt x="881253" y="125869"/>
                    </a:lnTo>
                    <a:lnTo>
                      <a:pt x="881468" y="125920"/>
                    </a:lnTo>
                    <a:lnTo>
                      <a:pt x="881608" y="125895"/>
                    </a:lnTo>
                    <a:close/>
                  </a:path>
                  <a:path w="908050" h="307339">
                    <a:moveTo>
                      <a:pt x="883704" y="197345"/>
                    </a:moveTo>
                    <a:lnTo>
                      <a:pt x="882103" y="198615"/>
                    </a:lnTo>
                    <a:lnTo>
                      <a:pt x="883437" y="198615"/>
                    </a:lnTo>
                    <a:lnTo>
                      <a:pt x="883259" y="199885"/>
                    </a:lnTo>
                    <a:lnTo>
                      <a:pt x="883704" y="197345"/>
                    </a:lnTo>
                    <a:close/>
                  </a:path>
                  <a:path w="908050" h="307339">
                    <a:moveTo>
                      <a:pt x="885380" y="168135"/>
                    </a:moveTo>
                    <a:lnTo>
                      <a:pt x="884402" y="169405"/>
                    </a:lnTo>
                    <a:lnTo>
                      <a:pt x="885113" y="168567"/>
                    </a:lnTo>
                    <a:lnTo>
                      <a:pt x="885380" y="168135"/>
                    </a:lnTo>
                    <a:close/>
                  </a:path>
                  <a:path w="908050" h="307339">
                    <a:moveTo>
                      <a:pt x="890701" y="159245"/>
                    </a:moveTo>
                    <a:lnTo>
                      <a:pt x="890524" y="159245"/>
                    </a:lnTo>
                    <a:lnTo>
                      <a:pt x="890574" y="159486"/>
                    </a:lnTo>
                    <a:lnTo>
                      <a:pt x="890701" y="159245"/>
                    </a:lnTo>
                    <a:close/>
                  </a:path>
                  <a:path w="908050" h="307339">
                    <a:moveTo>
                      <a:pt x="892479" y="178295"/>
                    </a:moveTo>
                    <a:lnTo>
                      <a:pt x="891654" y="179374"/>
                    </a:lnTo>
                    <a:lnTo>
                      <a:pt x="891590" y="179565"/>
                    </a:lnTo>
                    <a:lnTo>
                      <a:pt x="892479" y="178295"/>
                    </a:lnTo>
                    <a:close/>
                  </a:path>
                  <a:path w="908050" h="307339">
                    <a:moveTo>
                      <a:pt x="894854" y="152603"/>
                    </a:moveTo>
                    <a:lnTo>
                      <a:pt x="893978" y="151625"/>
                    </a:lnTo>
                    <a:lnTo>
                      <a:pt x="894054" y="152895"/>
                    </a:lnTo>
                    <a:lnTo>
                      <a:pt x="894689" y="152895"/>
                    </a:lnTo>
                    <a:lnTo>
                      <a:pt x="894854" y="152603"/>
                    </a:lnTo>
                    <a:close/>
                  </a:path>
                  <a:path w="908050" h="307339">
                    <a:moveTo>
                      <a:pt x="895515" y="152273"/>
                    </a:moveTo>
                    <a:lnTo>
                      <a:pt x="895388" y="151625"/>
                    </a:lnTo>
                    <a:lnTo>
                      <a:pt x="894854" y="152603"/>
                    </a:lnTo>
                    <a:lnTo>
                      <a:pt x="895121" y="152895"/>
                    </a:lnTo>
                    <a:lnTo>
                      <a:pt x="895515" y="152273"/>
                    </a:lnTo>
                    <a:close/>
                  </a:path>
                  <a:path w="908050" h="307339">
                    <a:moveTo>
                      <a:pt x="895578" y="150355"/>
                    </a:moveTo>
                    <a:lnTo>
                      <a:pt x="893978" y="150355"/>
                    </a:lnTo>
                    <a:lnTo>
                      <a:pt x="894727" y="151625"/>
                    </a:lnTo>
                    <a:lnTo>
                      <a:pt x="895578" y="150355"/>
                    </a:lnTo>
                    <a:close/>
                  </a:path>
                  <a:path w="908050" h="307339">
                    <a:moveTo>
                      <a:pt x="898779" y="166649"/>
                    </a:moveTo>
                    <a:lnTo>
                      <a:pt x="898677" y="166865"/>
                    </a:lnTo>
                    <a:lnTo>
                      <a:pt x="898779" y="166649"/>
                    </a:lnTo>
                    <a:close/>
                  </a:path>
                  <a:path w="908050" h="307339">
                    <a:moveTo>
                      <a:pt x="907440" y="151625"/>
                    </a:moveTo>
                    <a:lnTo>
                      <a:pt x="905522" y="149085"/>
                    </a:lnTo>
                    <a:lnTo>
                      <a:pt x="905230" y="147815"/>
                    </a:lnTo>
                    <a:lnTo>
                      <a:pt x="904659" y="145275"/>
                    </a:lnTo>
                    <a:lnTo>
                      <a:pt x="904582" y="147815"/>
                    </a:lnTo>
                    <a:lnTo>
                      <a:pt x="902601" y="145275"/>
                    </a:lnTo>
                    <a:lnTo>
                      <a:pt x="903566" y="145275"/>
                    </a:lnTo>
                    <a:lnTo>
                      <a:pt x="901877" y="141465"/>
                    </a:lnTo>
                    <a:lnTo>
                      <a:pt x="901192" y="140195"/>
                    </a:lnTo>
                    <a:lnTo>
                      <a:pt x="900417" y="138925"/>
                    </a:lnTo>
                    <a:lnTo>
                      <a:pt x="900861" y="138925"/>
                    </a:lnTo>
                    <a:lnTo>
                      <a:pt x="900277" y="137655"/>
                    </a:lnTo>
                    <a:lnTo>
                      <a:pt x="900023" y="136385"/>
                    </a:lnTo>
                    <a:lnTo>
                      <a:pt x="899833" y="135458"/>
                    </a:lnTo>
                    <a:lnTo>
                      <a:pt x="900125" y="135115"/>
                    </a:lnTo>
                    <a:lnTo>
                      <a:pt x="899820" y="135369"/>
                    </a:lnTo>
                    <a:lnTo>
                      <a:pt x="899769" y="135115"/>
                    </a:lnTo>
                    <a:lnTo>
                      <a:pt x="899439" y="135686"/>
                    </a:lnTo>
                    <a:lnTo>
                      <a:pt x="898601" y="136385"/>
                    </a:lnTo>
                    <a:lnTo>
                      <a:pt x="896607" y="132575"/>
                    </a:lnTo>
                    <a:lnTo>
                      <a:pt x="894778" y="130035"/>
                    </a:lnTo>
                    <a:lnTo>
                      <a:pt x="897026" y="128765"/>
                    </a:lnTo>
                    <a:lnTo>
                      <a:pt x="892898" y="127495"/>
                    </a:lnTo>
                    <a:lnTo>
                      <a:pt x="893914" y="124955"/>
                    </a:lnTo>
                    <a:lnTo>
                      <a:pt x="892340" y="124955"/>
                    </a:lnTo>
                    <a:lnTo>
                      <a:pt x="890612" y="119875"/>
                    </a:lnTo>
                    <a:lnTo>
                      <a:pt x="889241" y="119875"/>
                    </a:lnTo>
                    <a:lnTo>
                      <a:pt x="887958" y="118605"/>
                    </a:lnTo>
                    <a:lnTo>
                      <a:pt x="889279" y="117335"/>
                    </a:lnTo>
                    <a:lnTo>
                      <a:pt x="888326" y="116065"/>
                    </a:lnTo>
                    <a:lnTo>
                      <a:pt x="888314" y="114795"/>
                    </a:lnTo>
                    <a:lnTo>
                      <a:pt x="886129" y="110985"/>
                    </a:lnTo>
                    <a:lnTo>
                      <a:pt x="885177" y="108445"/>
                    </a:lnTo>
                    <a:lnTo>
                      <a:pt x="882789" y="107175"/>
                    </a:lnTo>
                    <a:lnTo>
                      <a:pt x="882840" y="105905"/>
                    </a:lnTo>
                    <a:lnTo>
                      <a:pt x="882345" y="105905"/>
                    </a:lnTo>
                    <a:lnTo>
                      <a:pt x="881735" y="104635"/>
                    </a:lnTo>
                    <a:lnTo>
                      <a:pt x="881126" y="103365"/>
                    </a:lnTo>
                    <a:lnTo>
                      <a:pt x="881354" y="104635"/>
                    </a:lnTo>
                    <a:lnTo>
                      <a:pt x="880745" y="103365"/>
                    </a:lnTo>
                    <a:lnTo>
                      <a:pt x="879449" y="104635"/>
                    </a:lnTo>
                    <a:lnTo>
                      <a:pt x="879449" y="102095"/>
                    </a:lnTo>
                    <a:lnTo>
                      <a:pt x="877544" y="100825"/>
                    </a:lnTo>
                    <a:lnTo>
                      <a:pt x="877430" y="99555"/>
                    </a:lnTo>
                    <a:lnTo>
                      <a:pt x="878268" y="99555"/>
                    </a:lnTo>
                    <a:lnTo>
                      <a:pt x="877709" y="98475"/>
                    </a:lnTo>
                    <a:lnTo>
                      <a:pt x="873899" y="94475"/>
                    </a:lnTo>
                    <a:lnTo>
                      <a:pt x="875182" y="98285"/>
                    </a:lnTo>
                    <a:lnTo>
                      <a:pt x="874801" y="99555"/>
                    </a:lnTo>
                    <a:lnTo>
                      <a:pt x="873366" y="97015"/>
                    </a:lnTo>
                    <a:lnTo>
                      <a:pt x="872909" y="95745"/>
                    </a:lnTo>
                    <a:lnTo>
                      <a:pt x="873620" y="94475"/>
                    </a:lnTo>
                    <a:lnTo>
                      <a:pt x="871639" y="94475"/>
                    </a:lnTo>
                    <a:lnTo>
                      <a:pt x="870432" y="91935"/>
                    </a:lnTo>
                    <a:lnTo>
                      <a:pt x="870686" y="90665"/>
                    </a:lnTo>
                    <a:lnTo>
                      <a:pt x="869975" y="89395"/>
                    </a:lnTo>
                    <a:lnTo>
                      <a:pt x="870902" y="90665"/>
                    </a:lnTo>
                    <a:lnTo>
                      <a:pt x="874039" y="91935"/>
                    </a:lnTo>
                    <a:lnTo>
                      <a:pt x="872528" y="89395"/>
                    </a:lnTo>
                    <a:lnTo>
                      <a:pt x="871766" y="88125"/>
                    </a:lnTo>
                    <a:lnTo>
                      <a:pt x="873086" y="89395"/>
                    </a:lnTo>
                    <a:lnTo>
                      <a:pt x="874293" y="90665"/>
                    </a:lnTo>
                    <a:lnTo>
                      <a:pt x="875131" y="91935"/>
                    </a:lnTo>
                    <a:lnTo>
                      <a:pt x="874712" y="90665"/>
                    </a:lnTo>
                    <a:lnTo>
                      <a:pt x="875779" y="90665"/>
                    </a:lnTo>
                    <a:lnTo>
                      <a:pt x="873683" y="88125"/>
                    </a:lnTo>
                    <a:lnTo>
                      <a:pt x="874509" y="90665"/>
                    </a:lnTo>
                    <a:lnTo>
                      <a:pt x="872642" y="88125"/>
                    </a:lnTo>
                    <a:lnTo>
                      <a:pt x="873721" y="86855"/>
                    </a:lnTo>
                    <a:lnTo>
                      <a:pt x="873556" y="85585"/>
                    </a:lnTo>
                    <a:lnTo>
                      <a:pt x="872375" y="83045"/>
                    </a:lnTo>
                    <a:lnTo>
                      <a:pt x="872782" y="85585"/>
                    </a:lnTo>
                    <a:lnTo>
                      <a:pt x="872299" y="85585"/>
                    </a:lnTo>
                    <a:lnTo>
                      <a:pt x="872629" y="86855"/>
                    </a:lnTo>
                    <a:lnTo>
                      <a:pt x="871969" y="86855"/>
                    </a:lnTo>
                    <a:lnTo>
                      <a:pt x="869454" y="84658"/>
                    </a:lnTo>
                    <a:lnTo>
                      <a:pt x="869569" y="86855"/>
                    </a:lnTo>
                    <a:lnTo>
                      <a:pt x="868832" y="85585"/>
                    </a:lnTo>
                    <a:lnTo>
                      <a:pt x="866609" y="81775"/>
                    </a:lnTo>
                    <a:lnTo>
                      <a:pt x="865327" y="79590"/>
                    </a:lnTo>
                    <a:lnTo>
                      <a:pt x="866127" y="80505"/>
                    </a:lnTo>
                    <a:lnTo>
                      <a:pt x="865581" y="79235"/>
                    </a:lnTo>
                    <a:lnTo>
                      <a:pt x="865047" y="77965"/>
                    </a:lnTo>
                    <a:lnTo>
                      <a:pt x="864806" y="77406"/>
                    </a:lnTo>
                    <a:lnTo>
                      <a:pt x="864184" y="76695"/>
                    </a:lnTo>
                    <a:lnTo>
                      <a:pt x="863257" y="75425"/>
                    </a:lnTo>
                    <a:lnTo>
                      <a:pt x="863168" y="74155"/>
                    </a:lnTo>
                    <a:lnTo>
                      <a:pt x="861682" y="71615"/>
                    </a:lnTo>
                    <a:lnTo>
                      <a:pt x="860831" y="70345"/>
                    </a:lnTo>
                    <a:lnTo>
                      <a:pt x="860082" y="69075"/>
                    </a:lnTo>
                    <a:lnTo>
                      <a:pt x="860513" y="69075"/>
                    </a:lnTo>
                    <a:lnTo>
                      <a:pt x="861783" y="70345"/>
                    </a:lnTo>
                    <a:lnTo>
                      <a:pt x="862266" y="69075"/>
                    </a:lnTo>
                    <a:lnTo>
                      <a:pt x="863485" y="70345"/>
                    </a:lnTo>
                    <a:lnTo>
                      <a:pt x="862533" y="69075"/>
                    </a:lnTo>
                    <a:lnTo>
                      <a:pt x="861098" y="66535"/>
                    </a:lnTo>
                    <a:lnTo>
                      <a:pt x="859840" y="66535"/>
                    </a:lnTo>
                    <a:lnTo>
                      <a:pt x="859066" y="66535"/>
                    </a:lnTo>
                    <a:lnTo>
                      <a:pt x="860132" y="70345"/>
                    </a:lnTo>
                    <a:lnTo>
                      <a:pt x="858659" y="67805"/>
                    </a:lnTo>
                    <a:lnTo>
                      <a:pt x="857923" y="66535"/>
                    </a:lnTo>
                    <a:lnTo>
                      <a:pt x="858139" y="66535"/>
                    </a:lnTo>
                    <a:lnTo>
                      <a:pt x="855929" y="63995"/>
                    </a:lnTo>
                    <a:lnTo>
                      <a:pt x="855814" y="62725"/>
                    </a:lnTo>
                    <a:lnTo>
                      <a:pt x="855129" y="62725"/>
                    </a:lnTo>
                    <a:lnTo>
                      <a:pt x="854608" y="61455"/>
                    </a:lnTo>
                    <a:lnTo>
                      <a:pt x="854760" y="61455"/>
                    </a:lnTo>
                    <a:lnTo>
                      <a:pt x="854379" y="60185"/>
                    </a:lnTo>
                    <a:lnTo>
                      <a:pt x="854811" y="60185"/>
                    </a:lnTo>
                    <a:lnTo>
                      <a:pt x="853198" y="57645"/>
                    </a:lnTo>
                    <a:lnTo>
                      <a:pt x="852335" y="57645"/>
                    </a:lnTo>
                    <a:lnTo>
                      <a:pt x="851395" y="56375"/>
                    </a:lnTo>
                    <a:lnTo>
                      <a:pt x="851281" y="55105"/>
                    </a:lnTo>
                    <a:lnTo>
                      <a:pt x="852271" y="56375"/>
                    </a:lnTo>
                    <a:lnTo>
                      <a:pt x="851738" y="55105"/>
                    </a:lnTo>
                    <a:lnTo>
                      <a:pt x="851204" y="53835"/>
                    </a:lnTo>
                    <a:lnTo>
                      <a:pt x="849731" y="51295"/>
                    </a:lnTo>
                    <a:lnTo>
                      <a:pt x="848995" y="50025"/>
                    </a:lnTo>
                    <a:lnTo>
                      <a:pt x="848702" y="48755"/>
                    </a:lnTo>
                    <a:lnTo>
                      <a:pt x="848487" y="48488"/>
                    </a:lnTo>
                    <a:lnTo>
                      <a:pt x="847217" y="47485"/>
                    </a:lnTo>
                    <a:lnTo>
                      <a:pt x="847255" y="46964"/>
                    </a:lnTo>
                    <a:lnTo>
                      <a:pt x="846658" y="46215"/>
                    </a:lnTo>
                    <a:lnTo>
                      <a:pt x="847293" y="46964"/>
                    </a:lnTo>
                    <a:lnTo>
                      <a:pt x="847394" y="46215"/>
                    </a:lnTo>
                    <a:lnTo>
                      <a:pt x="847572" y="44945"/>
                    </a:lnTo>
                    <a:lnTo>
                      <a:pt x="846582" y="43675"/>
                    </a:lnTo>
                    <a:lnTo>
                      <a:pt x="843597" y="39865"/>
                    </a:lnTo>
                    <a:lnTo>
                      <a:pt x="842606" y="38595"/>
                    </a:lnTo>
                    <a:lnTo>
                      <a:pt x="841197" y="36055"/>
                    </a:lnTo>
                    <a:lnTo>
                      <a:pt x="839787" y="33515"/>
                    </a:lnTo>
                    <a:lnTo>
                      <a:pt x="838974" y="36055"/>
                    </a:lnTo>
                    <a:lnTo>
                      <a:pt x="838936" y="34785"/>
                    </a:lnTo>
                    <a:lnTo>
                      <a:pt x="838898" y="33515"/>
                    </a:lnTo>
                    <a:lnTo>
                      <a:pt x="838085" y="33515"/>
                    </a:lnTo>
                    <a:lnTo>
                      <a:pt x="836917" y="30975"/>
                    </a:lnTo>
                    <a:lnTo>
                      <a:pt x="836333" y="29705"/>
                    </a:lnTo>
                    <a:lnTo>
                      <a:pt x="835748" y="28435"/>
                    </a:lnTo>
                    <a:lnTo>
                      <a:pt x="838454" y="32245"/>
                    </a:lnTo>
                    <a:lnTo>
                      <a:pt x="836904" y="29705"/>
                    </a:lnTo>
                    <a:lnTo>
                      <a:pt x="836790" y="27165"/>
                    </a:lnTo>
                    <a:lnTo>
                      <a:pt x="839825" y="33515"/>
                    </a:lnTo>
                    <a:lnTo>
                      <a:pt x="839533" y="29705"/>
                    </a:lnTo>
                    <a:lnTo>
                      <a:pt x="837920" y="27165"/>
                    </a:lnTo>
                    <a:lnTo>
                      <a:pt x="835240" y="25895"/>
                    </a:lnTo>
                    <a:lnTo>
                      <a:pt x="833958" y="23355"/>
                    </a:lnTo>
                    <a:lnTo>
                      <a:pt x="835596" y="23355"/>
                    </a:lnTo>
                    <a:lnTo>
                      <a:pt x="832192" y="20815"/>
                    </a:lnTo>
                    <a:lnTo>
                      <a:pt x="833234" y="20815"/>
                    </a:lnTo>
                    <a:lnTo>
                      <a:pt x="830694" y="18275"/>
                    </a:lnTo>
                    <a:lnTo>
                      <a:pt x="829221" y="15735"/>
                    </a:lnTo>
                    <a:lnTo>
                      <a:pt x="828535" y="15735"/>
                    </a:lnTo>
                    <a:lnTo>
                      <a:pt x="828484" y="14465"/>
                    </a:lnTo>
                    <a:lnTo>
                      <a:pt x="828675" y="14643"/>
                    </a:lnTo>
                    <a:lnTo>
                      <a:pt x="828700" y="14465"/>
                    </a:lnTo>
                    <a:lnTo>
                      <a:pt x="828852" y="13195"/>
                    </a:lnTo>
                    <a:lnTo>
                      <a:pt x="825550" y="9385"/>
                    </a:lnTo>
                    <a:lnTo>
                      <a:pt x="824496" y="9385"/>
                    </a:lnTo>
                    <a:lnTo>
                      <a:pt x="826173" y="15735"/>
                    </a:lnTo>
                    <a:lnTo>
                      <a:pt x="826490" y="13195"/>
                    </a:lnTo>
                    <a:lnTo>
                      <a:pt x="827900" y="18275"/>
                    </a:lnTo>
                    <a:lnTo>
                      <a:pt x="828675" y="19545"/>
                    </a:lnTo>
                    <a:lnTo>
                      <a:pt x="829703" y="18275"/>
                    </a:lnTo>
                    <a:lnTo>
                      <a:pt x="830935" y="20815"/>
                    </a:lnTo>
                    <a:lnTo>
                      <a:pt x="829335" y="19545"/>
                    </a:lnTo>
                    <a:lnTo>
                      <a:pt x="830389" y="22085"/>
                    </a:lnTo>
                    <a:lnTo>
                      <a:pt x="830821" y="22085"/>
                    </a:lnTo>
                    <a:lnTo>
                      <a:pt x="831938" y="24625"/>
                    </a:lnTo>
                    <a:lnTo>
                      <a:pt x="832713" y="24625"/>
                    </a:lnTo>
                    <a:lnTo>
                      <a:pt x="832662" y="25895"/>
                    </a:lnTo>
                    <a:lnTo>
                      <a:pt x="830249" y="24625"/>
                    </a:lnTo>
                    <a:lnTo>
                      <a:pt x="831697" y="27165"/>
                    </a:lnTo>
                    <a:lnTo>
                      <a:pt x="832129" y="27165"/>
                    </a:lnTo>
                    <a:lnTo>
                      <a:pt x="833501" y="27165"/>
                    </a:lnTo>
                    <a:lnTo>
                      <a:pt x="833945" y="28435"/>
                    </a:lnTo>
                    <a:lnTo>
                      <a:pt x="832129" y="27165"/>
                    </a:lnTo>
                    <a:lnTo>
                      <a:pt x="833894" y="29705"/>
                    </a:lnTo>
                    <a:lnTo>
                      <a:pt x="832358" y="28435"/>
                    </a:lnTo>
                    <a:lnTo>
                      <a:pt x="832929" y="30975"/>
                    </a:lnTo>
                    <a:lnTo>
                      <a:pt x="830770" y="27165"/>
                    </a:lnTo>
                    <a:lnTo>
                      <a:pt x="831786" y="32245"/>
                    </a:lnTo>
                    <a:lnTo>
                      <a:pt x="834961" y="33515"/>
                    </a:lnTo>
                    <a:lnTo>
                      <a:pt x="836637" y="35344"/>
                    </a:lnTo>
                    <a:lnTo>
                      <a:pt x="836510" y="34785"/>
                    </a:lnTo>
                    <a:lnTo>
                      <a:pt x="837285" y="36055"/>
                    </a:lnTo>
                    <a:lnTo>
                      <a:pt x="837946" y="37325"/>
                    </a:lnTo>
                    <a:lnTo>
                      <a:pt x="838555" y="37325"/>
                    </a:lnTo>
                    <a:lnTo>
                      <a:pt x="839393" y="39865"/>
                    </a:lnTo>
                    <a:lnTo>
                      <a:pt x="836955" y="36055"/>
                    </a:lnTo>
                    <a:lnTo>
                      <a:pt x="836853" y="37325"/>
                    </a:lnTo>
                    <a:lnTo>
                      <a:pt x="837526" y="38658"/>
                    </a:lnTo>
                    <a:lnTo>
                      <a:pt x="837653" y="38950"/>
                    </a:lnTo>
                    <a:lnTo>
                      <a:pt x="838796" y="41135"/>
                    </a:lnTo>
                    <a:lnTo>
                      <a:pt x="839431" y="41135"/>
                    </a:lnTo>
                    <a:lnTo>
                      <a:pt x="840054" y="42405"/>
                    </a:lnTo>
                    <a:lnTo>
                      <a:pt x="838339" y="42405"/>
                    </a:lnTo>
                    <a:lnTo>
                      <a:pt x="839939" y="44424"/>
                    </a:lnTo>
                    <a:lnTo>
                      <a:pt x="841146" y="47485"/>
                    </a:lnTo>
                    <a:lnTo>
                      <a:pt x="839381" y="44945"/>
                    </a:lnTo>
                    <a:lnTo>
                      <a:pt x="842530" y="50025"/>
                    </a:lnTo>
                    <a:lnTo>
                      <a:pt x="841781" y="51295"/>
                    </a:lnTo>
                    <a:lnTo>
                      <a:pt x="842670" y="52565"/>
                    </a:lnTo>
                    <a:lnTo>
                      <a:pt x="842886" y="52565"/>
                    </a:lnTo>
                    <a:lnTo>
                      <a:pt x="842162" y="51295"/>
                    </a:lnTo>
                    <a:lnTo>
                      <a:pt x="842937" y="52565"/>
                    </a:lnTo>
                    <a:lnTo>
                      <a:pt x="848385" y="57645"/>
                    </a:lnTo>
                    <a:lnTo>
                      <a:pt x="845883" y="57645"/>
                    </a:lnTo>
                    <a:lnTo>
                      <a:pt x="849020" y="61455"/>
                    </a:lnTo>
                    <a:lnTo>
                      <a:pt x="849528" y="62725"/>
                    </a:lnTo>
                    <a:lnTo>
                      <a:pt x="852843" y="67805"/>
                    </a:lnTo>
                    <a:lnTo>
                      <a:pt x="849757" y="63995"/>
                    </a:lnTo>
                    <a:lnTo>
                      <a:pt x="853516" y="71615"/>
                    </a:lnTo>
                    <a:lnTo>
                      <a:pt x="853694" y="71615"/>
                    </a:lnTo>
                    <a:lnTo>
                      <a:pt x="854913" y="72885"/>
                    </a:lnTo>
                    <a:lnTo>
                      <a:pt x="855472" y="75425"/>
                    </a:lnTo>
                    <a:lnTo>
                      <a:pt x="854329" y="75425"/>
                    </a:lnTo>
                    <a:lnTo>
                      <a:pt x="852614" y="72885"/>
                    </a:lnTo>
                    <a:lnTo>
                      <a:pt x="854049" y="75425"/>
                    </a:lnTo>
                    <a:lnTo>
                      <a:pt x="855751" y="76695"/>
                    </a:lnTo>
                    <a:lnTo>
                      <a:pt x="856056" y="77965"/>
                    </a:lnTo>
                    <a:lnTo>
                      <a:pt x="863917" y="77965"/>
                    </a:lnTo>
                    <a:lnTo>
                      <a:pt x="865136" y="79362"/>
                    </a:lnTo>
                    <a:lnTo>
                      <a:pt x="865301" y="81775"/>
                    </a:lnTo>
                    <a:lnTo>
                      <a:pt x="864819" y="80505"/>
                    </a:lnTo>
                    <a:lnTo>
                      <a:pt x="863549" y="79235"/>
                    </a:lnTo>
                    <a:lnTo>
                      <a:pt x="856373" y="79235"/>
                    </a:lnTo>
                    <a:lnTo>
                      <a:pt x="855535" y="79235"/>
                    </a:lnTo>
                    <a:lnTo>
                      <a:pt x="856056" y="80505"/>
                    </a:lnTo>
                    <a:lnTo>
                      <a:pt x="857199" y="80505"/>
                    </a:lnTo>
                    <a:lnTo>
                      <a:pt x="857491" y="81775"/>
                    </a:lnTo>
                    <a:lnTo>
                      <a:pt x="857592" y="80505"/>
                    </a:lnTo>
                    <a:lnTo>
                      <a:pt x="858481" y="81775"/>
                    </a:lnTo>
                    <a:lnTo>
                      <a:pt x="859421" y="83045"/>
                    </a:lnTo>
                    <a:lnTo>
                      <a:pt x="859205" y="83045"/>
                    </a:lnTo>
                    <a:lnTo>
                      <a:pt x="860425" y="85585"/>
                    </a:lnTo>
                    <a:lnTo>
                      <a:pt x="859485" y="84848"/>
                    </a:lnTo>
                    <a:lnTo>
                      <a:pt x="858545" y="83108"/>
                    </a:lnTo>
                    <a:lnTo>
                      <a:pt x="859358" y="84747"/>
                    </a:lnTo>
                    <a:lnTo>
                      <a:pt x="858837" y="84315"/>
                    </a:lnTo>
                    <a:lnTo>
                      <a:pt x="859523" y="85064"/>
                    </a:lnTo>
                    <a:lnTo>
                      <a:pt x="859942" y="85877"/>
                    </a:lnTo>
                    <a:lnTo>
                      <a:pt x="860082" y="85915"/>
                    </a:lnTo>
                    <a:lnTo>
                      <a:pt x="859726" y="85280"/>
                    </a:lnTo>
                    <a:lnTo>
                      <a:pt x="861199" y="86855"/>
                    </a:lnTo>
                    <a:lnTo>
                      <a:pt x="860082" y="86855"/>
                    </a:lnTo>
                    <a:lnTo>
                      <a:pt x="860933" y="88125"/>
                    </a:lnTo>
                    <a:lnTo>
                      <a:pt x="862749" y="90665"/>
                    </a:lnTo>
                    <a:lnTo>
                      <a:pt x="863079" y="90665"/>
                    </a:lnTo>
                    <a:lnTo>
                      <a:pt x="865733" y="93205"/>
                    </a:lnTo>
                    <a:lnTo>
                      <a:pt x="862266" y="90665"/>
                    </a:lnTo>
                    <a:lnTo>
                      <a:pt x="863930" y="93205"/>
                    </a:lnTo>
                    <a:lnTo>
                      <a:pt x="864527" y="93205"/>
                    </a:lnTo>
                    <a:lnTo>
                      <a:pt x="865822" y="98285"/>
                    </a:lnTo>
                    <a:lnTo>
                      <a:pt x="869391" y="99555"/>
                    </a:lnTo>
                    <a:lnTo>
                      <a:pt x="870458" y="103365"/>
                    </a:lnTo>
                    <a:lnTo>
                      <a:pt x="869251" y="102095"/>
                    </a:lnTo>
                    <a:lnTo>
                      <a:pt x="868705" y="103365"/>
                    </a:lnTo>
                    <a:lnTo>
                      <a:pt x="868921" y="103365"/>
                    </a:lnTo>
                    <a:lnTo>
                      <a:pt x="870750" y="105905"/>
                    </a:lnTo>
                    <a:lnTo>
                      <a:pt x="873137" y="109715"/>
                    </a:lnTo>
                    <a:lnTo>
                      <a:pt x="875601" y="112255"/>
                    </a:lnTo>
                    <a:lnTo>
                      <a:pt x="875182" y="113525"/>
                    </a:lnTo>
                    <a:lnTo>
                      <a:pt x="875030" y="114795"/>
                    </a:lnTo>
                    <a:lnTo>
                      <a:pt x="876249" y="117335"/>
                    </a:lnTo>
                    <a:lnTo>
                      <a:pt x="877531" y="119875"/>
                    </a:lnTo>
                    <a:lnTo>
                      <a:pt x="878789" y="119875"/>
                    </a:lnTo>
                    <a:lnTo>
                      <a:pt x="879576" y="122415"/>
                    </a:lnTo>
                    <a:lnTo>
                      <a:pt x="882370" y="126225"/>
                    </a:lnTo>
                    <a:lnTo>
                      <a:pt x="882548" y="126225"/>
                    </a:lnTo>
                    <a:lnTo>
                      <a:pt x="882637" y="128765"/>
                    </a:lnTo>
                    <a:lnTo>
                      <a:pt x="883780" y="128765"/>
                    </a:lnTo>
                    <a:lnTo>
                      <a:pt x="883615" y="130035"/>
                    </a:lnTo>
                    <a:lnTo>
                      <a:pt x="884212" y="128765"/>
                    </a:lnTo>
                    <a:lnTo>
                      <a:pt x="884745" y="133845"/>
                    </a:lnTo>
                    <a:lnTo>
                      <a:pt x="888631" y="135115"/>
                    </a:lnTo>
                    <a:lnTo>
                      <a:pt x="889381" y="138925"/>
                    </a:lnTo>
                    <a:lnTo>
                      <a:pt x="888834" y="138925"/>
                    </a:lnTo>
                    <a:lnTo>
                      <a:pt x="889990" y="140195"/>
                    </a:lnTo>
                    <a:lnTo>
                      <a:pt x="888834" y="140195"/>
                    </a:lnTo>
                    <a:lnTo>
                      <a:pt x="892835" y="147815"/>
                    </a:lnTo>
                    <a:lnTo>
                      <a:pt x="892556" y="145275"/>
                    </a:lnTo>
                    <a:lnTo>
                      <a:pt x="893572" y="146545"/>
                    </a:lnTo>
                    <a:lnTo>
                      <a:pt x="894676" y="147815"/>
                    </a:lnTo>
                    <a:lnTo>
                      <a:pt x="894829" y="149085"/>
                    </a:lnTo>
                    <a:lnTo>
                      <a:pt x="892632" y="147815"/>
                    </a:lnTo>
                    <a:lnTo>
                      <a:pt x="895654" y="150355"/>
                    </a:lnTo>
                    <a:lnTo>
                      <a:pt x="895769" y="151625"/>
                    </a:lnTo>
                    <a:lnTo>
                      <a:pt x="895934" y="151625"/>
                    </a:lnTo>
                    <a:lnTo>
                      <a:pt x="895515" y="152273"/>
                    </a:lnTo>
                    <a:lnTo>
                      <a:pt x="895642" y="152895"/>
                    </a:lnTo>
                    <a:lnTo>
                      <a:pt x="895159" y="154165"/>
                    </a:lnTo>
                    <a:lnTo>
                      <a:pt x="894270" y="154165"/>
                    </a:lnTo>
                    <a:lnTo>
                      <a:pt x="892009" y="157975"/>
                    </a:lnTo>
                    <a:lnTo>
                      <a:pt x="891692" y="159245"/>
                    </a:lnTo>
                    <a:lnTo>
                      <a:pt x="890803" y="160515"/>
                    </a:lnTo>
                    <a:lnTo>
                      <a:pt x="890574" y="159486"/>
                    </a:lnTo>
                    <a:lnTo>
                      <a:pt x="888669" y="163055"/>
                    </a:lnTo>
                    <a:lnTo>
                      <a:pt x="889368" y="160515"/>
                    </a:lnTo>
                    <a:lnTo>
                      <a:pt x="887323" y="165595"/>
                    </a:lnTo>
                    <a:lnTo>
                      <a:pt x="886980" y="165595"/>
                    </a:lnTo>
                    <a:lnTo>
                      <a:pt x="886536" y="166865"/>
                    </a:lnTo>
                    <a:lnTo>
                      <a:pt x="885113" y="168567"/>
                    </a:lnTo>
                    <a:lnTo>
                      <a:pt x="884580" y="169405"/>
                    </a:lnTo>
                    <a:lnTo>
                      <a:pt x="884313" y="170675"/>
                    </a:lnTo>
                    <a:lnTo>
                      <a:pt x="883069" y="173215"/>
                    </a:lnTo>
                    <a:lnTo>
                      <a:pt x="882891" y="171945"/>
                    </a:lnTo>
                    <a:lnTo>
                      <a:pt x="880757" y="175755"/>
                    </a:lnTo>
                    <a:lnTo>
                      <a:pt x="879068" y="175755"/>
                    </a:lnTo>
                    <a:lnTo>
                      <a:pt x="877557" y="180835"/>
                    </a:lnTo>
                    <a:lnTo>
                      <a:pt x="877290" y="180835"/>
                    </a:lnTo>
                    <a:lnTo>
                      <a:pt x="877557" y="179565"/>
                    </a:lnTo>
                    <a:lnTo>
                      <a:pt x="876325" y="183375"/>
                    </a:lnTo>
                    <a:lnTo>
                      <a:pt x="874877" y="182105"/>
                    </a:lnTo>
                    <a:lnTo>
                      <a:pt x="873823" y="185915"/>
                    </a:lnTo>
                    <a:lnTo>
                      <a:pt x="873201" y="185915"/>
                    </a:lnTo>
                    <a:lnTo>
                      <a:pt x="872591" y="188455"/>
                    </a:lnTo>
                    <a:lnTo>
                      <a:pt x="871867" y="187185"/>
                    </a:lnTo>
                    <a:lnTo>
                      <a:pt x="872236" y="189725"/>
                    </a:lnTo>
                    <a:lnTo>
                      <a:pt x="870800" y="189725"/>
                    </a:lnTo>
                    <a:lnTo>
                      <a:pt x="870800" y="190995"/>
                    </a:lnTo>
                    <a:lnTo>
                      <a:pt x="868222" y="192265"/>
                    </a:lnTo>
                    <a:lnTo>
                      <a:pt x="867867" y="194805"/>
                    </a:lnTo>
                    <a:lnTo>
                      <a:pt x="865289" y="197345"/>
                    </a:lnTo>
                    <a:lnTo>
                      <a:pt x="866533" y="197345"/>
                    </a:lnTo>
                    <a:lnTo>
                      <a:pt x="864336" y="202425"/>
                    </a:lnTo>
                    <a:lnTo>
                      <a:pt x="860755" y="207505"/>
                    </a:lnTo>
                    <a:lnTo>
                      <a:pt x="856830" y="212585"/>
                    </a:lnTo>
                    <a:lnTo>
                      <a:pt x="853579" y="218935"/>
                    </a:lnTo>
                    <a:lnTo>
                      <a:pt x="852855" y="218935"/>
                    </a:lnTo>
                    <a:lnTo>
                      <a:pt x="851979" y="221475"/>
                    </a:lnTo>
                    <a:lnTo>
                      <a:pt x="850455" y="222681"/>
                    </a:lnTo>
                    <a:lnTo>
                      <a:pt x="849655" y="224015"/>
                    </a:lnTo>
                    <a:lnTo>
                      <a:pt x="851535" y="222745"/>
                    </a:lnTo>
                    <a:lnTo>
                      <a:pt x="849490" y="226555"/>
                    </a:lnTo>
                    <a:lnTo>
                      <a:pt x="847966" y="228854"/>
                    </a:lnTo>
                    <a:lnTo>
                      <a:pt x="847852" y="229095"/>
                    </a:lnTo>
                    <a:lnTo>
                      <a:pt x="845146" y="234175"/>
                    </a:lnTo>
                    <a:lnTo>
                      <a:pt x="843203" y="236715"/>
                    </a:lnTo>
                    <a:lnTo>
                      <a:pt x="843445" y="236715"/>
                    </a:lnTo>
                    <a:lnTo>
                      <a:pt x="842391" y="239255"/>
                    </a:lnTo>
                    <a:lnTo>
                      <a:pt x="840168" y="243065"/>
                    </a:lnTo>
                    <a:lnTo>
                      <a:pt x="839495" y="244208"/>
                    </a:lnTo>
                    <a:lnTo>
                      <a:pt x="839495" y="275234"/>
                    </a:lnTo>
                    <a:lnTo>
                      <a:pt x="838073" y="278625"/>
                    </a:lnTo>
                    <a:lnTo>
                      <a:pt x="838593" y="276085"/>
                    </a:lnTo>
                    <a:lnTo>
                      <a:pt x="839495" y="275234"/>
                    </a:lnTo>
                    <a:lnTo>
                      <a:pt x="839495" y="244208"/>
                    </a:lnTo>
                    <a:lnTo>
                      <a:pt x="838657" y="245605"/>
                    </a:lnTo>
                    <a:lnTo>
                      <a:pt x="838327" y="245605"/>
                    </a:lnTo>
                    <a:lnTo>
                      <a:pt x="838974" y="244335"/>
                    </a:lnTo>
                    <a:lnTo>
                      <a:pt x="838365" y="244335"/>
                    </a:lnTo>
                    <a:lnTo>
                      <a:pt x="837349" y="245605"/>
                    </a:lnTo>
                    <a:lnTo>
                      <a:pt x="837234" y="246875"/>
                    </a:lnTo>
                    <a:lnTo>
                      <a:pt x="837133" y="245605"/>
                    </a:lnTo>
                    <a:lnTo>
                      <a:pt x="835799" y="248145"/>
                    </a:lnTo>
                    <a:lnTo>
                      <a:pt x="834123" y="251955"/>
                    </a:lnTo>
                    <a:lnTo>
                      <a:pt x="832967" y="254495"/>
                    </a:lnTo>
                    <a:lnTo>
                      <a:pt x="831176" y="254495"/>
                    </a:lnTo>
                    <a:lnTo>
                      <a:pt x="830656" y="259575"/>
                    </a:lnTo>
                    <a:lnTo>
                      <a:pt x="828357" y="262115"/>
                    </a:lnTo>
                    <a:lnTo>
                      <a:pt x="828255" y="260845"/>
                    </a:lnTo>
                    <a:lnTo>
                      <a:pt x="829411" y="259575"/>
                    </a:lnTo>
                    <a:lnTo>
                      <a:pt x="829056" y="259575"/>
                    </a:lnTo>
                    <a:lnTo>
                      <a:pt x="827900" y="260845"/>
                    </a:lnTo>
                    <a:lnTo>
                      <a:pt x="827722" y="262115"/>
                    </a:lnTo>
                    <a:lnTo>
                      <a:pt x="827366" y="263385"/>
                    </a:lnTo>
                    <a:lnTo>
                      <a:pt x="827112" y="263385"/>
                    </a:lnTo>
                    <a:lnTo>
                      <a:pt x="823912" y="271005"/>
                    </a:lnTo>
                    <a:lnTo>
                      <a:pt x="822134" y="271005"/>
                    </a:lnTo>
                    <a:lnTo>
                      <a:pt x="821410" y="273735"/>
                    </a:lnTo>
                    <a:lnTo>
                      <a:pt x="821524" y="273545"/>
                    </a:lnTo>
                    <a:lnTo>
                      <a:pt x="821347" y="273964"/>
                    </a:lnTo>
                    <a:lnTo>
                      <a:pt x="820445" y="277355"/>
                    </a:lnTo>
                    <a:lnTo>
                      <a:pt x="820166" y="276771"/>
                    </a:lnTo>
                    <a:lnTo>
                      <a:pt x="819912" y="277355"/>
                    </a:lnTo>
                    <a:lnTo>
                      <a:pt x="819188" y="277355"/>
                    </a:lnTo>
                    <a:lnTo>
                      <a:pt x="819886" y="276212"/>
                    </a:lnTo>
                    <a:lnTo>
                      <a:pt x="819823" y="276085"/>
                    </a:lnTo>
                    <a:lnTo>
                      <a:pt x="819111" y="277355"/>
                    </a:lnTo>
                    <a:lnTo>
                      <a:pt x="818946" y="277355"/>
                    </a:lnTo>
                    <a:lnTo>
                      <a:pt x="818896" y="277749"/>
                    </a:lnTo>
                    <a:lnTo>
                      <a:pt x="818400" y="278625"/>
                    </a:lnTo>
                    <a:lnTo>
                      <a:pt x="818883" y="277850"/>
                    </a:lnTo>
                    <a:lnTo>
                      <a:pt x="818769" y="278625"/>
                    </a:lnTo>
                    <a:lnTo>
                      <a:pt x="835215" y="278625"/>
                    </a:lnTo>
                    <a:lnTo>
                      <a:pt x="835469" y="274815"/>
                    </a:lnTo>
                    <a:lnTo>
                      <a:pt x="836472" y="282435"/>
                    </a:lnTo>
                    <a:lnTo>
                      <a:pt x="838339" y="278625"/>
                    </a:lnTo>
                    <a:lnTo>
                      <a:pt x="838962" y="277355"/>
                    </a:lnTo>
                    <a:lnTo>
                      <a:pt x="839724" y="275018"/>
                    </a:lnTo>
                    <a:lnTo>
                      <a:pt x="839927" y="274815"/>
                    </a:lnTo>
                    <a:lnTo>
                      <a:pt x="841095" y="273545"/>
                    </a:lnTo>
                    <a:lnTo>
                      <a:pt x="842505" y="271005"/>
                    </a:lnTo>
                    <a:lnTo>
                      <a:pt x="843305" y="269735"/>
                    </a:lnTo>
                    <a:lnTo>
                      <a:pt x="844740" y="268465"/>
                    </a:lnTo>
                    <a:lnTo>
                      <a:pt x="844918" y="268465"/>
                    </a:lnTo>
                    <a:lnTo>
                      <a:pt x="844638" y="267195"/>
                    </a:lnTo>
                    <a:lnTo>
                      <a:pt x="846162" y="264655"/>
                    </a:lnTo>
                    <a:lnTo>
                      <a:pt x="847128" y="262115"/>
                    </a:lnTo>
                    <a:lnTo>
                      <a:pt x="847610" y="260845"/>
                    </a:lnTo>
                    <a:lnTo>
                      <a:pt x="848944" y="259575"/>
                    </a:lnTo>
                    <a:lnTo>
                      <a:pt x="848182" y="259575"/>
                    </a:lnTo>
                    <a:lnTo>
                      <a:pt x="849960" y="255765"/>
                    </a:lnTo>
                    <a:lnTo>
                      <a:pt x="849693" y="254495"/>
                    </a:lnTo>
                    <a:lnTo>
                      <a:pt x="851992" y="250685"/>
                    </a:lnTo>
                    <a:lnTo>
                      <a:pt x="853071" y="250685"/>
                    </a:lnTo>
                    <a:lnTo>
                      <a:pt x="852690" y="251409"/>
                    </a:lnTo>
                    <a:lnTo>
                      <a:pt x="853135" y="250685"/>
                    </a:lnTo>
                    <a:lnTo>
                      <a:pt x="854671" y="248145"/>
                    </a:lnTo>
                    <a:lnTo>
                      <a:pt x="855256" y="249059"/>
                    </a:lnTo>
                    <a:lnTo>
                      <a:pt x="855738" y="248145"/>
                    </a:lnTo>
                    <a:lnTo>
                      <a:pt x="855891" y="248145"/>
                    </a:lnTo>
                    <a:lnTo>
                      <a:pt x="855040" y="246875"/>
                    </a:lnTo>
                    <a:lnTo>
                      <a:pt x="856386" y="245605"/>
                    </a:lnTo>
                    <a:lnTo>
                      <a:pt x="857719" y="244335"/>
                    </a:lnTo>
                    <a:lnTo>
                      <a:pt x="858748" y="241795"/>
                    </a:lnTo>
                    <a:lnTo>
                      <a:pt x="862037" y="236715"/>
                    </a:lnTo>
                    <a:lnTo>
                      <a:pt x="860971" y="234175"/>
                    </a:lnTo>
                    <a:lnTo>
                      <a:pt x="861847" y="231635"/>
                    </a:lnTo>
                    <a:lnTo>
                      <a:pt x="862647" y="230365"/>
                    </a:lnTo>
                    <a:lnTo>
                      <a:pt x="863180" y="230365"/>
                    </a:lnTo>
                    <a:lnTo>
                      <a:pt x="861847" y="231635"/>
                    </a:lnTo>
                    <a:lnTo>
                      <a:pt x="862406" y="231635"/>
                    </a:lnTo>
                    <a:lnTo>
                      <a:pt x="862431" y="232905"/>
                    </a:lnTo>
                    <a:lnTo>
                      <a:pt x="863422" y="230365"/>
                    </a:lnTo>
                    <a:lnTo>
                      <a:pt x="865212" y="229489"/>
                    </a:lnTo>
                    <a:lnTo>
                      <a:pt x="865314" y="229095"/>
                    </a:lnTo>
                    <a:lnTo>
                      <a:pt x="866978" y="226555"/>
                    </a:lnTo>
                    <a:lnTo>
                      <a:pt x="867803" y="225285"/>
                    </a:lnTo>
                    <a:lnTo>
                      <a:pt x="866914" y="225285"/>
                    </a:lnTo>
                    <a:lnTo>
                      <a:pt x="865936" y="226555"/>
                    </a:lnTo>
                    <a:lnTo>
                      <a:pt x="866736" y="224015"/>
                    </a:lnTo>
                    <a:lnTo>
                      <a:pt x="867613" y="222745"/>
                    </a:lnTo>
                    <a:lnTo>
                      <a:pt x="868248" y="221475"/>
                    </a:lnTo>
                    <a:lnTo>
                      <a:pt x="869657" y="218935"/>
                    </a:lnTo>
                    <a:lnTo>
                      <a:pt x="872858" y="213855"/>
                    </a:lnTo>
                    <a:lnTo>
                      <a:pt x="873658" y="212585"/>
                    </a:lnTo>
                    <a:lnTo>
                      <a:pt x="871613" y="213855"/>
                    </a:lnTo>
                    <a:lnTo>
                      <a:pt x="873391" y="211645"/>
                    </a:lnTo>
                    <a:lnTo>
                      <a:pt x="873658" y="212585"/>
                    </a:lnTo>
                    <a:lnTo>
                      <a:pt x="874382" y="212585"/>
                    </a:lnTo>
                    <a:lnTo>
                      <a:pt x="874014" y="211315"/>
                    </a:lnTo>
                    <a:lnTo>
                      <a:pt x="874445" y="210045"/>
                    </a:lnTo>
                    <a:lnTo>
                      <a:pt x="876617" y="206235"/>
                    </a:lnTo>
                    <a:lnTo>
                      <a:pt x="877023" y="206235"/>
                    </a:lnTo>
                    <a:lnTo>
                      <a:pt x="877036" y="206463"/>
                    </a:lnTo>
                    <a:lnTo>
                      <a:pt x="877227" y="206514"/>
                    </a:lnTo>
                    <a:lnTo>
                      <a:pt x="877252" y="206235"/>
                    </a:lnTo>
                    <a:lnTo>
                      <a:pt x="878662" y="203695"/>
                    </a:lnTo>
                    <a:lnTo>
                      <a:pt x="878814" y="203695"/>
                    </a:lnTo>
                    <a:lnTo>
                      <a:pt x="878725" y="202425"/>
                    </a:lnTo>
                    <a:lnTo>
                      <a:pt x="881202" y="198615"/>
                    </a:lnTo>
                    <a:lnTo>
                      <a:pt x="882103" y="198615"/>
                    </a:lnTo>
                    <a:lnTo>
                      <a:pt x="883526" y="196075"/>
                    </a:lnTo>
                    <a:lnTo>
                      <a:pt x="883704" y="197345"/>
                    </a:lnTo>
                    <a:lnTo>
                      <a:pt x="884504" y="196075"/>
                    </a:lnTo>
                    <a:lnTo>
                      <a:pt x="886104" y="193535"/>
                    </a:lnTo>
                    <a:lnTo>
                      <a:pt x="886117" y="196075"/>
                    </a:lnTo>
                    <a:lnTo>
                      <a:pt x="887628" y="194805"/>
                    </a:lnTo>
                    <a:lnTo>
                      <a:pt x="888365" y="193535"/>
                    </a:lnTo>
                    <a:lnTo>
                      <a:pt x="889838" y="190995"/>
                    </a:lnTo>
                    <a:lnTo>
                      <a:pt x="890828" y="188455"/>
                    </a:lnTo>
                    <a:lnTo>
                      <a:pt x="890816" y="187185"/>
                    </a:lnTo>
                    <a:lnTo>
                      <a:pt x="889050" y="190995"/>
                    </a:lnTo>
                    <a:lnTo>
                      <a:pt x="888326" y="189725"/>
                    </a:lnTo>
                    <a:lnTo>
                      <a:pt x="889127" y="188455"/>
                    </a:lnTo>
                    <a:lnTo>
                      <a:pt x="891514" y="184645"/>
                    </a:lnTo>
                    <a:lnTo>
                      <a:pt x="890536" y="183375"/>
                    </a:lnTo>
                    <a:lnTo>
                      <a:pt x="889546" y="182105"/>
                    </a:lnTo>
                    <a:lnTo>
                      <a:pt x="890524" y="180835"/>
                    </a:lnTo>
                    <a:lnTo>
                      <a:pt x="891654" y="179374"/>
                    </a:lnTo>
                    <a:lnTo>
                      <a:pt x="892733" y="175755"/>
                    </a:lnTo>
                    <a:lnTo>
                      <a:pt x="892657" y="177025"/>
                    </a:lnTo>
                    <a:lnTo>
                      <a:pt x="892911" y="174485"/>
                    </a:lnTo>
                    <a:lnTo>
                      <a:pt x="893457" y="175755"/>
                    </a:lnTo>
                    <a:lnTo>
                      <a:pt x="895413" y="174485"/>
                    </a:lnTo>
                    <a:lnTo>
                      <a:pt x="897369" y="173215"/>
                    </a:lnTo>
                    <a:lnTo>
                      <a:pt x="898575" y="170675"/>
                    </a:lnTo>
                    <a:lnTo>
                      <a:pt x="899782" y="168135"/>
                    </a:lnTo>
                    <a:lnTo>
                      <a:pt x="899502" y="168135"/>
                    </a:lnTo>
                    <a:lnTo>
                      <a:pt x="897369" y="170675"/>
                    </a:lnTo>
                    <a:lnTo>
                      <a:pt x="897013" y="169405"/>
                    </a:lnTo>
                    <a:lnTo>
                      <a:pt x="898601" y="165595"/>
                    </a:lnTo>
                    <a:lnTo>
                      <a:pt x="898804" y="165595"/>
                    </a:lnTo>
                    <a:lnTo>
                      <a:pt x="898779" y="166649"/>
                    </a:lnTo>
                    <a:lnTo>
                      <a:pt x="899896" y="164325"/>
                    </a:lnTo>
                    <a:lnTo>
                      <a:pt x="902868" y="163055"/>
                    </a:lnTo>
                    <a:lnTo>
                      <a:pt x="902157" y="160515"/>
                    </a:lnTo>
                    <a:lnTo>
                      <a:pt x="903173" y="160515"/>
                    </a:lnTo>
                    <a:lnTo>
                      <a:pt x="904570" y="159245"/>
                    </a:lnTo>
                    <a:lnTo>
                      <a:pt x="905865" y="157975"/>
                    </a:lnTo>
                    <a:lnTo>
                      <a:pt x="904265" y="159245"/>
                    </a:lnTo>
                    <a:lnTo>
                      <a:pt x="904074" y="157975"/>
                    </a:lnTo>
                    <a:lnTo>
                      <a:pt x="906348" y="154165"/>
                    </a:lnTo>
                    <a:lnTo>
                      <a:pt x="906602" y="152895"/>
                    </a:lnTo>
                    <a:lnTo>
                      <a:pt x="907440" y="15162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1"/>
              <p:cNvSpPr/>
              <p:nvPr/>
            </p:nvSpPr>
            <p:spPr>
              <a:xfrm>
                <a:off x="1107427" y="2034958"/>
                <a:ext cx="626745" cy="622300"/>
              </a:xfrm>
              <a:custGeom>
                <a:avLst/>
                <a:gdLst/>
                <a:ahLst/>
                <a:cxnLst/>
                <a:rect l="l" t="t" r="r" b="b"/>
                <a:pathLst>
                  <a:path w="626744" h="622300">
                    <a:moveTo>
                      <a:pt x="19570" y="117221"/>
                    </a:moveTo>
                    <a:lnTo>
                      <a:pt x="19507" y="115951"/>
                    </a:lnTo>
                    <a:lnTo>
                      <a:pt x="18110" y="119761"/>
                    </a:lnTo>
                    <a:lnTo>
                      <a:pt x="18669" y="118491"/>
                    </a:lnTo>
                    <a:lnTo>
                      <a:pt x="19570" y="117221"/>
                    </a:lnTo>
                    <a:close/>
                  </a:path>
                  <a:path w="626744" h="622300">
                    <a:moveTo>
                      <a:pt x="19659" y="118491"/>
                    </a:moveTo>
                    <a:lnTo>
                      <a:pt x="19583" y="117221"/>
                    </a:lnTo>
                    <a:lnTo>
                      <a:pt x="19659" y="118491"/>
                    </a:lnTo>
                    <a:close/>
                  </a:path>
                  <a:path w="626744" h="622300">
                    <a:moveTo>
                      <a:pt x="45402" y="174078"/>
                    </a:moveTo>
                    <a:lnTo>
                      <a:pt x="45212" y="173786"/>
                    </a:lnTo>
                    <a:lnTo>
                      <a:pt x="45046" y="173583"/>
                    </a:lnTo>
                    <a:lnTo>
                      <a:pt x="44894" y="173456"/>
                    </a:lnTo>
                    <a:lnTo>
                      <a:pt x="45402" y="174078"/>
                    </a:lnTo>
                    <a:close/>
                  </a:path>
                  <a:path w="626744" h="622300">
                    <a:moveTo>
                      <a:pt x="47459" y="497598"/>
                    </a:moveTo>
                    <a:lnTo>
                      <a:pt x="47282" y="497306"/>
                    </a:lnTo>
                    <a:lnTo>
                      <a:pt x="47129" y="497103"/>
                    </a:lnTo>
                    <a:lnTo>
                      <a:pt x="46977" y="496976"/>
                    </a:lnTo>
                    <a:lnTo>
                      <a:pt x="47459" y="497598"/>
                    </a:lnTo>
                    <a:close/>
                  </a:path>
                  <a:path w="626744" h="622300">
                    <a:moveTo>
                      <a:pt x="47599" y="218821"/>
                    </a:moveTo>
                    <a:lnTo>
                      <a:pt x="45872" y="216319"/>
                    </a:lnTo>
                    <a:lnTo>
                      <a:pt x="47599" y="218821"/>
                    </a:lnTo>
                    <a:close/>
                  </a:path>
                  <a:path w="626744" h="622300">
                    <a:moveTo>
                      <a:pt x="48920" y="74549"/>
                    </a:moveTo>
                    <a:lnTo>
                      <a:pt x="47929" y="75311"/>
                    </a:lnTo>
                    <a:lnTo>
                      <a:pt x="48602" y="75311"/>
                    </a:lnTo>
                    <a:lnTo>
                      <a:pt x="48920" y="74549"/>
                    </a:lnTo>
                    <a:close/>
                  </a:path>
                  <a:path w="626744" h="622300">
                    <a:moveTo>
                      <a:pt x="49682" y="72771"/>
                    </a:moveTo>
                    <a:lnTo>
                      <a:pt x="48920" y="74549"/>
                    </a:lnTo>
                    <a:lnTo>
                      <a:pt x="49580" y="74041"/>
                    </a:lnTo>
                    <a:lnTo>
                      <a:pt x="49682" y="72771"/>
                    </a:lnTo>
                    <a:close/>
                  </a:path>
                  <a:path w="626744" h="622300">
                    <a:moveTo>
                      <a:pt x="77533" y="38481"/>
                    </a:moveTo>
                    <a:lnTo>
                      <a:pt x="76974" y="39852"/>
                    </a:lnTo>
                    <a:lnTo>
                      <a:pt x="77533" y="38481"/>
                    </a:lnTo>
                    <a:close/>
                  </a:path>
                  <a:path w="626744" h="622300">
                    <a:moveTo>
                      <a:pt x="87934" y="25781"/>
                    </a:moveTo>
                    <a:lnTo>
                      <a:pt x="86296" y="27051"/>
                    </a:lnTo>
                    <a:lnTo>
                      <a:pt x="86499" y="27533"/>
                    </a:lnTo>
                    <a:lnTo>
                      <a:pt x="86677" y="27051"/>
                    </a:lnTo>
                    <a:lnTo>
                      <a:pt x="87934" y="25781"/>
                    </a:lnTo>
                    <a:close/>
                  </a:path>
                  <a:path w="626744" h="622300">
                    <a:moveTo>
                      <a:pt x="91300" y="21971"/>
                    </a:moveTo>
                    <a:lnTo>
                      <a:pt x="88214" y="25781"/>
                    </a:lnTo>
                    <a:lnTo>
                      <a:pt x="90500" y="23241"/>
                    </a:lnTo>
                    <a:lnTo>
                      <a:pt x="91300" y="21971"/>
                    </a:lnTo>
                    <a:close/>
                  </a:path>
                  <a:path w="626744" h="622300">
                    <a:moveTo>
                      <a:pt x="91313" y="21971"/>
                    </a:moveTo>
                    <a:lnTo>
                      <a:pt x="90004" y="24511"/>
                    </a:lnTo>
                    <a:lnTo>
                      <a:pt x="89179" y="27051"/>
                    </a:lnTo>
                    <a:lnTo>
                      <a:pt x="90627" y="24511"/>
                    </a:lnTo>
                    <a:lnTo>
                      <a:pt x="91313" y="21971"/>
                    </a:lnTo>
                    <a:close/>
                  </a:path>
                  <a:path w="626744" h="622300">
                    <a:moveTo>
                      <a:pt x="94310" y="570433"/>
                    </a:moveTo>
                    <a:lnTo>
                      <a:pt x="93878" y="569633"/>
                    </a:lnTo>
                    <a:lnTo>
                      <a:pt x="93548" y="569290"/>
                    </a:lnTo>
                    <a:lnTo>
                      <a:pt x="93243" y="569099"/>
                    </a:lnTo>
                    <a:lnTo>
                      <a:pt x="93929" y="569963"/>
                    </a:lnTo>
                    <a:lnTo>
                      <a:pt x="94310" y="570433"/>
                    </a:lnTo>
                    <a:close/>
                  </a:path>
                  <a:path w="626744" h="622300">
                    <a:moveTo>
                      <a:pt x="94843" y="16954"/>
                    </a:moveTo>
                    <a:lnTo>
                      <a:pt x="94157" y="17805"/>
                    </a:lnTo>
                    <a:lnTo>
                      <a:pt x="94576" y="17678"/>
                    </a:lnTo>
                    <a:lnTo>
                      <a:pt x="94627" y="17437"/>
                    </a:lnTo>
                    <a:lnTo>
                      <a:pt x="94716" y="17183"/>
                    </a:lnTo>
                    <a:lnTo>
                      <a:pt x="94843" y="16954"/>
                    </a:lnTo>
                    <a:close/>
                  </a:path>
                  <a:path w="626744" h="622300">
                    <a:moveTo>
                      <a:pt x="95199" y="246037"/>
                    </a:moveTo>
                    <a:lnTo>
                      <a:pt x="94742" y="245249"/>
                    </a:lnTo>
                    <a:lnTo>
                      <a:pt x="94399" y="244919"/>
                    </a:lnTo>
                    <a:lnTo>
                      <a:pt x="94081" y="244729"/>
                    </a:lnTo>
                    <a:lnTo>
                      <a:pt x="94805" y="245579"/>
                    </a:lnTo>
                    <a:lnTo>
                      <a:pt x="95199" y="246037"/>
                    </a:lnTo>
                    <a:close/>
                  </a:path>
                  <a:path w="626744" h="622300">
                    <a:moveTo>
                      <a:pt x="95440" y="16230"/>
                    </a:moveTo>
                    <a:lnTo>
                      <a:pt x="95173" y="16459"/>
                    </a:lnTo>
                    <a:lnTo>
                      <a:pt x="94996" y="16700"/>
                    </a:lnTo>
                    <a:lnTo>
                      <a:pt x="94843" y="16954"/>
                    </a:lnTo>
                    <a:lnTo>
                      <a:pt x="95440" y="16230"/>
                    </a:lnTo>
                    <a:close/>
                  </a:path>
                  <a:path w="626744" h="622300">
                    <a:moveTo>
                      <a:pt x="96862" y="15252"/>
                    </a:moveTo>
                    <a:lnTo>
                      <a:pt x="96189" y="14351"/>
                    </a:lnTo>
                    <a:lnTo>
                      <a:pt x="96799" y="15621"/>
                    </a:lnTo>
                    <a:lnTo>
                      <a:pt x="96862" y="15252"/>
                    </a:lnTo>
                    <a:close/>
                  </a:path>
                  <a:path w="626744" h="622300">
                    <a:moveTo>
                      <a:pt x="97104" y="13970"/>
                    </a:moveTo>
                    <a:lnTo>
                      <a:pt x="96812" y="14351"/>
                    </a:lnTo>
                    <a:lnTo>
                      <a:pt x="97053" y="14236"/>
                    </a:lnTo>
                    <a:lnTo>
                      <a:pt x="97104" y="13970"/>
                    </a:lnTo>
                    <a:close/>
                  </a:path>
                  <a:path w="626744" h="622300">
                    <a:moveTo>
                      <a:pt x="97739" y="13081"/>
                    </a:moveTo>
                    <a:lnTo>
                      <a:pt x="97485" y="11811"/>
                    </a:lnTo>
                    <a:lnTo>
                      <a:pt x="97104" y="13970"/>
                    </a:lnTo>
                    <a:lnTo>
                      <a:pt x="97739" y="13081"/>
                    </a:lnTo>
                    <a:close/>
                  </a:path>
                  <a:path w="626744" h="622300">
                    <a:moveTo>
                      <a:pt x="99479" y="15621"/>
                    </a:moveTo>
                    <a:lnTo>
                      <a:pt x="99212" y="15621"/>
                    </a:lnTo>
                    <a:lnTo>
                      <a:pt x="98983" y="16192"/>
                    </a:lnTo>
                    <a:lnTo>
                      <a:pt x="99479" y="15621"/>
                    </a:lnTo>
                    <a:close/>
                  </a:path>
                  <a:path w="626744" h="622300">
                    <a:moveTo>
                      <a:pt x="99618" y="16891"/>
                    </a:moveTo>
                    <a:lnTo>
                      <a:pt x="98183" y="18161"/>
                    </a:lnTo>
                    <a:lnTo>
                      <a:pt x="98704" y="16891"/>
                    </a:lnTo>
                    <a:lnTo>
                      <a:pt x="98983" y="16192"/>
                    </a:lnTo>
                    <a:lnTo>
                      <a:pt x="98374" y="16891"/>
                    </a:lnTo>
                    <a:lnTo>
                      <a:pt x="99352" y="13081"/>
                    </a:lnTo>
                    <a:lnTo>
                      <a:pt x="97053" y="14236"/>
                    </a:lnTo>
                    <a:lnTo>
                      <a:pt x="96862" y="15252"/>
                    </a:lnTo>
                    <a:lnTo>
                      <a:pt x="97155" y="15621"/>
                    </a:lnTo>
                    <a:lnTo>
                      <a:pt x="96075" y="16891"/>
                    </a:lnTo>
                    <a:lnTo>
                      <a:pt x="95326" y="18161"/>
                    </a:lnTo>
                    <a:lnTo>
                      <a:pt x="94576" y="18161"/>
                    </a:lnTo>
                    <a:lnTo>
                      <a:pt x="94246" y="19431"/>
                    </a:lnTo>
                    <a:lnTo>
                      <a:pt x="95427" y="21971"/>
                    </a:lnTo>
                    <a:lnTo>
                      <a:pt x="92684" y="24511"/>
                    </a:lnTo>
                    <a:lnTo>
                      <a:pt x="93154" y="23241"/>
                    </a:lnTo>
                    <a:lnTo>
                      <a:pt x="91592" y="25781"/>
                    </a:lnTo>
                    <a:lnTo>
                      <a:pt x="91351" y="24511"/>
                    </a:lnTo>
                    <a:lnTo>
                      <a:pt x="90805" y="25781"/>
                    </a:lnTo>
                    <a:lnTo>
                      <a:pt x="91173" y="24511"/>
                    </a:lnTo>
                    <a:lnTo>
                      <a:pt x="89179" y="27051"/>
                    </a:lnTo>
                    <a:lnTo>
                      <a:pt x="88747" y="25781"/>
                    </a:lnTo>
                    <a:lnTo>
                      <a:pt x="88404" y="25781"/>
                    </a:lnTo>
                    <a:lnTo>
                      <a:pt x="86829" y="28321"/>
                    </a:lnTo>
                    <a:lnTo>
                      <a:pt x="86499" y="27533"/>
                    </a:lnTo>
                    <a:lnTo>
                      <a:pt x="85255" y="30861"/>
                    </a:lnTo>
                    <a:lnTo>
                      <a:pt x="83388" y="30861"/>
                    </a:lnTo>
                    <a:lnTo>
                      <a:pt x="83756" y="34671"/>
                    </a:lnTo>
                    <a:lnTo>
                      <a:pt x="81432" y="35941"/>
                    </a:lnTo>
                    <a:lnTo>
                      <a:pt x="82537" y="33401"/>
                    </a:lnTo>
                    <a:lnTo>
                      <a:pt x="80797" y="35941"/>
                    </a:lnTo>
                    <a:lnTo>
                      <a:pt x="80556" y="34671"/>
                    </a:lnTo>
                    <a:lnTo>
                      <a:pt x="77685" y="39852"/>
                    </a:lnTo>
                    <a:lnTo>
                      <a:pt x="90843" y="39852"/>
                    </a:lnTo>
                    <a:lnTo>
                      <a:pt x="92722" y="35941"/>
                    </a:lnTo>
                    <a:lnTo>
                      <a:pt x="93941" y="33401"/>
                    </a:lnTo>
                    <a:lnTo>
                      <a:pt x="95961" y="28321"/>
                    </a:lnTo>
                    <a:lnTo>
                      <a:pt x="96456" y="27051"/>
                    </a:lnTo>
                    <a:lnTo>
                      <a:pt x="96964" y="25781"/>
                    </a:lnTo>
                    <a:lnTo>
                      <a:pt x="97472" y="24511"/>
                    </a:lnTo>
                    <a:lnTo>
                      <a:pt x="98437" y="22072"/>
                    </a:lnTo>
                    <a:lnTo>
                      <a:pt x="98399" y="20701"/>
                    </a:lnTo>
                    <a:lnTo>
                      <a:pt x="99618" y="16891"/>
                    </a:lnTo>
                    <a:close/>
                  </a:path>
                  <a:path w="626744" h="622300">
                    <a:moveTo>
                      <a:pt x="99682" y="17576"/>
                    </a:moveTo>
                    <a:lnTo>
                      <a:pt x="98475" y="21094"/>
                    </a:lnTo>
                    <a:lnTo>
                      <a:pt x="99187" y="19989"/>
                    </a:lnTo>
                    <a:lnTo>
                      <a:pt x="99377" y="18783"/>
                    </a:lnTo>
                    <a:lnTo>
                      <a:pt x="99682" y="17576"/>
                    </a:lnTo>
                    <a:close/>
                  </a:path>
                  <a:path w="626744" h="622300">
                    <a:moveTo>
                      <a:pt x="100342" y="15621"/>
                    </a:moveTo>
                    <a:lnTo>
                      <a:pt x="100037" y="16243"/>
                    </a:lnTo>
                    <a:lnTo>
                      <a:pt x="99847" y="16916"/>
                    </a:lnTo>
                    <a:lnTo>
                      <a:pt x="99682" y="17576"/>
                    </a:lnTo>
                    <a:lnTo>
                      <a:pt x="100342" y="15621"/>
                    </a:lnTo>
                    <a:close/>
                  </a:path>
                  <a:path w="626744" h="622300">
                    <a:moveTo>
                      <a:pt x="100990" y="15621"/>
                    </a:moveTo>
                    <a:lnTo>
                      <a:pt x="100571" y="14351"/>
                    </a:lnTo>
                    <a:lnTo>
                      <a:pt x="99479" y="15621"/>
                    </a:lnTo>
                    <a:lnTo>
                      <a:pt x="100342" y="15621"/>
                    </a:lnTo>
                    <a:lnTo>
                      <a:pt x="100990" y="15621"/>
                    </a:lnTo>
                    <a:close/>
                  </a:path>
                  <a:path w="626744" h="622300">
                    <a:moveTo>
                      <a:pt x="101536" y="341515"/>
                    </a:moveTo>
                    <a:lnTo>
                      <a:pt x="100850" y="342353"/>
                    </a:lnTo>
                    <a:lnTo>
                      <a:pt x="101269" y="342226"/>
                    </a:lnTo>
                    <a:lnTo>
                      <a:pt x="101320" y="341985"/>
                    </a:lnTo>
                    <a:lnTo>
                      <a:pt x="101409" y="341744"/>
                    </a:lnTo>
                    <a:lnTo>
                      <a:pt x="101536" y="341515"/>
                    </a:lnTo>
                    <a:close/>
                  </a:path>
                  <a:path w="626744" h="622300">
                    <a:moveTo>
                      <a:pt x="102133" y="340791"/>
                    </a:moveTo>
                    <a:lnTo>
                      <a:pt x="101866" y="341033"/>
                    </a:lnTo>
                    <a:lnTo>
                      <a:pt x="101688" y="341274"/>
                    </a:lnTo>
                    <a:lnTo>
                      <a:pt x="101536" y="341515"/>
                    </a:lnTo>
                    <a:lnTo>
                      <a:pt x="102133" y="340791"/>
                    </a:lnTo>
                    <a:close/>
                  </a:path>
                  <a:path w="626744" h="622300">
                    <a:moveTo>
                      <a:pt x="102133" y="4394"/>
                    </a:moveTo>
                    <a:lnTo>
                      <a:pt x="101803" y="4191"/>
                    </a:lnTo>
                    <a:lnTo>
                      <a:pt x="99301" y="5461"/>
                    </a:lnTo>
                    <a:lnTo>
                      <a:pt x="100380" y="5461"/>
                    </a:lnTo>
                    <a:lnTo>
                      <a:pt x="102133" y="4394"/>
                    </a:lnTo>
                    <a:close/>
                  </a:path>
                  <a:path w="626744" h="622300">
                    <a:moveTo>
                      <a:pt x="102730" y="4737"/>
                    </a:moveTo>
                    <a:lnTo>
                      <a:pt x="102450" y="4191"/>
                    </a:lnTo>
                    <a:lnTo>
                      <a:pt x="102133" y="4394"/>
                    </a:lnTo>
                    <a:lnTo>
                      <a:pt x="102730" y="4737"/>
                    </a:lnTo>
                    <a:close/>
                  </a:path>
                  <a:path w="626744" h="622300">
                    <a:moveTo>
                      <a:pt x="103987" y="5461"/>
                    </a:moveTo>
                    <a:lnTo>
                      <a:pt x="102730" y="4737"/>
                    </a:lnTo>
                    <a:lnTo>
                      <a:pt x="103098" y="5461"/>
                    </a:lnTo>
                    <a:lnTo>
                      <a:pt x="103365" y="5461"/>
                    </a:lnTo>
                    <a:lnTo>
                      <a:pt x="102628" y="6591"/>
                    </a:lnTo>
                    <a:lnTo>
                      <a:pt x="102844" y="6731"/>
                    </a:lnTo>
                    <a:lnTo>
                      <a:pt x="103987" y="5461"/>
                    </a:lnTo>
                    <a:close/>
                  </a:path>
                  <a:path w="626744" h="622300">
                    <a:moveTo>
                      <a:pt x="106045" y="8001"/>
                    </a:moveTo>
                    <a:lnTo>
                      <a:pt x="105879" y="6731"/>
                    </a:lnTo>
                    <a:lnTo>
                      <a:pt x="102844" y="6731"/>
                    </a:lnTo>
                    <a:lnTo>
                      <a:pt x="102527" y="6731"/>
                    </a:lnTo>
                    <a:lnTo>
                      <a:pt x="102628" y="6591"/>
                    </a:lnTo>
                    <a:lnTo>
                      <a:pt x="100990" y="5461"/>
                    </a:lnTo>
                    <a:lnTo>
                      <a:pt x="96710" y="6731"/>
                    </a:lnTo>
                    <a:lnTo>
                      <a:pt x="95592" y="8001"/>
                    </a:lnTo>
                    <a:lnTo>
                      <a:pt x="101549" y="9271"/>
                    </a:lnTo>
                    <a:lnTo>
                      <a:pt x="99695" y="8001"/>
                    </a:lnTo>
                    <a:lnTo>
                      <a:pt x="105295" y="9271"/>
                    </a:lnTo>
                    <a:lnTo>
                      <a:pt x="106045" y="8001"/>
                    </a:lnTo>
                    <a:close/>
                  </a:path>
                  <a:path w="626744" h="622300">
                    <a:moveTo>
                      <a:pt x="106349" y="342188"/>
                    </a:moveTo>
                    <a:lnTo>
                      <a:pt x="105156" y="345668"/>
                    </a:lnTo>
                    <a:lnTo>
                      <a:pt x="105867" y="344576"/>
                    </a:lnTo>
                    <a:lnTo>
                      <a:pt x="106057" y="343382"/>
                    </a:lnTo>
                    <a:lnTo>
                      <a:pt x="106349" y="342188"/>
                    </a:lnTo>
                    <a:close/>
                  </a:path>
                  <a:path w="626744" h="622300">
                    <a:moveTo>
                      <a:pt x="107048" y="340207"/>
                    </a:moveTo>
                    <a:lnTo>
                      <a:pt x="106718" y="340868"/>
                    </a:lnTo>
                    <a:lnTo>
                      <a:pt x="106527" y="341528"/>
                    </a:lnTo>
                    <a:lnTo>
                      <a:pt x="106362" y="342188"/>
                    </a:lnTo>
                    <a:lnTo>
                      <a:pt x="107048" y="340207"/>
                    </a:lnTo>
                    <a:close/>
                  </a:path>
                  <a:path w="626744" h="622300">
                    <a:moveTo>
                      <a:pt x="109588" y="5308"/>
                    </a:moveTo>
                    <a:lnTo>
                      <a:pt x="109258" y="5219"/>
                    </a:lnTo>
                    <a:lnTo>
                      <a:pt x="109093" y="5461"/>
                    </a:lnTo>
                    <a:lnTo>
                      <a:pt x="109588" y="5308"/>
                    </a:lnTo>
                    <a:close/>
                  </a:path>
                  <a:path w="626744" h="622300">
                    <a:moveTo>
                      <a:pt x="109956" y="4191"/>
                    </a:moveTo>
                    <a:lnTo>
                      <a:pt x="105308" y="4191"/>
                    </a:lnTo>
                    <a:lnTo>
                      <a:pt x="109258" y="5219"/>
                    </a:lnTo>
                    <a:lnTo>
                      <a:pt x="109956" y="4191"/>
                    </a:lnTo>
                    <a:close/>
                  </a:path>
                  <a:path w="626744" h="622300">
                    <a:moveTo>
                      <a:pt x="116814" y="332968"/>
                    </a:moveTo>
                    <a:lnTo>
                      <a:pt x="116624" y="332892"/>
                    </a:lnTo>
                    <a:lnTo>
                      <a:pt x="116738" y="333032"/>
                    </a:lnTo>
                    <a:close/>
                  </a:path>
                  <a:path w="626744" h="622300">
                    <a:moveTo>
                      <a:pt x="129209" y="9410"/>
                    </a:moveTo>
                    <a:lnTo>
                      <a:pt x="128676" y="9448"/>
                    </a:lnTo>
                    <a:lnTo>
                      <a:pt x="127977" y="9474"/>
                    </a:lnTo>
                    <a:lnTo>
                      <a:pt x="127939" y="9715"/>
                    </a:lnTo>
                    <a:lnTo>
                      <a:pt x="128282" y="9639"/>
                    </a:lnTo>
                    <a:lnTo>
                      <a:pt x="128739" y="9525"/>
                    </a:lnTo>
                    <a:lnTo>
                      <a:pt x="129209" y="9410"/>
                    </a:lnTo>
                    <a:close/>
                  </a:path>
                  <a:path w="626744" h="622300">
                    <a:moveTo>
                      <a:pt x="135585" y="335051"/>
                    </a:moveTo>
                    <a:lnTo>
                      <a:pt x="135051" y="335076"/>
                    </a:lnTo>
                    <a:lnTo>
                      <a:pt x="134366" y="335076"/>
                    </a:lnTo>
                    <a:lnTo>
                      <a:pt x="134315" y="335318"/>
                    </a:lnTo>
                    <a:lnTo>
                      <a:pt x="134645" y="335241"/>
                    </a:lnTo>
                    <a:lnTo>
                      <a:pt x="135115" y="335153"/>
                    </a:lnTo>
                    <a:lnTo>
                      <a:pt x="135585" y="335051"/>
                    </a:lnTo>
                    <a:close/>
                  </a:path>
                  <a:path w="626744" h="622300">
                    <a:moveTo>
                      <a:pt x="136207" y="335000"/>
                    </a:moveTo>
                    <a:lnTo>
                      <a:pt x="135585" y="335051"/>
                    </a:lnTo>
                    <a:lnTo>
                      <a:pt x="135928" y="335026"/>
                    </a:lnTo>
                    <a:lnTo>
                      <a:pt x="136207" y="335000"/>
                    </a:lnTo>
                    <a:close/>
                  </a:path>
                  <a:path w="626744" h="622300">
                    <a:moveTo>
                      <a:pt x="156959" y="4546"/>
                    </a:moveTo>
                    <a:lnTo>
                      <a:pt x="156921" y="4279"/>
                    </a:lnTo>
                    <a:lnTo>
                      <a:pt x="156464" y="4025"/>
                    </a:lnTo>
                    <a:lnTo>
                      <a:pt x="155651" y="3975"/>
                    </a:lnTo>
                    <a:lnTo>
                      <a:pt x="156959" y="4546"/>
                    </a:lnTo>
                    <a:close/>
                  </a:path>
                  <a:path w="626744" h="622300">
                    <a:moveTo>
                      <a:pt x="163182" y="331050"/>
                    </a:moveTo>
                    <a:lnTo>
                      <a:pt x="163156" y="330784"/>
                    </a:lnTo>
                    <a:lnTo>
                      <a:pt x="162712" y="330517"/>
                    </a:lnTo>
                    <a:lnTo>
                      <a:pt x="161912" y="330441"/>
                    </a:lnTo>
                    <a:lnTo>
                      <a:pt x="163182" y="331050"/>
                    </a:lnTo>
                    <a:close/>
                  </a:path>
                  <a:path w="626744" h="622300">
                    <a:moveTo>
                      <a:pt x="167195" y="11811"/>
                    </a:moveTo>
                    <a:lnTo>
                      <a:pt x="164719" y="13081"/>
                    </a:lnTo>
                    <a:lnTo>
                      <a:pt x="166827" y="13081"/>
                    </a:lnTo>
                    <a:lnTo>
                      <a:pt x="167170" y="12573"/>
                    </a:lnTo>
                    <a:lnTo>
                      <a:pt x="167195" y="11811"/>
                    </a:lnTo>
                    <a:close/>
                  </a:path>
                  <a:path w="626744" h="622300">
                    <a:moveTo>
                      <a:pt x="167246" y="1651"/>
                    </a:moveTo>
                    <a:lnTo>
                      <a:pt x="165519" y="1651"/>
                    </a:lnTo>
                    <a:lnTo>
                      <a:pt x="160032" y="2921"/>
                    </a:lnTo>
                    <a:lnTo>
                      <a:pt x="160223" y="2921"/>
                    </a:lnTo>
                    <a:lnTo>
                      <a:pt x="161531" y="4191"/>
                    </a:lnTo>
                    <a:lnTo>
                      <a:pt x="164909" y="4191"/>
                    </a:lnTo>
                    <a:lnTo>
                      <a:pt x="166052" y="2921"/>
                    </a:lnTo>
                    <a:lnTo>
                      <a:pt x="165176" y="2921"/>
                    </a:lnTo>
                    <a:lnTo>
                      <a:pt x="167246" y="1651"/>
                    </a:lnTo>
                    <a:close/>
                  </a:path>
                  <a:path w="626744" h="622300">
                    <a:moveTo>
                      <a:pt x="172847" y="2921"/>
                    </a:moveTo>
                    <a:lnTo>
                      <a:pt x="171780" y="4191"/>
                    </a:lnTo>
                    <a:lnTo>
                      <a:pt x="172402" y="4191"/>
                    </a:lnTo>
                    <a:lnTo>
                      <a:pt x="172847" y="2921"/>
                    </a:lnTo>
                    <a:close/>
                  </a:path>
                  <a:path w="626744" h="622300">
                    <a:moveTo>
                      <a:pt x="182943" y="3479"/>
                    </a:moveTo>
                    <a:lnTo>
                      <a:pt x="181419" y="2921"/>
                    </a:lnTo>
                    <a:lnTo>
                      <a:pt x="182016" y="4191"/>
                    </a:lnTo>
                    <a:lnTo>
                      <a:pt x="182943" y="3479"/>
                    </a:lnTo>
                    <a:close/>
                  </a:path>
                  <a:path w="626744" h="622300">
                    <a:moveTo>
                      <a:pt x="183870" y="1612"/>
                    </a:moveTo>
                    <a:lnTo>
                      <a:pt x="183832" y="1041"/>
                    </a:lnTo>
                    <a:lnTo>
                      <a:pt x="182435" y="1181"/>
                    </a:lnTo>
                    <a:lnTo>
                      <a:pt x="180428" y="800"/>
                    </a:lnTo>
                    <a:lnTo>
                      <a:pt x="179832" y="1625"/>
                    </a:lnTo>
                    <a:lnTo>
                      <a:pt x="181140" y="990"/>
                    </a:lnTo>
                    <a:lnTo>
                      <a:pt x="183870" y="1612"/>
                    </a:lnTo>
                    <a:close/>
                  </a:path>
                  <a:path w="626744" h="622300">
                    <a:moveTo>
                      <a:pt x="185597" y="339305"/>
                    </a:moveTo>
                    <a:lnTo>
                      <a:pt x="182460" y="339242"/>
                    </a:lnTo>
                    <a:lnTo>
                      <a:pt x="185496" y="339407"/>
                    </a:lnTo>
                    <a:close/>
                  </a:path>
                  <a:path w="626744" h="622300">
                    <a:moveTo>
                      <a:pt x="189890" y="328942"/>
                    </a:moveTo>
                    <a:lnTo>
                      <a:pt x="189877" y="328371"/>
                    </a:lnTo>
                    <a:lnTo>
                      <a:pt x="188493" y="328460"/>
                    </a:lnTo>
                    <a:lnTo>
                      <a:pt x="186524" y="328015"/>
                    </a:lnTo>
                    <a:lnTo>
                      <a:pt x="185902" y="328828"/>
                    </a:lnTo>
                    <a:lnTo>
                      <a:pt x="187210" y="328231"/>
                    </a:lnTo>
                    <a:lnTo>
                      <a:pt x="189890" y="328942"/>
                    </a:lnTo>
                    <a:close/>
                  </a:path>
                  <a:path w="626744" h="622300">
                    <a:moveTo>
                      <a:pt x="192087" y="621715"/>
                    </a:moveTo>
                    <a:lnTo>
                      <a:pt x="191630" y="621715"/>
                    </a:lnTo>
                    <a:lnTo>
                      <a:pt x="191223" y="621728"/>
                    </a:lnTo>
                    <a:lnTo>
                      <a:pt x="192087" y="621715"/>
                    </a:lnTo>
                    <a:close/>
                  </a:path>
                  <a:path w="626744" h="622300">
                    <a:moveTo>
                      <a:pt x="193357" y="1231"/>
                    </a:moveTo>
                    <a:lnTo>
                      <a:pt x="192506" y="1003"/>
                    </a:lnTo>
                    <a:lnTo>
                      <a:pt x="191833" y="1016"/>
                    </a:lnTo>
                    <a:lnTo>
                      <a:pt x="191211" y="1181"/>
                    </a:lnTo>
                    <a:lnTo>
                      <a:pt x="191871" y="1193"/>
                    </a:lnTo>
                    <a:lnTo>
                      <a:pt x="192786" y="1168"/>
                    </a:lnTo>
                    <a:lnTo>
                      <a:pt x="193357" y="1231"/>
                    </a:lnTo>
                    <a:close/>
                  </a:path>
                  <a:path w="626744" h="622300">
                    <a:moveTo>
                      <a:pt x="193852" y="1346"/>
                    </a:moveTo>
                    <a:lnTo>
                      <a:pt x="193586" y="1244"/>
                    </a:lnTo>
                    <a:lnTo>
                      <a:pt x="193357" y="1231"/>
                    </a:lnTo>
                    <a:lnTo>
                      <a:pt x="193509" y="1257"/>
                    </a:lnTo>
                    <a:lnTo>
                      <a:pt x="193852" y="1346"/>
                    </a:lnTo>
                    <a:close/>
                  </a:path>
                  <a:path w="626744" h="622300">
                    <a:moveTo>
                      <a:pt x="194919" y="295021"/>
                    </a:moveTo>
                    <a:lnTo>
                      <a:pt x="192455" y="295021"/>
                    </a:lnTo>
                    <a:lnTo>
                      <a:pt x="194348" y="295452"/>
                    </a:lnTo>
                    <a:lnTo>
                      <a:pt x="194919" y="295021"/>
                    </a:lnTo>
                    <a:close/>
                  </a:path>
                  <a:path w="626744" h="622300">
                    <a:moveTo>
                      <a:pt x="198120" y="296291"/>
                    </a:moveTo>
                    <a:lnTo>
                      <a:pt x="194348" y="295452"/>
                    </a:lnTo>
                    <a:lnTo>
                      <a:pt x="193192" y="296291"/>
                    </a:lnTo>
                    <a:lnTo>
                      <a:pt x="198120" y="296291"/>
                    </a:lnTo>
                    <a:close/>
                  </a:path>
                  <a:path w="626744" h="622300">
                    <a:moveTo>
                      <a:pt x="199593" y="1651"/>
                    </a:moveTo>
                    <a:lnTo>
                      <a:pt x="198628" y="1651"/>
                    </a:lnTo>
                    <a:lnTo>
                      <a:pt x="198831" y="1993"/>
                    </a:lnTo>
                    <a:lnTo>
                      <a:pt x="199593" y="1651"/>
                    </a:lnTo>
                    <a:close/>
                  </a:path>
                  <a:path w="626744" h="622300">
                    <a:moveTo>
                      <a:pt x="201549" y="2286"/>
                    </a:moveTo>
                    <a:lnTo>
                      <a:pt x="200952" y="2260"/>
                    </a:lnTo>
                    <a:lnTo>
                      <a:pt x="200520" y="2349"/>
                    </a:lnTo>
                    <a:lnTo>
                      <a:pt x="200177" y="2463"/>
                    </a:lnTo>
                    <a:lnTo>
                      <a:pt x="200507" y="2463"/>
                    </a:lnTo>
                    <a:lnTo>
                      <a:pt x="200939" y="2413"/>
                    </a:lnTo>
                    <a:lnTo>
                      <a:pt x="201549" y="2286"/>
                    </a:lnTo>
                    <a:close/>
                  </a:path>
                  <a:path w="626744" h="622300">
                    <a:moveTo>
                      <a:pt x="204685" y="1905"/>
                    </a:moveTo>
                    <a:lnTo>
                      <a:pt x="202958" y="2044"/>
                    </a:lnTo>
                    <a:lnTo>
                      <a:pt x="204660" y="2095"/>
                    </a:lnTo>
                    <a:lnTo>
                      <a:pt x="204685" y="1905"/>
                    </a:lnTo>
                    <a:close/>
                  </a:path>
                  <a:path w="626744" h="622300">
                    <a:moveTo>
                      <a:pt x="211086" y="0"/>
                    </a:moveTo>
                    <a:lnTo>
                      <a:pt x="210362" y="241"/>
                    </a:lnTo>
                    <a:lnTo>
                      <a:pt x="210591" y="266"/>
                    </a:lnTo>
                    <a:lnTo>
                      <a:pt x="211086" y="0"/>
                    </a:lnTo>
                    <a:close/>
                  </a:path>
                  <a:path w="626744" h="622300">
                    <a:moveTo>
                      <a:pt x="212051" y="273634"/>
                    </a:moveTo>
                    <a:lnTo>
                      <a:pt x="212026" y="273431"/>
                    </a:lnTo>
                    <a:lnTo>
                      <a:pt x="210400" y="273431"/>
                    </a:lnTo>
                    <a:lnTo>
                      <a:pt x="212051" y="273634"/>
                    </a:lnTo>
                    <a:close/>
                  </a:path>
                  <a:path w="626744" h="622300">
                    <a:moveTo>
                      <a:pt x="223380" y="599922"/>
                    </a:moveTo>
                    <a:lnTo>
                      <a:pt x="223113" y="599998"/>
                    </a:lnTo>
                    <a:lnTo>
                      <a:pt x="223088" y="600163"/>
                    </a:lnTo>
                    <a:lnTo>
                      <a:pt x="223380" y="599922"/>
                    </a:lnTo>
                    <a:close/>
                  </a:path>
                  <a:path w="626744" h="622300">
                    <a:moveTo>
                      <a:pt x="229895" y="273875"/>
                    </a:moveTo>
                    <a:lnTo>
                      <a:pt x="229616" y="273939"/>
                    </a:lnTo>
                    <a:lnTo>
                      <a:pt x="229590" y="274104"/>
                    </a:lnTo>
                    <a:lnTo>
                      <a:pt x="229895" y="273875"/>
                    </a:lnTo>
                    <a:close/>
                  </a:path>
                  <a:path w="626744" h="622300">
                    <a:moveTo>
                      <a:pt x="230174" y="340652"/>
                    </a:moveTo>
                    <a:lnTo>
                      <a:pt x="230009" y="340766"/>
                    </a:lnTo>
                    <a:lnTo>
                      <a:pt x="229971" y="340956"/>
                    </a:lnTo>
                    <a:lnTo>
                      <a:pt x="230124" y="340779"/>
                    </a:lnTo>
                    <a:lnTo>
                      <a:pt x="230174" y="340652"/>
                    </a:lnTo>
                    <a:close/>
                  </a:path>
                  <a:path w="626744" h="622300">
                    <a:moveTo>
                      <a:pt x="231851" y="298831"/>
                    </a:moveTo>
                    <a:lnTo>
                      <a:pt x="228815" y="297561"/>
                    </a:lnTo>
                    <a:lnTo>
                      <a:pt x="227355" y="298831"/>
                    </a:lnTo>
                    <a:lnTo>
                      <a:pt x="231851" y="298831"/>
                    </a:lnTo>
                    <a:close/>
                  </a:path>
                  <a:path w="626744" h="622300">
                    <a:moveTo>
                      <a:pt x="237731" y="298831"/>
                    </a:moveTo>
                    <a:lnTo>
                      <a:pt x="235585" y="297649"/>
                    </a:lnTo>
                    <a:lnTo>
                      <a:pt x="236359" y="298831"/>
                    </a:lnTo>
                    <a:lnTo>
                      <a:pt x="237731" y="298831"/>
                    </a:lnTo>
                    <a:close/>
                  </a:path>
                  <a:path w="626744" h="622300">
                    <a:moveTo>
                      <a:pt x="238379" y="274701"/>
                    </a:moveTo>
                    <a:lnTo>
                      <a:pt x="238163" y="274701"/>
                    </a:lnTo>
                    <a:lnTo>
                      <a:pt x="238379" y="274701"/>
                    </a:lnTo>
                    <a:close/>
                  </a:path>
                  <a:path w="626744" h="622300">
                    <a:moveTo>
                      <a:pt x="241935" y="274701"/>
                    </a:moveTo>
                    <a:lnTo>
                      <a:pt x="241795" y="274815"/>
                    </a:lnTo>
                    <a:lnTo>
                      <a:pt x="241935" y="274701"/>
                    </a:lnTo>
                    <a:close/>
                  </a:path>
                  <a:path w="626744" h="622300">
                    <a:moveTo>
                      <a:pt x="245427" y="635"/>
                    </a:moveTo>
                    <a:lnTo>
                      <a:pt x="245160" y="63"/>
                    </a:lnTo>
                    <a:lnTo>
                      <a:pt x="244690" y="419"/>
                    </a:lnTo>
                    <a:lnTo>
                      <a:pt x="244513" y="660"/>
                    </a:lnTo>
                    <a:lnTo>
                      <a:pt x="244500" y="838"/>
                    </a:lnTo>
                    <a:lnTo>
                      <a:pt x="245071" y="812"/>
                    </a:lnTo>
                    <a:lnTo>
                      <a:pt x="245427" y="635"/>
                    </a:lnTo>
                    <a:close/>
                  </a:path>
                  <a:path w="626744" h="622300">
                    <a:moveTo>
                      <a:pt x="253161" y="13500"/>
                    </a:moveTo>
                    <a:lnTo>
                      <a:pt x="252349" y="14351"/>
                    </a:lnTo>
                    <a:lnTo>
                      <a:pt x="253085" y="14351"/>
                    </a:lnTo>
                    <a:lnTo>
                      <a:pt x="253161" y="13500"/>
                    </a:lnTo>
                    <a:close/>
                  </a:path>
                  <a:path w="626744" h="622300">
                    <a:moveTo>
                      <a:pt x="253555" y="13081"/>
                    </a:moveTo>
                    <a:lnTo>
                      <a:pt x="253199" y="13081"/>
                    </a:lnTo>
                    <a:lnTo>
                      <a:pt x="253161" y="13500"/>
                    </a:lnTo>
                    <a:lnTo>
                      <a:pt x="253555" y="13081"/>
                    </a:lnTo>
                    <a:close/>
                  </a:path>
                  <a:path w="626744" h="622300">
                    <a:moveTo>
                      <a:pt x="254584" y="15621"/>
                    </a:moveTo>
                    <a:lnTo>
                      <a:pt x="254571" y="14998"/>
                    </a:lnTo>
                    <a:lnTo>
                      <a:pt x="254190" y="14351"/>
                    </a:lnTo>
                    <a:lnTo>
                      <a:pt x="254584" y="15621"/>
                    </a:lnTo>
                    <a:close/>
                  </a:path>
                  <a:path w="626744" h="622300">
                    <a:moveTo>
                      <a:pt x="263994" y="9271"/>
                    </a:moveTo>
                    <a:lnTo>
                      <a:pt x="263639" y="6731"/>
                    </a:lnTo>
                    <a:lnTo>
                      <a:pt x="263944" y="9271"/>
                    </a:lnTo>
                    <a:close/>
                  </a:path>
                  <a:path w="626744" h="622300">
                    <a:moveTo>
                      <a:pt x="268693" y="17970"/>
                    </a:moveTo>
                    <a:lnTo>
                      <a:pt x="268135" y="17322"/>
                    </a:lnTo>
                    <a:lnTo>
                      <a:pt x="267576" y="16865"/>
                    </a:lnTo>
                    <a:lnTo>
                      <a:pt x="267690" y="17018"/>
                    </a:lnTo>
                    <a:lnTo>
                      <a:pt x="268693" y="17970"/>
                    </a:lnTo>
                    <a:close/>
                  </a:path>
                  <a:path w="626744" h="622300">
                    <a:moveTo>
                      <a:pt x="271259" y="48298"/>
                    </a:moveTo>
                    <a:lnTo>
                      <a:pt x="270649" y="47637"/>
                    </a:lnTo>
                    <a:lnTo>
                      <a:pt x="270954" y="48120"/>
                    </a:lnTo>
                    <a:lnTo>
                      <a:pt x="271132" y="48272"/>
                    </a:lnTo>
                    <a:lnTo>
                      <a:pt x="271259" y="48298"/>
                    </a:lnTo>
                    <a:close/>
                  </a:path>
                  <a:path w="626744" h="622300">
                    <a:moveTo>
                      <a:pt x="273291" y="380822"/>
                    </a:moveTo>
                    <a:lnTo>
                      <a:pt x="272707" y="380161"/>
                    </a:lnTo>
                    <a:lnTo>
                      <a:pt x="272999" y="380644"/>
                    </a:lnTo>
                    <a:lnTo>
                      <a:pt x="273164" y="380796"/>
                    </a:lnTo>
                    <a:lnTo>
                      <a:pt x="273291" y="380822"/>
                    </a:lnTo>
                    <a:close/>
                  </a:path>
                  <a:path w="626744" h="622300">
                    <a:moveTo>
                      <a:pt x="288290" y="47371"/>
                    </a:moveTo>
                    <a:lnTo>
                      <a:pt x="287743" y="46101"/>
                    </a:lnTo>
                    <a:lnTo>
                      <a:pt x="287362" y="46520"/>
                    </a:lnTo>
                    <a:lnTo>
                      <a:pt x="288290" y="47371"/>
                    </a:lnTo>
                    <a:close/>
                  </a:path>
                  <a:path w="626744" h="622300">
                    <a:moveTo>
                      <a:pt x="291604" y="55308"/>
                    </a:moveTo>
                    <a:lnTo>
                      <a:pt x="291261" y="55067"/>
                    </a:lnTo>
                    <a:lnTo>
                      <a:pt x="291122" y="55054"/>
                    </a:lnTo>
                    <a:lnTo>
                      <a:pt x="291261" y="55359"/>
                    </a:lnTo>
                    <a:lnTo>
                      <a:pt x="291465" y="55448"/>
                    </a:lnTo>
                    <a:lnTo>
                      <a:pt x="291604" y="55308"/>
                    </a:lnTo>
                    <a:close/>
                  </a:path>
                  <a:path w="626744" h="622300">
                    <a:moveTo>
                      <a:pt x="293979" y="245491"/>
                    </a:moveTo>
                    <a:lnTo>
                      <a:pt x="293890" y="245059"/>
                    </a:lnTo>
                    <a:lnTo>
                      <a:pt x="292303" y="248031"/>
                    </a:lnTo>
                    <a:lnTo>
                      <a:pt x="293979" y="245491"/>
                    </a:lnTo>
                    <a:close/>
                  </a:path>
                  <a:path w="626744" h="622300">
                    <a:moveTo>
                      <a:pt x="294335" y="244221"/>
                    </a:moveTo>
                    <a:lnTo>
                      <a:pt x="293839" y="244817"/>
                    </a:lnTo>
                    <a:lnTo>
                      <a:pt x="293890" y="245059"/>
                    </a:lnTo>
                    <a:lnTo>
                      <a:pt x="294335" y="244221"/>
                    </a:lnTo>
                    <a:close/>
                  </a:path>
                  <a:path w="626744" h="622300">
                    <a:moveTo>
                      <a:pt x="295465" y="91821"/>
                    </a:moveTo>
                    <a:lnTo>
                      <a:pt x="295427" y="91643"/>
                    </a:lnTo>
                    <a:lnTo>
                      <a:pt x="293052" y="88011"/>
                    </a:lnTo>
                    <a:lnTo>
                      <a:pt x="295465" y="91821"/>
                    </a:lnTo>
                    <a:close/>
                  </a:path>
                  <a:path w="626744" h="622300">
                    <a:moveTo>
                      <a:pt x="299275" y="512254"/>
                    </a:moveTo>
                    <a:lnTo>
                      <a:pt x="299110" y="512495"/>
                    </a:lnTo>
                    <a:lnTo>
                      <a:pt x="299046" y="512749"/>
                    </a:lnTo>
                    <a:lnTo>
                      <a:pt x="299275" y="512254"/>
                    </a:lnTo>
                    <a:close/>
                  </a:path>
                  <a:path w="626744" h="622300">
                    <a:moveTo>
                      <a:pt x="299516" y="68961"/>
                    </a:moveTo>
                    <a:lnTo>
                      <a:pt x="299085" y="67691"/>
                    </a:lnTo>
                    <a:lnTo>
                      <a:pt x="298589" y="66421"/>
                    </a:lnTo>
                    <a:lnTo>
                      <a:pt x="298081" y="65151"/>
                    </a:lnTo>
                    <a:lnTo>
                      <a:pt x="297103" y="65151"/>
                    </a:lnTo>
                    <a:lnTo>
                      <a:pt x="298043" y="68961"/>
                    </a:lnTo>
                    <a:lnTo>
                      <a:pt x="298538" y="68961"/>
                    </a:lnTo>
                    <a:lnTo>
                      <a:pt x="298577" y="66586"/>
                    </a:lnTo>
                    <a:lnTo>
                      <a:pt x="299516" y="68961"/>
                    </a:lnTo>
                    <a:close/>
                  </a:path>
                  <a:path w="626744" h="622300">
                    <a:moveTo>
                      <a:pt x="300786" y="432701"/>
                    </a:moveTo>
                    <a:lnTo>
                      <a:pt x="300570" y="432028"/>
                    </a:lnTo>
                    <a:lnTo>
                      <a:pt x="300418" y="432028"/>
                    </a:lnTo>
                    <a:lnTo>
                      <a:pt x="300786" y="432701"/>
                    </a:lnTo>
                    <a:close/>
                  </a:path>
                  <a:path w="626744" h="622300">
                    <a:moveTo>
                      <a:pt x="303999" y="106426"/>
                    </a:moveTo>
                    <a:lnTo>
                      <a:pt x="303720" y="105879"/>
                    </a:lnTo>
                    <a:lnTo>
                      <a:pt x="303441" y="105473"/>
                    </a:lnTo>
                    <a:lnTo>
                      <a:pt x="303110" y="105460"/>
                    </a:lnTo>
                    <a:lnTo>
                      <a:pt x="303403" y="105625"/>
                    </a:lnTo>
                    <a:lnTo>
                      <a:pt x="303707" y="106032"/>
                    </a:lnTo>
                    <a:lnTo>
                      <a:pt x="303999" y="106426"/>
                    </a:lnTo>
                    <a:close/>
                  </a:path>
                  <a:path w="626744" h="622300">
                    <a:moveTo>
                      <a:pt x="304228" y="439140"/>
                    </a:moveTo>
                    <a:lnTo>
                      <a:pt x="303961" y="438594"/>
                    </a:lnTo>
                    <a:lnTo>
                      <a:pt x="303695" y="438188"/>
                    </a:lnTo>
                    <a:lnTo>
                      <a:pt x="303364" y="438175"/>
                    </a:lnTo>
                    <a:lnTo>
                      <a:pt x="303657" y="438353"/>
                    </a:lnTo>
                    <a:lnTo>
                      <a:pt x="303949" y="438746"/>
                    </a:lnTo>
                    <a:lnTo>
                      <a:pt x="304228" y="439140"/>
                    </a:lnTo>
                    <a:close/>
                  </a:path>
                  <a:path w="626744" h="622300">
                    <a:moveTo>
                      <a:pt x="305993" y="77851"/>
                    </a:moveTo>
                    <a:lnTo>
                      <a:pt x="303911" y="74041"/>
                    </a:lnTo>
                    <a:lnTo>
                      <a:pt x="305003" y="76682"/>
                    </a:lnTo>
                    <a:lnTo>
                      <a:pt x="305993" y="77851"/>
                    </a:lnTo>
                    <a:close/>
                  </a:path>
                  <a:path w="626744" h="622300">
                    <a:moveTo>
                      <a:pt x="306006" y="79121"/>
                    </a:moveTo>
                    <a:lnTo>
                      <a:pt x="305003" y="76682"/>
                    </a:lnTo>
                    <a:lnTo>
                      <a:pt x="304927" y="77203"/>
                    </a:lnTo>
                    <a:lnTo>
                      <a:pt x="306006" y="79121"/>
                    </a:lnTo>
                    <a:close/>
                  </a:path>
                  <a:path w="626744" h="622300">
                    <a:moveTo>
                      <a:pt x="306120" y="177825"/>
                    </a:moveTo>
                    <a:lnTo>
                      <a:pt x="305930" y="178054"/>
                    </a:lnTo>
                    <a:lnTo>
                      <a:pt x="305854" y="178308"/>
                    </a:lnTo>
                    <a:lnTo>
                      <a:pt x="306120" y="177825"/>
                    </a:lnTo>
                    <a:close/>
                  </a:path>
                  <a:path w="626744" h="622300">
                    <a:moveTo>
                      <a:pt x="306158" y="81661"/>
                    </a:moveTo>
                    <a:lnTo>
                      <a:pt x="305574" y="80391"/>
                    </a:lnTo>
                    <a:lnTo>
                      <a:pt x="306158" y="81661"/>
                    </a:lnTo>
                    <a:close/>
                  </a:path>
                  <a:path w="626744" h="622300">
                    <a:moveTo>
                      <a:pt x="307047" y="81635"/>
                    </a:moveTo>
                    <a:lnTo>
                      <a:pt x="306692" y="81038"/>
                    </a:lnTo>
                    <a:lnTo>
                      <a:pt x="306400" y="80797"/>
                    </a:lnTo>
                    <a:lnTo>
                      <a:pt x="306158" y="80670"/>
                    </a:lnTo>
                    <a:lnTo>
                      <a:pt x="306412" y="81051"/>
                    </a:lnTo>
                    <a:lnTo>
                      <a:pt x="306692" y="81394"/>
                    </a:lnTo>
                    <a:lnTo>
                      <a:pt x="307047" y="81635"/>
                    </a:lnTo>
                    <a:close/>
                  </a:path>
                  <a:path w="626744" h="622300">
                    <a:moveTo>
                      <a:pt x="313258" y="209931"/>
                    </a:moveTo>
                    <a:lnTo>
                      <a:pt x="312534" y="209003"/>
                    </a:lnTo>
                    <a:lnTo>
                      <a:pt x="312013" y="209931"/>
                    </a:lnTo>
                    <a:lnTo>
                      <a:pt x="311772" y="210820"/>
                    </a:lnTo>
                    <a:lnTo>
                      <a:pt x="313258" y="209931"/>
                    </a:lnTo>
                    <a:close/>
                  </a:path>
                  <a:path w="626744" h="622300">
                    <a:moveTo>
                      <a:pt x="313436" y="207391"/>
                    </a:moveTo>
                    <a:lnTo>
                      <a:pt x="311289" y="207391"/>
                    </a:lnTo>
                    <a:lnTo>
                      <a:pt x="312534" y="209003"/>
                    </a:lnTo>
                    <a:lnTo>
                      <a:pt x="313436" y="207391"/>
                    </a:lnTo>
                    <a:close/>
                  </a:path>
                  <a:path w="626744" h="622300">
                    <a:moveTo>
                      <a:pt x="316001" y="93802"/>
                    </a:moveTo>
                    <a:close/>
                  </a:path>
                  <a:path w="626744" h="622300">
                    <a:moveTo>
                      <a:pt x="316992" y="94157"/>
                    </a:moveTo>
                    <a:lnTo>
                      <a:pt x="315290" y="92265"/>
                    </a:lnTo>
                    <a:lnTo>
                      <a:pt x="315988" y="93764"/>
                    </a:lnTo>
                    <a:lnTo>
                      <a:pt x="316166" y="93662"/>
                    </a:lnTo>
                    <a:lnTo>
                      <a:pt x="316407" y="93611"/>
                    </a:lnTo>
                    <a:lnTo>
                      <a:pt x="316992" y="94157"/>
                    </a:lnTo>
                    <a:close/>
                  </a:path>
                  <a:path w="626744" h="622300">
                    <a:moveTo>
                      <a:pt x="318262" y="98171"/>
                    </a:moveTo>
                    <a:lnTo>
                      <a:pt x="316611" y="95631"/>
                    </a:lnTo>
                    <a:lnTo>
                      <a:pt x="317334" y="98171"/>
                    </a:lnTo>
                    <a:lnTo>
                      <a:pt x="318262" y="98171"/>
                    </a:lnTo>
                    <a:close/>
                  </a:path>
                  <a:path w="626744" h="622300">
                    <a:moveTo>
                      <a:pt x="321322" y="152781"/>
                    </a:moveTo>
                    <a:lnTo>
                      <a:pt x="320979" y="152781"/>
                    </a:lnTo>
                    <a:lnTo>
                      <a:pt x="321043" y="153200"/>
                    </a:lnTo>
                    <a:lnTo>
                      <a:pt x="321322" y="152781"/>
                    </a:lnTo>
                    <a:close/>
                  </a:path>
                  <a:path w="626744" h="622300">
                    <a:moveTo>
                      <a:pt x="322364" y="138811"/>
                    </a:moveTo>
                    <a:lnTo>
                      <a:pt x="321424" y="137541"/>
                    </a:lnTo>
                    <a:lnTo>
                      <a:pt x="322072" y="138811"/>
                    </a:lnTo>
                    <a:lnTo>
                      <a:pt x="322364" y="138811"/>
                    </a:lnTo>
                    <a:close/>
                  </a:path>
                  <a:path w="626744" h="622300">
                    <a:moveTo>
                      <a:pt x="322643" y="105384"/>
                    </a:moveTo>
                    <a:lnTo>
                      <a:pt x="322580" y="105079"/>
                    </a:lnTo>
                    <a:lnTo>
                      <a:pt x="322440" y="104736"/>
                    </a:lnTo>
                    <a:lnTo>
                      <a:pt x="322453" y="104990"/>
                    </a:lnTo>
                    <a:lnTo>
                      <a:pt x="322529" y="105308"/>
                    </a:lnTo>
                    <a:lnTo>
                      <a:pt x="322643" y="105625"/>
                    </a:lnTo>
                    <a:lnTo>
                      <a:pt x="322643" y="105384"/>
                    </a:lnTo>
                    <a:close/>
                  </a:path>
                  <a:path w="626744" h="622300">
                    <a:moveTo>
                      <a:pt x="323253" y="141147"/>
                    </a:moveTo>
                    <a:lnTo>
                      <a:pt x="322072" y="138811"/>
                    </a:lnTo>
                    <a:lnTo>
                      <a:pt x="323253" y="141147"/>
                    </a:lnTo>
                    <a:close/>
                  </a:path>
                  <a:path w="626744" h="622300">
                    <a:moveTo>
                      <a:pt x="326961" y="110083"/>
                    </a:moveTo>
                    <a:lnTo>
                      <a:pt x="326326" y="108331"/>
                    </a:lnTo>
                    <a:lnTo>
                      <a:pt x="324853" y="107061"/>
                    </a:lnTo>
                    <a:lnTo>
                      <a:pt x="325894" y="110871"/>
                    </a:lnTo>
                    <a:lnTo>
                      <a:pt x="326961" y="110083"/>
                    </a:lnTo>
                    <a:close/>
                  </a:path>
                  <a:path w="626744" h="622300">
                    <a:moveTo>
                      <a:pt x="328142" y="112522"/>
                    </a:moveTo>
                    <a:lnTo>
                      <a:pt x="327596" y="109601"/>
                    </a:lnTo>
                    <a:lnTo>
                      <a:pt x="326961" y="110083"/>
                    </a:lnTo>
                    <a:lnTo>
                      <a:pt x="327710" y="112141"/>
                    </a:lnTo>
                    <a:lnTo>
                      <a:pt x="328142" y="112522"/>
                    </a:lnTo>
                    <a:close/>
                  </a:path>
                  <a:path w="626744" h="622300">
                    <a:moveTo>
                      <a:pt x="328536" y="114681"/>
                    </a:moveTo>
                    <a:lnTo>
                      <a:pt x="328485" y="114427"/>
                    </a:lnTo>
                    <a:lnTo>
                      <a:pt x="328396" y="114566"/>
                    </a:lnTo>
                    <a:lnTo>
                      <a:pt x="328536" y="114681"/>
                    </a:lnTo>
                    <a:close/>
                  </a:path>
                  <a:path w="626744" h="622300">
                    <a:moveTo>
                      <a:pt x="329133" y="113411"/>
                    </a:moveTo>
                    <a:lnTo>
                      <a:pt x="328142" y="112522"/>
                    </a:lnTo>
                    <a:lnTo>
                      <a:pt x="328485" y="114427"/>
                    </a:lnTo>
                    <a:lnTo>
                      <a:pt x="329133" y="113411"/>
                    </a:lnTo>
                    <a:close/>
                  </a:path>
                  <a:path w="626744" h="622300">
                    <a:moveTo>
                      <a:pt x="329895" y="176911"/>
                    </a:moveTo>
                    <a:lnTo>
                      <a:pt x="329704" y="176911"/>
                    </a:lnTo>
                    <a:lnTo>
                      <a:pt x="329806" y="177076"/>
                    </a:lnTo>
                    <a:lnTo>
                      <a:pt x="329895" y="176911"/>
                    </a:lnTo>
                    <a:close/>
                  </a:path>
                  <a:path w="626744" h="622300">
                    <a:moveTo>
                      <a:pt x="330327" y="175641"/>
                    </a:moveTo>
                    <a:lnTo>
                      <a:pt x="329882" y="175641"/>
                    </a:lnTo>
                    <a:lnTo>
                      <a:pt x="328561" y="178181"/>
                    </a:lnTo>
                    <a:lnTo>
                      <a:pt x="328510" y="176911"/>
                    </a:lnTo>
                    <a:lnTo>
                      <a:pt x="308203" y="176911"/>
                    </a:lnTo>
                    <a:lnTo>
                      <a:pt x="306806" y="176911"/>
                    </a:lnTo>
                    <a:lnTo>
                      <a:pt x="305816" y="179451"/>
                    </a:lnTo>
                    <a:lnTo>
                      <a:pt x="304139" y="181991"/>
                    </a:lnTo>
                    <a:lnTo>
                      <a:pt x="304139" y="180721"/>
                    </a:lnTo>
                    <a:lnTo>
                      <a:pt x="303707" y="183261"/>
                    </a:lnTo>
                    <a:lnTo>
                      <a:pt x="299364" y="187071"/>
                    </a:lnTo>
                    <a:lnTo>
                      <a:pt x="300875" y="185801"/>
                    </a:lnTo>
                    <a:lnTo>
                      <a:pt x="300520" y="187071"/>
                    </a:lnTo>
                    <a:lnTo>
                      <a:pt x="299732" y="189611"/>
                    </a:lnTo>
                    <a:lnTo>
                      <a:pt x="300012" y="190881"/>
                    </a:lnTo>
                    <a:lnTo>
                      <a:pt x="298157" y="193421"/>
                    </a:lnTo>
                    <a:lnTo>
                      <a:pt x="299034" y="190881"/>
                    </a:lnTo>
                    <a:lnTo>
                      <a:pt x="297535" y="192151"/>
                    </a:lnTo>
                    <a:lnTo>
                      <a:pt x="296125" y="194691"/>
                    </a:lnTo>
                    <a:lnTo>
                      <a:pt x="296570" y="195961"/>
                    </a:lnTo>
                    <a:lnTo>
                      <a:pt x="294360" y="198501"/>
                    </a:lnTo>
                    <a:lnTo>
                      <a:pt x="294005" y="198501"/>
                    </a:lnTo>
                    <a:lnTo>
                      <a:pt x="293204" y="199771"/>
                    </a:lnTo>
                    <a:lnTo>
                      <a:pt x="292950" y="201041"/>
                    </a:lnTo>
                    <a:lnTo>
                      <a:pt x="291807" y="203581"/>
                    </a:lnTo>
                    <a:lnTo>
                      <a:pt x="291973" y="202311"/>
                    </a:lnTo>
                    <a:lnTo>
                      <a:pt x="290842" y="206121"/>
                    </a:lnTo>
                    <a:lnTo>
                      <a:pt x="288353" y="206121"/>
                    </a:lnTo>
                    <a:lnTo>
                      <a:pt x="288556" y="209931"/>
                    </a:lnTo>
                    <a:lnTo>
                      <a:pt x="287401" y="211201"/>
                    </a:lnTo>
                    <a:lnTo>
                      <a:pt x="286092" y="213741"/>
                    </a:lnTo>
                    <a:lnTo>
                      <a:pt x="285369" y="213741"/>
                    </a:lnTo>
                    <a:lnTo>
                      <a:pt x="283438" y="217551"/>
                    </a:lnTo>
                    <a:lnTo>
                      <a:pt x="279666" y="225171"/>
                    </a:lnTo>
                    <a:lnTo>
                      <a:pt x="277964" y="225171"/>
                    </a:lnTo>
                    <a:lnTo>
                      <a:pt x="279222" y="226441"/>
                    </a:lnTo>
                    <a:lnTo>
                      <a:pt x="276999" y="228981"/>
                    </a:lnTo>
                    <a:lnTo>
                      <a:pt x="277812" y="228981"/>
                    </a:lnTo>
                    <a:lnTo>
                      <a:pt x="274459" y="235331"/>
                    </a:lnTo>
                    <a:lnTo>
                      <a:pt x="268782" y="240411"/>
                    </a:lnTo>
                    <a:lnTo>
                      <a:pt x="265277" y="248031"/>
                    </a:lnTo>
                    <a:lnTo>
                      <a:pt x="264477" y="246761"/>
                    </a:lnTo>
                    <a:lnTo>
                      <a:pt x="264490" y="249301"/>
                    </a:lnTo>
                    <a:lnTo>
                      <a:pt x="260070" y="255651"/>
                    </a:lnTo>
                    <a:lnTo>
                      <a:pt x="254520" y="264541"/>
                    </a:lnTo>
                    <a:lnTo>
                      <a:pt x="251256" y="270891"/>
                    </a:lnTo>
                    <a:lnTo>
                      <a:pt x="250012" y="274701"/>
                    </a:lnTo>
                    <a:lnTo>
                      <a:pt x="249770" y="274701"/>
                    </a:lnTo>
                    <a:lnTo>
                      <a:pt x="249605" y="275971"/>
                    </a:lnTo>
                    <a:lnTo>
                      <a:pt x="241414" y="275971"/>
                    </a:lnTo>
                    <a:lnTo>
                      <a:pt x="241795" y="274815"/>
                    </a:lnTo>
                    <a:lnTo>
                      <a:pt x="240360" y="275971"/>
                    </a:lnTo>
                    <a:lnTo>
                      <a:pt x="238277" y="274777"/>
                    </a:lnTo>
                    <a:lnTo>
                      <a:pt x="236512" y="275971"/>
                    </a:lnTo>
                    <a:lnTo>
                      <a:pt x="233934" y="274701"/>
                    </a:lnTo>
                    <a:lnTo>
                      <a:pt x="229057" y="274701"/>
                    </a:lnTo>
                    <a:lnTo>
                      <a:pt x="227584" y="273431"/>
                    </a:lnTo>
                    <a:lnTo>
                      <a:pt x="226847" y="274701"/>
                    </a:lnTo>
                    <a:lnTo>
                      <a:pt x="220929" y="274701"/>
                    </a:lnTo>
                    <a:lnTo>
                      <a:pt x="212051" y="273634"/>
                    </a:lnTo>
                    <a:lnTo>
                      <a:pt x="212191" y="274701"/>
                    </a:lnTo>
                    <a:lnTo>
                      <a:pt x="209562" y="274701"/>
                    </a:lnTo>
                    <a:lnTo>
                      <a:pt x="207619" y="273431"/>
                    </a:lnTo>
                    <a:lnTo>
                      <a:pt x="207162" y="273431"/>
                    </a:lnTo>
                    <a:lnTo>
                      <a:pt x="205320" y="274701"/>
                    </a:lnTo>
                    <a:lnTo>
                      <a:pt x="200558" y="274701"/>
                    </a:lnTo>
                    <a:lnTo>
                      <a:pt x="201663" y="273431"/>
                    </a:lnTo>
                    <a:lnTo>
                      <a:pt x="199199" y="273431"/>
                    </a:lnTo>
                    <a:lnTo>
                      <a:pt x="198145" y="272161"/>
                    </a:lnTo>
                    <a:lnTo>
                      <a:pt x="195732" y="272161"/>
                    </a:lnTo>
                    <a:lnTo>
                      <a:pt x="193522" y="273431"/>
                    </a:lnTo>
                    <a:lnTo>
                      <a:pt x="191960" y="272161"/>
                    </a:lnTo>
                    <a:lnTo>
                      <a:pt x="192328" y="273431"/>
                    </a:lnTo>
                    <a:lnTo>
                      <a:pt x="189191" y="273431"/>
                    </a:lnTo>
                    <a:lnTo>
                      <a:pt x="191173" y="272161"/>
                    </a:lnTo>
                    <a:lnTo>
                      <a:pt x="190169" y="272161"/>
                    </a:lnTo>
                    <a:lnTo>
                      <a:pt x="188658" y="273431"/>
                    </a:lnTo>
                    <a:lnTo>
                      <a:pt x="184315" y="272161"/>
                    </a:lnTo>
                    <a:lnTo>
                      <a:pt x="183794" y="272161"/>
                    </a:lnTo>
                    <a:lnTo>
                      <a:pt x="181965" y="273431"/>
                    </a:lnTo>
                    <a:lnTo>
                      <a:pt x="178689" y="272161"/>
                    </a:lnTo>
                    <a:lnTo>
                      <a:pt x="175399" y="270891"/>
                    </a:lnTo>
                    <a:lnTo>
                      <a:pt x="174663" y="272161"/>
                    </a:lnTo>
                    <a:lnTo>
                      <a:pt x="172148" y="270891"/>
                    </a:lnTo>
                    <a:lnTo>
                      <a:pt x="172046" y="272161"/>
                    </a:lnTo>
                    <a:lnTo>
                      <a:pt x="167449" y="272161"/>
                    </a:lnTo>
                    <a:lnTo>
                      <a:pt x="167957" y="270891"/>
                    </a:lnTo>
                    <a:lnTo>
                      <a:pt x="167386" y="270891"/>
                    </a:lnTo>
                    <a:lnTo>
                      <a:pt x="165976" y="272161"/>
                    </a:lnTo>
                    <a:lnTo>
                      <a:pt x="156959" y="270891"/>
                    </a:lnTo>
                    <a:lnTo>
                      <a:pt x="147129" y="270891"/>
                    </a:lnTo>
                    <a:lnTo>
                      <a:pt x="127457" y="268351"/>
                    </a:lnTo>
                    <a:lnTo>
                      <a:pt x="108775" y="268351"/>
                    </a:lnTo>
                    <a:lnTo>
                      <a:pt x="108623" y="267081"/>
                    </a:lnTo>
                    <a:lnTo>
                      <a:pt x="108648" y="268351"/>
                    </a:lnTo>
                    <a:lnTo>
                      <a:pt x="107950" y="268351"/>
                    </a:lnTo>
                    <a:lnTo>
                      <a:pt x="107721" y="267081"/>
                    </a:lnTo>
                    <a:lnTo>
                      <a:pt x="107886" y="267081"/>
                    </a:lnTo>
                    <a:lnTo>
                      <a:pt x="105143" y="263271"/>
                    </a:lnTo>
                    <a:lnTo>
                      <a:pt x="102946" y="259461"/>
                    </a:lnTo>
                    <a:lnTo>
                      <a:pt x="100495" y="255651"/>
                    </a:lnTo>
                    <a:lnTo>
                      <a:pt x="97802" y="253111"/>
                    </a:lnTo>
                    <a:lnTo>
                      <a:pt x="93027" y="249301"/>
                    </a:lnTo>
                    <a:lnTo>
                      <a:pt x="97155" y="248031"/>
                    </a:lnTo>
                    <a:lnTo>
                      <a:pt x="92951" y="245491"/>
                    </a:lnTo>
                    <a:lnTo>
                      <a:pt x="94081" y="245491"/>
                    </a:lnTo>
                    <a:lnTo>
                      <a:pt x="88252" y="237871"/>
                    </a:lnTo>
                    <a:lnTo>
                      <a:pt x="84035" y="234061"/>
                    </a:lnTo>
                    <a:lnTo>
                      <a:pt x="86029" y="234061"/>
                    </a:lnTo>
                    <a:lnTo>
                      <a:pt x="81889" y="231521"/>
                    </a:lnTo>
                    <a:lnTo>
                      <a:pt x="82105" y="231521"/>
                    </a:lnTo>
                    <a:lnTo>
                      <a:pt x="81775" y="230251"/>
                    </a:lnTo>
                    <a:lnTo>
                      <a:pt x="80213" y="227711"/>
                    </a:lnTo>
                    <a:lnTo>
                      <a:pt x="80937" y="227711"/>
                    </a:lnTo>
                    <a:lnTo>
                      <a:pt x="78676" y="225171"/>
                    </a:lnTo>
                    <a:lnTo>
                      <a:pt x="79222" y="225171"/>
                    </a:lnTo>
                    <a:lnTo>
                      <a:pt x="72732" y="216281"/>
                    </a:lnTo>
                    <a:lnTo>
                      <a:pt x="73101" y="213741"/>
                    </a:lnTo>
                    <a:lnTo>
                      <a:pt x="68592" y="208661"/>
                    </a:lnTo>
                    <a:lnTo>
                      <a:pt x="63817" y="202311"/>
                    </a:lnTo>
                    <a:lnTo>
                      <a:pt x="59055" y="194691"/>
                    </a:lnTo>
                    <a:lnTo>
                      <a:pt x="54584" y="187071"/>
                    </a:lnTo>
                    <a:lnTo>
                      <a:pt x="53200" y="187071"/>
                    </a:lnTo>
                    <a:lnTo>
                      <a:pt x="51435" y="184531"/>
                    </a:lnTo>
                    <a:lnTo>
                      <a:pt x="50025" y="181991"/>
                    </a:lnTo>
                    <a:lnTo>
                      <a:pt x="49390" y="179451"/>
                    </a:lnTo>
                    <a:lnTo>
                      <a:pt x="47764" y="178181"/>
                    </a:lnTo>
                    <a:lnTo>
                      <a:pt x="45300" y="175641"/>
                    </a:lnTo>
                    <a:lnTo>
                      <a:pt x="44538" y="174371"/>
                    </a:lnTo>
                    <a:lnTo>
                      <a:pt x="44894" y="174371"/>
                    </a:lnTo>
                    <a:lnTo>
                      <a:pt x="43332" y="171831"/>
                    </a:lnTo>
                    <a:lnTo>
                      <a:pt x="42430" y="169291"/>
                    </a:lnTo>
                    <a:lnTo>
                      <a:pt x="40386" y="168021"/>
                    </a:lnTo>
                    <a:lnTo>
                      <a:pt x="38900" y="166751"/>
                    </a:lnTo>
                    <a:lnTo>
                      <a:pt x="37846" y="164211"/>
                    </a:lnTo>
                    <a:lnTo>
                      <a:pt x="37579" y="164211"/>
                    </a:lnTo>
                    <a:lnTo>
                      <a:pt x="36017" y="159131"/>
                    </a:lnTo>
                    <a:lnTo>
                      <a:pt x="28155" y="146431"/>
                    </a:lnTo>
                    <a:lnTo>
                      <a:pt x="28448" y="146431"/>
                    </a:lnTo>
                    <a:lnTo>
                      <a:pt x="33108" y="138811"/>
                    </a:lnTo>
                    <a:lnTo>
                      <a:pt x="43764" y="122301"/>
                    </a:lnTo>
                    <a:lnTo>
                      <a:pt x="49403" y="112141"/>
                    </a:lnTo>
                    <a:lnTo>
                      <a:pt x="55130" y="103251"/>
                    </a:lnTo>
                    <a:lnTo>
                      <a:pt x="60871" y="93091"/>
                    </a:lnTo>
                    <a:lnTo>
                      <a:pt x="66535" y="84201"/>
                    </a:lnTo>
                    <a:lnTo>
                      <a:pt x="77266" y="65151"/>
                    </a:lnTo>
                    <a:lnTo>
                      <a:pt x="83756" y="53721"/>
                    </a:lnTo>
                    <a:lnTo>
                      <a:pt x="84480" y="52451"/>
                    </a:lnTo>
                    <a:lnTo>
                      <a:pt x="86639" y="48641"/>
                    </a:lnTo>
                    <a:lnTo>
                      <a:pt x="90284" y="41021"/>
                    </a:lnTo>
                    <a:lnTo>
                      <a:pt x="77050" y="41021"/>
                    </a:lnTo>
                    <a:lnTo>
                      <a:pt x="76504" y="41021"/>
                    </a:lnTo>
                    <a:lnTo>
                      <a:pt x="75984" y="41021"/>
                    </a:lnTo>
                    <a:lnTo>
                      <a:pt x="76314" y="42291"/>
                    </a:lnTo>
                    <a:lnTo>
                      <a:pt x="75222" y="42291"/>
                    </a:lnTo>
                    <a:lnTo>
                      <a:pt x="73279" y="46101"/>
                    </a:lnTo>
                    <a:lnTo>
                      <a:pt x="72618" y="46101"/>
                    </a:lnTo>
                    <a:lnTo>
                      <a:pt x="72618" y="48641"/>
                    </a:lnTo>
                    <a:lnTo>
                      <a:pt x="69799" y="51181"/>
                    </a:lnTo>
                    <a:lnTo>
                      <a:pt x="68897" y="52451"/>
                    </a:lnTo>
                    <a:lnTo>
                      <a:pt x="71043" y="49250"/>
                    </a:lnTo>
                    <a:lnTo>
                      <a:pt x="72618" y="48641"/>
                    </a:lnTo>
                    <a:lnTo>
                      <a:pt x="72618" y="46101"/>
                    </a:lnTo>
                    <a:lnTo>
                      <a:pt x="72402" y="46101"/>
                    </a:lnTo>
                    <a:lnTo>
                      <a:pt x="69303" y="49911"/>
                    </a:lnTo>
                    <a:lnTo>
                      <a:pt x="70332" y="49530"/>
                    </a:lnTo>
                    <a:lnTo>
                      <a:pt x="69824" y="49911"/>
                    </a:lnTo>
                    <a:lnTo>
                      <a:pt x="67691" y="53721"/>
                    </a:lnTo>
                    <a:lnTo>
                      <a:pt x="67183" y="52451"/>
                    </a:lnTo>
                    <a:lnTo>
                      <a:pt x="68199" y="51181"/>
                    </a:lnTo>
                    <a:lnTo>
                      <a:pt x="62966" y="57531"/>
                    </a:lnTo>
                    <a:lnTo>
                      <a:pt x="58026" y="62611"/>
                    </a:lnTo>
                    <a:lnTo>
                      <a:pt x="53505" y="67691"/>
                    </a:lnTo>
                    <a:lnTo>
                      <a:pt x="49466" y="75311"/>
                    </a:lnTo>
                    <a:lnTo>
                      <a:pt x="48602" y="75311"/>
                    </a:lnTo>
                    <a:lnTo>
                      <a:pt x="46431" y="80391"/>
                    </a:lnTo>
                    <a:lnTo>
                      <a:pt x="42202" y="80391"/>
                    </a:lnTo>
                    <a:lnTo>
                      <a:pt x="38709" y="86741"/>
                    </a:lnTo>
                    <a:lnTo>
                      <a:pt x="39230" y="88011"/>
                    </a:lnTo>
                    <a:lnTo>
                      <a:pt x="34417" y="93091"/>
                    </a:lnTo>
                    <a:lnTo>
                      <a:pt x="29997" y="99441"/>
                    </a:lnTo>
                    <a:lnTo>
                      <a:pt x="25654" y="107061"/>
                    </a:lnTo>
                    <a:lnTo>
                      <a:pt x="21082" y="113411"/>
                    </a:lnTo>
                    <a:lnTo>
                      <a:pt x="22161" y="113411"/>
                    </a:lnTo>
                    <a:lnTo>
                      <a:pt x="21958" y="114681"/>
                    </a:lnTo>
                    <a:lnTo>
                      <a:pt x="20751" y="115951"/>
                    </a:lnTo>
                    <a:lnTo>
                      <a:pt x="20091" y="118491"/>
                    </a:lnTo>
                    <a:lnTo>
                      <a:pt x="19659" y="118491"/>
                    </a:lnTo>
                    <a:lnTo>
                      <a:pt x="17360" y="121196"/>
                    </a:lnTo>
                    <a:lnTo>
                      <a:pt x="15024" y="123571"/>
                    </a:lnTo>
                    <a:lnTo>
                      <a:pt x="12293" y="127381"/>
                    </a:lnTo>
                    <a:lnTo>
                      <a:pt x="7899" y="135001"/>
                    </a:lnTo>
                    <a:lnTo>
                      <a:pt x="0" y="147701"/>
                    </a:lnTo>
                    <a:lnTo>
                      <a:pt x="8204" y="159131"/>
                    </a:lnTo>
                    <a:lnTo>
                      <a:pt x="12496" y="166751"/>
                    </a:lnTo>
                    <a:lnTo>
                      <a:pt x="21399" y="179451"/>
                    </a:lnTo>
                    <a:lnTo>
                      <a:pt x="38862" y="206121"/>
                    </a:lnTo>
                    <a:lnTo>
                      <a:pt x="45872" y="216319"/>
                    </a:lnTo>
                    <a:lnTo>
                      <a:pt x="47967" y="217551"/>
                    </a:lnTo>
                    <a:lnTo>
                      <a:pt x="48945" y="218821"/>
                    </a:lnTo>
                    <a:lnTo>
                      <a:pt x="50126" y="226441"/>
                    </a:lnTo>
                    <a:lnTo>
                      <a:pt x="55524" y="227711"/>
                    </a:lnTo>
                    <a:lnTo>
                      <a:pt x="57543" y="234061"/>
                    </a:lnTo>
                    <a:lnTo>
                      <a:pt x="62534" y="241681"/>
                    </a:lnTo>
                    <a:lnTo>
                      <a:pt x="66916" y="248031"/>
                    </a:lnTo>
                    <a:lnTo>
                      <a:pt x="71399" y="255651"/>
                    </a:lnTo>
                    <a:lnTo>
                      <a:pt x="76733" y="262001"/>
                    </a:lnTo>
                    <a:lnTo>
                      <a:pt x="76174" y="262001"/>
                    </a:lnTo>
                    <a:lnTo>
                      <a:pt x="76784" y="264541"/>
                    </a:lnTo>
                    <a:lnTo>
                      <a:pt x="77495" y="264541"/>
                    </a:lnTo>
                    <a:lnTo>
                      <a:pt x="78536" y="265811"/>
                    </a:lnTo>
                    <a:lnTo>
                      <a:pt x="78320" y="265811"/>
                    </a:lnTo>
                    <a:lnTo>
                      <a:pt x="80340" y="269621"/>
                    </a:lnTo>
                    <a:lnTo>
                      <a:pt x="83781" y="272161"/>
                    </a:lnTo>
                    <a:lnTo>
                      <a:pt x="84772" y="274701"/>
                    </a:lnTo>
                    <a:lnTo>
                      <a:pt x="85610" y="274701"/>
                    </a:lnTo>
                    <a:lnTo>
                      <a:pt x="87033" y="275971"/>
                    </a:lnTo>
                    <a:lnTo>
                      <a:pt x="85725" y="275971"/>
                    </a:lnTo>
                    <a:lnTo>
                      <a:pt x="87553" y="277241"/>
                    </a:lnTo>
                    <a:lnTo>
                      <a:pt x="87122" y="277241"/>
                    </a:lnTo>
                    <a:lnTo>
                      <a:pt x="89509" y="279781"/>
                    </a:lnTo>
                    <a:lnTo>
                      <a:pt x="88290" y="279781"/>
                    </a:lnTo>
                    <a:lnTo>
                      <a:pt x="92887" y="286131"/>
                    </a:lnTo>
                    <a:lnTo>
                      <a:pt x="95796" y="289941"/>
                    </a:lnTo>
                    <a:lnTo>
                      <a:pt x="99047" y="289941"/>
                    </a:lnTo>
                    <a:lnTo>
                      <a:pt x="99885" y="291211"/>
                    </a:lnTo>
                    <a:lnTo>
                      <a:pt x="118427" y="291211"/>
                    </a:lnTo>
                    <a:lnTo>
                      <a:pt x="124244" y="292481"/>
                    </a:lnTo>
                    <a:lnTo>
                      <a:pt x="140550" y="292481"/>
                    </a:lnTo>
                    <a:lnTo>
                      <a:pt x="147612" y="293751"/>
                    </a:lnTo>
                    <a:lnTo>
                      <a:pt x="154635" y="293751"/>
                    </a:lnTo>
                    <a:lnTo>
                      <a:pt x="154520" y="292481"/>
                    </a:lnTo>
                    <a:lnTo>
                      <a:pt x="156921" y="292481"/>
                    </a:lnTo>
                    <a:lnTo>
                      <a:pt x="156883" y="293751"/>
                    </a:lnTo>
                    <a:lnTo>
                      <a:pt x="158623" y="295021"/>
                    </a:lnTo>
                    <a:lnTo>
                      <a:pt x="162382" y="293751"/>
                    </a:lnTo>
                    <a:lnTo>
                      <a:pt x="159283" y="293751"/>
                    </a:lnTo>
                    <a:lnTo>
                      <a:pt x="161213" y="292481"/>
                    </a:lnTo>
                    <a:lnTo>
                      <a:pt x="163842" y="292481"/>
                    </a:lnTo>
                    <a:lnTo>
                      <a:pt x="163779" y="293751"/>
                    </a:lnTo>
                    <a:lnTo>
                      <a:pt x="165620" y="292481"/>
                    </a:lnTo>
                    <a:lnTo>
                      <a:pt x="165785" y="293751"/>
                    </a:lnTo>
                    <a:lnTo>
                      <a:pt x="167411" y="293751"/>
                    </a:lnTo>
                    <a:lnTo>
                      <a:pt x="167576" y="295021"/>
                    </a:lnTo>
                    <a:lnTo>
                      <a:pt x="175475" y="295021"/>
                    </a:lnTo>
                    <a:lnTo>
                      <a:pt x="180924" y="293751"/>
                    </a:lnTo>
                    <a:lnTo>
                      <a:pt x="189052" y="295021"/>
                    </a:lnTo>
                    <a:lnTo>
                      <a:pt x="192455" y="295021"/>
                    </a:lnTo>
                    <a:lnTo>
                      <a:pt x="194741" y="293751"/>
                    </a:lnTo>
                    <a:lnTo>
                      <a:pt x="197789" y="293751"/>
                    </a:lnTo>
                    <a:lnTo>
                      <a:pt x="197116" y="295021"/>
                    </a:lnTo>
                    <a:lnTo>
                      <a:pt x="201307" y="295021"/>
                    </a:lnTo>
                    <a:lnTo>
                      <a:pt x="200202" y="296291"/>
                    </a:lnTo>
                    <a:lnTo>
                      <a:pt x="206908" y="295021"/>
                    </a:lnTo>
                    <a:lnTo>
                      <a:pt x="211950" y="297561"/>
                    </a:lnTo>
                    <a:lnTo>
                      <a:pt x="217970" y="297561"/>
                    </a:lnTo>
                    <a:lnTo>
                      <a:pt x="218440" y="296291"/>
                    </a:lnTo>
                    <a:lnTo>
                      <a:pt x="216077" y="296291"/>
                    </a:lnTo>
                    <a:lnTo>
                      <a:pt x="222148" y="295021"/>
                    </a:lnTo>
                    <a:lnTo>
                      <a:pt x="221335" y="297561"/>
                    </a:lnTo>
                    <a:lnTo>
                      <a:pt x="226974" y="296291"/>
                    </a:lnTo>
                    <a:lnTo>
                      <a:pt x="225780" y="297561"/>
                    </a:lnTo>
                    <a:lnTo>
                      <a:pt x="227609" y="297561"/>
                    </a:lnTo>
                    <a:lnTo>
                      <a:pt x="228434" y="296291"/>
                    </a:lnTo>
                    <a:lnTo>
                      <a:pt x="231381" y="297561"/>
                    </a:lnTo>
                    <a:lnTo>
                      <a:pt x="231851" y="298831"/>
                    </a:lnTo>
                    <a:lnTo>
                      <a:pt x="234581" y="298831"/>
                    </a:lnTo>
                    <a:lnTo>
                      <a:pt x="233057" y="297561"/>
                    </a:lnTo>
                    <a:lnTo>
                      <a:pt x="235419" y="297561"/>
                    </a:lnTo>
                    <a:lnTo>
                      <a:pt x="235585" y="297649"/>
                    </a:lnTo>
                    <a:lnTo>
                      <a:pt x="240639" y="297561"/>
                    </a:lnTo>
                    <a:lnTo>
                      <a:pt x="242849" y="298831"/>
                    </a:lnTo>
                    <a:lnTo>
                      <a:pt x="252209" y="298831"/>
                    </a:lnTo>
                    <a:lnTo>
                      <a:pt x="251523" y="300101"/>
                    </a:lnTo>
                    <a:lnTo>
                      <a:pt x="256730" y="298831"/>
                    </a:lnTo>
                    <a:lnTo>
                      <a:pt x="257289" y="300101"/>
                    </a:lnTo>
                    <a:lnTo>
                      <a:pt x="263093" y="300101"/>
                    </a:lnTo>
                    <a:lnTo>
                      <a:pt x="264782" y="297561"/>
                    </a:lnTo>
                    <a:lnTo>
                      <a:pt x="265544" y="296291"/>
                    </a:lnTo>
                    <a:lnTo>
                      <a:pt x="269341" y="289941"/>
                    </a:lnTo>
                    <a:lnTo>
                      <a:pt x="272453" y="283591"/>
                    </a:lnTo>
                    <a:lnTo>
                      <a:pt x="277177" y="274701"/>
                    </a:lnTo>
                    <a:lnTo>
                      <a:pt x="280365" y="268351"/>
                    </a:lnTo>
                    <a:lnTo>
                      <a:pt x="283629" y="262001"/>
                    </a:lnTo>
                    <a:lnTo>
                      <a:pt x="286766" y="256921"/>
                    </a:lnTo>
                    <a:lnTo>
                      <a:pt x="286994" y="254381"/>
                    </a:lnTo>
                    <a:lnTo>
                      <a:pt x="288861" y="250571"/>
                    </a:lnTo>
                    <a:lnTo>
                      <a:pt x="290525" y="248031"/>
                    </a:lnTo>
                    <a:lnTo>
                      <a:pt x="292125" y="248031"/>
                    </a:lnTo>
                    <a:lnTo>
                      <a:pt x="293268" y="245491"/>
                    </a:lnTo>
                    <a:lnTo>
                      <a:pt x="293839" y="244817"/>
                    </a:lnTo>
                    <a:lnTo>
                      <a:pt x="293712" y="244221"/>
                    </a:lnTo>
                    <a:lnTo>
                      <a:pt x="294335" y="244221"/>
                    </a:lnTo>
                    <a:lnTo>
                      <a:pt x="298119" y="237871"/>
                    </a:lnTo>
                    <a:lnTo>
                      <a:pt x="296468" y="242951"/>
                    </a:lnTo>
                    <a:lnTo>
                      <a:pt x="299212" y="237871"/>
                    </a:lnTo>
                    <a:lnTo>
                      <a:pt x="303339" y="230251"/>
                    </a:lnTo>
                    <a:lnTo>
                      <a:pt x="304038" y="228981"/>
                    </a:lnTo>
                    <a:lnTo>
                      <a:pt x="302260" y="230251"/>
                    </a:lnTo>
                    <a:lnTo>
                      <a:pt x="304114" y="227711"/>
                    </a:lnTo>
                    <a:lnTo>
                      <a:pt x="304825" y="227711"/>
                    </a:lnTo>
                    <a:lnTo>
                      <a:pt x="303847" y="228981"/>
                    </a:lnTo>
                    <a:lnTo>
                      <a:pt x="304038" y="228981"/>
                    </a:lnTo>
                    <a:lnTo>
                      <a:pt x="304482" y="228981"/>
                    </a:lnTo>
                    <a:lnTo>
                      <a:pt x="305409" y="227711"/>
                    </a:lnTo>
                    <a:lnTo>
                      <a:pt x="310045" y="221361"/>
                    </a:lnTo>
                    <a:lnTo>
                      <a:pt x="306984" y="217551"/>
                    </a:lnTo>
                    <a:lnTo>
                      <a:pt x="311848" y="211201"/>
                    </a:lnTo>
                    <a:lnTo>
                      <a:pt x="311670" y="211201"/>
                    </a:lnTo>
                    <a:lnTo>
                      <a:pt x="311772" y="210820"/>
                    </a:lnTo>
                    <a:lnTo>
                      <a:pt x="311137" y="211201"/>
                    </a:lnTo>
                    <a:lnTo>
                      <a:pt x="310057" y="209931"/>
                    </a:lnTo>
                    <a:lnTo>
                      <a:pt x="312102" y="208661"/>
                    </a:lnTo>
                    <a:lnTo>
                      <a:pt x="311111" y="207391"/>
                    </a:lnTo>
                    <a:lnTo>
                      <a:pt x="312521" y="206121"/>
                    </a:lnTo>
                    <a:lnTo>
                      <a:pt x="312432" y="204851"/>
                    </a:lnTo>
                    <a:lnTo>
                      <a:pt x="313220" y="203581"/>
                    </a:lnTo>
                    <a:lnTo>
                      <a:pt x="315429" y="201041"/>
                    </a:lnTo>
                    <a:lnTo>
                      <a:pt x="317004" y="197231"/>
                    </a:lnTo>
                    <a:lnTo>
                      <a:pt x="319049" y="195961"/>
                    </a:lnTo>
                    <a:lnTo>
                      <a:pt x="319392" y="194691"/>
                    </a:lnTo>
                    <a:lnTo>
                      <a:pt x="319214" y="193421"/>
                    </a:lnTo>
                    <a:lnTo>
                      <a:pt x="319024" y="192151"/>
                    </a:lnTo>
                    <a:lnTo>
                      <a:pt x="320522" y="189611"/>
                    </a:lnTo>
                    <a:lnTo>
                      <a:pt x="322567" y="188341"/>
                    </a:lnTo>
                    <a:lnTo>
                      <a:pt x="321157" y="190881"/>
                    </a:lnTo>
                    <a:lnTo>
                      <a:pt x="323011" y="188341"/>
                    </a:lnTo>
                    <a:lnTo>
                      <a:pt x="322554" y="187071"/>
                    </a:lnTo>
                    <a:lnTo>
                      <a:pt x="323900" y="185801"/>
                    </a:lnTo>
                    <a:lnTo>
                      <a:pt x="324180" y="185801"/>
                    </a:lnTo>
                    <a:lnTo>
                      <a:pt x="324281" y="185597"/>
                    </a:lnTo>
                    <a:lnTo>
                      <a:pt x="324561" y="185724"/>
                    </a:lnTo>
                    <a:lnTo>
                      <a:pt x="325056" y="185420"/>
                    </a:lnTo>
                    <a:lnTo>
                      <a:pt x="325564" y="184150"/>
                    </a:lnTo>
                    <a:lnTo>
                      <a:pt x="324739" y="185064"/>
                    </a:lnTo>
                    <a:lnTo>
                      <a:pt x="324434" y="185331"/>
                    </a:lnTo>
                    <a:lnTo>
                      <a:pt x="325539" y="183261"/>
                    </a:lnTo>
                    <a:lnTo>
                      <a:pt x="324332" y="183261"/>
                    </a:lnTo>
                    <a:lnTo>
                      <a:pt x="325386" y="181991"/>
                    </a:lnTo>
                    <a:lnTo>
                      <a:pt x="326440" y="180721"/>
                    </a:lnTo>
                    <a:lnTo>
                      <a:pt x="326186" y="183261"/>
                    </a:lnTo>
                    <a:lnTo>
                      <a:pt x="327152" y="180721"/>
                    </a:lnTo>
                    <a:lnTo>
                      <a:pt x="327761" y="179451"/>
                    </a:lnTo>
                    <a:lnTo>
                      <a:pt x="328650" y="178181"/>
                    </a:lnTo>
                    <a:lnTo>
                      <a:pt x="329539" y="176911"/>
                    </a:lnTo>
                    <a:lnTo>
                      <a:pt x="329704" y="176911"/>
                    </a:lnTo>
                    <a:lnTo>
                      <a:pt x="330327" y="175641"/>
                    </a:lnTo>
                    <a:close/>
                  </a:path>
                  <a:path w="626744" h="622300">
                    <a:moveTo>
                      <a:pt x="330517" y="178181"/>
                    </a:moveTo>
                    <a:lnTo>
                      <a:pt x="329806" y="177076"/>
                    </a:lnTo>
                    <a:lnTo>
                      <a:pt x="329184" y="178181"/>
                    </a:lnTo>
                    <a:lnTo>
                      <a:pt x="328561" y="179451"/>
                    </a:lnTo>
                    <a:lnTo>
                      <a:pt x="330517" y="178181"/>
                    </a:lnTo>
                    <a:close/>
                  </a:path>
                  <a:path w="626744" h="622300">
                    <a:moveTo>
                      <a:pt x="333717" y="484301"/>
                    </a:moveTo>
                    <a:close/>
                  </a:path>
                  <a:path w="626744" h="622300">
                    <a:moveTo>
                      <a:pt x="334505" y="481114"/>
                    </a:moveTo>
                    <a:lnTo>
                      <a:pt x="333908" y="482015"/>
                    </a:lnTo>
                    <a:lnTo>
                      <a:pt x="333679" y="483412"/>
                    </a:lnTo>
                    <a:lnTo>
                      <a:pt x="333717" y="484301"/>
                    </a:lnTo>
                    <a:lnTo>
                      <a:pt x="334175" y="483400"/>
                    </a:lnTo>
                    <a:lnTo>
                      <a:pt x="334454" y="482561"/>
                    </a:lnTo>
                    <a:lnTo>
                      <a:pt x="334505" y="481114"/>
                    </a:lnTo>
                    <a:close/>
                  </a:path>
                  <a:path w="626744" h="622300">
                    <a:moveTo>
                      <a:pt x="340258" y="136271"/>
                    </a:moveTo>
                    <a:lnTo>
                      <a:pt x="337845" y="133731"/>
                    </a:lnTo>
                    <a:lnTo>
                      <a:pt x="337667" y="133731"/>
                    </a:lnTo>
                    <a:lnTo>
                      <a:pt x="340258" y="136271"/>
                    </a:lnTo>
                    <a:close/>
                  </a:path>
                  <a:path w="626744" h="622300">
                    <a:moveTo>
                      <a:pt x="341236" y="155409"/>
                    </a:moveTo>
                    <a:lnTo>
                      <a:pt x="339928" y="157861"/>
                    </a:lnTo>
                    <a:lnTo>
                      <a:pt x="340664" y="156591"/>
                    </a:lnTo>
                    <a:lnTo>
                      <a:pt x="341236" y="155409"/>
                    </a:lnTo>
                    <a:close/>
                  </a:path>
                  <a:path w="626744" h="622300">
                    <a:moveTo>
                      <a:pt x="341871" y="149682"/>
                    </a:moveTo>
                    <a:lnTo>
                      <a:pt x="341464" y="150520"/>
                    </a:lnTo>
                    <a:lnTo>
                      <a:pt x="341769" y="150241"/>
                    </a:lnTo>
                    <a:lnTo>
                      <a:pt x="341871" y="149682"/>
                    </a:lnTo>
                    <a:close/>
                  </a:path>
                  <a:path w="626744" h="622300">
                    <a:moveTo>
                      <a:pt x="342519" y="151511"/>
                    </a:moveTo>
                    <a:lnTo>
                      <a:pt x="340982" y="151511"/>
                    </a:lnTo>
                    <a:lnTo>
                      <a:pt x="340347" y="151511"/>
                    </a:lnTo>
                    <a:lnTo>
                      <a:pt x="340664" y="154051"/>
                    </a:lnTo>
                    <a:lnTo>
                      <a:pt x="341274" y="155321"/>
                    </a:lnTo>
                    <a:lnTo>
                      <a:pt x="342188" y="153416"/>
                    </a:lnTo>
                    <a:lnTo>
                      <a:pt x="341795" y="152781"/>
                    </a:lnTo>
                    <a:lnTo>
                      <a:pt x="342519" y="151511"/>
                    </a:lnTo>
                    <a:close/>
                  </a:path>
                  <a:path w="626744" h="622300">
                    <a:moveTo>
                      <a:pt x="342582" y="154051"/>
                    </a:moveTo>
                    <a:lnTo>
                      <a:pt x="342480" y="152781"/>
                    </a:lnTo>
                    <a:lnTo>
                      <a:pt x="342188" y="153416"/>
                    </a:lnTo>
                    <a:lnTo>
                      <a:pt x="342582" y="154051"/>
                    </a:lnTo>
                    <a:close/>
                  </a:path>
                  <a:path w="626744" h="622300">
                    <a:moveTo>
                      <a:pt x="343179" y="146431"/>
                    </a:moveTo>
                    <a:lnTo>
                      <a:pt x="342861" y="145338"/>
                    </a:lnTo>
                    <a:lnTo>
                      <a:pt x="340194" y="141351"/>
                    </a:lnTo>
                    <a:lnTo>
                      <a:pt x="341007" y="143891"/>
                    </a:lnTo>
                    <a:lnTo>
                      <a:pt x="338785" y="140081"/>
                    </a:lnTo>
                    <a:lnTo>
                      <a:pt x="339864" y="141351"/>
                    </a:lnTo>
                    <a:lnTo>
                      <a:pt x="339394" y="140081"/>
                    </a:lnTo>
                    <a:lnTo>
                      <a:pt x="338239" y="137541"/>
                    </a:lnTo>
                    <a:lnTo>
                      <a:pt x="335826" y="135001"/>
                    </a:lnTo>
                    <a:lnTo>
                      <a:pt x="336753" y="133731"/>
                    </a:lnTo>
                    <a:lnTo>
                      <a:pt x="337667" y="133731"/>
                    </a:lnTo>
                    <a:lnTo>
                      <a:pt x="336372" y="132461"/>
                    </a:lnTo>
                    <a:lnTo>
                      <a:pt x="337400" y="132461"/>
                    </a:lnTo>
                    <a:lnTo>
                      <a:pt x="335699" y="129921"/>
                    </a:lnTo>
                    <a:lnTo>
                      <a:pt x="334987" y="128651"/>
                    </a:lnTo>
                    <a:lnTo>
                      <a:pt x="334454" y="128651"/>
                    </a:lnTo>
                    <a:lnTo>
                      <a:pt x="329247" y="126111"/>
                    </a:lnTo>
                    <a:lnTo>
                      <a:pt x="336194" y="128651"/>
                    </a:lnTo>
                    <a:lnTo>
                      <a:pt x="334657" y="126111"/>
                    </a:lnTo>
                    <a:lnTo>
                      <a:pt x="333883" y="124841"/>
                    </a:lnTo>
                    <a:lnTo>
                      <a:pt x="333108" y="123571"/>
                    </a:lnTo>
                    <a:lnTo>
                      <a:pt x="330923" y="121221"/>
                    </a:lnTo>
                    <a:lnTo>
                      <a:pt x="333552" y="124841"/>
                    </a:lnTo>
                    <a:lnTo>
                      <a:pt x="331901" y="123571"/>
                    </a:lnTo>
                    <a:lnTo>
                      <a:pt x="330923" y="121221"/>
                    </a:lnTo>
                    <a:lnTo>
                      <a:pt x="330860" y="121031"/>
                    </a:lnTo>
                    <a:lnTo>
                      <a:pt x="331127" y="119761"/>
                    </a:lnTo>
                    <a:lnTo>
                      <a:pt x="329044" y="117221"/>
                    </a:lnTo>
                    <a:lnTo>
                      <a:pt x="328879" y="115951"/>
                    </a:lnTo>
                    <a:lnTo>
                      <a:pt x="328320" y="114681"/>
                    </a:lnTo>
                    <a:lnTo>
                      <a:pt x="327063" y="113411"/>
                    </a:lnTo>
                    <a:lnTo>
                      <a:pt x="325653" y="110871"/>
                    </a:lnTo>
                    <a:lnTo>
                      <a:pt x="323329" y="108331"/>
                    </a:lnTo>
                    <a:lnTo>
                      <a:pt x="322986" y="107061"/>
                    </a:lnTo>
                    <a:lnTo>
                      <a:pt x="322643" y="105791"/>
                    </a:lnTo>
                    <a:lnTo>
                      <a:pt x="322681" y="107061"/>
                    </a:lnTo>
                    <a:lnTo>
                      <a:pt x="322224" y="107061"/>
                    </a:lnTo>
                    <a:lnTo>
                      <a:pt x="319811" y="103251"/>
                    </a:lnTo>
                    <a:lnTo>
                      <a:pt x="318338" y="103251"/>
                    </a:lnTo>
                    <a:lnTo>
                      <a:pt x="316572" y="99441"/>
                    </a:lnTo>
                    <a:lnTo>
                      <a:pt x="317119" y="98171"/>
                    </a:lnTo>
                    <a:lnTo>
                      <a:pt x="318160" y="100711"/>
                    </a:lnTo>
                    <a:lnTo>
                      <a:pt x="319087" y="101981"/>
                    </a:lnTo>
                    <a:lnTo>
                      <a:pt x="318427" y="99441"/>
                    </a:lnTo>
                    <a:lnTo>
                      <a:pt x="317779" y="99441"/>
                    </a:lnTo>
                    <a:lnTo>
                      <a:pt x="317195" y="98171"/>
                    </a:lnTo>
                    <a:lnTo>
                      <a:pt x="316014" y="95631"/>
                    </a:lnTo>
                    <a:lnTo>
                      <a:pt x="316611" y="95631"/>
                    </a:lnTo>
                    <a:lnTo>
                      <a:pt x="315785" y="94361"/>
                    </a:lnTo>
                    <a:lnTo>
                      <a:pt x="314426" y="94361"/>
                    </a:lnTo>
                    <a:lnTo>
                      <a:pt x="314325" y="91821"/>
                    </a:lnTo>
                    <a:lnTo>
                      <a:pt x="312597" y="89281"/>
                    </a:lnTo>
                    <a:lnTo>
                      <a:pt x="310172" y="85471"/>
                    </a:lnTo>
                    <a:lnTo>
                      <a:pt x="309359" y="84201"/>
                    </a:lnTo>
                    <a:lnTo>
                      <a:pt x="307276" y="84201"/>
                    </a:lnTo>
                    <a:lnTo>
                      <a:pt x="304533" y="81661"/>
                    </a:lnTo>
                    <a:lnTo>
                      <a:pt x="304368" y="80391"/>
                    </a:lnTo>
                    <a:lnTo>
                      <a:pt x="304533" y="79121"/>
                    </a:lnTo>
                    <a:lnTo>
                      <a:pt x="305041" y="80429"/>
                    </a:lnTo>
                    <a:lnTo>
                      <a:pt x="305308" y="81661"/>
                    </a:lnTo>
                    <a:lnTo>
                      <a:pt x="305562" y="80429"/>
                    </a:lnTo>
                    <a:lnTo>
                      <a:pt x="304939" y="79121"/>
                    </a:lnTo>
                    <a:lnTo>
                      <a:pt x="304927" y="77203"/>
                    </a:lnTo>
                    <a:lnTo>
                      <a:pt x="304571" y="76581"/>
                    </a:lnTo>
                    <a:lnTo>
                      <a:pt x="303796" y="75311"/>
                    </a:lnTo>
                    <a:lnTo>
                      <a:pt x="302260" y="72771"/>
                    </a:lnTo>
                    <a:lnTo>
                      <a:pt x="301942" y="74041"/>
                    </a:lnTo>
                    <a:lnTo>
                      <a:pt x="302653" y="75311"/>
                    </a:lnTo>
                    <a:lnTo>
                      <a:pt x="300951" y="72771"/>
                    </a:lnTo>
                    <a:lnTo>
                      <a:pt x="299745" y="71501"/>
                    </a:lnTo>
                    <a:lnTo>
                      <a:pt x="299364" y="70231"/>
                    </a:lnTo>
                    <a:lnTo>
                      <a:pt x="298043" y="68961"/>
                    </a:lnTo>
                    <a:lnTo>
                      <a:pt x="295440" y="63881"/>
                    </a:lnTo>
                    <a:lnTo>
                      <a:pt x="294779" y="62611"/>
                    </a:lnTo>
                    <a:lnTo>
                      <a:pt x="294640" y="62331"/>
                    </a:lnTo>
                    <a:lnTo>
                      <a:pt x="295008" y="61341"/>
                    </a:lnTo>
                    <a:lnTo>
                      <a:pt x="294309" y="60896"/>
                    </a:lnTo>
                    <a:lnTo>
                      <a:pt x="294309" y="63881"/>
                    </a:lnTo>
                    <a:lnTo>
                      <a:pt x="293370" y="61341"/>
                    </a:lnTo>
                    <a:lnTo>
                      <a:pt x="294132" y="61341"/>
                    </a:lnTo>
                    <a:lnTo>
                      <a:pt x="294309" y="63881"/>
                    </a:lnTo>
                    <a:lnTo>
                      <a:pt x="294309" y="60896"/>
                    </a:lnTo>
                    <a:lnTo>
                      <a:pt x="293039" y="60071"/>
                    </a:lnTo>
                    <a:lnTo>
                      <a:pt x="292430" y="60071"/>
                    </a:lnTo>
                    <a:lnTo>
                      <a:pt x="292112" y="58902"/>
                    </a:lnTo>
                    <a:lnTo>
                      <a:pt x="292112" y="86741"/>
                    </a:lnTo>
                    <a:lnTo>
                      <a:pt x="290664" y="84455"/>
                    </a:lnTo>
                    <a:lnTo>
                      <a:pt x="291769" y="85471"/>
                    </a:lnTo>
                    <a:lnTo>
                      <a:pt x="292112" y="86741"/>
                    </a:lnTo>
                    <a:lnTo>
                      <a:pt x="292112" y="58902"/>
                    </a:lnTo>
                    <a:lnTo>
                      <a:pt x="290804" y="56261"/>
                    </a:lnTo>
                    <a:lnTo>
                      <a:pt x="291045" y="56261"/>
                    </a:lnTo>
                    <a:lnTo>
                      <a:pt x="290322" y="54991"/>
                    </a:lnTo>
                    <a:lnTo>
                      <a:pt x="289369" y="52451"/>
                    </a:lnTo>
                    <a:lnTo>
                      <a:pt x="289623" y="52451"/>
                    </a:lnTo>
                    <a:lnTo>
                      <a:pt x="288734" y="51181"/>
                    </a:lnTo>
                    <a:lnTo>
                      <a:pt x="288963" y="52451"/>
                    </a:lnTo>
                    <a:lnTo>
                      <a:pt x="288467" y="52451"/>
                    </a:lnTo>
                    <a:lnTo>
                      <a:pt x="286156" y="48641"/>
                    </a:lnTo>
                    <a:lnTo>
                      <a:pt x="286537" y="47371"/>
                    </a:lnTo>
                    <a:lnTo>
                      <a:pt x="287362" y="46520"/>
                    </a:lnTo>
                    <a:lnTo>
                      <a:pt x="286918" y="46101"/>
                    </a:lnTo>
                    <a:lnTo>
                      <a:pt x="286473" y="47371"/>
                    </a:lnTo>
                    <a:lnTo>
                      <a:pt x="285165" y="44831"/>
                    </a:lnTo>
                    <a:lnTo>
                      <a:pt x="286918" y="46101"/>
                    </a:lnTo>
                    <a:lnTo>
                      <a:pt x="284111" y="41021"/>
                    </a:lnTo>
                    <a:lnTo>
                      <a:pt x="286410" y="42291"/>
                    </a:lnTo>
                    <a:lnTo>
                      <a:pt x="286346" y="41021"/>
                    </a:lnTo>
                    <a:lnTo>
                      <a:pt x="284848" y="38481"/>
                    </a:lnTo>
                    <a:lnTo>
                      <a:pt x="282613" y="34671"/>
                    </a:lnTo>
                    <a:lnTo>
                      <a:pt x="281076" y="34671"/>
                    </a:lnTo>
                    <a:lnTo>
                      <a:pt x="283502" y="37211"/>
                    </a:lnTo>
                    <a:lnTo>
                      <a:pt x="282625" y="38481"/>
                    </a:lnTo>
                    <a:lnTo>
                      <a:pt x="278892" y="32131"/>
                    </a:lnTo>
                    <a:lnTo>
                      <a:pt x="276491" y="33401"/>
                    </a:lnTo>
                    <a:lnTo>
                      <a:pt x="274878" y="29591"/>
                    </a:lnTo>
                    <a:lnTo>
                      <a:pt x="274345" y="28321"/>
                    </a:lnTo>
                    <a:lnTo>
                      <a:pt x="274777" y="29591"/>
                    </a:lnTo>
                    <a:lnTo>
                      <a:pt x="272745" y="27051"/>
                    </a:lnTo>
                    <a:lnTo>
                      <a:pt x="273024" y="27051"/>
                    </a:lnTo>
                    <a:lnTo>
                      <a:pt x="272834" y="26898"/>
                    </a:lnTo>
                    <a:lnTo>
                      <a:pt x="272707" y="25781"/>
                    </a:lnTo>
                    <a:lnTo>
                      <a:pt x="272567" y="24511"/>
                    </a:lnTo>
                    <a:lnTo>
                      <a:pt x="272288" y="21971"/>
                    </a:lnTo>
                    <a:lnTo>
                      <a:pt x="269494" y="16891"/>
                    </a:lnTo>
                    <a:lnTo>
                      <a:pt x="268770" y="16891"/>
                    </a:lnTo>
                    <a:lnTo>
                      <a:pt x="269989" y="20701"/>
                    </a:lnTo>
                    <a:lnTo>
                      <a:pt x="268782" y="20701"/>
                    </a:lnTo>
                    <a:lnTo>
                      <a:pt x="266915" y="16891"/>
                    </a:lnTo>
                    <a:lnTo>
                      <a:pt x="267576" y="16891"/>
                    </a:lnTo>
                    <a:lnTo>
                      <a:pt x="265684" y="15621"/>
                    </a:lnTo>
                    <a:lnTo>
                      <a:pt x="265988" y="11811"/>
                    </a:lnTo>
                    <a:lnTo>
                      <a:pt x="264388" y="11811"/>
                    </a:lnTo>
                    <a:lnTo>
                      <a:pt x="264426" y="10541"/>
                    </a:lnTo>
                    <a:lnTo>
                      <a:pt x="263944" y="9271"/>
                    </a:lnTo>
                    <a:lnTo>
                      <a:pt x="263207" y="9271"/>
                    </a:lnTo>
                    <a:lnTo>
                      <a:pt x="261937" y="6731"/>
                    </a:lnTo>
                    <a:lnTo>
                      <a:pt x="260654" y="4191"/>
                    </a:lnTo>
                    <a:lnTo>
                      <a:pt x="260032" y="4191"/>
                    </a:lnTo>
                    <a:lnTo>
                      <a:pt x="259359" y="2921"/>
                    </a:lnTo>
                    <a:lnTo>
                      <a:pt x="258826" y="2921"/>
                    </a:lnTo>
                    <a:lnTo>
                      <a:pt x="258394" y="1651"/>
                    </a:lnTo>
                    <a:lnTo>
                      <a:pt x="253123" y="1651"/>
                    </a:lnTo>
                    <a:lnTo>
                      <a:pt x="254736" y="2921"/>
                    </a:lnTo>
                    <a:lnTo>
                      <a:pt x="251091" y="2921"/>
                    </a:lnTo>
                    <a:lnTo>
                      <a:pt x="251333" y="1651"/>
                    </a:lnTo>
                    <a:lnTo>
                      <a:pt x="250228" y="1651"/>
                    </a:lnTo>
                    <a:lnTo>
                      <a:pt x="250228" y="11811"/>
                    </a:lnTo>
                    <a:lnTo>
                      <a:pt x="248119" y="12966"/>
                    </a:lnTo>
                    <a:lnTo>
                      <a:pt x="248043" y="12573"/>
                    </a:lnTo>
                    <a:lnTo>
                      <a:pt x="247916" y="11811"/>
                    </a:lnTo>
                    <a:lnTo>
                      <a:pt x="248602" y="11811"/>
                    </a:lnTo>
                    <a:lnTo>
                      <a:pt x="248818" y="10541"/>
                    </a:lnTo>
                    <a:lnTo>
                      <a:pt x="250228" y="11811"/>
                    </a:lnTo>
                    <a:lnTo>
                      <a:pt x="250228" y="1651"/>
                    </a:lnTo>
                    <a:lnTo>
                      <a:pt x="243370" y="1651"/>
                    </a:lnTo>
                    <a:lnTo>
                      <a:pt x="241414" y="419"/>
                    </a:lnTo>
                    <a:lnTo>
                      <a:pt x="241325" y="952"/>
                    </a:lnTo>
                    <a:lnTo>
                      <a:pt x="241198" y="1651"/>
                    </a:lnTo>
                    <a:lnTo>
                      <a:pt x="237096" y="1651"/>
                    </a:lnTo>
                    <a:lnTo>
                      <a:pt x="233972" y="2921"/>
                    </a:lnTo>
                    <a:lnTo>
                      <a:pt x="234619" y="381"/>
                    </a:lnTo>
                    <a:lnTo>
                      <a:pt x="230530" y="2921"/>
                    </a:lnTo>
                    <a:lnTo>
                      <a:pt x="229082" y="381"/>
                    </a:lnTo>
                    <a:lnTo>
                      <a:pt x="228536" y="2921"/>
                    </a:lnTo>
                    <a:lnTo>
                      <a:pt x="223532" y="1651"/>
                    </a:lnTo>
                    <a:lnTo>
                      <a:pt x="223024" y="2921"/>
                    </a:lnTo>
                    <a:lnTo>
                      <a:pt x="220611" y="2921"/>
                    </a:lnTo>
                    <a:lnTo>
                      <a:pt x="220814" y="1651"/>
                    </a:lnTo>
                    <a:lnTo>
                      <a:pt x="213296" y="1651"/>
                    </a:lnTo>
                    <a:lnTo>
                      <a:pt x="210591" y="381"/>
                    </a:lnTo>
                    <a:lnTo>
                      <a:pt x="208127" y="1651"/>
                    </a:lnTo>
                    <a:lnTo>
                      <a:pt x="206781" y="1651"/>
                    </a:lnTo>
                    <a:lnTo>
                      <a:pt x="204711" y="2921"/>
                    </a:lnTo>
                    <a:lnTo>
                      <a:pt x="204597" y="4191"/>
                    </a:lnTo>
                    <a:lnTo>
                      <a:pt x="202768" y="2921"/>
                    </a:lnTo>
                    <a:lnTo>
                      <a:pt x="200063" y="4191"/>
                    </a:lnTo>
                    <a:lnTo>
                      <a:pt x="199440" y="4191"/>
                    </a:lnTo>
                    <a:lnTo>
                      <a:pt x="199593" y="2921"/>
                    </a:lnTo>
                    <a:lnTo>
                      <a:pt x="199377" y="2921"/>
                    </a:lnTo>
                    <a:lnTo>
                      <a:pt x="198831" y="1993"/>
                    </a:lnTo>
                    <a:lnTo>
                      <a:pt x="193827" y="4191"/>
                    </a:lnTo>
                    <a:lnTo>
                      <a:pt x="197497" y="5461"/>
                    </a:lnTo>
                    <a:lnTo>
                      <a:pt x="197764" y="5461"/>
                    </a:lnTo>
                    <a:lnTo>
                      <a:pt x="195656" y="6731"/>
                    </a:lnTo>
                    <a:lnTo>
                      <a:pt x="194310" y="5461"/>
                    </a:lnTo>
                    <a:lnTo>
                      <a:pt x="193471" y="4191"/>
                    </a:lnTo>
                    <a:lnTo>
                      <a:pt x="191909" y="6731"/>
                    </a:lnTo>
                    <a:lnTo>
                      <a:pt x="189839" y="6731"/>
                    </a:lnTo>
                    <a:lnTo>
                      <a:pt x="188925" y="5461"/>
                    </a:lnTo>
                    <a:lnTo>
                      <a:pt x="190995" y="2921"/>
                    </a:lnTo>
                    <a:lnTo>
                      <a:pt x="188874" y="2921"/>
                    </a:lnTo>
                    <a:lnTo>
                      <a:pt x="190004" y="1651"/>
                    </a:lnTo>
                    <a:lnTo>
                      <a:pt x="186664" y="1651"/>
                    </a:lnTo>
                    <a:lnTo>
                      <a:pt x="186817" y="381"/>
                    </a:lnTo>
                    <a:lnTo>
                      <a:pt x="182816" y="381"/>
                    </a:lnTo>
                    <a:lnTo>
                      <a:pt x="183819" y="952"/>
                    </a:lnTo>
                    <a:lnTo>
                      <a:pt x="183959" y="1028"/>
                    </a:lnTo>
                    <a:lnTo>
                      <a:pt x="185089" y="1651"/>
                    </a:lnTo>
                    <a:lnTo>
                      <a:pt x="185293" y="1651"/>
                    </a:lnTo>
                    <a:lnTo>
                      <a:pt x="182943" y="3479"/>
                    </a:lnTo>
                    <a:lnTo>
                      <a:pt x="184950" y="4191"/>
                    </a:lnTo>
                    <a:lnTo>
                      <a:pt x="182016" y="4191"/>
                    </a:lnTo>
                    <a:lnTo>
                      <a:pt x="177660" y="4191"/>
                    </a:lnTo>
                    <a:lnTo>
                      <a:pt x="177660" y="5461"/>
                    </a:lnTo>
                    <a:lnTo>
                      <a:pt x="177279" y="5461"/>
                    </a:lnTo>
                    <a:lnTo>
                      <a:pt x="174879" y="6731"/>
                    </a:lnTo>
                    <a:lnTo>
                      <a:pt x="174612" y="5461"/>
                    </a:lnTo>
                    <a:lnTo>
                      <a:pt x="176314" y="4711"/>
                    </a:lnTo>
                    <a:lnTo>
                      <a:pt x="177660" y="5461"/>
                    </a:lnTo>
                    <a:lnTo>
                      <a:pt x="177660" y="4191"/>
                    </a:lnTo>
                    <a:lnTo>
                      <a:pt x="177469" y="4191"/>
                    </a:lnTo>
                    <a:lnTo>
                      <a:pt x="175412" y="4191"/>
                    </a:lnTo>
                    <a:lnTo>
                      <a:pt x="173697" y="4191"/>
                    </a:lnTo>
                    <a:lnTo>
                      <a:pt x="171983" y="5461"/>
                    </a:lnTo>
                    <a:lnTo>
                      <a:pt x="170700" y="4191"/>
                    </a:lnTo>
                    <a:lnTo>
                      <a:pt x="170446" y="4191"/>
                    </a:lnTo>
                    <a:lnTo>
                      <a:pt x="167779" y="2921"/>
                    </a:lnTo>
                    <a:lnTo>
                      <a:pt x="167360" y="4191"/>
                    </a:lnTo>
                    <a:lnTo>
                      <a:pt x="165176" y="4191"/>
                    </a:lnTo>
                    <a:lnTo>
                      <a:pt x="161048" y="5461"/>
                    </a:lnTo>
                    <a:lnTo>
                      <a:pt x="161074" y="4191"/>
                    </a:lnTo>
                    <a:lnTo>
                      <a:pt x="158229" y="5461"/>
                    </a:lnTo>
                    <a:lnTo>
                      <a:pt x="142938" y="5461"/>
                    </a:lnTo>
                    <a:lnTo>
                      <a:pt x="141312" y="4191"/>
                    </a:lnTo>
                    <a:lnTo>
                      <a:pt x="139204" y="5041"/>
                    </a:lnTo>
                    <a:lnTo>
                      <a:pt x="137337" y="4191"/>
                    </a:lnTo>
                    <a:lnTo>
                      <a:pt x="129641" y="5461"/>
                    </a:lnTo>
                    <a:lnTo>
                      <a:pt x="124472" y="5461"/>
                    </a:lnTo>
                    <a:lnTo>
                      <a:pt x="125933" y="8001"/>
                    </a:lnTo>
                    <a:lnTo>
                      <a:pt x="124498" y="6731"/>
                    </a:lnTo>
                    <a:lnTo>
                      <a:pt x="123063" y="5461"/>
                    </a:lnTo>
                    <a:lnTo>
                      <a:pt x="122618" y="6731"/>
                    </a:lnTo>
                    <a:lnTo>
                      <a:pt x="117221" y="6731"/>
                    </a:lnTo>
                    <a:lnTo>
                      <a:pt x="121729" y="5461"/>
                    </a:lnTo>
                    <a:lnTo>
                      <a:pt x="123063" y="5461"/>
                    </a:lnTo>
                    <a:lnTo>
                      <a:pt x="123520" y="5461"/>
                    </a:lnTo>
                    <a:lnTo>
                      <a:pt x="120624" y="4191"/>
                    </a:lnTo>
                    <a:lnTo>
                      <a:pt x="117525" y="4191"/>
                    </a:lnTo>
                    <a:lnTo>
                      <a:pt x="115557" y="6731"/>
                    </a:lnTo>
                    <a:lnTo>
                      <a:pt x="111887" y="5461"/>
                    </a:lnTo>
                    <a:lnTo>
                      <a:pt x="113080" y="4191"/>
                    </a:lnTo>
                    <a:lnTo>
                      <a:pt x="109588" y="5308"/>
                    </a:lnTo>
                    <a:lnTo>
                      <a:pt x="110185" y="5461"/>
                    </a:lnTo>
                    <a:lnTo>
                      <a:pt x="106654" y="6731"/>
                    </a:lnTo>
                    <a:lnTo>
                      <a:pt x="105879" y="6731"/>
                    </a:lnTo>
                    <a:lnTo>
                      <a:pt x="109220" y="8001"/>
                    </a:lnTo>
                    <a:lnTo>
                      <a:pt x="114236" y="8001"/>
                    </a:lnTo>
                    <a:lnTo>
                      <a:pt x="111340" y="9271"/>
                    </a:lnTo>
                    <a:lnTo>
                      <a:pt x="114731" y="9271"/>
                    </a:lnTo>
                    <a:lnTo>
                      <a:pt x="115316" y="8001"/>
                    </a:lnTo>
                    <a:lnTo>
                      <a:pt x="116636" y="8001"/>
                    </a:lnTo>
                    <a:lnTo>
                      <a:pt x="114795" y="9271"/>
                    </a:lnTo>
                    <a:lnTo>
                      <a:pt x="116103" y="9271"/>
                    </a:lnTo>
                    <a:lnTo>
                      <a:pt x="118084" y="10541"/>
                    </a:lnTo>
                    <a:lnTo>
                      <a:pt x="114287" y="10541"/>
                    </a:lnTo>
                    <a:lnTo>
                      <a:pt x="118872" y="11811"/>
                    </a:lnTo>
                    <a:lnTo>
                      <a:pt x="121234" y="9271"/>
                    </a:lnTo>
                    <a:lnTo>
                      <a:pt x="126111" y="9271"/>
                    </a:lnTo>
                    <a:lnTo>
                      <a:pt x="127139" y="8001"/>
                    </a:lnTo>
                    <a:lnTo>
                      <a:pt x="129489" y="9271"/>
                    </a:lnTo>
                    <a:lnTo>
                      <a:pt x="129667" y="9271"/>
                    </a:lnTo>
                    <a:lnTo>
                      <a:pt x="129209" y="9398"/>
                    </a:lnTo>
                    <a:lnTo>
                      <a:pt x="129552" y="9372"/>
                    </a:lnTo>
                    <a:lnTo>
                      <a:pt x="129832" y="9334"/>
                    </a:lnTo>
                    <a:lnTo>
                      <a:pt x="132092" y="9271"/>
                    </a:lnTo>
                    <a:lnTo>
                      <a:pt x="130987" y="10541"/>
                    </a:lnTo>
                    <a:lnTo>
                      <a:pt x="130568" y="10541"/>
                    </a:lnTo>
                    <a:lnTo>
                      <a:pt x="129832" y="11811"/>
                    </a:lnTo>
                    <a:lnTo>
                      <a:pt x="133756" y="10541"/>
                    </a:lnTo>
                    <a:lnTo>
                      <a:pt x="137045" y="10541"/>
                    </a:lnTo>
                    <a:lnTo>
                      <a:pt x="134239" y="11811"/>
                    </a:lnTo>
                    <a:lnTo>
                      <a:pt x="140093" y="10541"/>
                    </a:lnTo>
                    <a:lnTo>
                      <a:pt x="140627" y="11811"/>
                    </a:lnTo>
                    <a:lnTo>
                      <a:pt x="142379" y="11811"/>
                    </a:lnTo>
                    <a:lnTo>
                      <a:pt x="149186" y="9271"/>
                    </a:lnTo>
                    <a:lnTo>
                      <a:pt x="148209" y="11811"/>
                    </a:lnTo>
                    <a:lnTo>
                      <a:pt x="152781" y="10541"/>
                    </a:lnTo>
                    <a:lnTo>
                      <a:pt x="159994" y="10541"/>
                    </a:lnTo>
                    <a:lnTo>
                      <a:pt x="155740" y="11811"/>
                    </a:lnTo>
                    <a:lnTo>
                      <a:pt x="160426" y="11811"/>
                    </a:lnTo>
                    <a:lnTo>
                      <a:pt x="163093" y="13081"/>
                    </a:lnTo>
                    <a:lnTo>
                      <a:pt x="163614" y="11811"/>
                    </a:lnTo>
                    <a:lnTo>
                      <a:pt x="165696" y="10541"/>
                    </a:lnTo>
                    <a:lnTo>
                      <a:pt x="167678" y="11811"/>
                    </a:lnTo>
                    <a:lnTo>
                      <a:pt x="167170" y="12573"/>
                    </a:lnTo>
                    <a:lnTo>
                      <a:pt x="167157" y="13081"/>
                    </a:lnTo>
                    <a:lnTo>
                      <a:pt x="169303" y="11811"/>
                    </a:lnTo>
                    <a:lnTo>
                      <a:pt x="171615" y="13081"/>
                    </a:lnTo>
                    <a:lnTo>
                      <a:pt x="172199" y="13081"/>
                    </a:lnTo>
                    <a:lnTo>
                      <a:pt x="172694" y="11811"/>
                    </a:lnTo>
                    <a:lnTo>
                      <a:pt x="174307" y="13081"/>
                    </a:lnTo>
                    <a:lnTo>
                      <a:pt x="173697" y="11811"/>
                    </a:lnTo>
                    <a:lnTo>
                      <a:pt x="178866" y="11811"/>
                    </a:lnTo>
                    <a:lnTo>
                      <a:pt x="178346" y="12128"/>
                    </a:lnTo>
                    <a:lnTo>
                      <a:pt x="176682" y="12141"/>
                    </a:lnTo>
                    <a:lnTo>
                      <a:pt x="178269" y="12192"/>
                    </a:lnTo>
                    <a:lnTo>
                      <a:pt x="176822" y="13081"/>
                    </a:lnTo>
                    <a:lnTo>
                      <a:pt x="179527" y="12217"/>
                    </a:lnTo>
                    <a:lnTo>
                      <a:pt x="179755" y="12217"/>
                    </a:lnTo>
                    <a:lnTo>
                      <a:pt x="180784" y="11811"/>
                    </a:lnTo>
                    <a:lnTo>
                      <a:pt x="179857" y="13081"/>
                    </a:lnTo>
                    <a:lnTo>
                      <a:pt x="181686" y="13081"/>
                    </a:lnTo>
                    <a:lnTo>
                      <a:pt x="184912" y="11811"/>
                    </a:lnTo>
                    <a:lnTo>
                      <a:pt x="184327" y="11811"/>
                    </a:lnTo>
                    <a:lnTo>
                      <a:pt x="188518" y="10541"/>
                    </a:lnTo>
                    <a:lnTo>
                      <a:pt x="184531" y="13081"/>
                    </a:lnTo>
                    <a:lnTo>
                      <a:pt x="187947" y="13081"/>
                    </a:lnTo>
                    <a:lnTo>
                      <a:pt x="187706" y="11811"/>
                    </a:lnTo>
                    <a:lnTo>
                      <a:pt x="192659" y="13081"/>
                    </a:lnTo>
                    <a:lnTo>
                      <a:pt x="194348" y="11811"/>
                    </a:lnTo>
                    <a:lnTo>
                      <a:pt x="196024" y="10541"/>
                    </a:lnTo>
                    <a:lnTo>
                      <a:pt x="199669" y="11811"/>
                    </a:lnTo>
                    <a:lnTo>
                      <a:pt x="197599" y="11811"/>
                    </a:lnTo>
                    <a:lnTo>
                      <a:pt x="198158" y="13081"/>
                    </a:lnTo>
                    <a:lnTo>
                      <a:pt x="201307" y="11811"/>
                    </a:lnTo>
                    <a:lnTo>
                      <a:pt x="210832" y="11811"/>
                    </a:lnTo>
                    <a:lnTo>
                      <a:pt x="211124" y="13081"/>
                    </a:lnTo>
                    <a:lnTo>
                      <a:pt x="217246" y="13081"/>
                    </a:lnTo>
                    <a:lnTo>
                      <a:pt x="218008" y="11811"/>
                    </a:lnTo>
                    <a:lnTo>
                      <a:pt x="220370" y="13081"/>
                    </a:lnTo>
                    <a:lnTo>
                      <a:pt x="224739" y="11811"/>
                    </a:lnTo>
                    <a:lnTo>
                      <a:pt x="224764" y="12141"/>
                    </a:lnTo>
                    <a:lnTo>
                      <a:pt x="224713" y="12382"/>
                    </a:lnTo>
                    <a:lnTo>
                      <a:pt x="224878" y="13081"/>
                    </a:lnTo>
                    <a:lnTo>
                      <a:pt x="225412" y="11811"/>
                    </a:lnTo>
                    <a:lnTo>
                      <a:pt x="226987" y="13081"/>
                    </a:lnTo>
                    <a:lnTo>
                      <a:pt x="228269" y="11811"/>
                    </a:lnTo>
                    <a:lnTo>
                      <a:pt x="232524" y="13081"/>
                    </a:lnTo>
                    <a:lnTo>
                      <a:pt x="235305" y="10541"/>
                    </a:lnTo>
                    <a:lnTo>
                      <a:pt x="239547" y="11811"/>
                    </a:lnTo>
                    <a:lnTo>
                      <a:pt x="240169" y="11811"/>
                    </a:lnTo>
                    <a:lnTo>
                      <a:pt x="240093" y="13081"/>
                    </a:lnTo>
                    <a:lnTo>
                      <a:pt x="247904" y="13081"/>
                    </a:lnTo>
                    <a:lnTo>
                      <a:pt x="248132" y="13081"/>
                    </a:lnTo>
                    <a:lnTo>
                      <a:pt x="251955" y="11811"/>
                    </a:lnTo>
                    <a:lnTo>
                      <a:pt x="251853" y="13081"/>
                    </a:lnTo>
                    <a:lnTo>
                      <a:pt x="252095" y="13081"/>
                    </a:lnTo>
                    <a:lnTo>
                      <a:pt x="252399" y="11811"/>
                    </a:lnTo>
                    <a:lnTo>
                      <a:pt x="252793" y="11811"/>
                    </a:lnTo>
                    <a:lnTo>
                      <a:pt x="253555" y="13081"/>
                    </a:lnTo>
                    <a:lnTo>
                      <a:pt x="254088" y="13081"/>
                    </a:lnTo>
                    <a:lnTo>
                      <a:pt x="254508" y="14236"/>
                    </a:lnTo>
                    <a:lnTo>
                      <a:pt x="254571" y="14998"/>
                    </a:lnTo>
                    <a:lnTo>
                      <a:pt x="254927" y="15621"/>
                    </a:lnTo>
                    <a:lnTo>
                      <a:pt x="256552" y="19431"/>
                    </a:lnTo>
                    <a:lnTo>
                      <a:pt x="257378" y="19431"/>
                    </a:lnTo>
                    <a:lnTo>
                      <a:pt x="257822" y="20701"/>
                    </a:lnTo>
                    <a:lnTo>
                      <a:pt x="256552" y="20701"/>
                    </a:lnTo>
                    <a:lnTo>
                      <a:pt x="259791" y="24511"/>
                    </a:lnTo>
                    <a:lnTo>
                      <a:pt x="257606" y="21971"/>
                    </a:lnTo>
                    <a:lnTo>
                      <a:pt x="260845" y="27051"/>
                    </a:lnTo>
                    <a:lnTo>
                      <a:pt x="260400" y="27051"/>
                    </a:lnTo>
                    <a:lnTo>
                      <a:pt x="261785" y="28321"/>
                    </a:lnTo>
                    <a:lnTo>
                      <a:pt x="262229" y="30861"/>
                    </a:lnTo>
                    <a:lnTo>
                      <a:pt x="262280" y="29591"/>
                    </a:lnTo>
                    <a:lnTo>
                      <a:pt x="263207" y="30861"/>
                    </a:lnTo>
                    <a:lnTo>
                      <a:pt x="264033" y="32131"/>
                    </a:lnTo>
                    <a:lnTo>
                      <a:pt x="264807" y="33401"/>
                    </a:lnTo>
                    <a:lnTo>
                      <a:pt x="263817" y="33401"/>
                    </a:lnTo>
                    <a:lnTo>
                      <a:pt x="266573" y="37211"/>
                    </a:lnTo>
                    <a:lnTo>
                      <a:pt x="265645" y="38481"/>
                    </a:lnTo>
                    <a:lnTo>
                      <a:pt x="268782" y="42291"/>
                    </a:lnTo>
                    <a:lnTo>
                      <a:pt x="268008" y="42291"/>
                    </a:lnTo>
                    <a:lnTo>
                      <a:pt x="271068" y="44831"/>
                    </a:lnTo>
                    <a:lnTo>
                      <a:pt x="268566" y="44831"/>
                    </a:lnTo>
                    <a:lnTo>
                      <a:pt x="271856" y="48641"/>
                    </a:lnTo>
                    <a:lnTo>
                      <a:pt x="271259" y="48641"/>
                    </a:lnTo>
                    <a:lnTo>
                      <a:pt x="272630" y="49911"/>
                    </a:lnTo>
                    <a:lnTo>
                      <a:pt x="271754" y="51181"/>
                    </a:lnTo>
                    <a:lnTo>
                      <a:pt x="273723" y="51181"/>
                    </a:lnTo>
                    <a:lnTo>
                      <a:pt x="273507" y="52451"/>
                    </a:lnTo>
                    <a:lnTo>
                      <a:pt x="274269" y="53721"/>
                    </a:lnTo>
                    <a:lnTo>
                      <a:pt x="273799" y="56261"/>
                    </a:lnTo>
                    <a:lnTo>
                      <a:pt x="276428" y="57531"/>
                    </a:lnTo>
                    <a:lnTo>
                      <a:pt x="276720" y="61341"/>
                    </a:lnTo>
                    <a:lnTo>
                      <a:pt x="277482" y="60071"/>
                    </a:lnTo>
                    <a:lnTo>
                      <a:pt x="283171" y="65151"/>
                    </a:lnTo>
                    <a:lnTo>
                      <a:pt x="284581" y="75311"/>
                    </a:lnTo>
                    <a:lnTo>
                      <a:pt x="289902" y="81661"/>
                    </a:lnTo>
                    <a:lnTo>
                      <a:pt x="289039" y="82931"/>
                    </a:lnTo>
                    <a:lnTo>
                      <a:pt x="290512" y="84302"/>
                    </a:lnTo>
                    <a:lnTo>
                      <a:pt x="290410" y="85471"/>
                    </a:lnTo>
                    <a:lnTo>
                      <a:pt x="292773" y="88011"/>
                    </a:lnTo>
                    <a:lnTo>
                      <a:pt x="292582" y="86741"/>
                    </a:lnTo>
                    <a:lnTo>
                      <a:pt x="292392" y="85471"/>
                    </a:lnTo>
                    <a:lnTo>
                      <a:pt x="294855" y="89281"/>
                    </a:lnTo>
                    <a:lnTo>
                      <a:pt x="295427" y="91643"/>
                    </a:lnTo>
                    <a:lnTo>
                      <a:pt x="299085" y="96901"/>
                    </a:lnTo>
                    <a:lnTo>
                      <a:pt x="300075" y="99326"/>
                    </a:lnTo>
                    <a:lnTo>
                      <a:pt x="299910" y="99415"/>
                    </a:lnTo>
                    <a:lnTo>
                      <a:pt x="300367" y="99999"/>
                    </a:lnTo>
                    <a:lnTo>
                      <a:pt x="300164" y="99441"/>
                    </a:lnTo>
                    <a:lnTo>
                      <a:pt x="300469" y="99441"/>
                    </a:lnTo>
                    <a:lnTo>
                      <a:pt x="302221" y="101981"/>
                    </a:lnTo>
                    <a:lnTo>
                      <a:pt x="303720" y="105791"/>
                    </a:lnTo>
                    <a:lnTo>
                      <a:pt x="305308" y="108331"/>
                    </a:lnTo>
                    <a:lnTo>
                      <a:pt x="304901" y="108331"/>
                    </a:lnTo>
                    <a:lnTo>
                      <a:pt x="304469" y="107061"/>
                    </a:lnTo>
                    <a:lnTo>
                      <a:pt x="303999" y="107061"/>
                    </a:lnTo>
                    <a:lnTo>
                      <a:pt x="305015" y="109601"/>
                    </a:lnTo>
                    <a:lnTo>
                      <a:pt x="304596" y="109601"/>
                    </a:lnTo>
                    <a:lnTo>
                      <a:pt x="305650" y="112141"/>
                    </a:lnTo>
                    <a:lnTo>
                      <a:pt x="308559" y="114681"/>
                    </a:lnTo>
                    <a:lnTo>
                      <a:pt x="308013" y="115951"/>
                    </a:lnTo>
                    <a:lnTo>
                      <a:pt x="308838" y="115951"/>
                    </a:lnTo>
                    <a:lnTo>
                      <a:pt x="309816" y="117221"/>
                    </a:lnTo>
                    <a:lnTo>
                      <a:pt x="309168" y="118491"/>
                    </a:lnTo>
                    <a:lnTo>
                      <a:pt x="313118" y="122301"/>
                    </a:lnTo>
                    <a:lnTo>
                      <a:pt x="314109" y="124841"/>
                    </a:lnTo>
                    <a:lnTo>
                      <a:pt x="313626" y="124841"/>
                    </a:lnTo>
                    <a:lnTo>
                      <a:pt x="312356" y="122301"/>
                    </a:lnTo>
                    <a:lnTo>
                      <a:pt x="312686" y="123571"/>
                    </a:lnTo>
                    <a:lnTo>
                      <a:pt x="313182" y="124841"/>
                    </a:lnTo>
                    <a:lnTo>
                      <a:pt x="314490" y="126111"/>
                    </a:lnTo>
                    <a:lnTo>
                      <a:pt x="315595" y="127381"/>
                    </a:lnTo>
                    <a:lnTo>
                      <a:pt x="314883" y="127381"/>
                    </a:lnTo>
                    <a:lnTo>
                      <a:pt x="319392" y="133731"/>
                    </a:lnTo>
                    <a:lnTo>
                      <a:pt x="318744" y="135001"/>
                    </a:lnTo>
                    <a:lnTo>
                      <a:pt x="323176" y="138811"/>
                    </a:lnTo>
                    <a:lnTo>
                      <a:pt x="322364" y="138811"/>
                    </a:lnTo>
                    <a:lnTo>
                      <a:pt x="323291" y="140081"/>
                    </a:lnTo>
                    <a:lnTo>
                      <a:pt x="323354" y="141351"/>
                    </a:lnTo>
                    <a:lnTo>
                      <a:pt x="323253" y="141147"/>
                    </a:lnTo>
                    <a:lnTo>
                      <a:pt x="323240" y="141351"/>
                    </a:lnTo>
                    <a:lnTo>
                      <a:pt x="325107" y="142621"/>
                    </a:lnTo>
                    <a:lnTo>
                      <a:pt x="323964" y="142621"/>
                    </a:lnTo>
                    <a:lnTo>
                      <a:pt x="324573" y="143891"/>
                    </a:lnTo>
                    <a:lnTo>
                      <a:pt x="323989" y="143891"/>
                    </a:lnTo>
                    <a:lnTo>
                      <a:pt x="324319" y="145161"/>
                    </a:lnTo>
                    <a:lnTo>
                      <a:pt x="325196" y="145161"/>
                    </a:lnTo>
                    <a:lnTo>
                      <a:pt x="326313" y="145161"/>
                    </a:lnTo>
                    <a:lnTo>
                      <a:pt x="327113" y="146431"/>
                    </a:lnTo>
                    <a:lnTo>
                      <a:pt x="326224" y="146431"/>
                    </a:lnTo>
                    <a:lnTo>
                      <a:pt x="325882" y="147701"/>
                    </a:lnTo>
                    <a:lnTo>
                      <a:pt x="324878" y="147701"/>
                    </a:lnTo>
                    <a:lnTo>
                      <a:pt x="324231" y="148971"/>
                    </a:lnTo>
                    <a:lnTo>
                      <a:pt x="323329" y="148971"/>
                    </a:lnTo>
                    <a:lnTo>
                      <a:pt x="321716" y="151511"/>
                    </a:lnTo>
                    <a:lnTo>
                      <a:pt x="321157" y="154051"/>
                    </a:lnTo>
                    <a:lnTo>
                      <a:pt x="321043" y="153200"/>
                    </a:lnTo>
                    <a:lnTo>
                      <a:pt x="319557" y="155321"/>
                    </a:lnTo>
                    <a:lnTo>
                      <a:pt x="319379" y="154051"/>
                    </a:lnTo>
                    <a:lnTo>
                      <a:pt x="317449" y="160401"/>
                    </a:lnTo>
                    <a:lnTo>
                      <a:pt x="317093" y="160401"/>
                    </a:lnTo>
                    <a:lnTo>
                      <a:pt x="315061" y="162941"/>
                    </a:lnTo>
                    <a:lnTo>
                      <a:pt x="312343" y="168021"/>
                    </a:lnTo>
                    <a:lnTo>
                      <a:pt x="310057" y="171831"/>
                    </a:lnTo>
                    <a:lnTo>
                      <a:pt x="310222" y="171831"/>
                    </a:lnTo>
                    <a:lnTo>
                      <a:pt x="308698" y="175641"/>
                    </a:lnTo>
                    <a:lnTo>
                      <a:pt x="328460" y="175641"/>
                    </a:lnTo>
                    <a:lnTo>
                      <a:pt x="329425" y="174371"/>
                    </a:lnTo>
                    <a:lnTo>
                      <a:pt x="329323" y="173101"/>
                    </a:lnTo>
                    <a:lnTo>
                      <a:pt x="330746" y="171831"/>
                    </a:lnTo>
                    <a:lnTo>
                      <a:pt x="330479" y="174371"/>
                    </a:lnTo>
                    <a:lnTo>
                      <a:pt x="331711" y="170561"/>
                    </a:lnTo>
                    <a:lnTo>
                      <a:pt x="330568" y="171831"/>
                    </a:lnTo>
                    <a:lnTo>
                      <a:pt x="332867" y="168021"/>
                    </a:lnTo>
                    <a:lnTo>
                      <a:pt x="333032" y="168021"/>
                    </a:lnTo>
                    <a:lnTo>
                      <a:pt x="333070" y="168529"/>
                    </a:lnTo>
                    <a:lnTo>
                      <a:pt x="333057" y="168808"/>
                    </a:lnTo>
                    <a:lnTo>
                      <a:pt x="333133" y="169291"/>
                    </a:lnTo>
                    <a:lnTo>
                      <a:pt x="333209" y="168452"/>
                    </a:lnTo>
                    <a:lnTo>
                      <a:pt x="333260" y="168021"/>
                    </a:lnTo>
                    <a:lnTo>
                      <a:pt x="333527" y="165481"/>
                    </a:lnTo>
                    <a:lnTo>
                      <a:pt x="336016" y="164211"/>
                    </a:lnTo>
                    <a:lnTo>
                      <a:pt x="337972" y="160401"/>
                    </a:lnTo>
                    <a:lnTo>
                      <a:pt x="337794" y="161671"/>
                    </a:lnTo>
                    <a:lnTo>
                      <a:pt x="338328" y="159131"/>
                    </a:lnTo>
                    <a:lnTo>
                      <a:pt x="338137" y="159131"/>
                    </a:lnTo>
                    <a:lnTo>
                      <a:pt x="338594" y="157861"/>
                    </a:lnTo>
                    <a:lnTo>
                      <a:pt x="337108" y="159131"/>
                    </a:lnTo>
                    <a:lnTo>
                      <a:pt x="336448" y="159131"/>
                    </a:lnTo>
                    <a:lnTo>
                      <a:pt x="338861" y="156591"/>
                    </a:lnTo>
                    <a:lnTo>
                      <a:pt x="338289" y="155321"/>
                    </a:lnTo>
                    <a:lnTo>
                      <a:pt x="337705" y="154051"/>
                    </a:lnTo>
                    <a:lnTo>
                      <a:pt x="341528" y="148971"/>
                    </a:lnTo>
                    <a:lnTo>
                      <a:pt x="341998" y="148971"/>
                    </a:lnTo>
                    <a:lnTo>
                      <a:pt x="341871" y="149682"/>
                    </a:lnTo>
                    <a:lnTo>
                      <a:pt x="342214" y="148971"/>
                    </a:lnTo>
                    <a:lnTo>
                      <a:pt x="342569" y="147701"/>
                    </a:lnTo>
                    <a:lnTo>
                      <a:pt x="342900" y="147701"/>
                    </a:lnTo>
                    <a:lnTo>
                      <a:pt x="343179" y="146431"/>
                    </a:lnTo>
                    <a:close/>
                  </a:path>
                  <a:path w="626744" h="622300">
                    <a:moveTo>
                      <a:pt x="343979" y="148971"/>
                    </a:moveTo>
                    <a:lnTo>
                      <a:pt x="343433" y="148971"/>
                    </a:lnTo>
                    <a:lnTo>
                      <a:pt x="341934" y="150520"/>
                    </a:lnTo>
                    <a:lnTo>
                      <a:pt x="343103" y="150520"/>
                    </a:lnTo>
                    <a:lnTo>
                      <a:pt x="343979" y="148971"/>
                    </a:lnTo>
                    <a:close/>
                  </a:path>
                  <a:path w="626744" h="622300">
                    <a:moveTo>
                      <a:pt x="343992" y="148501"/>
                    </a:moveTo>
                    <a:close/>
                  </a:path>
                  <a:path w="626744" h="622300">
                    <a:moveTo>
                      <a:pt x="344335" y="146431"/>
                    </a:moveTo>
                    <a:lnTo>
                      <a:pt x="342811" y="145161"/>
                    </a:lnTo>
                    <a:lnTo>
                      <a:pt x="342861" y="145338"/>
                    </a:lnTo>
                    <a:lnTo>
                      <a:pt x="343598" y="146431"/>
                    </a:lnTo>
                    <a:lnTo>
                      <a:pt x="344335" y="146431"/>
                    </a:lnTo>
                    <a:close/>
                  </a:path>
                  <a:path w="626744" h="622300">
                    <a:moveTo>
                      <a:pt x="345097" y="146265"/>
                    </a:moveTo>
                    <a:lnTo>
                      <a:pt x="344614" y="145630"/>
                    </a:lnTo>
                    <a:lnTo>
                      <a:pt x="344017" y="144957"/>
                    </a:lnTo>
                    <a:lnTo>
                      <a:pt x="343281" y="144246"/>
                    </a:lnTo>
                    <a:lnTo>
                      <a:pt x="343560" y="144856"/>
                    </a:lnTo>
                    <a:lnTo>
                      <a:pt x="344030" y="145567"/>
                    </a:lnTo>
                    <a:lnTo>
                      <a:pt x="344576" y="146265"/>
                    </a:lnTo>
                    <a:lnTo>
                      <a:pt x="344271" y="147091"/>
                    </a:lnTo>
                    <a:lnTo>
                      <a:pt x="344068" y="147916"/>
                    </a:lnTo>
                    <a:lnTo>
                      <a:pt x="344004" y="148501"/>
                    </a:lnTo>
                    <a:lnTo>
                      <a:pt x="344424" y="147764"/>
                    </a:lnTo>
                    <a:lnTo>
                      <a:pt x="344805" y="147040"/>
                    </a:lnTo>
                    <a:lnTo>
                      <a:pt x="345097" y="146265"/>
                    </a:lnTo>
                    <a:close/>
                  </a:path>
                  <a:path w="626744" h="622300">
                    <a:moveTo>
                      <a:pt x="586879" y="394855"/>
                    </a:moveTo>
                    <a:lnTo>
                      <a:pt x="586676" y="395262"/>
                    </a:lnTo>
                    <a:lnTo>
                      <a:pt x="586511" y="395693"/>
                    </a:lnTo>
                    <a:lnTo>
                      <a:pt x="586486" y="396125"/>
                    </a:lnTo>
                    <a:lnTo>
                      <a:pt x="586816" y="395503"/>
                    </a:lnTo>
                    <a:lnTo>
                      <a:pt x="586879" y="395135"/>
                    </a:lnTo>
                    <a:lnTo>
                      <a:pt x="586879" y="394855"/>
                    </a:lnTo>
                    <a:close/>
                  </a:path>
                  <a:path w="626744" h="622300">
                    <a:moveTo>
                      <a:pt x="596747" y="247713"/>
                    </a:moveTo>
                    <a:lnTo>
                      <a:pt x="596633" y="247459"/>
                    </a:lnTo>
                    <a:lnTo>
                      <a:pt x="596519" y="247167"/>
                    </a:lnTo>
                    <a:lnTo>
                      <a:pt x="596353" y="246811"/>
                    </a:lnTo>
                    <a:lnTo>
                      <a:pt x="596303" y="246951"/>
                    </a:lnTo>
                    <a:lnTo>
                      <a:pt x="596176" y="247053"/>
                    </a:lnTo>
                    <a:lnTo>
                      <a:pt x="596353" y="247319"/>
                    </a:lnTo>
                    <a:lnTo>
                      <a:pt x="596544" y="247561"/>
                    </a:lnTo>
                    <a:lnTo>
                      <a:pt x="596747" y="247713"/>
                    </a:lnTo>
                    <a:close/>
                  </a:path>
                  <a:path w="626744" h="622300">
                    <a:moveTo>
                      <a:pt x="600570" y="255600"/>
                    </a:moveTo>
                    <a:lnTo>
                      <a:pt x="600354" y="254736"/>
                    </a:lnTo>
                    <a:lnTo>
                      <a:pt x="600024" y="254139"/>
                    </a:lnTo>
                    <a:lnTo>
                      <a:pt x="599579" y="253669"/>
                    </a:lnTo>
                    <a:lnTo>
                      <a:pt x="599884" y="254266"/>
                    </a:lnTo>
                    <a:lnTo>
                      <a:pt x="600341" y="255054"/>
                    </a:lnTo>
                    <a:lnTo>
                      <a:pt x="600570" y="255600"/>
                    </a:lnTo>
                    <a:close/>
                  </a:path>
                  <a:path w="626744" h="622300">
                    <a:moveTo>
                      <a:pt x="600710" y="255981"/>
                    </a:moveTo>
                    <a:lnTo>
                      <a:pt x="600659" y="255803"/>
                    </a:lnTo>
                    <a:lnTo>
                      <a:pt x="600570" y="255600"/>
                    </a:lnTo>
                    <a:lnTo>
                      <a:pt x="600608" y="255765"/>
                    </a:lnTo>
                    <a:lnTo>
                      <a:pt x="600697" y="256095"/>
                    </a:lnTo>
                    <a:close/>
                  </a:path>
                  <a:path w="626744" h="622300">
                    <a:moveTo>
                      <a:pt x="603542" y="263385"/>
                    </a:moveTo>
                    <a:lnTo>
                      <a:pt x="603275" y="262826"/>
                    </a:lnTo>
                    <a:lnTo>
                      <a:pt x="602996" y="262496"/>
                    </a:lnTo>
                    <a:lnTo>
                      <a:pt x="602729" y="262242"/>
                    </a:lnTo>
                    <a:lnTo>
                      <a:pt x="602894" y="262534"/>
                    </a:lnTo>
                    <a:lnTo>
                      <a:pt x="603135" y="262890"/>
                    </a:lnTo>
                    <a:lnTo>
                      <a:pt x="603542" y="263385"/>
                    </a:lnTo>
                    <a:close/>
                  </a:path>
                  <a:path w="626744" h="622300">
                    <a:moveTo>
                      <a:pt x="605358" y="265976"/>
                    </a:moveTo>
                    <a:lnTo>
                      <a:pt x="604418" y="264502"/>
                    </a:lnTo>
                    <a:lnTo>
                      <a:pt x="605193" y="266039"/>
                    </a:lnTo>
                    <a:lnTo>
                      <a:pt x="605358" y="265976"/>
                    </a:lnTo>
                    <a:close/>
                  </a:path>
                  <a:path w="626744" h="622300">
                    <a:moveTo>
                      <a:pt x="610108" y="270751"/>
                    </a:moveTo>
                    <a:lnTo>
                      <a:pt x="609549" y="270230"/>
                    </a:lnTo>
                    <a:lnTo>
                      <a:pt x="609638" y="270446"/>
                    </a:lnTo>
                    <a:lnTo>
                      <a:pt x="610108" y="270751"/>
                    </a:lnTo>
                    <a:close/>
                  </a:path>
                  <a:path w="626744" h="622300">
                    <a:moveTo>
                      <a:pt x="623138" y="329031"/>
                    </a:moveTo>
                    <a:lnTo>
                      <a:pt x="623062" y="329196"/>
                    </a:lnTo>
                    <a:lnTo>
                      <a:pt x="622731" y="330555"/>
                    </a:lnTo>
                    <a:lnTo>
                      <a:pt x="623011" y="329755"/>
                    </a:lnTo>
                    <a:lnTo>
                      <a:pt x="623138" y="329031"/>
                    </a:lnTo>
                    <a:close/>
                  </a:path>
                  <a:path w="626744" h="622300">
                    <a:moveTo>
                      <a:pt x="626300" y="301040"/>
                    </a:moveTo>
                    <a:lnTo>
                      <a:pt x="625767" y="300786"/>
                    </a:lnTo>
                    <a:lnTo>
                      <a:pt x="625462" y="300748"/>
                    </a:lnTo>
                    <a:lnTo>
                      <a:pt x="625309" y="300824"/>
                    </a:lnTo>
                    <a:lnTo>
                      <a:pt x="625602" y="301307"/>
                    </a:lnTo>
                    <a:lnTo>
                      <a:pt x="625919" y="301548"/>
                    </a:lnTo>
                    <a:lnTo>
                      <a:pt x="626300" y="30104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830618" y="2363050"/>
                <a:ext cx="82105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821055" h="460375">
                    <a:moveTo>
                      <a:pt x="18084" y="282321"/>
                    </a:moveTo>
                    <a:lnTo>
                      <a:pt x="17945" y="282473"/>
                    </a:lnTo>
                    <a:lnTo>
                      <a:pt x="17068" y="282473"/>
                    </a:lnTo>
                    <a:lnTo>
                      <a:pt x="17246" y="283743"/>
                    </a:lnTo>
                    <a:lnTo>
                      <a:pt x="17995" y="282473"/>
                    </a:lnTo>
                    <a:lnTo>
                      <a:pt x="18084" y="282321"/>
                    </a:lnTo>
                    <a:close/>
                  </a:path>
                  <a:path w="821055" h="460375">
                    <a:moveTo>
                      <a:pt x="18745" y="281203"/>
                    </a:moveTo>
                    <a:lnTo>
                      <a:pt x="18084" y="282321"/>
                    </a:lnTo>
                    <a:lnTo>
                      <a:pt x="18592" y="281762"/>
                    </a:lnTo>
                    <a:lnTo>
                      <a:pt x="18745" y="281203"/>
                    </a:lnTo>
                    <a:close/>
                  </a:path>
                  <a:path w="821055" h="460375">
                    <a:moveTo>
                      <a:pt x="21132" y="275653"/>
                    </a:moveTo>
                    <a:lnTo>
                      <a:pt x="19977" y="277393"/>
                    </a:lnTo>
                    <a:lnTo>
                      <a:pt x="20142" y="277393"/>
                    </a:lnTo>
                    <a:lnTo>
                      <a:pt x="20929" y="276123"/>
                    </a:lnTo>
                    <a:lnTo>
                      <a:pt x="21132" y="275653"/>
                    </a:lnTo>
                    <a:close/>
                  </a:path>
                  <a:path w="821055" h="460375">
                    <a:moveTo>
                      <a:pt x="21996" y="273583"/>
                    </a:moveTo>
                    <a:lnTo>
                      <a:pt x="21132" y="275653"/>
                    </a:lnTo>
                    <a:lnTo>
                      <a:pt x="21653" y="274853"/>
                    </a:lnTo>
                    <a:lnTo>
                      <a:pt x="21996" y="273583"/>
                    </a:lnTo>
                    <a:close/>
                  </a:path>
                  <a:path w="821055" h="460375">
                    <a:moveTo>
                      <a:pt x="28575" y="358673"/>
                    </a:moveTo>
                    <a:lnTo>
                      <a:pt x="26873" y="356133"/>
                    </a:lnTo>
                    <a:lnTo>
                      <a:pt x="27482" y="358673"/>
                    </a:lnTo>
                    <a:lnTo>
                      <a:pt x="28575" y="358673"/>
                    </a:lnTo>
                    <a:close/>
                  </a:path>
                  <a:path w="821055" h="460375">
                    <a:moveTo>
                      <a:pt x="36525" y="296443"/>
                    </a:moveTo>
                    <a:lnTo>
                      <a:pt x="36436" y="296672"/>
                    </a:lnTo>
                    <a:lnTo>
                      <a:pt x="36347" y="297713"/>
                    </a:lnTo>
                    <a:lnTo>
                      <a:pt x="36525" y="296443"/>
                    </a:lnTo>
                    <a:close/>
                  </a:path>
                  <a:path w="821055" h="460375">
                    <a:moveTo>
                      <a:pt x="39624" y="246062"/>
                    </a:moveTo>
                    <a:lnTo>
                      <a:pt x="39268" y="244373"/>
                    </a:lnTo>
                    <a:lnTo>
                      <a:pt x="37325" y="249453"/>
                    </a:lnTo>
                    <a:lnTo>
                      <a:pt x="39624" y="246062"/>
                    </a:lnTo>
                    <a:close/>
                  </a:path>
                  <a:path w="821055" h="460375">
                    <a:moveTo>
                      <a:pt x="40728" y="244424"/>
                    </a:moveTo>
                    <a:lnTo>
                      <a:pt x="39624" y="246062"/>
                    </a:lnTo>
                    <a:lnTo>
                      <a:pt x="39801" y="246913"/>
                    </a:lnTo>
                    <a:lnTo>
                      <a:pt x="40728" y="244424"/>
                    </a:lnTo>
                    <a:close/>
                  </a:path>
                  <a:path w="821055" h="460375">
                    <a:moveTo>
                      <a:pt x="49707" y="392696"/>
                    </a:moveTo>
                    <a:lnTo>
                      <a:pt x="49187" y="391693"/>
                    </a:lnTo>
                    <a:lnTo>
                      <a:pt x="48920" y="391375"/>
                    </a:lnTo>
                    <a:lnTo>
                      <a:pt x="49199" y="392963"/>
                    </a:lnTo>
                    <a:lnTo>
                      <a:pt x="49707" y="392696"/>
                    </a:lnTo>
                    <a:close/>
                  </a:path>
                  <a:path w="821055" h="460375">
                    <a:moveTo>
                      <a:pt x="53606" y="267233"/>
                    </a:moveTo>
                    <a:lnTo>
                      <a:pt x="53086" y="267233"/>
                    </a:lnTo>
                    <a:lnTo>
                      <a:pt x="52806" y="267728"/>
                    </a:lnTo>
                    <a:lnTo>
                      <a:pt x="52819" y="268503"/>
                    </a:lnTo>
                    <a:lnTo>
                      <a:pt x="53606" y="267233"/>
                    </a:lnTo>
                    <a:close/>
                  </a:path>
                  <a:path w="821055" h="460375">
                    <a:moveTo>
                      <a:pt x="54394" y="265963"/>
                    </a:moveTo>
                    <a:lnTo>
                      <a:pt x="53606" y="267233"/>
                    </a:lnTo>
                    <a:lnTo>
                      <a:pt x="54051" y="267233"/>
                    </a:lnTo>
                    <a:lnTo>
                      <a:pt x="54394" y="265963"/>
                    </a:lnTo>
                    <a:close/>
                  </a:path>
                  <a:path w="821055" h="460375">
                    <a:moveTo>
                      <a:pt x="56070" y="217601"/>
                    </a:moveTo>
                    <a:lnTo>
                      <a:pt x="55308" y="217703"/>
                    </a:lnTo>
                    <a:lnTo>
                      <a:pt x="55753" y="218973"/>
                    </a:lnTo>
                    <a:lnTo>
                      <a:pt x="54330" y="220243"/>
                    </a:lnTo>
                    <a:lnTo>
                      <a:pt x="55930" y="218973"/>
                    </a:lnTo>
                    <a:lnTo>
                      <a:pt x="56057" y="217703"/>
                    </a:lnTo>
                    <a:close/>
                  </a:path>
                  <a:path w="821055" h="460375">
                    <a:moveTo>
                      <a:pt x="62928" y="412013"/>
                    </a:moveTo>
                    <a:lnTo>
                      <a:pt x="61595" y="409473"/>
                    </a:lnTo>
                    <a:lnTo>
                      <a:pt x="62763" y="412013"/>
                    </a:lnTo>
                    <a:lnTo>
                      <a:pt x="62928" y="412013"/>
                    </a:lnTo>
                    <a:close/>
                  </a:path>
                  <a:path w="821055" h="460375">
                    <a:moveTo>
                      <a:pt x="64058" y="413461"/>
                    </a:moveTo>
                    <a:close/>
                  </a:path>
                  <a:path w="821055" h="460375">
                    <a:moveTo>
                      <a:pt x="68808" y="423443"/>
                    </a:moveTo>
                    <a:lnTo>
                      <a:pt x="68148" y="422173"/>
                    </a:lnTo>
                    <a:lnTo>
                      <a:pt x="67767" y="420903"/>
                    </a:lnTo>
                    <a:lnTo>
                      <a:pt x="67665" y="423443"/>
                    </a:lnTo>
                    <a:lnTo>
                      <a:pt x="68808" y="423443"/>
                    </a:lnTo>
                    <a:close/>
                  </a:path>
                  <a:path w="821055" h="460375">
                    <a:moveTo>
                      <a:pt x="79984" y="402056"/>
                    </a:moveTo>
                    <a:lnTo>
                      <a:pt x="79756" y="401662"/>
                    </a:lnTo>
                    <a:lnTo>
                      <a:pt x="79641" y="401383"/>
                    </a:lnTo>
                    <a:lnTo>
                      <a:pt x="79463" y="401193"/>
                    </a:lnTo>
                    <a:lnTo>
                      <a:pt x="79984" y="402056"/>
                    </a:lnTo>
                    <a:close/>
                  </a:path>
                  <a:path w="821055" h="460375">
                    <a:moveTo>
                      <a:pt x="81559" y="443064"/>
                    </a:moveTo>
                    <a:lnTo>
                      <a:pt x="81292" y="442493"/>
                    </a:lnTo>
                    <a:lnTo>
                      <a:pt x="80137" y="441223"/>
                    </a:lnTo>
                    <a:lnTo>
                      <a:pt x="81559" y="443064"/>
                    </a:lnTo>
                    <a:close/>
                  </a:path>
                  <a:path w="821055" h="460375">
                    <a:moveTo>
                      <a:pt x="82499" y="445033"/>
                    </a:moveTo>
                    <a:lnTo>
                      <a:pt x="82283" y="444576"/>
                    </a:lnTo>
                    <a:lnTo>
                      <a:pt x="81788" y="445033"/>
                    </a:lnTo>
                    <a:lnTo>
                      <a:pt x="82499" y="445033"/>
                    </a:lnTo>
                    <a:close/>
                  </a:path>
                  <a:path w="821055" h="460375">
                    <a:moveTo>
                      <a:pt x="83146" y="443763"/>
                    </a:moveTo>
                    <a:lnTo>
                      <a:pt x="82105" y="443763"/>
                    </a:lnTo>
                    <a:lnTo>
                      <a:pt x="81559" y="443064"/>
                    </a:lnTo>
                    <a:lnTo>
                      <a:pt x="82283" y="444576"/>
                    </a:lnTo>
                    <a:lnTo>
                      <a:pt x="83146" y="443763"/>
                    </a:lnTo>
                    <a:close/>
                  </a:path>
                  <a:path w="821055" h="460375">
                    <a:moveTo>
                      <a:pt x="96888" y="459295"/>
                    </a:moveTo>
                    <a:lnTo>
                      <a:pt x="96837" y="459003"/>
                    </a:lnTo>
                    <a:lnTo>
                      <a:pt x="95008" y="459003"/>
                    </a:lnTo>
                    <a:lnTo>
                      <a:pt x="89941" y="460273"/>
                    </a:lnTo>
                    <a:lnTo>
                      <a:pt x="96888" y="459295"/>
                    </a:lnTo>
                    <a:close/>
                  </a:path>
                  <a:path w="821055" h="460375">
                    <a:moveTo>
                      <a:pt x="98945" y="459003"/>
                    </a:moveTo>
                    <a:lnTo>
                      <a:pt x="96888" y="459295"/>
                    </a:lnTo>
                    <a:lnTo>
                      <a:pt x="97078" y="460273"/>
                    </a:lnTo>
                    <a:lnTo>
                      <a:pt x="98945" y="459003"/>
                    </a:lnTo>
                    <a:close/>
                  </a:path>
                  <a:path w="821055" h="460375">
                    <a:moveTo>
                      <a:pt x="117830" y="441223"/>
                    </a:moveTo>
                    <a:close/>
                  </a:path>
                  <a:path w="821055" h="460375">
                    <a:moveTo>
                      <a:pt x="120637" y="460273"/>
                    </a:moveTo>
                    <a:lnTo>
                      <a:pt x="120599" y="460057"/>
                    </a:lnTo>
                    <a:lnTo>
                      <a:pt x="120396" y="460273"/>
                    </a:lnTo>
                    <a:lnTo>
                      <a:pt x="120637" y="460273"/>
                    </a:lnTo>
                    <a:close/>
                  </a:path>
                  <a:path w="821055" h="460375">
                    <a:moveTo>
                      <a:pt x="128231" y="459003"/>
                    </a:moveTo>
                    <a:lnTo>
                      <a:pt x="124574" y="459003"/>
                    </a:lnTo>
                    <a:lnTo>
                      <a:pt x="124688" y="460273"/>
                    </a:lnTo>
                    <a:lnTo>
                      <a:pt x="127076" y="460273"/>
                    </a:lnTo>
                    <a:lnTo>
                      <a:pt x="128231" y="459003"/>
                    </a:lnTo>
                    <a:close/>
                  </a:path>
                  <a:path w="821055" h="460375">
                    <a:moveTo>
                      <a:pt x="139268" y="440245"/>
                    </a:moveTo>
                    <a:lnTo>
                      <a:pt x="138988" y="440436"/>
                    </a:lnTo>
                    <a:lnTo>
                      <a:pt x="138493" y="440524"/>
                    </a:lnTo>
                    <a:lnTo>
                      <a:pt x="138010" y="440601"/>
                    </a:lnTo>
                    <a:lnTo>
                      <a:pt x="138620" y="440601"/>
                    </a:lnTo>
                    <a:lnTo>
                      <a:pt x="139115" y="440537"/>
                    </a:lnTo>
                    <a:lnTo>
                      <a:pt x="139268" y="440245"/>
                    </a:lnTo>
                    <a:close/>
                  </a:path>
                  <a:path w="821055" h="460375">
                    <a:moveTo>
                      <a:pt x="146164" y="440245"/>
                    </a:moveTo>
                    <a:lnTo>
                      <a:pt x="145389" y="440296"/>
                    </a:lnTo>
                    <a:lnTo>
                      <a:pt x="146100" y="440385"/>
                    </a:lnTo>
                    <a:lnTo>
                      <a:pt x="146164" y="440245"/>
                    </a:lnTo>
                    <a:close/>
                  </a:path>
                  <a:path w="821055" h="460375">
                    <a:moveTo>
                      <a:pt x="146989" y="180898"/>
                    </a:moveTo>
                    <a:lnTo>
                      <a:pt x="146481" y="182143"/>
                    </a:lnTo>
                    <a:lnTo>
                      <a:pt x="146989" y="180898"/>
                    </a:lnTo>
                    <a:close/>
                  </a:path>
                  <a:path w="821055" h="460375">
                    <a:moveTo>
                      <a:pt x="161798" y="455193"/>
                    </a:moveTo>
                    <a:lnTo>
                      <a:pt x="160401" y="454101"/>
                    </a:lnTo>
                    <a:lnTo>
                      <a:pt x="159931" y="455193"/>
                    </a:lnTo>
                    <a:lnTo>
                      <a:pt x="161798" y="455193"/>
                    </a:lnTo>
                    <a:close/>
                  </a:path>
                  <a:path w="821055" h="460375">
                    <a:moveTo>
                      <a:pt x="164795" y="456463"/>
                    </a:moveTo>
                    <a:lnTo>
                      <a:pt x="163410" y="455803"/>
                    </a:lnTo>
                    <a:lnTo>
                      <a:pt x="162306" y="456463"/>
                    </a:lnTo>
                    <a:lnTo>
                      <a:pt x="164795" y="456463"/>
                    </a:lnTo>
                    <a:close/>
                  </a:path>
                  <a:path w="821055" h="460375">
                    <a:moveTo>
                      <a:pt x="205524" y="437769"/>
                    </a:moveTo>
                    <a:lnTo>
                      <a:pt x="204952" y="437819"/>
                    </a:lnTo>
                    <a:lnTo>
                      <a:pt x="204736" y="437908"/>
                    </a:lnTo>
                    <a:lnTo>
                      <a:pt x="205524" y="437769"/>
                    </a:lnTo>
                    <a:close/>
                  </a:path>
                  <a:path w="821055" h="460375">
                    <a:moveTo>
                      <a:pt x="212267" y="438683"/>
                    </a:moveTo>
                    <a:lnTo>
                      <a:pt x="211201" y="438683"/>
                    </a:lnTo>
                    <a:lnTo>
                      <a:pt x="211277" y="438988"/>
                    </a:lnTo>
                    <a:lnTo>
                      <a:pt x="212267" y="438683"/>
                    </a:lnTo>
                    <a:close/>
                  </a:path>
                  <a:path w="821055" h="460375">
                    <a:moveTo>
                      <a:pt x="213194" y="453923"/>
                    </a:moveTo>
                    <a:lnTo>
                      <a:pt x="209054" y="455193"/>
                    </a:lnTo>
                    <a:lnTo>
                      <a:pt x="211721" y="455193"/>
                    </a:lnTo>
                    <a:lnTo>
                      <a:pt x="213194" y="453923"/>
                    </a:lnTo>
                    <a:close/>
                  </a:path>
                  <a:path w="821055" h="460375">
                    <a:moveTo>
                      <a:pt x="227507" y="182257"/>
                    </a:moveTo>
                    <a:lnTo>
                      <a:pt x="227025" y="182143"/>
                    </a:lnTo>
                    <a:lnTo>
                      <a:pt x="226758" y="183413"/>
                    </a:lnTo>
                    <a:lnTo>
                      <a:pt x="227507" y="182257"/>
                    </a:lnTo>
                    <a:close/>
                  </a:path>
                  <a:path w="821055" h="460375">
                    <a:moveTo>
                      <a:pt x="234810" y="449846"/>
                    </a:moveTo>
                    <a:lnTo>
                      <a:pt x="234289" y="450113"/>
                    </a:lnTo>
                    <a:lnTo>
                      <a:pt x="234734" y="450113"/>
                    </a:lnTo>
                    <a:lnTo>
                      <a:pt x="234810" y="449846"/>
                    </a:lnTo>
                    <a:close/>
                  </a:path>
                  <a:path w="821055" h="460375">
                    <a:moveTo>
                      <a:pt x="236537" y="438683"/>
                    </a:moveTo>
                    <a:lnTo>
                      <a:pt x="236143" y="438683"/>
                    </a:lnTo>
                    <a:lnTo>
                      <a:pt x="236537" y="438683"/>
                    </a:lnTo>
                    <a:close/>
                  </a:path>
                  <a:path w="821055" h="460375">
                    <a:moveTo>
                      <a:pt x="243217" y="433603"/>
                    </a:moveTo>
                    <a:lnTo>
                      <a:pt x="242493" y="434873"/>
                    </a:lnTo>
                    <a:lnTo>
                      <a:pt x="243217" y="433603"/>
                    </a:lnTo>
                    <a:close/>
                  </a:path>
                  <a:path w="821055" h="460375">
                    <a:moveTo>
                      <a:pt x="246748" y="450113"/>
                    </a:moveTo>
                    <a:lnTo>
                      <a:pt x="246418" y="450024"/>
                    </a:lnTo>
                    <a:lnTo>
                      <a:pt x="246748" y="450113"/>
                    </a:lnTo>
                    <a:close/>
                  </a:path>
                  <a:path w="821055" h="460375">
                    <a:moveTo>
                      <a:pt x="259816" y="410222"/>
                    </a:moveTo>
                    <a:lnTo>
                      <a:pt x="259778" y="410095"/>
                    </a:lnTo>
                    <a:lnTo>
                      <a:pt x="259702" y="409968"/>
                    </a:lnTo>
                    <a:lnTo>
                      <a:pt x="259575" y="409841"/>
                    </a:lnTo>
                    <a:lnTo>
                      <a:pt x="259626" y="410070"/>
                    </a:lnTo>
                    <a:lnTo>
                      <a:pt x="259816" y="410222"/>
                    </a:lnTo>
                    <a:close/>
                  </a:path>
                  <a:path w="821055" h="460375">
                    <a:moveTo>
                      <a:pt x="278739" y="187540"/>
                    </a:moveTo>
                    <a:lnTo>
                      <a:pt x="278625" y="187223"/>
                    </a:lnTo>
                    <a:lnTo>
                      <a:pt x="278739" y="187540"/>
                    </a:lnTo>
                    <a:close/>
                  </a:path>
                  <a:path w="821055" h="460375">
                    <a:moveTo>
                      <a:pt x="280327" y="189763"/>
                    </a:moveTo>
                    <a:lnTo>
                      <a:pt x="278739" y="187540"/>
                    </a:lnTo>
                    <a:lnTo>
                      <a:pt x="279069" y="188493"/>
                    </a:lnTo>
                    <a:lnTo>
                      <a:pt x="278574" y="188493"/>
                    </a:lnTo>
                    <a:lnTo>
                      <a:pt x="280327" y="189763"/>
                    </a:lnTo>
                    <a:close/>
                  </a:path>
                  <a:path w="821055" h="460375">
                    <a:moveTo>
                      <a:pt x="280657" y="398208"/>
                    </a:moveTo>
                    <a:lnTo>
                      <a:pt x="279628" y="399567"/>
                    </a:lnTo>
                    <a:lnTo>
                      <a:pt x="279755" y="399694"/>
                    </a:lnTo>
                    <a:lnTo>
                      <a:pt x="280657" y="398208"/>
                    </a:lnTo>
                    <a:close/>
                  </a:path>
                  <a:path w="821055" h="460375">
                    <a:moveTo>
                      <a:pt x="281940" y="395706"/>
                    </a:moveTo>
                    <a:lnTo>
                      <a:pt x="281749" y="395973"/>
                    </a:lnTo>
                    <a:lnTo>
                      <a:pt x="281533" y="396354"/>
                    </a:lnTo>
                    <a:lnTo>
                      <a:pt x="281279" y="396925"/>
                    </a:lnTo>
                    <a:lnTo>
                      <a:pt x="281660" y="396455"/>
                    </a:lnTo>
                    <a:lnTo>
                      <a:pt x="281838" y="396049"/>
                    </a:lnTo>
                    <a:lnTo>
                      <a:pt x="281940" y="395706"/>
                    </a:lnTo>
                    <a:close/>
                  </a:path>
                  <a:path w="821055" h="460375">
                    <a:moveTo>
                      <a:pt x="283794" y="395503"/>
                    </a:moveTo>
                    <a:lnTo>
                      <a:pt x="283248" y="395503"/>
                    </a:lnTo>
                    <a:lnTo>
                      <a:pt x="282956" y="396773"/>
                    </a:lnTo>
                    <a:lnTo>
                      <a:pt x="283794" y="395503"/>
                    </a:lnTo>
                    <a:close/>
                  </a:path>
                  <a:path w="821055" h="460375">
                    <a:moveTo>
                      <a:pt x="286918" y="390893"/>
                    </a:moveTo>
                    <a:lnTo>
                      <a:pt x="286791" y="390994"/>
                    </a:lnTo>
                    <a:lnTo>
                      <a:pt x="286524" y="391223"/>
                    </a:lnTo>
                    <a:lnTo>
                      <a:pt x="286766" y="391058"/>
                    </a:lnTo>
                    <a:lnTo>
                      <a:pt x="286918" y="390893"/>
                    </a:lnTo>
                    <a:close/>
                  </a:path>
                  <a:path w="821055" h="460375">
                    <a:moveTo>
                      <a:pt x="287782" y="370992"/>
                    </a:moveTo>
                    <a:lnTo>
                      <a:pt x="285927" y="373443"/>
                    </a:lnTo>
                    <a:lnTo>
                      <a:pt x="285953" y="373583"/>
                    </a:lnTo>
                    <a:lnTo>
                      <a:pt x="287782" y="370992"/>
                    </a:lnTo>
                    <a:close/>
                  </a:path>
                  <a:path w="821055" h="460375">
                    <a:moveTo>
                      <a:pt x="288213" y="389178"/>
                    </a:moveTo>
                    <a:lnTo>
                      <a:pt x="287820" y="389712"/>
                    </a:lnTo>
                    <a:lnTo>
                      <a:pt x="287312" y="390461"/>
                    </a:lnTo>
                    <a:lnTo>
                      <a:pt x="286918" y="390893"/>
                    </a:lnTo>
                    <a:lnTo>
                      <a:pt x="287604" y="390334"/>
                    </a:lnTo>
                    <a:lnTo>
                      <a:pt x="287985" y="389775"/>
                    </a:lnTo>
                    <a:lnTo>
                      <a:pt x="288213" y="389178"/>
                    </a:lnTo>
                    <a:close/>
                  </a:path>
                  <a:path w="821055" h="460375">
                    <a:moveTo>
                      <a:pt x="290398" y="386613"/>
                    </a:moveTo>
                    <a:lnTo>
                      <a:pt x="288785" y="389153"/>
                    </a:lnTo>
                    <a:lnTo>
                      <a:pt x="289128" y="389153"/>
                    </a:lnTo>
                    <a:lnTo>
                      <a:pt x="288785" y="390423"/>
                    </a:lnTo>
                    <a:lnTo>
                      <a:pt x="290398" y="386613"/>
                    </a:lnTo>
                    <a:close/>
                  </a:path>
                  <a:path w="821055" h="460375">
                    <a:moveTo>
                      <a:pt x="292912" y="381533"/>
                    </a:moveTo>
                    <a:lnTo>
                      <a:pt x="292011" y="381533"/>
                    </a:lnTo>
                    <a:lnTo>
                      <a:pt x="291947" y="381901"/>
                    </a:lnTo>
                    <a:lnTo>
                      <a:pt x="292912" y="381533"/>
                    </a:lnTo>
                    <a:close/>
                  </a:path>
                  <a:path w="821055" h="460375">
                    <a:moveTo>
                      <a:pt x="292925" y="383324"/>
                    </a:moveTo>
                    <a:lnTo>
                      <a:pt x="292773" y="383324"/>
                    </a:lnTo>
                    <a:lnTo>
                      <a:pt x="292633" y="383260"/>
                    </a:lnTo>
                    <a:lnTo>
                      <a:pt x="292468" y="383540"/>
                    </a:lnTo>
                    <a:lnTo>
                      <a:pt x="292341" y="383806"/>
                    </a:lnTo>
                    <a:lnTo>
                      <a:pt x="292303" y="384060"/>
                    </a:lnTo>
                    <a:lnTo>
                      <a:pt x="292481" y="383857"/>
                    </a:lnTo>
                    <a:lnTo>
                      <a:pt x="292671" y="383616"/>
                    </a:lnTo>
                    <a:lnTo>
                      <a:pt x="292925" y="383324"/>
                    </a:lnTo>
                    <a:close/>
                  </a:path>
                  <a:path w="821055" h="460375">
                    <a:moveTo>
                      <a:pt x="294817" y="380657"/>
                    </a:moveTo>
                    <a:lnTo>
                      <a:pt x="294487" y="379679"/>
                    </a:lnTo>
                    <a:lnTo>
                      <a:pt x="294233" y="381101"/>
                    </a:lnTo>
                    <a:lnTo>
                      <a:pt x="292138" y="382955"/>
                    </a:lnTo>
                    <a:lnTo>
                      <a:pt x="292633" y="383260"/>
                    </a:lnTo>
                    <a:lnTo>
                      <a:pt x="293331" y="382054"/>
                    </a:lnTo>
                    <a:lnTo>
                      <a:pt x="294817" y="380657"/>
                    </a:lnTo>
                    <a:close/>
                  </a:path>
                  <a:path w="821055" h="460375">
                    <a:moveTo>
                      <a:pt x="296252" y="361734"/>
                    </a:moveTo>
                    <a:lnTo>
                      <a:pt x="295732" y="362483"/>
                    </a:lnTo>
                    <a:lnTo>
                      <a:pt x="296252" y="361734"/>
                    </a:lnTo>
                    <a:close/>
                  </a:path>
                  <a:path w="821055" h="460375">
                    <a:moveTo>
                      <a:pt x="297345" y="373253"/>
                    </a:moveTo>
                    <a:lnTo>
                      <a:pt x="297154" y="372643"/>
                    </a:lnTo>
                    <a:lnTo>
                      <a:pt x="295998" y="374040"/>
                    </a:lnTo>
                    <a:lnTo>
                      <a:pt x="295592" y="375183"/>
                    </a:lnTo>
                    <a:lnTo>
                      <a:pt x="297345" y="373253"/>
                    </a:lnTo>
                    <a:close/>
                  </a:path>
                  <a:path w="821055" h="460375">
                    <a:moveTo>
                      <a:pt x="297865" y="358673"/>
                    </a:moveTo>
                    <a:lnTo>
                      <a:pt x="295960" y="361213"/>
                    </a:lnTo>
                    <a:lnTo>
                      <a:pt x="296202" y="361645"/>
                    </a:lnTo>
                    <a:lnTo>
                      <a:pt x="297865" y="358673"/>
                    </a:lnTo>
                    <a:close/>
                  </a:path>
                  <a:path w="821055" h="460375">
                    <a:moveTo>
                      <a:pt x="297891" y="372643"/>
                    </a:moveTo>
                    <a:lnTo>
                      <a:pt x="297345" y="373253"/>
                    </a:lnTo>
                    <a:lnTo>
                      <a:pt x="297561" y="373913"/>
                    </a:lnTo>
                    <a:lnTo>
                      <a:pt x="297891" y="372643"/>
                    </a:lnTo>
                    <a:close/>
                  </a:path>
                  <a:path w="821055" h="460375">
                    <a:moveTo>
                      <a:pt x="300748" y="370103"/>
                    </a:moveTo>
                    <a:lnTo>
                      <a:pt x="300520" y="368833"/>
                    </a:lnTo>
                    <a:lnTo>
                      <a:pt x="298513" y="371373"/>
                    </a:lnTo>
                    <a:lnTo>
                      <a:pt x="298843" y="371373"/>
                    </a:lnTo>
                    <a:lnTo>
                      <a:pt x="300748" y="370103"/>
                    </a:lnTo>
                    <a:close/>
                  </a:path>
                  <a:path w="821055" h="460375">
                    <a:moveTo>
                      <a:pt x="301523" y="367106"/>
                    </a:moveTo>
                    <a:lnTo>
                      <a:pt x="301447" y="366826"/>
                    </a:lnTo>
                    <a:lnTo>
                      <a:pt x="301028" y="367563"/>
                    </a:lnTo>
                    <a:lnTo>
                      <a:pt x="301523" y="367106"/>
                    </a:lnTo>
                    <a:close/>
                  </a:path>
                  <a:path w="821055" h="460375">
                    <a:moveTo>
                      <a:pt x="302983" y="368833"/>
                    </a:moveTo>
                    <a:lnTo>
                      <a:pt x="301980" y="370103"/>
                    </a:lnTo>
                    <a:lnTo>
                      <a:pt x="302983" y="368833"/>
                    </a:lnTo>
                    <a:close/>
                  </a:path>
                  <a:path w="821055" h="460375">
                    <a:moveTo>
                      <a:pt x="304901" y="363753"/>
                    </a:moveTo>
                    <a:lnTo>
                      <a:pt x="303707" y="365023"/>
                    </a:lnTo>
                    <a:lnTo>
                      <a:pt x="303847" y="364947"/>
                    </a:lnTo>
                    <a:lnTo>
                      <a:pt x="304901" y="363753"/>
                    </a:lnTo>
                    <a:close/>
                  </a:path>
                  <a:path w="821055" h="460375">
                    <a:moveTo>
                      <a:pt x="305841" y="363753"/>
                    </a:moveTo>
                    <a:lnTo>
                      <a:pt x="303847" y="364947"/>
                    </a:lnTo>
                    <a:lnTo>
                      <a:pt x="301523" y="367106"/>
                    </a:lnTo>
                    <a:lnTo>
                      <a:pt x="301650" y="368833"/>
                    </a:lnTo>
                    <a:lnTo>
                      <a:pt x="302882" y="368833"/>
                    </a:lnTo>
                    <a:lnTo>
                      <a:pt x="305841" y="363753"/>
                    </a:lnTo>
                    <a:close/>
                  </a:path>
                  <a:path w="821055" h="460375">
                    <a:moveTo>
                      <a:pt x="314121" y="265239"/>
                    </a:moveTo>
                    <a:lnTo>
                      <a:pt x="313385" y="263423"/>
                    </a:lnTo>
                    <a:lnTo>
                      <a:pt x="313258" y="263918"/>
                    </a:lnTo>
                    <a:lnTo>
                      <a:pt x="314121" y="265239"/>
                    </a:lnTo>
                    <a:close/>
                  </a:path>
                  <a:path w="821055" h="460375">
                    <a:moveTo>
                      <a:pt x="314883" y="267068"/>
                    </a:moveTo>
                    <a:lnTo>
                      <a:pt x="314591" y="265963"/>
                    </a:lnTo>
                    <a:lnTo>
                      <a:pt x="314121" y="265239"/>
                    </a:lnTo>
                    <a:lnTo>
                      <a:pt x="314883" y="267106"/>
                    </a:lnTo>
                    <a:close/>
                  </a:path>
                  <a:path w="821055" h="460375">
                    <a:moveTo>
                      <a:pt x="315836" y="345541"/>
                    </a:moveTo>
                    <a:lnTo>
                      <a:pt x="314909" y="347243"/>
                    </a:lnTo>
                    <a:lnTo>
                      <a:pt x="314477" y="347637"/>
                    </a:lnTo>
                    <a:lnTo>
                      <a:pt x="314350" y="348513"/>
                    </a:lnTo>
                    <a:lnTo>
                      <a:pt x="315836" y="345541"/>
                    </a:lnTo>
                    <a:close/>
                  </a:path>
                  <a:path w="821055" h="460375">
                    <a:moveTo>
                      <a:pt x="317690" y="334035"/>
                    </a:moveTo>
                    <a:lnTo>
                      <a:pt x="317512" y="334340"/>
                    </a:lnTo>
                    <a:lnTo>
                      <a:pt x="317385" y="334581"/>
                    </a:lnTo>
                    <a:lnTo>
                      <a:pt x="317690" y="334035"/>
                    </a:lnTo>
                    <a:close/>
                  </a:path>
                  <a:path w="821055" h="460375">
                    <a:moveTo>
                      <a:pt x="318376" y="333006"/>
                    </a:moveTo>
                    <a:lnTo>
                      <a:pt x="318198" y="332828"/>
                    </a:lnTo>
                    <a:lnTo>
                      <a:pt x="318071" y="333146"/>
                    </a:lnTo>
                    <a:lnTo>
                      <a:pt x="317881" y="333590"/>
                    </a:lnTo>
                    <a:lnTo>
                      <a:pt x="317703" y="334048"/>
                    </a:lnTo>
                    <a:lnTo>
                      <a:pt x="317995" y="333578"/>
                    </a:lnTo>
                    <a:lnTo>
                      <a:pt x="318376" y="333006"/>
                    </a:lnTo>
                    <a:close/>
                  </a:path>
                  <a:path w="821055" h="460375">
                    <a:moveTo>
                      <a:pt x="318376" y="158750"/>
                    </a:moveTo>
                    <a:lnTo>
                      <a:pt x="317169" y="158750"/>
                    </a:lnTo>
                    <a:lnTo>
                      <a:pt x="317461" y="159524"/>
                    </a:lnTo>
                    <a:lnTo>
                      <a:pt x="318376" y="158750"/>
                    </a:lnTo>
                    <a:close/>
                  </a:path>
                  <a:path w="821055" h="460375">
                    <a:moveTo>
                      <a:pt x="321373" y="330733"/>
                    </a:moveTo>
                    <a:lnTo>
                      <a:pt x="321360" y="331368"/>
                    </a:lnTo>
                    <a:lnTo>
                      <a:pt x="321373" y="330733"/>
                    </a:lnTo>
                    <a:close/>
                  </a:path>
                  <a:path w="821055" h="460375">
                    <a:moveTo>
                      <a:pt x="324751" y="214630"/>
                    </a:moveTo>
                    <a:lnTo>
                      <a:pt x="323100" y="212090"/>
                    </a:lnTo>
                    <a:lnTo>
                      <a:pt x="324751" y="214630"/>
                    </a:lnTo>
                    <a:close/>
                  </a:path>
                  <a:path w="821055" h="460375">
                    <a:moveTo>
                      <a:pt x="326529" y="298983"/>
                    </a:moveTo>
                    <a:lnTo>
                      <a:pt x="325920" y="297713"/>
                    </a:lnTo>
                    <a:lnTo>
                      <a:pt x="326097" y="298297"/>
                    </a:lnTo>
                    <a:lnTo>
                      <a:pt x="326529" y="298983"/>
                    </a:lnTo>
                    <a:close/>
                  </a:path>
                  <a:path w="821055" h="460375">
                    <a:moveTo>
                      <a:pt x="326529" y="291185"/>
                    </a:moveTo>
                    <a:lnTo>
                      <a:pt x="326377" y="290093"/>
                    </a:lnTo>
                    <a:lnTo>
                      <a:pt x="326059" y="290728"/>
                    </a:lnTo>
                    <a:lnTo>
                      <a:pt x="326529" y="291185"/>
                    </a:lnTo>
                    <a:close/>
                  </a:path>
                  <a:path w="821055" h="460375">
                    <a:moveTo>
                      <a:pt x="326720" y="292633"/>
                    </a:moveTo>
                    <a:lnTo>
                      <a:pt x="326707" y="291363"/>
                    </a:lnTo>
                    <a:lnTo>
                      <a:pt x="326529" y="291185"/>
                    </a:lnTo>
                    <a:lnTo>
                      <a:pt x="326720" y="292633"/>
                    </a:lnTo>
                    <a:close/>
                  </a:path>
                  <a:path w="821055" h="460375">
                    <a:moveTo>
                      <a:pt x="326898" y="328193"/>
                    </a:moveTo>
                    <a:lnTo>
                      <a:pt x="325488" y="330733"/>
                    </a:lnTo>
                    <a:lnTo>
                      <a:pt x="326898" y="328193"/>
                    </a:lnTo>
                    <a:close/>
                  </a:path>
                  <a:path w="821055" h="460375">
                    <a:moveTo>
                      <a:pt x="327393" y="295998"/>
                    </a:moveTo>
                    <a:lnTo>
                      <a:pt x="326885" y="295173"/>
                    </a:lnTo>
                    <a:lnTo>
                      <a:pt x="325958" y="293903"/>
                    </a:lnTo>
                    <a:lnTo>
                      <a:pt x="326517" y="295173"/>
                    </a:lnTo>
                    <a:lnTo>
                      <a:pt x="327393" y="295998"/>
                    </a:lnTo>
                    <a:close/>
                  </a:path>
                  <a:path w="821055" h="460375">
                    <a:moveTo>
                      <a:pt x="328434" y="297713"/>
                    </a:moveTo>
                    <a:lnTo>
                      <a:pt x="328091" y="296672"/>
                    </a:lnTo>
                    <a:lnTo>
                      <a:pt x="327393" y="295998"/>
                    </a:lnTo>
                    <a:lnTo>
                      <a:pt x="328434" y="297713"/>
                    </a:lnTo>
                    <a:close/>
                  </a:path>
                  <a:path w="821055" h="460375">
                    <a:moveTo>
                      <a:pt x="330187" y="319354"/>
                    </a:moveTo>
                    <a:lnTo>
                      <a:pt x="330009" y="319379"/>
                    </a:lnTo>
                    <a:lnTo>
                      <a:pt x="330187" y="319354"/>
                    </a:lnTo>
                    <a:close/>
                  </a:path>
                  <a:path w="821055" h="460375">
                    <a:moveTo>
                      <a:pt x="330733" y="307873"/>
                    </a:moveTo>
                    <a:lnTo>
                      <a:pt x="330136" y="306857"/>
                    </a:lnTo>
                    <a:lnTo>
                      <a:pt x="329793" y="306603"/>
                    </a:lnTo>
                    <a:lnTo>
                      <a:pt x="330568" y="308216"/>
                    </a:lnTo>
                    <a:lnTo>
                      <a:pt x="330733" y="307873"/>
                    </a:lnTo>
                    <a:close/>
                  </a:path>
                  <a:path w="821055" h="460375">
                    <a:moveTo>
                      <a:pt x="331012" y="309143"/>
                    </a:moveTo>
                    <a:lnTo>
                      <a:pt x="330568" y="308216"/>
                    </a:lnTo>
                    <a:lnTo>
                      <a:pt x="330085" y="309143"/>
                    </a:lnTo>
                    <a:lnTo>
                      <a:pt x="331012" y="309143"/>
                    </a:lnTo>
                    <a:close/>
                  </a:path>
                  <a:path w="821055" h="460375">
                    <a:moveTo>
                      <a:pt x="331127" y="302310"/>
                    </a:moveTo>
                    <a:lnTo>
                      <a:pt x="330708" y="301307"/>
                    </a:lnTo>
                    <a:lnTo>
                      <a:pt x="330619" y="301739"/>
                    </a:lnTo>
                    <a:lnTo>
                      <a:pt x="330809" y="301891"/>
                    </a:lnTo>
                    <a:lnTo>
                      <a:pt x="330987" y="302094"/>
                    </a:lnTo>
                    <a:lnTo>
                      <a:pt x="331127" y="302310"/>
                    </a:lnTo>
                    <a:close/>
                  </a:path>
                  <a:path w="821055" h="460375">
                    <a:moveTo>
                      <a:pt x="331482" y="303174"/>
                    </a:moveTo>
                    <a:lnTo>
                      <a:pt x="331393" y="302831"/>
                    </a:lnTo>
                    <a:lnTo>
                      <a:pt x="331279" y="302552"/>
                    </a:lnTo>
                    <a:lnTo>
                      <a:pt x="331127" y="302310"/>
                    </a:lnTo>
                    <a:lnTo>
                      <a:pt x="331482" y="303174"/>
                    </a:lnTo>
                    <a:close/>
                  </a:path>
                  <a:path w="821055" h="460375">
                    <a:moveTo>
                      <a:pt x="331901" y="70561"/>
                    </a:moveTo>
                    <a:lnTo>
                      <a:pt x="331546" y="71120"/>
                    </a:lnTo>
                    <a:lnTo>
                      <a:pt x="331724" y="70967"/>
                    </a:lnTo>
                    <a:lnTo>
                      <a:pt x="331901" y="70561"/>
                    </a:lnTo>
                    <a:close/>
                  </a:path>
                  <a:path w="821055" h="460375">
                    <a:moveTo>
                      <a:pt x="333095" y="321475"/>
                    </a:moveTo>
                    <a:lnTo>
                      <a:pt x="332803" y="320890"/>
                    </a:lnTo>
                    <a:lnTo>
                      <a:pt x="332486" y="321843"/>
                    </a:lnTo>
                    <a:lnTo>
                      <a:pt x="333095" y="321475"/>
                    </a:lnTo>
                    <a:close/>
                  </a:path>
                  <a:path w="821055" h="460375">
                    <a:moveTo>
                      <a:pt x="333159" y="306666"/>
                    </a:moveTo>
                    <a:lnTo>
                      <a:pt x="332524" y="305333"/>
                    </a:lnTo>
                    <a:lnTo>
                      <a:pt x="332701" y="306235"/>
                    </a:lnTo>
                    <a:lnTo>
                      <a:pt x="333159" y="306666"/>
                    </a:lnTo>
                    <a:close/>
                  </a:path>
                  <a:path w="821055" h="460375">
                    <a:moveTo>
                      <a:pt x="333298" y="67310"/>
                    </a:moveTo>
                    <a:lnTo>
                      <a:pt x="331901" y="70561"/>
                    </a:lnTo>
                    <a:lnTo>
                      <a:pt x="333184" y="68580"/>
                    </a:lnTo>
                    <a:lnTo>
                      <a:pt x="333298" y="67310"/>
                    </a:lnTo>
                    <a:close/>
                  </a:path>
                  <a:path w="821055" h="460375">
                    <a:moveTo>
                      <a:pt x="334441" y="307873"/>
                    </a:moveTo>
                    <a:lnTo>
                      <a:pt x="333159" y="306666"/>
                    </a:lnTo>
                    <a:lnTo>
                      <a:pt x="333743" y="307873"/>
                    </a:lnTo>
                    <a:lnTo>
                      <a:pt x="334441" y="307873"/>
                    </a:lnTo>
                    <a:close/>
                  </a:path>
                  <a:path w="821055" h="460375">
                    <a:moveTo>
                      <a:pt x="336283" y="316458"/>
                    </a:moveTo>
                    <a:lnTo>
                      <a:pt x="335940" y="315493"/>
                    </a:lnTo>
                    <a:lnTo>
                      <a:pt x="335673" y="315810"/>
                    </a:lnTo>
                    <a:lnTo>
                      <a:pt x="335673" y="316763"/>
                    </a:lnTo>
                    <a:lnTo>
                      <a:pt x="336283" y="316458"/>
                    </a:lnTo>
                    <a:close/>
                  </a:path>
                  <a:path w="821055" h="460375">
                    <a:moveTo>
                      <a:pt x="336689" y="319303"/>
                    </a:moveTo>
                    <a:lnTo>
                      <a:pt x="333095" y="321475"/>
                    </a:lnTo>
                    <a:lnTo>
                      <a:pt x="333273" y="321843"/>
                    </a:lnTo>
                    <a:lnTo>
                      <a:pt x="333222" y="323113"/>
                    </a:lnTo>
                    <a:lnTo>
                      <a:pt x="332536" y="324383"/>
                    </a:lnTo>
                    <a:lnTo>
                      <a:pt x="336689" y="319303"/>
                    </a:lnTo>
                    <a:close/>
                  </a:path>
                  <a:path w="821055" h="460375">
                    <a:moveTo>
                      <a:pt x="337413" y="315874"/>
                    </a:moveTo>
                    <a:lnTo>
                      <a:pt x="336283" y="316458"/>
                    </a:lnTo>
                    <a:lnTo>
                      <a:pt x="336397" y="316763"/>
                    </a:lnTo>
                    <a:lnTo>
                      <a:pt x="337019" y="316763"/>
                    </a:lnTo>
                    <a:lnTo>
                      <a:pt x="337413" y="315874"/>
                    </a:lnTo>
                    <a:close/>
                  </a:path>
                  <a:path w="821055" h="460375">
                    <a:moveTo>
                      <a:pt x="338493" y="314337"/>
                    </a:moveTo>
                    <a:lnTo>
                      <a:pt x="337578" y="315493"/>
                    </a:lnTo>
                    <a:lnTo>
                      <a:pt x="337413" y="315874"/>
                    </a:lnTo>
                    <a:lnTo>
                      <a:pt x="338137" y="315493"/>
                    </a:lnTo>
                    <a:lnTo>
                      <a:pt x="338493" y="314337"/>
                    </a:lnTo>
                    <a:close/>
                  </a:path>
                  <a:path w="821055" h="460375">
                    <a:moveTo>
                      <a:pt x="338924" y="312953"/>
                    </a:moveTo>
                    <a:lnTo>
                      <a:pt x="338493" y="314337"/>
                    </a:lnTo>
                    <a:lnTo>
                      <a:pt x="338924" y="312953"/>
                    </a:lnTo>
                    <a:close/>
                  </a:path>
                  <a:path w="821055" h="460375">
                    <a:moveTo>
                      <a:pt x="339356" y="309143"/>
                    </a:moveTo>
                    <a:lnTo>
                      <a:pt x="334822" y="312953"/>
                    </a:lnTo>
                    <a:lnTo>
                      <a:pt x="337019" y="311683"/>
                    </a:lnTo>
                    <a:lnTo>
                      <a:pt x="332574" y="315493"/>
                    </a:lnTo>
                    <a:lnTo>
                      <a:pt x="332524" y="316763"/>
                    </a:lnTo>
                    <a:lnTo>
                      <a:pt x="333654" y="318033"/>
                    </a:lnTo>
                    <a:lnTo>
                      <a:pt x="331355" y="319303"/>
                    </a:lnTo>
                    <a:lnTo>
                      <a:pt x="332003" y="318033"/>
                    </a:lnTo>
                    <a:lnTo>
                      <a:pt x="330695" y="319303"/>
                    </a:lnTo>
                    <a:lnTo>
                      <a:pt x="330225" y="320484"/>
                    </a:lnTo>
                    <a:lnTo>
                      <a:pt x="329145" y="321843"/>
                    </a:lnTo>
                    <a:lnTo>
                      <a:pt x="328828" y="323113"/>
                    </a:lnTo>
                    <a:lnTo>
                      <a:pt x="327825" y="323113"/>
                    </a:lnTo>
                    <a:lnTo>
                      <a:pt x="328549" y="320573"/>
                    </a:lnTo>
                    <a:lnTo>
                      <a:pt x="326415" y="323113"/>
                    </a:lnTo>
                    <a:lnTo>
                      <a:pt x="326631" y="323380"/>
                    </a:lnTo>
                    <a:lnTo>
                      <a:pt x="326758" y="323113"/>
                    </a:lnTo>
                    <a:lnTo>
                      <a:pt x="326732" y="323481"/>
                    </a:lnTo>
                    <a:lnTo>
                      <a:pt x="327494" y="324383"/>
                    </a:lnTo>
                    <a:lnTo>
                      <a:pt x="326542" y="325653"/>
                    </a:lnTo>
                    <a:lnTo>
                      <a:pt x="326656" y="324383"/>
                    </a:lnTo>
                    <a:lnTo>
                      <a:pt x="326631" y="323380"/>
                    </a:lnTo>
                    <a:lnTo>
                      <a:pt x="325526" y="325653"/>
                    </a:lnTo>
                    <a:lnTo>
                      <a:pt x="325628" y="324383"/>
                    </a:lnTo>
                    <a:lnTo>
                      <a:pt x="324116" y="325653"/>
                    </a:lnTo>
                    <a:lnTo>
                      <a:pt x="326021" y="321843"/>
                    </a:lnTo>
                    <a:lnTo>
                      <a:pt x="322275" y="325653"/>
                    </a:lnTo>
                    <a:lnTo>
                      <a:pt x="322783" y="328193"/>
                    </a:lnTo>
                    <a:lnTo>
                      <a:pt x="321411" y="331812"/>
                    </a:lnTo>
                    <a:lnTo>
                      <a:pt x="321335" y="332003"/>
                    </a:lnTo>
                    <a:lnTo>
                      <a:pt x="320548" y="333273"/>
                    </a:lnTo>
                    <a:lnTo>
                      <a:pt x="320040" y="333273"/>
                    </a:lnTo>
                    <a:lnTo>
                      <a:pt x="318427" y="335813"/>
                    </a:lnTo>
                    <a:lnTo>
                      <a:pt x="320433" y="332003"/>
                    </a:lnTo>
                    <a:lnTo>
                      <a:pt x="319697" y="332003"/>
                    </a:lnTo>
                    <a:lnTo>
                      <a:pt x="317627" y="335813"/>
                    </a:lnTo>
                    <a:lnTo>
                      <a:pt x="317119" y="335813"/>
                    </a:lnTo>
                    <a:lnTo>
                      <a:pt x="316725" y="337083"/>
                    </a:lnTo>
                    <a:lnTo>
                      <a:pt x="316179" y="337083"/>
                    </a:lnTo>
                    <a:lnTo>
                      <a:pt x="316344" y="335813"/>
                    </a:lnTo>
                    <a:lnTo>
                      <a:pt x="316115" y="335813"/>
                    </a:lnTo>
                    <a:lnTo>
                      <a:pt x="316166" y="334543"/>
                    </a:lnTo>
                    <a:lnTo>
                      <a:pt x="314947" y="338353"/>
                    </a:lnTo>
                    <a:lnTo>
                      <a:pt x="314718" y="337083"/>
                    </a:lnTo>
                    <a:lnTo>
                      <a:pt x="312305" y="340893"/>
                    </a:lnTo>
                    <a:lnTo>
                      <a:pt x="313537" y="338353"/>
                    </a:lnTo>
                    <a:lnTo>
                      <a:pt x="310464" y="343433"/>
                    </a:lnTo>
                    <a:lnTo>
                      <a:pt x="309651" y="342607"/>
                    </a:lnTo>
                    <a:lnTo>
                      <a:pt x="309829" y="342163"/>
                    </a:lnTo>
                    <a:lnTo>
                      <a:pt x="309613" y="342569"/>
                    </a:lnTo>
                    <a:lnTo>
                      <a:pt x="309219" y="342163"/>
                    </a:lnTo>
                    <a:lnTo>
                      <a:pt x="308610" y="343433"/>
                    </a:lnTo>
                    <a:lnTo>
                      <a:pt x="308724" y="344284"/>
                    </a:lnTo>
                    <a:lnTo>
                      <a:pt x="308495" y="344703"/>
                    </a:lnTo>
                    <a:lnTo>
                      <a:pt x="306552" y="351053"/>
                    </a:lnTo>
                    <a:lnTo>
                      <a:pt x="305244" y="348513"/>
                    </a:lnTo>
                    <a:lnTo>
                      <a:pt x="303466" y="353593"/>
                    </a:lnTo>
                    <a:lnTo>
                      <a:pt x="302221" y="354863"/>
                    </a:lnTo>
                    <a:lnTo>
                      <a:pt x="299605" y="359943"/>
                    </a:lnTo>
                    <a:lnTo>
                      <a:pt x="301104" y="354863"/>
                    </a:lnTo>
                    <a:lnTo>
                      <a:pt x="296252" y="361734"/>
                    </a:lnTo>
                    <a:lnTo>
                      <a:pt x="296684" y="362483"/>
                    </a:lnTo>
                    <a:lnTo>
                      <a:pt x="295681" y="363753"/>
                    </a:lnTo>
                    <a:lnTo>
                      <a:pt x="294868" y="364439"/>
                    </a:lnTo>
                    <a:lnTo>
                      <a:pt x="294868" y="373913"/>
                    </a:lnTo>
                    <a:lnTo>
                      <a:pt x="294233" y="375729"/>
                    </a:lnTo>
                    <a:lnTo>
                      <a:pt x="293014" y="376453"/>
                    </a:lnTo>
                    <a:lnTo>
                      <a:pt x="293611" y="375183"/>
                    </a:lnTo>
                    <a:lnTo>
                      <a:pt x="294246" y="373913"/>
                    </a:lnTo>
                    <a:lnTo>
                      <a:pt x="294868" y="373913"/>
                    </a:lnTo>
                    <a:lnTo>
                      <a:pt x="294868" y="364439"/>
                    </a:lnTo>
                    <a:lnTo>
                      <a:pt x="294170" y="365023"/>
                    </a:lnTo>
                    <a:lnTo>
                      <a:pt x="293725" y="363753"/>
                    </a:lnTo>
                    <a:lnTo>
                      <a:pt x="294551" y="361213"/>
                    </a:lnTo>
                    <a:lnTo>
                      <a:pt x="293598" y="363753"/>
                    </a:lnTo>
                    <a:lnTo>
                      <a:pt x="293433" y="363753"/>
                    </a:lnTo>
                    <a:lnTo>
                      <a:pt x="292760" y="366293"/>
                    </a:lnTo>
                    <a:lnTo>
                      <a:pt x="290969" y="367563"/>
                    </a:lnTo>
                    <a:lnTo>
                      <a:pt x="291528" y="366293"/>
                    </a:lnTo>
                    <a:lnTo>
                      <a:pt x="290068" y="367563"/>
                    </a:lnTo>
                    <a:lnTo>
                      <a:pt x="290639" y="368833"/>
                    </a:lnTo>
                    <a:lnTo>
                      <a:pt x="289242" y="370103"/>
                    </a:lnTo>
                    <a:lnTo>
                      <a:pt x="289966" y="370103"/>
                    </a:lnTo>
                    <a:lnTo>
                      <a:pt x="289356" y="371373"/>
                    </a:lnTo>
                    <a:lnTo>
                      <a:pt x="288455" y="372643"/>
                    </a:lnTo>
                    <a:lnTo>
                      <a:pt x="288290" y="372643"/>
                    </a:lnTo>
                    <a:lnTo>
                      <a:pt x="287286" y="373913"/>
                    </a:lnTo>
                    <a:lnTo>
                      <a:pt x="287921" y="371373"/>
                    </a:lnTo>
                    <a:lnTo>
                      <a:pt x="286029" y="375183"/>
                    </a:lnTo>
                    <a:lnTo>
                      <a:pt x="285953" y="373913"/>
                    </a:lnTo>
                    <a:lnTo>
                      <a:pt x="284899" y="375183"/>
                    </a:lnTo>
                    <a:lnTo>
                      <a:pt x="283248" y="378993"/>
                    </a:lnTo>
                    <a:lnTo>
                      <a:pt x="284149" y="378993"/>
                    </a:lnTo>
                    <a:lnTo>
                      <a:pt x="282295" y="382803"/>
                    </a:lnTo>
                    <a:lnTo>
                      <a:pt x="283184" y="377723"/>
                    </a:lnTo>
                    <a:lnTo>
                      <a:pt x="281228" y="380263"/>
                    </a:lnTo>
                    <a:lnTo>
                      <a:pt x="282016" y="381533"/>
                    </a:lnTo>
                    <a:lnTo>
                      <a:pt x="278142" y="384073"/>
                    </a:lnTo>
                    <a:lnTo>
                      <a:pt x="277990" y="387883"/>
                    </a:lnTo>
                    <a:lnTo>
                      <a:pt x="275247" y="390423"/>
                    </a:lnTo>
                    <a:lnTo>
                      <a:pt x="276250" y="389153"/>
                    </a:lnTo>
                    <a:lnTo>
                      <a:pt x="275348" y="389153"/>
                    </a:lnTo>
                    <a:lnTo>
                      <a:pt x="273850" y="391693"/>
                    </a:lnTo>
                    <a:lnTo>
                      <a:pt x="270814" y="395503"/>
                    </a:lnTo>
                    <a:lnTo>
                      <a:pt x="269811" y="399313"/>
                    </a:lnTo>
                    <a:lnTo>
                      <a:pt x="267741" y="399313"/>
                    </a:lnTo>
                    <a:lnTo>
                      <a:pt x="265442" y="401853"/>
                    </a:lnTo>
                    <a:lnTo>
                      <a:pt x="264147" y="404393"/>
                    </a:lnTo>
                    <a:lnTo>
                      <a:pt x="264160" y="405663"/>
                    </a:lnTo>
                    <a:lnTo>
                      <a:pt x="262483" y="406933"/>
                    </a:lnTo>
                    <a:lnTo>
                      <a:pt x="260578" y="410743"/>
                    </a:lnTo>
                    <a:lnTo>
                      <a:pt x="259816" y="410743"/>
                    </a:lnTo>
                    <a:lnTo>
                      <a:pt x="260070" y="412013"/>
                    </a:lnTo>
                    <a:lnTo>
                      <a:pt x="258521" y="412013"/>
                    </a:lnTo>
                    <a:lnTo>
                      <a:pt x="258279" y="413283"/>
                    </a:lnTo>
                    <a:lnTo>
                      <a:pt x="257835" y="414553"/>
                    </a:lnTo>
                    <a:lnTo>
                      <a:pt x="258622" y="414553"/>
                    </a:lnTo>
                    <a:lnTo>
                      <a:pt x="254800" y="417093"/>
                    </a:lnTo>
                    <a:lnTo>
                      <a:pt x="255549" y="420903"/>
                    </a:lnTo>
                    <a:lnTo>
                      <a:pt x="251891" y="423443"/>
                    </a:lnTo>
                    <a:lnTo>
                      <a:pt x="252120" y="422173"/>
                    </a:lnTo>
                    <a:lnTo>
                      <a:pt x="251396" y="424713"/>
                    </a:lnTo>
                    <a:lnTo>
                      <a:pt x="250952" y="424713"/>
                    </a:lnTo>
                    <a:lnTo>
                      <a:pt x="251167" y="423443"/>
                    </a:lnTo>
                    <a:lnTo>
                      <a:pt x="250837" y="423443"/>
                    </a:lnTo>
                    <a:lnTo>
                      <a:pt x="246126" y="429793"/>
                    </a:lnTo>
                    <a:lnTo>
                      <a:pt x="247535" y="428523"/>
                    </a:lnTo>
                    <a:lnTo>
                      <a:pt x="246634" y="429793"/>
                    </a:lnTo>
                    <a:lnTo>
                      <a:pt x="246634" y="432333"/>
                    </a:lnTo>
                    <a:lnTo>
                      <a:pt x="245122" y="433603"/>
                    </a:lnTo>
                    <a:lnTo>
                      <a:pt x="245960" y="429793"/>
                    </a:lnTo>
                    <a:lnTo>
                      <a:pt x="243560" y="434873"/>
                    </a:lnTo>
                    <a:lnTo>
                      <a:pt x="242570" y="434873"/>
                    </a:lnTo>
                    <a:lnTo>
                      <a:pt x="241922" y="436143"/>
                    </a:lnTo>
                    <a:lnTo>
                      <a:pt x="242709" y="436143"/>
                    </a:lnTo>
                    <a:lnTo>
                      <a:pt x="241808" y="437413"/>
                    </a:lnTo>
                    <a:lnTo>
                      <a:pt x="240868" y="436143"/>
                    </a:lnTo>
                    <a:lnTo>
                      <a:pt x="240563" y="437413"/>
                    </a:lnTo>
                    <a:lnTo>
                      <a:pt x="241782" y="437413"/>
                    </a:lnTo>
                    <a:lnTo>
                      <a:pt x="241744" y="438683"/>
                    </a:lnTo>
                    <a:lnTo>
                      <a:pt x="240766" y="438683"/>
                    </a:lnTo>
                    <a:lnTo>
                      <a:pt x="240398" y="439953"/>
                    </a:lnTo>
                    <a:lnTo>
                      <a:pt x="235839" y="439953"/>
                    </a:lnTo>
                    <a:lnTo>
                      <a:pt x="236118" y="438797"/>
                    </a:lnTo>
                    <a:lnTo>
                      <a:pt x="231787" y="439953"/>
                    </a:lnTo>
                    <a:lnTo>
                      <a:pt x="234289" y="438683"/>
                    </a:lnTo>
                    <a:lnTo>
                      <a:pt x="229171" y="439953"/>
                    </a:lnTo>
                    <a:lnTo>
                      <a:pt x="229235" y="438683"/>
                    </a:lnTo>
                    <a:lnTo>
                      <a:pt x="227469" y="439953"/>
                    </a:lnTo>
                    <a:lnTo>
                      <a:pt x="224840" y="438683"/>
                    </a:lnTo>
                    <a:lnTo>
                      <a:pt x="225793" y="439953"/>
                    </a:lnTo>
                    <a:lnTo>
                      <a:pt x="220992" y="439953"/>
                    </a:lnTo>
                    <a:lnTo>
                      <a:pt x="221767" y="438683"/>
                    </a:lnTo>
                    <a:lnTo>
                      <a:pt x="216928" y="439953"/>
                    </a:lnTo>
                    <a:lnTo>
                      <a:pt x="216090" y="438683"/>
                    </a:lnTo>
                    <a:lnTo>
                      <a:pt x="211518" y="439953"/>
                    </a:lnTo>
                    <a:lnTo>
                      <a:pt x="211277" y="438988"/>
                    </a:lnTo>
                    <a:lnTo>
                      <a:pt x="208038" y="439953"/>
                    </a:lnTo>
                    <a:lnTo>
                      <a:pt x="208978" y="437413"/>
                    </a:lnTo>
                    <a:lnTo>
                      <a:pt x="204724" y="439953"/>
                    </a:lnTo>
                    <a:lnTo>
                      <a:pt x="204978" y="438683"/>
                    </a:lnTo>
                    <a:lnTo>
                      <a:pt x="202819" y="438683"/>
                    </a:lnTo>
                    <a:lnTo>
                      <a:pt x="201295" y="439953"/>
                    </a:lnTo>
                    <a:lnTo>
                      <a:pt x="200037" y="438683"/>
                    </a:lnTo>
                    <a:lnTo>
                      <a:pt x="199301" y="438683"/>
                    </a:lnTo>
                    <a:lnTo>
                      <a:pt x="197116" y="437413"/>
                    </a:lnTo>
                    <a:lnTo>
                      <a:pt x="194221" y="438683"/>
                    </a:lnTo>
                    <a:lnTo>
                      <a:pt x="191287" y="437413"/>
                    </a:lnTo>
                    <a:lnTo>
                      <a:pt x="191846" y="438683"/>
                    </a:lnTo>
                    <a:lnTo>
                      <a:pt x="186105" y="439953"/>
                    </a:lnTo>
                    <a:lnTo>
                      <a:pt x="166573" y="439953"/>
                    </a:lnTo>
                    <a:lnTo>
                      <a:pt x="166687" y="438683"/>
                    </a:lnTo>
                    <a:lnTo>
                      <a:pt x="164096" y="439610"/>
                    </a:lnTo>
                    <a:lnTo>
                      <a:pt x="163626" y="438683"/>
                    </a:lnTo>
                    <a:lnTo>
                      <a:pt x="159804" y="439953"/>
                    </a:lnTo>
                    <a:lnTo>
                      <a:pt x="162090" y="439953"/>
                    </a:lnTo>
                    <a:lnTo>
                      <a:pt x="157619" y="441223"/>
                    </a:lnTo>
                    <a:lnTo>
                      <a:pt x="155295" y="439953"/>
                    </a:lnTo>
                    <a:lnTo>
                      <a:pt x="149098" y="441223"/>
                    </a:lnTo>
                    <a:lnTo>
                      <a:pt x="146011" y="441223"/>
                    </a:lnTo>
                    <a:lnTo>
                      <a:pt x="143230" y="442493"/>
                    </a:lnTo>
                    <a:lnTo>
                      <a:pt x="139522" y="441223"/>
                    </a:lnTo>
                    <a:lnTo>
                      <a:pt x="136436" y="442493"/>
                    </a:lnTo>
                    <a:lnTo>
                      <a:pt x="136486" y="441223"/>
                    </a:lnTo>
                    <a:lnTo>
                      <a:pt x="126250" y="441223"/>
                    </a:lnTo>
                    <a:lnTo>
                      <a:pt x="125056" y="439953"/>
                    </a:lnTo>
                    <a:lnTo>
                      <a:pt x="120700" y="442493"/>
                    </a:lnTo>
                    <a:lnTo>
                      <a:pt x="117386" y="442493"/>
                    </a:lnTo>
                    <a:lnTo>
                      <a:pt x="117741" y="441299"/>
                    </a:lnTo>
                    <a:lnTo>
                      <a:pt x="116382" y="442493"/>
                    </a:lnTo>
                    <a:lnTo>
                      <a:pt x="114947" y="442493"/>
                    </a:lnTo>
                    <a:lnTo>
                      <a:pt x="115366" y="441223"/>
                    </a:lnTo>
                    <a:lnTo>
                      <a:pt x="107746" y="442493"/>
                    </a:lnTo>
                    <a:lnTo>
                      <a:pt x="103517" y="442493"/>
                    </a:lnTo>
                    <a:lnTo>
                      <a:pt x="102196" y="443763"/>
                    </a:lnTo>
                    <a:lnTo>
                      <a:pt x="102031" y="442493"/>
                    </a:lnTo>
                    <a:lnTo>
                      <a:pt x="100863" y="443763"/>
                    </a:lnTo>
                    <a:lnTo>
                      <a:pt x="101320" y="442493"/>
                    </a:lnTo>
                    <a:lnTo>
                      <a:pt x="101117" y="442493"/>
                    </a:lnTo>
                    <a:lnTo>
                      <a:pt x="101612" y="441223"/>
                    </a:lnTo>
                    <a:lnTo>
                      <a:pt x="100914" y="441223"/>
                    </a:lnTo>
                    <a:lnTo>
                      <a:pt x="100215" y="442493"/>
                    </a:lnTo>
                    <a:lnTo>
                      <a:pt x="99796" y="442493"/>
                    </a:lnTo>
                    <a:lnTo>
                      <a:pt x="99695" y="441223"/>
                    </a:lnTo>
                    <a:lnTo>
                      <a:pt x="99047" y="441223"/>
                    </a:lnTo>
                    <a:lnTo>
                      <a:pt x="99288" y="439953"/>
                    </a:lnTo>
                    <a:lnTo>
                      <a:pt x="99758" y="439953"/>
                    </a:lnTo>
                    <a:lnTo>
                      <a:pt x="96850" y="436143"/>
                    </a:lnTo>
                    <a:lnTo>
                      <a:pt x="97358" y="431063"/>
                    </a:lnTo>
                    <a:lnTo>
                      <a:pt x="95631" y="429793"/>
                    </a:lnTo>
                    <a:lnTo>
                      <a:pt x="93891" y="428523"/>
                    </a:lnTo>
                    <a:lnTo>
                      <a:pt x="93840" y="427278"/>
                    </a:lnTo>
                    <a:lnTo>
                      <a:pt x="94386" y="428523"/>
                    </a:lnTo>
                    <a:lnTo>
                      <a:pt x="94056" y="427253"/>
                    </a:lnTo>
                    <a:lnTo>
                      <a:pt x="93840" y="427266"/>
                    </a:lnTo>
                    <a:lnTo>
                      <a:pt x="92735" y="424713"/>
                    </a:lnTo>
                    <a:lnTo>
                      <a:pt x="93726" y="425983"/>
                    </a:lnTo>
                    <a:lnTo>
                      <a:pt x="92798" y="424713"/>
                    </a:lnTo>
                    <a:lnTo>
                      <a:pt x="90932" y="422173"/>
                    </a:lnTo>
                    <a:lnTo>
                      <a:pt x="89992" y="420903"/>
                    </a:lnTo>
                    <a:lnTo>
                      <a:pt x="90424" y="420903"/>
                    </a:lnTo>
                    <a:lnTo>
                      <a:pt x="88722" y="418363"/>
                    </a:lnTo>
                    <a:lnTo>
                      <a:pt x="85585" y="413283"/>
                    </a:lnTo>
                    <a:lnTo>
                      <a:pt x="83693" y="409473"/>
                    </a:lnTo>
                    <a:lnTo>
                      <a:pt x="83058" y="408203"/>
                    </a:lnTo>
                    <a:lnTo>
                      <a:pt x="83604" y="409473"/>
                    </a:lnTo>
                    <a:lnTo>
                      <a:pt x="80365" y="405663"/>
                    </a:lnTo>
                    <a:lnTo>
                      <a:pt x="81457" y="404393"/>
                    </a:lnTo>
                    <a:lnTo>
                      <a:pt x="79095" y="401853"/>
                    </a:lnTo>
                    <a:lnTo>
                      <a:pt x="79463" y="401853"/>
                    </a:lnTo>
                    <a:lnTo>
                      <a:pt x="77724" y="399313"/>
                    </a:lnTo>
                    <a:lnTo>
                      <a:pt x="78486" y="399313"/>
                    </a:lnTo>
                    <a:lnTo>
                      <a:pt x="76352" y="398043"/>
                    </a:lnTo>
                    <a:lnTo>
                      <a:pt x="76111" y="394233"/>
                    </a:lnTo>
                    <a:lnTo>
                      <a:pt x="75946" y="391693"/>
                    </a:lnTo>
                    <a:lnTo>
                      <a:pt x="76009" y="394233"/>
                    </a:lnTo>
                    <a:lnTo>
                      <a:pt x="74917" y="392963"/>
                    </a:lnTo>
                    <a:lnTo>
                      <a:pt x="73202" y="391693"/>
                    </a:lnTo>
                    <a:lnTo>
                      <a:pt x="72504" y="390423"/>
                    </a:lnTo>
                    <a:lnTo>
                      <a:pt x="71539" y="389153"/>
                    </a:lnTo>
                    <a:lnTo>
                      <a:pt x="70573" y="387883"/>
                    </a:lnTo>
                    <a:lnTo>
                      <a:pt x="72555" y="390423"/>
                    </a:lnTo>
                    <a:lnTo>
                      <a:pt x="71729" y="387883"/>
                    </a:lnTo>
                    <a:lnTo>
                      <a:pt x="70408" y="385343"/>
                    </a:lnTo>
                    <a:lnTo>
                      <a:pt x="69481" y="385343"/>
                    </a:lnTo>
                    <a:lnTo>
                      <a:pt x="68478" y="382803"/>
                    </a:lnTo>
                    <a:lnTo>
                      <a:pt x="67983" y="381533"/>
                    </a:lnTo>
                    <a:lnTo>
                      <a:pt x="68427" y="381533"/>
                    </a:lnTo>
                    <a:lnTo>
                      <a:pt x="67487" y="380263"/>
                    </a:lnTo>
                    <a:lnTo>
                      <a:pt x="66662" y="378993"/>
                    </a:lnTo>
                    <a:lnTo>
                      <a:pt x="65405" y="377723"/>
                    </a:lnTo>
                    <a:lnTo>
                      <a:pt x="65951" y="377723"/>
                    </a:lnTo>
                    <a:lnTo>
                      <a:pt x="64554" y="376453"/>
                    </a:lnTo>
                    <a:lnTo>
                      <a:pt x="63157" y="375183"/>
                    </a:lnTo>
                    <a:lnTo>
                      <a:pt x="64681" y="372643"/>
                    </a:lnTo>
                    <a:lnTo>
                      <a:pt x="61391" y="371373"/>
                    </a:lnTo>
                    <a:lnTo>
                      <a:pt x="60896" y="370103"/>
                    </a:lnTo>
                    <a:lnTo>
                      <a:pt x="59080" y="367563"/>
                    </a:lnTo>
                    <a:lnTo>
                      <a:pt x="59956" y="366293"/>
                    </a:lnTo>
                    <a:lnTo>
                      <a:pt x="52108" y="356133"/>
                    </a:lnTo>
                    <a:lnTo>
                      <a:pt x="53022" y="354863"/>
                    </a:lnTo>
                    <a:lnTo>
                      <a:pt x="51498" y="354863"/>
                    </a:lnTo>
                    <a:lnTo>
                      <a:pt x="50774" y="352323"/>
                    </a:lnTo>
                    <a:lnTo>
                      <a:pt x="50177" y="352323"/>
                    </a:lnTo>
                    <a:lnTo>
                      <a:pt x="46659" y="347243"/>
                    </a:lnTo>
                    <a:lnTo>
                      <a:pt x="44450" y="338353"/>
                    </a:lnTo>
                    <a:lnTo>
                      <a:pt x="40373" y="332003"/>
                    </a:lnTo>
                    <a:lnTo>
                      <a:pt x="40970" y="332003"/>
                    </a:lnTo>
                    <a:lnTo>
                      <a:pt x="39446" y="330733"/>
                    </a:lnTo>
                    <a:lnTo>
                      <a:pt x="29184" y="311683"/>
                    </a:lnTo>
                    <a:lnTo>
                      <a:pt x="27876" y="311683"/>
                    </a:lnTo>
                    <a:lnTo>
                      <a:pt x="27876" y="311391"/>
                    </a:lnTo>
                    <a:lnTo>
                      <a:pt x="28359" y="310413"/>
                    </a:lnTo>
                    <a:lnTo>
                      <a:pt x="29616" y="307873"/>
                    </a:lnTo>
                    <a:lnTo>
                      <a:pt x="31000" y="305333"/>
                    </a:lnTo>
                    <a:lnTo>
                      <a:pt x="32486" y="302793"/>
                    </a:lnTo>
                    <a:lnTo>
                      <a:pt x="34086" y="298983"/>
                    </a:lnTo>
                    <a:lnTo>
                      <a:pt x="35902" y="296443"/>
                    </a:lnTo>
                    <a:lnTo>
                      <a:pt x="35991" y="297713"/>
                    </a:lnTo>
                    <a:lnTo>
                      <a:pt x="36334" y="296887"/>
                    </a:lnTo>
                    <a:lnTo>
                      <a:pt x="36334" y="296443"/>
                    </a:lnTo>
                    <a:lnTo>
                      <a:pt x="38188" y="293903"/>
                    </a:lnTo>
                    <a:lnTo>
                      <a:pt x="38900" y="292633"/>
                    </a:lnTo>
                    <a:lnTo>
                      <a:pt x="37566" y="293903"/>
                    </a:lnTo>
                    <a:lnTo>
                      <a:pt x="37820" y="292633"/>
                    </a:lnTo>
                    <a:lnTo>
                      <a:pt x="39776" y="290093"/>
                    </a:lnTo>
                    <a:lnTo>
                      <a:pt x="40754" y="290093"/>
                    </a:lnTo>
                    <a:lnTo>
                      <a:pt x="41440" y="287553"/>
                    </a:lnTo>
                    <a:lnTo>
                      <a:pt x="41859" y="286283"/>
                    </a:lnTo>
                    <a:lnTo>
                      <a:pt x="42011" y="286181"/>
                    </a:lnTo>
                    <a:lnTo>
                      <a:pt x="42075" y="286435"/>
                    </a:lnTo>
                    <a:lnTo>
                      <a:pt x="42138" y="286169"/>
                    </a:lnTo>
                    <a:lnTo>
                      <a:pt x="43573" y="285013"/>
                    </a:lnTo>
                    <a:lnTo>
                      <a:pt x="43738" y="285013"/>
                    </a:lnTo>
                    <a:lnTo>
                      <a:pt x="45415" y="281203"/>
                    </a:lnTo>
                    <a:lnTo>
                      <a:pt x="45135" y="279933"/>
                    </a:lnTo>
                    <a:lnTo>
                      <a:pt x="45580" y="279933"/>
                    </a:lnTo>
                    <a:lnTo>
                      <a:pt x="46380" y="278663"/>
                    </a:lnTo>
                    <a:lnTo>
                      <a:pt x="47167" y="277393"/>
                    </a:lnTo>
                    <a:lnTo>
                      <a:pt x="46291" y="278663"/>
                    </a:lnTo>
                    <a:lnTo>
                      <a:pt x="48666" y="274853"/>
                    </a:lnTo>
                    <a:lnTo>
                      <a:pt x="51054" y="271043"/>
                    </a:lnTo>
                    <a:lnTo>
                      <a:pt x="51841" y="269773"/>
                    </a:lnTo>
                    <a:lnTo>
                      <a:pt x="50698" y="271043"/>
                    </a:lnTo>
                    <a:lnTo>
                      <a:pt x="49898" y="271043"/>
                    </a:lnTo>
                    <a:lnTo>
                      <a:pt x="51028" y="268503"/>
                    </a:lnTo>
                    <a:lnTo>
                      <a:pt x="52171" y="267233"/>
                    </a:lnTo>
                    <a:lnTo>
                      <a:pt x="51663" y="269773"/>
                    </a:lnTo>
                    <a:lnTo>
                      <a:pt x="52806" y="267728"/>
                    </a:lnTo>
                    <a:lnTo>
                      <a:pt x="52806" y="267233"/>
                    </a:lnTo>
                    <a:lnTo>
                      <a:pt x="53238" y="264693"/>
                    </a:lnTo>
                    <a:lnTo>
                      <a:pt x="54902" y="262153"/>
                    </a:lnTo>
                    <a:lnTo>
                      <a:pt x="55702" y="260883"/>
                    </a:lnTo>
                    <a:lnTo>
                      <a:pt x="55448" y="262153"/>
                    </a:lnTo>
                    <a:lnTo>
                      <a:pt x="55930" y="260883"/>
                    </a:lnTo>
                    <a:lnTo>
                      <a:pt x="56413" y="259613"/>
                    </a:lnTo>
                    <a:lnTo>
                      <a:pt x="58191" y="259613"/>
                    </a:lnTo>
                    <a:lnTo>
                      <a:pt x="59334" y="257073"/>
                    </a:lnTo>
                    <a:lnTo>
                      <a:pt x="59855" y="255803"/>
                    </a:lnTo>
                    <a:lnTo>
                      <a:pt x="61175" y="254533"/>
                    </a:lnTo>
                    <a:lnTo>
                      <a:pt x="59753" y="254533"/>
                    </a:lnTo>
                    <a:lnTo>
                      <a:pt x="60629" y="251993"/>
                    </a:lnTo>
                    <a:lnTo>
                      <a:pt x="61074" y="250723"/>
                    </a:lnTo>
                    <a:lnTo>
                      <a:pt x="61175" y="253263"/>
                    </a:lnTo>
                    <a:lnTo>
                      <a:pt x="61798" y="251993"/>
                    </a:lnTo>
                    <a:lnTo>
                      <a:pt x="61963" y="250723"/>
                    </a:lnTo>
                    <a:lnTo>
                      <a:pt x="64516" y="246913"/>
                    </a:lnTo>
                    <a:lnTo>
                      <a:pt x="65417" y="246913"/>
                    </a:lnTo>
                    <a:lnTo>
                      <a:pt x="64503" y="244373"/>
                    </a:lnTo>
                    <a:lnTo>
                      <a:pt x="68351" y="241833"/>
                    </a:lnTo>
                    <a:lnTo>
                      <a:pt x="70269" y="240563"/>
                    </a:lnTo>
                    <a:lnTo>
                      <a:pt x="69100" y="239293"/>
                    </a:lnTo>
                    <a:lnTo>
                      <a:pt x="71234" y="236753"/>
                    </a:lnTo>
                    <a:lnTo>
                      <a:pt x="70878" y="236753"/>
                    </a:lnTo>
                    <a:lnTo>
                      <a:pt x="70231" y="235483"/>
                    </a:lnTo>
                    <a:lnTo>
                      <a:pt x="71120" y="234213"/>
                    </a:lnTo>
                    <a:lnTo>
                      <a:pt x="72529" y="232943"/>
                    </a:lnTo>
                    <a:lnTo>
                      <a:pt x="73698" y="232943"/>
                    </a:lnTo>
                    <a:lnTo>
                      <a:pt x="72885" y="231673"/>
                    </a:lnTo>
                    <a:lnTo>
                      <a:pt x="78193" y="224053"/>
                    </a:lnTo>
                    <a:lnTo>
                      <a:pt x="83362" y="215163"/>
                    </a:lnTo>
                    <a:lnTo>
                      <a:pt x="88595" y="206273"/>
                    </a:lnTo>
                    <a:lnTo>
                      <a:pt x="94056" y="198653"/>
                    </a:lnTo>
                    <a:lnTo>
                      <a:pt x="98044" y="189763"/>
                    </a:lnTo>
                    <a:lnTo>
                      <a:pt x="100291" y="185953"/>
                    </a:lnTo>
                    <a:lnTo>
                      <a:pt x="101930" y="183413"/>
                    </a:lnTo>
                    <a:lnTo>
                      <a:pt x="101904" y="182143"/>
                    </a:lnTo>
                    <a:lnTo>
                      <a:pt x="107619" y="182143"/>
                    </a:lnTo>
                    <a:lnTo>
                      <a:pt x="111810" y="183413"/>
                    </a:lnTo>
                    <a:lnTo>
                      <a:pt x="116179" y="183413"/>
                    </a:lnTo>
                    <a:lnTo>
                      <a:pt x="120383" y="182143"/>
                    </a:lnTo>
                    <a:lnTo>
                      <a:pt x="126009" y="180873"/>
                    </a:lnTo>
                    <a:lnTo>
                      <a:pt x="124117" y="184683"/>
                    </a:lnTo>
                    <a:lnTo>
                      <a:pt x="129501" y="183413"/>
                    </a:lnTo>
                    <a:lnTo>
                      <a:pt x="128460" y="183413"/>
                    </a:lnTo>
                    <a:lnTo>
                      <a:pt x="137414" y="182143"/>
                    </a:lnTo>
                    <a:lnTo>
                      <a:pt x="143217" y="180873"/>
                    </a:lnTo>
                    <a:lnTo>
                      <a:pt x="142557" y="183413"/>
                    </a:lnTo>
                    <a:lnTo>
                      <a:pt x="146951" y="180898"/>
                    </a:lnTo>
                    <a:lnTo>
                      <a:pt x="148259" y="182143"/>
                    </a:lnTo>
                    <a:lnTo>
                      <a:pt x="164350" y="182143"/>
                    </a:lnTo>
                    <a:lnTo>
                      <a:pt x="166128" y="183413"/>
                    </a:lnTo>
                    <a:lnTo>
                      <a:pt x="173240" y="183413"/>
                    </a:lnTo>
                    <a:lnTo>
                      <a:pt x="181457" y="182143"/>
                    </a:lnTo>
                    <a:lnTo>
                      <a:pt x="190080" y="183413"/>
                    </a:lnTo>
                    <a:lnTo>
                      <a:pt x="198399" y="183413"/>
                    </a:lnTo>
                    <a:lnTo>
                      <a:pt x="199885" y="182143"/>
                    </a:lnTo>
                    <a:lnTo>
                      <a:pt x="205384" y="182143"/>
                    </a:lnTo>
                    <a:lnTo>
                      <a:pt x="207949" y="183413"/>
                    </a:lnTo>
                    <a:lnTo>
                      <a:pt x="210400" y="183413"/>
                    </a:lnTo>
                    <a:lnTo>
                      <a:pt x="213004" y="182143"/>
                    </a:lnTo>
                    <a:lnTo>
                      <a:pt x="217512" y="182143"/>
                    </a:lnTo>
                    <a:lnTo>
                      <a:pt x="219875" y="183413"/>
                    </a:lnTo>
                    <a:lnTo>
                      <a:pt x="222211" y="182143"/>
                    </a:lnTo>
                    <a:lnTo>
                      <a:pt x="227025" y="182143"/>
                    </a:lnTo>
                    <a:lnTo>
                      <a:pt x="227584" y="182143"/>
                    </a:lnTo>
                    <a:lnTo>
                      <a:pt x="232537" y="183413"/>
                    </a:lnTo>
                    <a:lnTo>
                      <a:pt x="250520" y="184683"/>
                    </a:lnTo>
                    <a:lnTo>
                      <a:pt x="250075" y="183413"/>
                    </a:lnTo>
                    <a:lnTo>
                      <a:pt x="250672" y="184683"/>
                    </a:lnTo>
                    <a:lnTo>
                      <a:pt x="255130" y="192303"/>
                    </a:lnTo>
                    <a:lnTo>
                      <a:pt x="265023" y="210083"/>
                    </a:lnTo>
                    <a:lnTo>
                      <a:pt x="270344" y="218973"/>
                    </a:lnTo>
                    <a:lnTo>
                      <a:pt x="275831" y="229133"/>
                    </a:lnTo>
                    <a:lnTo>
                      <a:pt x="281406" y="238023"/>
                    </a:lnTo>
                    <a:lnTo>
                      <a:pt x="287032" y="248183"/>
                    </a:lnTo>
                    <a:lnTo>
                      <a:pt x="298132" y="265963"/>
                    </a:lnTo>
                    <a:lnTo>
                      <a:pt x="308622" y="281203"/>
                    </a:lnTo>
                    <a:lnTo>
                      <a:pt x="317995" y="295173"/>
                    </a:lnTo>
                    <a:lnTo>
                      <a:pt x="325755" y="304063"/>
                    </a:lnTo>
                    <a:lnTo>
                      <a:pt x="326999" y="305333"/>
                    </a:lnTo>
                    <a:lnTo>
                      <a:pt x="329044" y="307873"/>
                    </a:lnTo>
                    <a:lnTo>
                      <a:pt x="329095" y="307174"/>
                    </a:lnTo>
                    <a:lnTo>
                      <a:pt x="329704" y="307822"/>
                    </a:lnTo>
                    <a:lnTo>
                      <a:pt x="329272" y="307213"/>
                    </a:lnTo>
                    <a:lnTo>
                      <a:pt x="329107" y="307060"/>
                    </a:lnTo>
                    <a:lnTo>
                      <a:pt x="329247" y="305333"/>
                    </a:lnTo>
                    <a:lnTo>
                      <a:pt x="330136" y="306857"/>
                    </a:lnTo>
                    <a:lnTo>
                      <a:pt x="333298" y="309143"/>
                    </a:lnTo>
                    <a:lnTo>
                      <a:pt x="332701" y="306235"/>
                    </a:lnTo>
                    <a:lnTo>
                      <a:pt x="331762" y="305333"/>
                    </a:lnTo>
                    <a:lnTo>
                      <a:pt x="331330" y="305333"/>
                    </a:lnTo>
                    <a:lnTo>
                      <a:pt x="330669" y="304063"/>
                    </a:lnTo>
                    <a:lnTo>
                      <a:pt x="330479" y="302793"/>
                    </a:lnTo>
                    <a:lnTo>
                      <a:pt x="330619" y="302793"/>
                    </a:lnTo>
                    <a:lnTo>
                      <a:pt x="329311" y="301523"/>
                    </a:lnTo>
                    <a:lnTo>
                      <a:pt x="327063" y="301523"/>
                    </a:lnTo>
                    <a:lnTo>
                      <a:pt x="326097" y="298297"/>
                    </a:lnTo>
                    <a:lnTo>
                      <a:pt x="324929" y="296443"/>
                    </a:lnTo>
                    <a:lnTo>
                      <a:pt x="326402" y="296443"/>
                    </a:lnTo>
                    <a:lnTo>
                      <a:pt x="326288" y="295173"/>
                    </a:lnTo>
                    <a:lnTo>
                      <a:pt x="325958" y="293903"/>
                    </a:lnTo>
                    <a:lnTo>
                      <a:pt x="327190" y="293903"/>
                    </a:lnTo>
                    <a:lnTo>
                      <a:pt x="328091" y="296672"/>
                    </a:lnTo>
                    <a:lnTo>
                      <a:pt x="329196" y="297713"/>
                    </a:lnTo>
                    <a:lnTo>
                      <a:pt x="328269" y="296443"/>
                    </a:lnTo>
                    <a:lnTo>
                      <a:pt x="327266" y="293903"/>
                    </a:lnTo>
                    <a:lnTo>
                      <a:pt x="327177" y="293662"/>
                    </a:lnTo>
                    <a:lnTo>
                      <a:pt x="326771" y="292633"/>
                    </a:lnTo>
                    <a:lnTo>
                      <a:pt x="327037" y="293433"/>
                    </a:lnTo>
                    <a:lnTo>
                      <a:pt x="325729" y="291363"/>
                    </a:lnTo>
                    <a:lnTo>
                      <a:pt x="326059" y="290728"/>
                    </a:lnTo>
                    <a:lnTo>
                      <a:pt x="324129" y="288823"/>
                    </a:lnTo>
                    <a:lnTo>
                      <a:pt x="325272" y="286283"/>
                    </a:lnTo>
                    <a:lnTo>
                      <a:pt x="321284" y="285013"/>
                    </a:lnTo>
                    <a:lnTo>
                      <a:pt x="321818" y="282473"/>
                    </a:lnTo>
                    <a:lnTo>
                      <a:pt x="323570" y="285013"/>
                    </a:lnTo>
                    <a:lnTo>
                      <a:pt x="322199" y="282473"/>
                    </a:lnTo>
                    <a:lnTo>
                      <a:pt x="322910" y="282473"/>
                    </a:lnTo>
                    <a:lnTo>
                      <a:pt x="319493" y="276313"/>
                    </a:lnTo>
                    <a:lnTo>
                      <a:pt x="320763" y="277393"/>
                    </a:lnTo>
                    <a:lnTo>
                      <a:pt x="320167" y="276123"/>
                    </a:lnTo>
                    <a:lnTo>
                      <a:pt x="319938" y="274853"/>
                    </a:lnTo>
                    <a:lnTo>
                      <a:pt x="318401" y="274853"/>
                    </a:lnTo>
                    <a:lnTo>
                      <a:pt x="318516" y="273583"/>
                    </a:lnTo>
                    <a:lnTo>
                      <a:pt x="315823" y="269773"/>
                    </a:lnTo>
                    <a:lnTo>
                      <a:pt x="316915" y="269773"/>
                    </a:lnTo>
                    <a:lnTo>
                      <a:pt x="316496" y="268503"/>
                    </a:lnTo>
                    <a:lnTo>
                      <a:pt x="315252" y="264693"/>
                    </a:lnTo>
                    <a:lnTo>
                      <a:pt x="315061" y="265963"/>
                    </a:lnTo>
                    <a:lnTo>
                      <a:pt x="314934" y="267233"/>
                    </a:lnTo>
                    <a:lnTo>
                      <a:pt x="314883" y="267106"/>
                    </a:lnTo>
                    <a:lnTo>
                      <a:pt x="314858" y="267233"/>
                    </a:lnTo>
                    <a:lnTo>
                      <a:pt x="314667" y="268503"/>
                    </a:lnTo>
                    <a:lnTo>
                      <a:pt x="313067" y="264693"/>
                    </a:lnTo>
                    <a:lnTo>
                      <a:pt x="313258" y="263918"/>
                    </a:lnTo>
                    <a:lnTo>
                      <a:pt x="312127" y="262153"/>
                    </a:lnTo>
                    <a:lnTo>
                      <a:pt x="313537" y="262153"/>
                    </a:lnTo>
                    <a:lnTo>
                      <a:pt x="314261" y="263423"/>
                    </a:lnTo>
                    <a:lnTo>
                      <a:pt x="313728" y="262153"/>
                    </a:lnTo>
                    <a:lnTo>
                      <a:pt x="311099" y="255803"/>
                    </a:lnTo>
                    <a:lnTo>
                      <a:pt x="308800" y="249453"/>
                    </a:lnTo>
                    <a:lnTo>
                      <a:pt x="306298" y="241833"/>
                    </a:lnTo>
                    <a:lnTo>
                      <a:pt x="302514" y="235483"/>
                    </a:lnTo>
                    <a:lnTo>
                      <a:pt x="302450" y="234213"/>
                    </a:lnTo>
                    <a:lnTo>
                      <a:pt x="303568" y="236753"/>
                    </a:lnTo>
                    <a:lnTo>
                      <a:pt x="304596" y="236753"/>
                    </a:lnTo>
                    <a:lnTo>
                      <a:pt x="302602" y="234213"/>
                    </a:lnTo>
                    <a:lnTo>
                      <a:pt x="299605" y="230403"/>
                    </a:lnTo>
                    <a:lnTo>
                      <a:pt x="300520" y="226593"/>
                    </a:lnTo>
                    <a:lnTo>
                      <a:pt x="297002" y="220243"/>
                    </a:lnTo>
                    <a:lnTo>
                      <a:pt x="296341" y="220243"/>
                    </a:lnTo>
                    <a:lnTo>
                      <a:pt x="293497" y="213893"/>
                    </a:lnTo>
                    <a:lnTo>
                      <a:pt x="289763" y="206273"/>
                    </a:lnTo>
                    <a:lnTo>
                      <a:pt x="285711" y="199923"/>
                    </a:lnTo>
                    <a:lnTo>
                      <a:pt x="282562" y="193573"/>
                    </a:lnTo>
                    <a:lnTo>
                      <a:pt x="281927" y="192303"/>
                    </a:lnTo>
                    <a:lnTo>
                      <a:pt x="282143" y="193573"/>
                    </a:lnTo>
                    <a:lnTo>
                      <a:pt x="280835" y="192303"/>
                    </a:lnTo>
                    <a:lnTo>
                      <a:pt x="279565" y="191033"/>
                    </a:lnTo>
                    <a:lnTo>
                      <a:pt x="278409" y="189763"/>
                    </a:lnTo>
                    <a:lnTo>
                      <a:pt x="278574" y="188493"/>
                    </a:lnTo>
                    <a:lnTo>
                      <a:pt x="277622" y="185953"/>
                    </a:lnTo>
                    <a:lnTo>
                      <a:pt x="276542" y="183413"/>
                    </a:lnTo>
                    <a:lnTo>
                      <a:pt x="275996" y="182143"/>
                    </a:lnTo>
                    <a:lnTo>
                      <a:pt x="275234" y="180873"/>
                    </a:lnTo>
                    <a:lnTo>
                      <a:pt x="272935" y="177063"/>
                    </a:lnTo>
                    <a:lnTo>
                      <a:pt x="270675" y="171983"/>
                    </a:lnTo>
                    <a:lnTo>
                      <a:pt x="264071" y="160553"/>
                    </a:lnTo>
                    <a:lnTo>
                      <a:pt x="248386" y="160553"/>
                    </a:lnTo>
                    <a:lnTo>
                      <a:pt x="239280" y="159283"/>
                    </a:lnTo>
                    <a:lnTo>
                      <a:pt x="223532" y="160553"/>
                    </a:lnTo>
                    <a:lnTo>
                      <a:pt x="191541" y="159283"/>
                    </a:lnTo>
                    <a:lnTo>
                      <a:pt x="179095" y="159283"/>
                    </a:lnTo>
                    <a:lnTo>
                      <a:pt x="177774" y="160553"/>
                    </a:lnTo>
                    <a:lnTo>
                      <a:pt x="175450" y="160553"/>
                    </a:lnTo>
                    <a:lnTo>
                      <a:pt x="169087" y="158013"/>
                    </a:lnTo>
                    <a:lnTo>
                      <a:pt x="164414" y="161823"/>
                    </a:lnTo>
                    <a:lnTo>
                      <a:pt x="161163" y="160553"/>
                    </a:lnTo>
                    <a:lnTo>
                      <a:pt x="157899" y="159283"/>
                    </a:lnTo>
                    <a:lnTo>
                      <a:pt x="109270" y="159283"/>
                    </a:lnTo>
                    <a:lnTo>
                      <a:pt x="109131" y="160553"/>
                    </a:lnTo>
                    <a:lnTo>
                      <a:pt x="106705" y="160553"/>
                    </a:lnTo>
                    <a:lnTo>
                      <a:pt x="107873" y="159283"/>
                    </a:lnTo>
                    <a:lnTo>
                      <a:pt x="105397" y="160553"/>
                    </a:lnTo>
                    <a:lnTo>
                      <a:pt x="105460" y="159283"/>
                    </a:lnTo>
                    <a:lnTo>
                      <a:pt x="104508" y="159283"/>
                    </a:lnTo>
                    <a:lnTo>
                      <a:pt x="103759" y="160553"/>
                    </a:lnTo>
                    <a:lnTo>
                      <a:pt x="101688" y="160553"/>
                    </a:lnTo>
                    <a:lnTo>
                      <a:pt x="102006" y="159283"/>
                    </a:lnTo>
                    <a:lnTo>
                      <a:pt x="89319" y="159283"/>
                    </a:lnTo>
                    <a:lnTo>
                      <a:pt x="88480" y="161823"/>
                    </a:lnTo>
                    <a:lnTo>
                      <a:pt x="87718" y="161823"/>
                    </a:lnTo>
                    <a:lnTo>
                      <a:pt x="87160" y="163093"/>
                    </a:lnTo>
                    <a:lnTo>
                      <a:pt x="82054" y="173253"/>
                    </a:lnTo>
                    <a:lnTo>
                      <a:pt x="80975" y="175793"/>
                    </a:lnTo>
                    <a:lnTo>
                      <a:pt x="79717" y="177063"/>
                    </a:lnTo>
                    <a:lnTo>
                      <a:pt x="78384" y="179603"/>
                    </a:lnTo>
                    <a:lnTo>
                      <a:pt x="77228" y="179603"/>
                    </a:lnTo>
                    <a:lnTo>
                      <a:pt x="74333" y="184683"/>
                    </a:lnTo>
                    <a:lnTo>
                      <a:pt x="72123" y="188493"/>
                    </a:lnTo>
                    <a:lnTo>
                      <a:pt x="69291" y="193573"/>
                    </a:lnTo>
                    <a:lnTo>
                      <a:pt x="66040" y="198653"/>
                    </a:lnTo>
                    <a:lnTo>
                      <a:pt x="62534" y="205003"/>
                    </a:lnTo>
                    <a:lnTo>
                      <a:pt x="58902" y="211353"/>
                    </a:lnTo>
                    <a:lnTo>
                      <a:pt x="59893" y="211353"/>
                    </a:lnTo>
                    <a:lnTo>
                      <a:pt x="58750" y="213893"/>
                    </a:lnTo>
                    <a:lnTo>
                      <a:pt x="56438" y="213893"/>
                    </a:lnTo>
                    <a:lnTo>
                      <a:pt x="56070" y="217601"/>
                    </a:lnTo>
                    <a:lnTo>
                      <a:pt x="57429" y="215163"/>
                    </a:lnTo>
                    <a:lnTo>
                      <a:pt x="57353" y="217703"/>
                    </a:lnTo>
                    <a:lnTo>
                      <a:pt x="55575" y="220243"/>
                    </a:lnTo>
                    <a:lnTo>
                      <a:pt x="55410" y="220243"/>
                    </a:lnTo>
                    <a:lnTo>
                      <a:pt x="54978" y="221513"/>
                    </a:lnTo>
                    <a:lnTo>
                      <a:pt x="54165" y="221513"/>
                    </a:lnTo>
                    <a:lnTo>
                      <a:pt x="53009" y="222783"/>
                    </a:lnTo>
                    <a:lnTo>
                      <a:pt x="52209" y="222783"/>
                    </a:lnTo>
                    <a:lnTo>
                      <a:pt x="48425" y="229133"/>
                    </a:lnTo>
                    <a:lnTo>
                      <a:pt x="46951" y="234213"/>
                    </a:lnTo>
                    <a:lnTo>
                      <a:pt x="42545" y="241833"/>
                    </a:lnTo>
                    <a:lnTo>
                      <a:pt x="42176" y="240563"/>
                    </a:lnTo>
                    <a:lnTo>
                      <a:pt x="40728" y="244424"/>
                    </a:lnTo>
                    <a:lnTo>
                      <a:pt x="40614" y="246913"/>
                    </a:lnTo>
                    <a:lnTo>
                      <a:pt x="39903" y="248183"/>
                    </a:lnTo>
                    <a:lnTo>
                      <a:pt x="39573" y="249453"/>
                    </a:lnTo>
                    <a:lnTo>
                      <a:pt x="38938" y="249453"/>
                    </a:lnTo>
                    <a:lnTo>
                      <a:pt x="38938" y="248183"/>
                    </a:lnTo>
                    <a:lnTo>
                      <a:pt x="37553" y="249453"/>
                    </a:lnTo>
                    <a:lnTo>
                      <a:pt x="37985" y="249453"/>
                    </a:lnTo>
                    <a:lnTo>
                      <a:pt x="36461" y="251993"/>
                    </a:lnTo>
                    <a:lnTo>
                      <a:pt x="36195" y="251993"/>
                    </a:lnTo>
                    <a:lnTo>
                      <a:pt x="36461" y="250723"/>
                    </a:lnTo>
                    <a:lnTo>
                      <a:pt x="33909" y="257073"/>
                    </a:lnTo>
                    <a:lnTo>
                      <a:pt x="29654" y="260883"/>
                    </a:lnTo>
                    <a:lnTo>
                      <a:pt x="27470" y="265963"/>
                    </a:lnTo>
                    <a:lnTo>
                      <a:pt x="27736" y="267233"/>
                    </a:lnTo>
                    <a:lnTo>
                      <a:pt x="28790" y="264693"/>
                    </a:lnTo>
                    <a:lnTo>
                      <a:pt x="29070" y="264693"/>
                    </a:lnTo>
                    <a:lnTo>
                      <a:pt x="28232" y="267347"/>
                    </a:lnTo>
                    <a:lnTo>
                      <a:pt x="28232" y="310413"/>
                    </a:lnTo>
                    <a:lnTo>
                      <a:pt x="27876" y="311315"/>
                    </a:lnTo>
                    <a:lnTo>
                      <a:pt x="27863" y="310413"/>
                    </a:lnTo>
                    <a:lnTo>
                      <a:pt x="28232" y="310413"/>
                    </a:lnTo>
                    <a:lnTo>
                      <a:pt x="28232" y="267347"/>
                    </a:lnTo>
                    <a:lnTo>
                      <a:pt x="27063" y="271043"/>
                    </a:lnTo>
                    <a:lnTo>
                      <a:pt x="25527" y="268503"/>
                    </a:lnTo>
                    <a:lnTo>
                      <a:pt x="23418" y="274853"/>
                    </a:lnTo>
                    <a:lnTo>
                      <a:pt x="23329" y="272313"/>
                    </a:lnTo>
                    <a:lnTo>
                      <a:pt x="23114" y="273583"/>
                    </a:lnTo>
                    <a:lnTo>
                      <a:pt x="22999" y="275653"/>
                    </a:lnTo>
                    <a:lnTo>
                      <a:pt x="23075" y="276123"/>
                    </a:lnTo>
                    <a:lnTo>
                      <a:pt x="21043" y="277393"/>
                    </a:lnTo>
                    <a:lnTo>
                      <a:pt x="20142" y="277393"/>
                    </a:lnTo>
                    <a:lnTo>
                      <a:pt x="18554" y="279933"/>
                    </a:lnTo>
                    <a:lnTo>
                      <a:pt x="20066" y="279933"/>
                    </a:lnTo>
                    <a:lnTo>
                      <a:pt x="19100" y="281203"/>
                    </a:lnTo>
                    <a:lnTo>
                      <a:pt x="18592" y="281762"/>
                    </a:lnTo>
                    <a:lnTo>
                      <a:pt x="18402" y="282473"/>
                    </a:lnTo>
                    <a:lnTo>
                      <a:pt x="16281" y="285013"/>
                    </a:lnTo>
                    <a:lnTo>
                      <a:pt x="13716" y="290093"/>
                    </a:lnTo>
                    <a:lnTo>
                      <a:pt x="11607" y="293903"/>
                    </a:lnTo>
                    <a:lnTo>
                      <a:pt x="10985" y="293903"/>
                    </a:lnTo>
                    <a:lnTo>
                      <a:pt x="11074" y="292633"/>
                    </a:lnTo>
                    <a:lnTo>
                      <a:pt x="10922" y="293903"/>
                    </a:lnTo>
                    <a:lnTo>
                      <a:pt x="10769" y="295173"/>
                    </a:lnTo>
                    <a:lnTo>
                      <a:pt x="10210" y="295173"/>
                    </a:lnTo>
                    <a:lnTo>
                      <a:pt x="8712" y="296443"/>
                    </a:lnTo>
                    <a:lnTo>
                      <a:pt x="7531" y="297713"/>
                    </a:lnTo>
                    <a:lnTo>
                      <a:pt x="6273" y="300253"/>
                    </a:lnTo>
                    <a:lnTo>
                      <a:pt x="0" y="311683"/>
                    </a:lnTo>
                    <a:lnTo>
                      <a:pt x="8242" y="324383"/>
                    </a:lnTo>
                    <a:lnTo>
                      <a:pt x="15862" y="337083"/>
                    </a:lnTo>
                    <a:lnTo>
                      <a:pt x="18757" y="342163"/>
                    </a:lnTo>
                    <a:lnTo>
                      <a:pt x="21107" y="345973"/>
                    </a:lnTo>
                    <a:lnTo>
                      <a:pt x="23456" y="347243"/>
                    </a:lnTo>
                    <a:lnTo>
                      <a:pt x="25387" y="351053"/>
                    </a:lnTo>
                    <a:lnTo>
                      <a:pt x="27520" y="353593"/>
                    </a:lnTo>
                    <a:lnTo>
                      <a:pt x="26327" y="354863"/>
                    </a:lnTo>
                    <a:lnTo>
                      <a:pt x="28359" y="357403"/>
                    </a:lnTo>
                    <a:lnTo>
                      <a:pt x="28575" y="358673"/>
                    </a:lnTo>
                    <a:lnTo>
                      <a:pt x="32702" y="366293"/>
                    </a:lnTo>
                    <a:lnTo>
                      <a:pt x="29032" y="362483"/>
                    </a:lnTo>
                    <a:lnTo>
                      <a:pt x="35191" y="372643"/>
                    </a:lnTo>
                    <a:lnTo>
                      <a:pt x="36512" y="375183"/>
                    </a:lnTo>
                    <a:lnTo>
                      <a:pt x="37160" y="372643"/>
                    </a:lnTo>
                    <a:lnTo>
                      <a:pt x="38315" y="376453"/>
                    </a:lnTo>
                    <a:lnTo>
                      <a:pt x="37490" y="375183"/>
                    </a:lnTo>
                    <a:lnTo>
                      <a:pt x="37109" y="375183"/>
                    </a:lnTo>
                    <a:lnTo>
                      <a:pt x="40589" y="384073"/>
                    </a:lnTo>
                    <a:lnTo>
                      <a:pt x="45059" y="382803"/>
                    </a:lnTo>
                    <a:lnTo>
                      <a:pt x="48641" y="390423"/>
                    </a:lnTo>
                    <a:lnTo>
                      <a:pt x="48094" y="390423"/>
                    </a:lnTo>
                    <a:lnTo>
                      <a:pt x="48920" y="391375"/>
                    </a:lnTo>
                    <a:lnTo>
                      <a:pt x="48742" y="390423"/>
                    </a:lnTo>
                    <a:lnTo>
                      <a:pt x="50050" y="389153"/>
                    </a:lnTo>
                    <a:lnTo>
                      <a:pt x="50787" y="392125"/>
                    </a:lnTo>
                    <a:lnTo>
                      <a:pt x="49707" y="392696"/>
                    </a:lnTo>
                    <a:lnTo>
                      <a:pt x="50507" y="394233"/>
                    </a:lnTo>
                    <a:lnTo>
                      <a:pt x="50723" y="394233"/>
                    </a:lnTo>
                    <a:lnTo>
                      <a:pt x="51168" y="392963"/>
                    </a:lnTo>
                    <a:lnTo>
                      <a:pt x="51358" y="392404"/>
                    </a:lnTo>
                    <a:lnTo>
                      <a:pt x="51816" y="391693"/>
                    </a:lnTo>
                    <a:lnTo>
                      <a:pt x="52374" y="394233"/>
                    </a:lnTo>
                    <a:lnTo>
                      <a:pt x="53632" y="394233"/>
                    </a:lnTo>
                    <a:lnTo>
                      <a:pt x="54559" y="395503"/>
                    </a:lnTo>
                    <a:lnTo>
                      <a:pt x="55283" y="399313"/>
                    </a:lnTo>
                    <a:lnTo>
                      <a:pt x="57924" y="401853"/>
                    </a:lnTo>
                    <a:lnTo>
                      <a:pt x="58089" y="404393"/>
                    </a:lnTo>
                    <a:lnTo>
                      <a:pt x="59182" y="405663"/>
                    </a:lnTo>
                    <a:lnTo>
                      <a:pt x="61163" y="406933"/>
                    </a:lnTo>
                    <a:lnTo>
                      <a:pt x="62750" y="409473"/>
                    </a:lnTo>
                    <a:lnTo>
                      <a:pt x="62928" y="412013"/>
                    </a:lnTo>
                    <a:lnTo>
                      <a:pt x="63690" y="412013"/>
                    </a:lnTo>
                    <a:lnTo>
                      <a:pt x="64820" y="414553"/>
                    </a:lnTo>
                    <a:lnTo>
                      <a:pt x="64287" y="414553"/>
                    </a:lnTo>
                    <a:lnTo>
                      <a:pt x="64160" y="414147"/>
                    </a:lnTo>
                    <a:lnTo>
                      <a:pt x="64033" y="413461"/>
                    </a:lnTo>
                    <a:lnTo>
                      <a:pt x="63855" y="413524"/>
                    </a:lnTo>
                    <a:lnTo>
                      <a:pt x="63677" y="413664"/>
                    </a:lnTo>
                    <a:lnTo>
                      <a:pt x="63703" y="414248"/>
                    </a:lnTo>
                    <a:lnTo>
                      <a:pt x="64554" y="415328"/>
                    </a:lnTo>
                    <a:lnTo>
                      <a:pt x="64401" y="414909"/>
                    </a:lnTo>
                    <a:lnTo>
                      <a:pt x="65354" y="415823"/>
                    </a:lnTo>
                    <a:lnTo>
                      <a:pt x="66116" y="415823"/>
                    </a:lnTo>
                    <a:lnTo>
                      <a:pt x="67322" y="418363"/>
                    </a:lnTo>
                    <a:lnTo>
                      <a:pt x="65735" y="417093"/>
                    </a:lnTo>
                    <a:lnTo>
                      <a:pt x="67221" y="419633"/>
                    </a:lnTo>
                    <a:lnTo>
                      <a:pt x="67602" y="419633"/>
                    </a:lnTo>
                    <a:lnTo>
                      <a:pt x="69240" y="423443"/>
                    </a:lnTo>
                    <a:lnTo>
                      <a:pt x="69799" y="423443"/>
                    </a:lnTo>
                    <a:lnTo>
                      <a:pt x="70180" y="424713"/>
                    </a:lnTo>
                    <a:lnTo>
                      <a:pt x="70345" y="424713"/>
                    </a:lnTo>
                    <a:lnTo>
                      <a:pt x="69303" y="422173"/>
                    </a:lnTo>
                    <a:lnTo>
                      <a:pt x="70561" y="422173"/>
                    </a:lnTo>
                    <a:lnTo>
                      <a:pt x="71285" y="424713"/>
                    </a:lnTo>
                    <a:lnTo>
                      <a:pt x="73304" y="425983"/>
                    </a:lnTo>
                    <a:lnTo>
                      <a:pt x="73088" y="427253"/>
                    </a:lnTo>
                    <a:lnTo>
                      <a:pt x="71501" y="425983"/>
                    </a:lnTo>
                    <a:lnTo>
                      <a:pt x="73799" y="428523"/>
                    </a:lnTo>
                    <a:lnTo>
                      <a:pt x="73329" y="427342"/>
                    </a:lnTo>
                    <a:lnTo>
                      <a:pt x="74447" y="429755"/>
                    </a:lnTo>
                    <a:lnTo>
                      <a:pt x="74269" y="429590"/>
                    </a:lnTo>
                    <a:lnTo>
                      <a:pt x="74091" y="429488"/>
                    </a:lnTo>
                    <a:lnTo>
                      <a:pt x="74320" y="429806"/>
                    </a:lnTo>
                    <a:lnTo>
                      <a:pt x="74472" y="429869"/>
                    </a:lnTo>
                    <a:lnTo>
                      <a:pt x="74841" y="430568"/>
                    </a:lnTo>
                    <a:lnTo>
                      <a:pt x="74790" y="431063"/>
                    </a:lnTo>
                    <a:lnTo>
                      <a:pt x="74599" y="431063"/>
                    </a:lnTo>
                    <a:lnTo>
                      <a:pt x="76758" y="432333"/>
                    </a:lnTo>
                    <a:lnTo>
                      <a:pt x="77635" y="436143"/>
                    </a:lnTo>
                    <a:lnTo>
                      <a:pt x="79463" y="438683"/>
                    </a:lnTo>
                    <a:lnTo>
                      <a:pt x="78917" y="438683"/>
                    </a:lnTo>
                    <a:lnTo>
                      <a:pt x="79921" y="439953"/>
                    </a:lnTo>
                    <a:lnTo>
                      <a:pt x="80962" y="439953"/>
                    </a:lnTo>
                    <a:lnTo>
                      <a:pt x="81318" y="441223"/>
                    </a:lnTo>
                    <a:lnTo>
                      <a:pt x="80645" y="438683"/>
                    </a:lnTo>
                    <a:lnTo>
                      <a:pt x="81711" y="438683"/>
                    </a:lnTo>
                    <a:lnTo>
                      <a:pt x="81991" y="441223"/>
                    </a:lnTo>
                    <a:lnTo>
                      <a:pt x="85217" y="441223"/>
                    </a:lnTo>
                    <a:lnTo>
                      <a:pt x="86868" y="446303"/>
                    </a:lnTo>
                    <a:lnTo>
                      <a:pt x="86436" y="446303"/>
                    </a:lnTo>
                    <a:lnTo>
                      <a:pt x="85394" y="445033"/>
                    </a:lnTo>
                    <a:lnTo>
                      <a:pt x="85166" y="443763"/>
                    </a:lnTo>
                    <a:lnTo>
                      <a:pt x="84518" y="443763"/>
                    </a:lnTo>
                    <a:lnTo>
                      <a:pt x="86220" y="446303"/>
                    </a:lnTo>
                    <a:lnTo>
                      <a:pt x="87960" y="448843"/>
                    </a:lnTo>
                    <a:lnTo>
                      <a:pt x="86918" y="448843"/>
                    </a:lnTo>
                    <a:lnTo>
                      <a:pt x="86296" y="447548"/>
                    </a:lnTo>
                    <a:lnTo>
                      <a:pt x="85217" y="446532"/>
                    </a:lnTo>
                    <a:lnTo>
                      <a:pt x="84772" y="446303"/>
                    </a:lnTo>
                    <a:lnTo>
                      <a:pt x="85394" y="446303"/>
                    </a:lnTo>
                    <a:lnTo>
                      <a:pt x="84518" y="443763"/>
                    </a:lnTo>
                    <a:lnTo>
                      <a:pt x="83146" y="443763"/>
                    </a:lnTo>
                    <a:lnTo>
                      <a:pt x="84480" y="446303"/>
                    </a:lnTo>
                    <a:lnTo>
                      <a:pt x="84975" y="446989"/>
                    </a:lnTo>
                    <a:lnTo>
                      <a:pt x="85509" y="447675"/>
                    </a:lnTo>
                    <a:lnTo>
                      <a:pt x="86741" y="448843"/>
                    </a:lnTo>
                    <a:lnTo>
                      <a:pt x="89903" y="452653"/>
                    </a:lnTo>
                    <a:lnTo>
                      <a:pt x="88849" y="448843"/>
                    </a:lnTo>
                    <a:lnTo>
                      <a:pt x="91198" y="453923"/>
                    </a:lnTo>
                    <a:lnTo>
                      <a:pt x="90195" y="452653"/>
                    </a:lnTo>
                    <a:lnTo>
                      <a:pt x="90055" y="452653"/>
                    </a:lnTo>
                    <a:lnTo>
                      <a:pt x="90728" y="453923"/>
                    </a:lnTo>
                    <a:lnTo>
                      <a:pt x="91757" y="456463"/>
                    </a:lnTo>
                    <a:lnTo>
                      <a:pt x="92646" y="457733"/>
                    </a:lnTo>
                    <a:lnTo>
                      <a:pt x="96951" y="457733"/>
                    </a:lnTo>
                    <a:lnTo>
                      <a:pt x="97370" y="459003"/>
                    </a:lnTo>
                    <a:lnTo>
                      <a:pt x="98945" y="459003"/>
                    </a:lnTo>
                    <a:lnTo>
                      <a:pt x="105168" y="459003"/>
                    </a:lnTo>
                    <a:lnTo>
                      <a:pt x="104584" y="457733"/>
                    </a:lnTo>
                    <a:lnTo>
                      <a:pt x="110045" y="455193"/>
                    </a:lnTo>
                    <a:lnTo>
                      <a:pt x="104368" y="460273"/>
                    </a:lnTo>
                    <a:lnTo>
                      <a:pt x="109893" y="459003"/>
                    </a:lnTo>
                    <a:lnTo>
                      <a:pt x="120421" y="459003"/>
                    </a:lnTo>
                    <a:lnTo>
                      <a:pt x="120599" y="460057"/>
                    </a:lnTo>
                    <a:lnTo>
                      <a:pt x="121539" y="459003"/>
                    </a:lnTo>
                    <a:lnTo>
                      <a:pt x="124460" y="459003"/>
                    </a:lnTo>
                    <a:lnTo>
                      <a:pt x="128181" y="457733"/>
                    </a:lnTo>
                    <a:lnTo>
                      <a:pt x="129844" y="457733"/>
                    </a:lnTo>
                    <a:lnTo>
                      <a:pt x="130289" y="457606"/>
                    </a:lnTo>
                    <a:lnTo>
                      <a:pt x="130429" y="457657"/>
                    </a:lnTo>
                    <a:lnTo>
                      <a:pt x="130733" y="457733"/>
                    </a:lnTo>
                    <a:lnTo>
                      <a:pt x="131102" y="457771"/>
                    </a:lnTo>
                    <a:lnTo>
                      <a:pt x="130873" y="457669"/>
                    </a:lnTo>
                    <a:lnTo>
                      <a:pt x="130556" y="457593"/>
                    </a:lnTo>
                    <a:lnTo>
                      <a:pt x="130365" y="457581"/>
                    </a:lnTo>
                    <a:lnTo>
                      <a:pt x="133985" y="456463"/>
                    </a:lnTo>
                    <a:lnTo>
                      <a:pt x="135674" y="456463"/>
                    </a:lnTo>
                    <a:lnTo>
                      <a:pt x="138328" y="457733"/>
                    </a:lnTo>
                    <a:lnTo>
                      <a:pt x="138404" y="456463"/>
                    </a:lnTo>
                    <a:lnTo>
                      <a:pt x="142468" y="456463"/>
                    </a:lnTo>
                    <a:lnTo>
                      <a:pt x="142735" y="457733"/>
                    </a:lnTo>
                    <a:lnTo>
                      <a:pt x="143027" y="457733"/>
                    </a:lnTo>
                    <a:lnTo>
                      <a:pt x="143802" y="457733"/>
                    </a:lnTo>
                    <a:lnTo>
                      <a:pt x="143903" y="457517"/>
                    </a:lnTo>
                    <a:lnTo>
                      <a:pt x="145453" y="457098"/>
                    </a:lnTo>
                    <a:lnTo>
                      <a:pt x="144106" y="457047"/>
                    </a:lnTo>
                    <a:lnTo>
                      <a:pt x="144386" y="456463"/>
                    </a:lnTo>
                    <a:lnTo>
                      <a:pt x="147218" y="457733"/>
                    </a:lnTo>
                    <a:lnTo>
                      <a:pt x="149948" y="456463"/>
                    </a:lnTo>
                    <a:lnTo>
                      <a:pt x="156451" y="456463"/>
                    </a:lnTo>
                    <a:lnTo>
                      <a:pt x="157353" y="455193"/>
                    </a:lnTo>
                    <a:lnTo>
                      <a:pt x="158965" y="454621"/>
                    </a:lnTo>
                    <a:lnTo>
                      <a:pt x="159359" y="454583"/>
                    </a:lnTo>
                    <a:lnTo>
                      <a:pt x="159702" y="454431"/>
                    </a:lnTo>
                    <a:lnTo>
                      <a:pt x="159931" y="454279"/>
                    </a:lnTo>
                    <a:lnTo>
                      <a:pt x="160401" y="454101"/>
                    </a:lnTo>
                    <a:lnTo>
                      <a:pt x="160172" y="453923"/>
                    </a:lnTo>
                    <a:lnTo>
                      <a:pt x="160477" y="453923"/>
                    </a:lnTo>
                    <a:lnTo>
                      <a:pt x="160401" y="454101"/>
                    </a:lnTo>
                    <a:lnTo>
                      <a:pt x="160896" y="453923"/>
                    </a:lnTo>
                    <a:lnTo>
                      <a:pt x="162179" y="453923"/>
                    </a:lnTo>
                    <a:lnTo>
                      <a:pt x="161798" y="455193"/>
                    </a:lnTo>
                    <a:lnTo>
                      <a:pt x="162115" y="455193"/>
                    </a:lnTo>
                    <a:lnTo>
                      <a:pt x="163410" y="455803"/>
                    </a:lnTo>
                    <a:lnTo>
                      <a:pt x="164426" y="455193"/>
                    </a:lnTo>
                    <a:lnTo>
                      <a:pt x="168605" y="455193"/>
                    </a:lnTo>
                    <a:lnTo>
                      <a:pt x="166916" y="453923"/>
                    </a:lnTo>
                    <a:lnTo>
                      <a:pt x="174790" y="453923"/>
                    </a:lnTo>
                    <a:lnTo>
                      <a:pt x="176085" y="455193"/>
                    </a:lnTo>
                    <a:lnTo>
                      <a:pt x="177419" y="455193"/>
                    </a:lnTo>
                    <a:lnTo>
                      <a:pt x="178181" y="453923"/>
                    </a:lnTo>
                    <a:lnTo>
                      <a:pt x="175171" y="453923"/>
                    </a:lnTo>
                    <a:lnTo>
                      <a:pt x="182130" y="452805"/>
                    </a:lnTo>
                    <a:lnTo>
                      <a:pt x="182930" y="453923"/>
                    </a:lnTo>
                    <a:lnTo>
                      <a:pt x="184454" y="452653"/>
                    </a:lnTo>
                    <a:lnTo>
                      <a:pt x="189128" y="452653"/>
                    </a:lnTo>
                    <a:lnTo>
                      <a:pt x="189128" y="452894"/>
                    </a:lnTo>
                    <a:lnTo>
                      <a:pt x="189509" y="452716"/>
                    </a:lnTo>
                    <a:lnTo>
                      <a:pt x="192760" y="452653"/>
                    </a:lnTo>
                    <a:lnTo>
                      <a:pt x="193217" y="453923"/>
                    </a:lnTo>
                    <a:lnTo>
                      <a:pt x="194614" y="452653"/>
                    </a:lnTo>
                    <a:lnTo>
                      <a:pt x="198742" y="452653"/>
                    </a:lnTo>
                    <a:lnTo>
                      <a:pt x="199212" y="453923"/>
                    </a:lnTo>
                    <a:lnTo>
                      <a:pt x="198513" y="455193"/>
                    </a:lnTo>
                    <a:lnTo>
                      <a:pt x="200291" y="453923"/>
                    </a:lnTo>
                    <a:lnTo>
                      <a:pt x="199072" y="452653"/>
                    </a:lnTo>
                    <a:lnTo>
                      <a:pt x="201790" y="452653"/>
                    </a:lnTo>
                    <a:lnTo>
                      <a:pt x="200291" y="453923"/>
                    </a:lnTo>
                    <a:lnTo>
                      <a:pt x="205435" y="453923"/>
                    </a:lnTo>
                    <a:lnTo>
                      <a:pt x="203238" y="455193"/>
                    </a:lnTo>
                    <a:lnTo>
                      <a:pt x="209054" y="455193"/>
                    </a:lnTo>
                    <a:lnTo>
                      <a:pt x="209156" y="453923"/>
                    </a:lnTo>
                    <a:lnTo>
                      <a:pt x="216027" y="452653"/>
                    </a:lnTo>
                    <a:lnTo>
                      <a:pt x="216331" y="450113"/>
                    </a:lnTo>
                    <a:lnTo>
                      <a:pt x="222859" y="450113"/>
                    </a:lnTo>
                    <a:lnTo>
                      <a:pt x="224663" y="448843"/>
                    </a:lnTo>
                    <a:lnTo>
                      <a:pt x="223837" y="450113"/>
                    </a:lnTo>
                    <a:lnTo>
                      <a:pt x="228396" y="451383"/>
                    </a:lnTo>
                    <a:lnTo>
                      <a:pt x="233972" y="451383"/>
                    </a:lnTo>
                    <a:lnTo>
                      <a:pt x="230606" y="450113"/>
                    </a:lnTo>
                    <a:lnTo>
                      <a:pt x="231406" y="450113"/>
                    </a:lnTo>
                    <a:lnTo>
                      <a:pt x="233083" y="449503"/>
                    </a:lnTo>
                    <a:lnTo>
                      <a:pt x="233629" y="449351"/>
                    </a:lnTo>
                    <a:lnTo>
                      <a:pt x="234289" y="449072"/>
                    </a:lnTo>
                    <a:lnTo>
                      <a:pt x="234848" y="448843"/>
                    </a:lnTo>
                    <a:lnTo>
                      <a:pt x="235102" y="448843"/>
                    </a:lnTo>
                    <a:lnTo>
                      <a:pt x="234810" y="449846"/>
                    </a:lnTo>
                    <a:lnTo>
                      <a:pt x="236740" y="448843"/>
                    </a:lnTo>
                    <a:lnTo>
                      <a:pt x="241884" y="451383"/>
                    </a:lnTo>
                    <a:lnTo>
                      <a:pt x="242506" y="448843"/>
                    </a:lnTo>
                    <a:lnTo>
                      <a:pt x="246418" y="450024"/>
                    </a:lnTo>
                    <a:lnTo>
                      <a:pt x="247091" y="448843"/>
                    </a:lnTo>
                    <a:lnTo>
                      <a:pt x="248196" y="446303"/>
                    </a:lnTo>
                    <a:lnTo>
                      <a:pt x="248754" y="445033"/>
                    </a:lnTo>
                    <a:lnTo>
                      <a:pt x="249072" y="445033"/>
                    </a:lnTo>
                    <a:lnTo>
                      <a:pt x="249682" y="443763"/>
                    </a:lnTo>
                    <a:lnTo>
                      <a:pt x="251485" y="439953"/>
                    </a:lnTo>
                    <a:lnTo>
                      <a:pt x="252082" y="439953"/>
                    </a:lnTo>
                    <a:lnTo>
                      <a:pt x="253911" y="438683"/>
                    </a:lnTo>
                    <a:lnTo>
                      <a:pt x="253174" y="438683"/>
                    </a:lnTo>
                    <a:lnTo>
                      <a:pt x="251434" y="439953"/>
                    </a:lnTo>
                    <a:lnTo>
                      <a:pt x="252831" y="437413"/>
                    </a:lnTo>
                    <a:lnTo>
                      <a:pt x="254355" y="438683"/>
                    </a:lnTo>
                    <a:lnTo>
                      <a:pt x="256209" y="433603"/>
                    </a:lnTo>
                    <a:lnTo>
                      <a:pt x="256667" y="432333"/>
                    </a:lnTo>
                    <a:lnTo>
                      <a:pt x="257111" y="433108"/>
                    </a:lnTo>
                    <a:lnTo>
                      <a:pt x="257035" y="433514"/>
                    </a:lnTo>
                    <a:lnTo>
                      <a:pt x="257403" y="433590"/>
                    </a:lnTo>
                    <a:lnTo>
                      <a:pt x="257657" y="433628"/>
                    </a:lnTo>
                    <a:lnTo>
                      <a:pt x="257644" y="433133"/>
                    </a:lnTo>
                    <a:lnTo>
                      <a:pt x="258025" y="432333"/>
                    </a:lnTo>
                    <a:lnTo>
                      <a:pt x="259613" y="431063"/>
                    </a:lnTo>
                    <a:lnTo>
                      <a:pt x="259892" y="431063"/>
                    </a:lnTo>
                    <a:lnTo>
                      <a:pt x="258711" y="429793"/>
                    </a:lnTo>
                    <a:lnTo>
                      <a:pt x="259892" y="428523"/>
                    </a:lnTo>
                    <a:lnTo>
                      <a:pt x="261061" y="427253"/>
                    </a:lnTo>
                    <a:lnTo>
                      <a:pt x="262064" y="424713"/>
                    </a:lnTo>
                    <a:lnTo>
                      <a:pt x="262572" y="423443"/>
                    </a:lnTo>
                    <a:lnTo>
                      <a:pt x="263982" y="425983"/>
                    </a:lnTo>
                    <a:lnTo>
                      <a:pt x="264363" y="420903"/>
                    </a:lnTo>
                    <a:lnTo>
                      <a:pt x="266776" y="420903"/>
                    </a:lnTo>
                    <a:lnTo>
                      <a:pt x="265887" y="419633"/>
                    </a:lnTo>
                    <a:lnTo>
                      <a:pt x="269405" y="415823"/>
                    </a:lnTo>
                    <a:lnTo>
                      <a:pt x="268668" y="414553"/>
                    </a:lnTo>
                    <a:lnTo>
                      <a:pt x="269963" y="413283"/>
                    </a:lnTo>
                    <a:lnTo>
                      <a:pt x="271703" y="413283"/>
                    </a:lnTo>
                    <a:lnTo>
                      <a:pt x="271881" y="412013"/>
                    </a:lnTo>
                    <a:lnTo>
                      <a:pt x="273126" y="412013"/>
                    </a:lnTo>
                    <a:lnTo>
                      <a:pt x="275755" y="408203"/>
                    </a:lnTo>
                    <a:lnTo>
                      <a:pt x="277622" y="405701"/>
                    </a:lnTo>
                    <a:lnTo>
                      <a:pt x="277583" y="406006"/>
                    </a:lnTo>
                    <a:lnTo>
                      <a:pt x="277812" y="405282"/>
                    </a:lnTo>
                    <a:lnTo>
                      <a:pt x="277672" y="405434"/>
                    </a:lnTo>
                    <a:lnTo>
                      <a:pt x="277964" y="403123"/>
                    </a:lnTo>
                    <a:lnTo>
                      <a:pt x="278980" y="403123"/>
                    </a:lnTo>
                    <a:lnTo>
                      <a:pt x="278930" y="401853"/>
                    </a:lnTo>
                    <a:lnTo>
                      <a:pt x="279933" y="400583"/>
                    </a:lnTo>
                    <a:lnTo>
                      <a:pt x="278803" y="401853"/>
                    </a:lnTo>
                    <a:lnTo>
                      <a:pt x="279628" y="400583"/>
                    </a:lnTo>
                    <a:lnTo>
                      <a:pt x="278511" y="399313"/>
                    </a:lnTo>
                    <a:lnTo>
                      <a:pt x="280365" y="398043"/>
                    </a:lnTo>
                    <a:lnTo>
                      <a:pt x="281381" y="395503"/>
                    </a:lnTo>
                    <a:lnTo>
                      <a:pt x="282105" y="395503"/>
                    </a:lnTo>
                    <a:lnTo>
                      <a:pt x="281940" y="396773"/>
                    </a:lnTo>
                    <a:lnTo>
                      <a:pt x="282702" y="395503"/>
                    </a:lnTo>
                    <a:lnTo>
                      <a:pt x="283248" y="395503"/>
                    </a:lnTo>
                    <a:lnTo>
                      <a:pt x="283819" y="392963"/>
                    </a:lnTo>
                    <a:lnTo>
                      <a:pt x="284391" y="390423"/>
                    </a:lnTo>
                    <a:lnTo>
                      <a:pt x="281825" y="392963"/>
                    </a:lnTo>
                    <a:lnTo>
                      <a:pt x="281203" y="392963"/>
                    </a:lnTo>
                    <a:lnTo>
                      <a:pt x="282041" y="390423"/>
                    </a:lnTo>
                    <a:lnTo>
                      <a:pt x="284391" y="390423"/>
                    </a:lnTo>
                    <a:lnTo>
                      <a:pt x="284276" y="387883"/>
                    </a:lnTo>
                    <a:lnTo>
                      <a:pt x="285292" y="386613"/>
                    </a:lnTo>
                    <a:lnTo>
                      <a:pt x="286461" y="385343"/>
                    </a:lnTo>
                    <a:lnTo>
                      <a:pt x="287528" y="384073"/>
                    </a:lnTo>
                    <a:lnTo>
                      <a:pt x="286626" y="385343"/>
                    </a:lnTo>
                    <a:lnTo>
                      <a:pt x="287426" y="389153"/>
                    </a:lnTo>
                    <a:lnTo>
                      <a:pt x="289890" y="385343"/>
                    </a:lnTo>
                    <a:lnTo>
                      <a:pt x="288721" y="387883"/>
                    </a:lnTo>
                    <a:lnTo>
                      <a:pt x="288671" y="389153"/>
                    </a:lnTo>
                    <a:lnTo>
                      <a:pt x="288213" y="390423"/>
                    </a:lnTo>
                    <a:lnTo>
                      <a:pt x="288772" y="389153"/>
                    </a:lnTo>
                    <a:lnTo>
                      <a:pt x="290563" y="385343"/>
                    </a:lnTo>
                    <a:lnTo>
                      <a:pt x="291414" y="386613"/>
                    </a:lnTo>
                    <a:lnTo>
                      <a:pt x="292252" y="386613"/>
                    </a:lnTo>
                    <a:lnTo>
                      <a:pt x="294271" y="384073"/>
                    </a:lnTo>
                    <a:lnTo>
                      <a:pt x="292303" y="385343"/>
                    </a:lnTo>
                    <a:lnTo>
                      <a:pt x="292290" y="384073"/>
                    </a:lnTo>
                    <a:lnTo>
                      <a:pt x="291719" y="385343"/>
                    </a:lnTo>
                    <a:lnTo>
                      <a:pt x="291350" y="385343"/>
                    </a:lnTo>
                    <a:lnTo>
                      <a:pt x="291566" y="384073"/>
                    </a:lnTo>
                    <a:lnTo>
                      <a:pt x="291795" y="382803"/>
                    </a:lnTo>
                    <a:lnTo>
                      <a:pt x="291947" y="381901"/>
                    </a:lnTo>
                    <a:lnTo>
                      <a:pt x="289496" y="382803"/>
                    </a:lnTo>
                    <a:lnTo>
                      <a:pt x="294208" y="376453"/>
                    </a:lnTo>
                    <a:lnTo>
                      <a:pt x="295148" y="375183"/>
                    </a:lnTo>
                    <a:lnTo>
                      <a:pt x="294932" y="375323"/>
                    </a:lnTo>
                    <a:lnTo>
                      <a:pt x="295998" y="374040"/>
                    </a:lnTo>
                    <a:lnTo>
                      <a:pt x="296037" y="373913"/>
                    </a:lnTo>
                    <a:lnTo>
                      <a:pt x="296938" y="372643"/>
                    </a:lnTo>
                    <a:lnTo>
                      <a:pt x="298234" y="371373"/>
                    </a:lnTo>
                    <a:lnTo>
                      <a:pt x="298513" y="371373"/>
                    </a:lnTo>
                    <a:lnTo>
                      <a:pt x="299631" y="368833"/>
                    </a:lnTo>
                    <a:lnTo>
                      <a:pt x="300189" y="368833"/>
                    </a:lnTo>
                    <a:lnTo>
                      <a:pt x="300748" y="367563"/>
                    </a:lnTo>
                    <a:lnTo>
                      <a:pt x="301307" y="366293"/>
                    </a:lnTo>
                    <a:lnTo>
                      <a:pt x="301447" y="366826"/>
                    </a:lnTo>
                    <a:lnTo>
                      <a:pt x="301752" y="366293"/>
                    </a:lnTo>
                    <a:lnTo>
                      <a:pt x="302488" y="365023"/>
                    </a:lnTo>
                    <a:lnTo>
                      <a:pt x="303212" y="363753"/>
                    </a:lnTo>
                    <a:lnTo>
                      <a:pt x="303377" y="363753"/>
                    </a:lnTo>
                    <a:lnTo>
                      <a:pt x="304266" y="361213"/>
                    </a:lnTo>
                    <a:lnTo>
                      <a:pt x="305460" y="359943"/>
                    </a:lnTo>
                    <a:lnTo>
                      <a:pt x="305231" y="359943"/>
                    </a:lnTo>
                    <a:lnTo>
                      <a:pt x="305485" y="359422"/>
                    </a:lnTo>
                    <a:lnTo>
                      <a:pt x="305689" y="359524"/>
                    </a:lnTo>
                    <a:lnTo>
                      <a:pt x="306171" y="359295"/>
                    </a:lnTo>
                    <a:lnTo>
                      <a:pt x="306679" y="358673"/>
                    </a:lnTo>
                    <a:lnTo>
                      <a:pt x="305498" y="359371"/>
                    </a:lnTo>
                    <a:lnTo>
                      <a:pt x="305841" y="358673"/>
                    </a:lnTo>
                    <a:lnTo>
                      <a:pt x="306285" y="358673"/>
                    </a:lnTo>
                    <a:lnTo>
                      <a:pt x="306959" y="357403"/>
                    </a:lnTo>
                    <a:lnTo>
                      <a:pt x="307289" y="357403"/>
                    </a:lnTo>
                    <a:lnTo>
                      <a:pt x="308965" y="354863"/>
                    </a:lnTo>
                    <a:lnTo>
                      <a:pt x="308292" y="354863"/>
                    </a:lnTo>
                    <a:lnTo>
                      <a:pt x="309194" y="353593"/>
                    </a:lnTo>
                    <a:lnTo>
                      <a:pt x="309753" y="352323"/>
                    </a:lnTo>
                    <a:lnTo>
                      <a:pt x="309867" y="353593"/>
                    </a:lnTo>
                    <a:lnTo>
                      <a:pt x="311315" y="352323"/>
                    </a:lnTo>
                    <a:lnTo>
                      <a:pt x="312039" y="351053"/>
                    </a:lnTo>
                    <a:lnTo>
                      <a:pt x="313499" y="348513"/>
                    </a:lnTo>
                    <a:lnTo>
                      <a:pt x="314477" y="347637"/>
                    </a:lnTo>
                    <a:lnTo>
                      <a:pt x="314731" y="345973"/>
                    </a:lnTo>
                    <a:lnTo>
                      <a:pt x="315810" y="345541"/>
                    </a:lnTo>
                    <a:lnTo>
                      <a:pt x="316255" y="344703"/>
                    </a:lnTo>
                    <a:lnTo>
                      <a:pt x="315836" y="345541"/>
                    </a:lnTo>
                    <a:lnTo>
                      <a:pt x="317931" y="344703"/>
                    </a:lnTo>
                    <a:lnTo>
                      <a:pt x="318592" y="343433"/>
                    </a:lnTo>
                    <a:lnTo>
                      <a:pt x="319913" y="340893"/>
                    </a:lnTo>
                    <a:lnTo>
                      <a:pt x="321233" y="338353"/>
                    </a:lnTo>
                    <a:lnTo>
                      <a:pt x="321906" y="337083"/>
                    </a:lnTo>
                    <a:lnTo>
                      <a:pt x="323913" y="333273"/>
                    </a:lnTo>
                    <a:lnTo>
                      <a:pt x="321678" y="333273"/>
                    </a:lnTo>
                    <a:lnTo>
                      <a:pt x="324535" y="332003"/>
                    </a:lnTo>
                    <a:lnTo>
                      <a:pt x="324116" y="331330"/>
                    </a:lnTo>
                    <a:lnTo>
                      <a:pt x="324586" y="330733"/>
                    </a:lnTo>
                    <a:lnTo>
                      <a:pt x="327609" y="326923"/>
                    </a:lnTo>
                    <a:lnTo>
                      <a:pt x="326898" y="328193"/>
                    </a:lnTo>
                    <a:lnTo>
                      <a:pt x="328739" y="328193"/>
                    </a:lnTo>
                    <a:lnTo>
                      <a:pt x="324929" y="333273"/>
                    </a:lnTo>
                    <a:lnTo>
                      <a:pt x="327621" y="330733"/>
                    </a:lnTo>
                    <a:lnTo>
                      <a:pt x="329298" y="328193"/>
                    </a:lnTo>
                    <a:lnTo>
                      <a:pt x="329069" y="326923"/>
                    </a:lnTo>
                    <a:lnTo>
                      <a:pt x="328841" y="325653"/>
                    </a:lnTo>
                    <a:lnTo>
                      <a:pt x="331419" y="323113"/>
                    </a:lnTo>
                    <a:lnTo>
                      <a:pt x="331762" y="324383"/>
                    </a:lnTo>
                    <a:lnTo>
                      <a:pt x="332651" y="320573"/>
                    </a:lnTo>
                    <a:lnTo>
                      <a:pt x="332803" y="320890"/>
                    </a:lnTo>
                    <a:lnTo>
                      <a:pt x="333768" y="318033"/>
                    </a:lnTo>
                    <a:lnTo>
                      <a:pt x="335622" y="315874"/>
                    </a:lnTo>
                    <a:lnTo>
                      <a:pt x="335673" y="315493"/>
                    </a:lnTo>
                    <a:lnTo>
                      <a:pt x="337858" y="314223"/>
                    </a:lnTo>
                    <a:lnTo>
                      <a:pt x="338747" y="311683"/>
                    </a:lnTo>
                    <a:lnTo>
                      <a:pt x="339191" y="310413"/>
                    </a:lnTo>
                    <a:lnTo>
                      <a:pt x="339356" y="309143"/>
                    </a:lnTo>
                    <a:close/>
                  </a:path>
                  <a:path w="821055" h="460375">
                    <a:moveTo>
                      <a:pt x="374484" y="19697"/>
                    </a:moveTo>
                    <a:lnTo>
                      <a:pt x="373532" y="21590"/>
                    </a:lnTo>
                    <a:lnTo>
                      <a:pt x="372694" y="22860"/>
                    </a:lnTo>
                    <a:lnTo>
                      <a:pt x="374154" y="21590"/>
                    </a:lnTo>
                    <a:lnTo>
                      <a:pt x="374484" y="19697"/>
                    </a:lnTo>
                    <a:close/>
                  </a:path>
                  <a:path w="821055" h="460375">
                    <a:moveTo>
                      <a:pt x="374815" y="19050"/>
                    </a:moveTo>
                    <a:lnTo>
                      <a:pt x="374535" y="19380"/>
                    </a:lnTo>
                    <a:lnTo>
                      <a:pt x="374484" y="19697"/>
                    </a:lnTo>
                    <a:lnTo>
                      <a:pt x="374815" y="19050"/>
                    </a:lnTo>
                    <a:close/>
                  </a:path>
                  <a:path w="821055" h="460375">
                    <a:moveTo>
                      <a:pt x="374827" y="17780"/>
                    </a:moveTo>
                    <a:lnTo>
                      <a:pt x="374015" y="19050"/>
                    </a:lnTo>
                    <a:lnTo>
                      <a:pt x="372491" y="21590"/>
                    </a:lnTo>
                    <a:lnTo>
                      <a:pt x="372414" y="22009"/>
                    </a:lnTo>
                    <a:lnTo>
                      <a:pt x="374535" y="19380"/>
                    </a:lnTo>
                    <a:lnTo>
                      <a:pt x="374827" y="17780"/>
                    </a:lnTo>
                    <a:close/>
                  </a:path>
                  <a:path w="821055" h="460375">
                    <a:moveTo>
                      <a:pt x="380301" y="12230"/>
                    </a:moveTo>
                    <a:lnTo>
                      <a:pt x="379704" y="11430"/>
                    </a:lnTo>
                    <a:lnTo>
                      <a:pt x="380301" y="12700"/>
                    </a:lnTo>
                    <a:lnTo>
                      <a:pt x="380301" y="12230"/>
                    </a:lnTo>
                    <a:close/>
                  </a:path>
                  <a:path w="821055" h="460375">
                    <a:moveTo>
                      <a:pt x="380593" y="11036"/>
                    </a:moveTo>
                    <a:lnTo>
                      <a:pt x="380314" y="11430"/>
                    </a:lnTo>
                    <a:lnTo>
                      <a:pt x="380568" y="11163"/>
                    </a:lnTo>
                    <a:lnTo>
                      <a:pt x="380593" y="11036"/>
                    </a:lnTo>
                    <a:close/>
                  </a:path>
                  <a:path w="821055" h="460375">
                    <a:moveTo>
                      <a:pt x="381241" y="10160"/>
                    </a:moveTo>
                    <a:lnTo>
                      <a:pt x="380987" y="8890"/>
                    </a:lnTo>
                    <a:lnTo>
                      <a:pt x="380593" y="11036"/>
                    </a:lnTo>
                    <a:lnTo>
                      <a:pt x="381241" y="10160"/>
                    </a:lnTo>
                    <a:close/>
                  </a:path>
                  <a:path w="821055" h="460375">
                    <a:moveTo>
                      <a:pt x="383374" y="12230"/>
                    </a:moveTo>
                    <a:lnTo>
                      <a:pt x="382714" y="12700"/>
                    </a:lnTo>
                    <a:lnTo>
                      <a:pt x="381927" y="13665"/>
                    </a:lnTo>
                    <a:lnTo>
                      <a:pt x="381876" y="13970"/>
                    </a:lnTo>
                    <a:lnTo>
                      <a:pt x="383374" y="12230"/>
                    </a:lnTo>
                    <a:close/>
                  </a:path>
                  <a:path w="821055" h="460375">
                    <a:moveTo>
                      <a:pt x="384492" y="11430"/>
                    </a:moveTo>
                    <a:lnTo>
                      <a:pt x="384060" y="11430"/>
                    </a:lnTo>
                    <a:lnTo>
                      <a:pt x="383374" y="12230"/>
                    </a:lnTo>
                    <a:lnTo>
                      <a:pt x="384492" y="11430"/>
                    </a:lnTo>
                    <a:close/>
                  </a:path>
                  <a:path w="821055" h="460375">
                    <a:moveTo>
                      <a:pt x="385457" y="1270"/>
                    </a:moveTo>
                    <a:lnTo>
                      <a:pt x="384035" y="1270"/>
                    </a:lnTo>
                    <a:lnTo>
                      <a:pt x="382955" y="2540"/>
                    </a:lnTo>
                    <a:lnTo>
                      <a:pt x="385457" y="1270"/>
                    </a:lnTo>
                    <a:close/>
                  </a:path>
                  <a:path w="821055" h="460375">
                    <a:moveTo>
                      <a:pt x="386892" y="2133"/>
                    </a:moveTo>
                    <a:lnTo>
                      <a:pt x="386740" y="1270"/>
                    </a:lnTo>
                    <a:lnTo>
                      <a:pt x="385457" y="1270"/>
                    </a:lnTo>
                    <a:lnTo>
                      <a:pt x="386892" y="2133"/>
                    </a:lnTo>
                    <a:close/>
                  </a:path>
                  <a:path w="821055" h="460375">
                    <a:moveTo>
                      <a:pt x="387578" y="2540"/>
                    </a:moveTo>
                    <a:lnTo>
                      <a:pt x="386892" y="2133"/>
                    </a:lnTo>
                    <a:lnTo>
                      <a:pt x="386867" y="2692"/>
                    </a:lnTo>
                    <a:lnTo>
                      <a:pt x="386422" y="3327"/>
                    </a:lnTo>
                    <a:lnTo>
                      <a:pt x="386321" y="3746"/>
                    </a:lnTo>
                    <a:lnTo>
                      <a:pt x="387578" y="2540"/>
                    </a:lnTo>
                    <a:close/>
                  </a:path>
                  <a:path w="821055" h="460375">
                    <a:moveTo>
                      <a:pt x="389534" y="5080"/>
                    </a:moveTo>
                    <a:lnTo>
                      <a:pt x="389407" y="3810"/>
                    </a:lnTo>
                    <a:lnTo>
                      <a:pt x="386422" y="3810"/>
                    </a:lnTo>
                    <a:lnTo>
                      <a:pt x="386105" y="3810"/>
                    </a:lnTo>
                    <a:lnTo>
                      <a:pt x="386207" y="3657"/>
                    </a:lnTo>
                    <a:lnTo>
                      <a:pt x="384632" y="2540"/>
                    </a:lnTo>
                    <a:lnTo>
                      <a:pt x="380352" y="3810"/>
                    </a:lnTo>
                    <a:lnTo>
                      <a:pt x="379234" y="3810"/>
                    </a:lnTo>
                    <a:lnTo>
                      <a:pt x="385076" y="5080"/>
                    </a:lnTo>
                    <a:lnTo>
                      <a:pt x="383286" y="3810"/>
                    </a:lnTo>
                    <a:lnTo>
                      <a:pt x="388785" y="5080"/>
                    </a:lnTo>
                    <a:lnTo>
                      <a:pt x="389534" y="5080"/>
                    </a:lnTo>
                    <a:close/>
                  </a:path>
                  <a:path w="821055" h="460375">
                    <a:moveTo>
                      <a:pt x="393115" y="2387"/>
                    </a:moveTo>
                    <a:lnTo>
                      <a:pt x="392798" y="2298"/>
                    </a:lnTo>
                    <a:lnTo>
                      <a:pt x="392620" y="2540"/>
                    </a:lnTo>
                    <a:lnTo>
                      <a:pt x="393115" y="2387"/>
                    </a:lnTo>
                    <a:close/>
                  </a:path>
                  <a:path w="821055" h="460375">
                    <a:moveTo>
                      <a:pt x="393522" y="1270"/>
                    </a:moveTo>
                    <a:lnTo>
                      <a:pt x="388950" y="1270"/>
                    </a:lnTo>
                    <a:lnTo>
                      <a:pt x="392798" y="2298"/>
                    </a:lnTo>
                    <a:lnTo>
                      <a:pt x="393522" y="1270"/>
                    </a:lnTo>
                    <a:close/>
                  </a:path>
                  <a:path w="821055" h="460375">
                    <a:moveTo>
                      <a:pt x="405130" y="2540"/>
                    </a:moveTo>
                    <a:lnTo>
                      <a:pt x="401878" y="3454"/>
                    </a:lnTo>
                    <a:lnTo>
                      <a:pt x="402399" y="3810"/>
                    </a:lnTo>
                    <a:lnTo>
                      <a:pt x="405130" y="2540"/>
                    </a:lnTo>
                    <a:close/>
                  </a:path>
                  <a:path w="821055" h="460375">
                    <a:moveTo>
                      <a:pt x="413804" y="8623"/>
                    </a:moveTo>
                    <a:lnTo>
                      <a:pt x="412965" y="8890"/>
                    </a:lnTo>
                    <a:lnTo>
                      <a:pt x="413715" y="8890"/>
                    </a:lnTo>
                    <a:lnTo>
                      <a:pt x="413804" y="8623"/>
                    </a:lnTo>
                    <a:close/>
                  </a:path>
                  <a:path w="821055" h="460375">
                    <a:moveTo>
                      <a:pt x="425183" y="2540"/>
                    </a:moveTo>
                    <a:lnTo>
                      <a:pt x="424726" y="2692"/>
                    </a:lnTo>
                    <a:lnTo>
                      <a:pt x="425183" y="2540"/>
                    </a:lnTo>
                    <a:close/>
                  </a:path>
                  <a:path w="821055" h="460375">
                    <a:moveTo>
                      <a:pt x="449046" y="2540"/>
                    </a:moveTo>
                    <a:lnTo>
                      <a:pt x="448208" y="1270"/>
                    </a:lnTo>
                    <a:lnTo>
                      <a:pt x="443115" y="1270"/>
                    </a:lnTo>
                    <a:lnTo>
                      <a:pt x="445325" y="2540"/>
                    </a:lnTo>
                    <a:lnTo>
                      <a:pt x="444563" y="2540"/>
                    </a:lnTo>
                    <a:lnTo>
                      <a:pt x="447827" y="3695"/>
                    </a:lnTo>
                    <a:lnTo>
                      <a:pt x="447903" y="2540"/>
                    </a:lnTo>
                    <a:lnTo>
                      <a:pt x="449046" y="2540"/>
                    </a:lnTo>
                    <a:close/>
                  </a:path>
                  <a:path w="821055" h="460375">
                    <a:moveTo>
                      <a:pt x="455764" y="2540"/>
                    </a:moveTo>
                    <a:lnTo>
                      <a:pt x="454698" y="2540"/>
                    </a:lnTo>
                    <a:lnTo>
                      <a:pt x="455625" y="2895"/>
                    </a:lnTo>
                    <a:lnTo>
                      <a:pt x="455764" y="2540"/>
                    </a:lnTo>
                    <a:close/>
                  </a:path>
                  <a:path w="821055" h="460375">
                    <a:moveTo>
                      <a:pt x="466102" y="293370"/>
                    </a:moveTo>
                    <a:lnTo>
                      <a:pt x="464781" y="293624"/>
                    </a:lnTo>
                    <a:lnTo>
                      <a:pt x="465543" y="293789"/>
                    </a:lnTo>
                    <a:lnTo>
                      <a:pt x="466102" y="293370"/>
                    </a:lnTo>
                    <a:close/>
                  </a:path>
                  <a:path w="821055" h="460375">
                    <a:moveTo>
                      <a:pt x="467512" y="114"/>
                    </a:moveTo>
                    <a:lnTo>
                      <a:pt x="467245" y="76"/>
                    </a:lnTo>
                    <a:lnTo>
                      <a:pt x="466940" y="50"/>
                    </a:lnTo>
                    <a:lnTo>
                      <a:pt x="466559" y="0"/>
                    </a:lnTo>
                    <a:lnTo>
                      <a:pt x="466648" y="127"/>
                    </a:lnTo>
                    <a:lnTo>
                      <a:pt x="466674" y="279"/>
                    </a:lnTo>
                    <a:lnTo>
                      <a:pt x="466991" y="254"/>
                    </a:lnTo>
                    <a:lnTo>
                      <a:pt x="467283" y="215"/>
                    </a:lnTo>
                    <a:lnTo>
                      <a:pt x="467512" y="114"/>
                    </a:lnTo>
                    <a:close/>
                  </a:path>
                  <a:path w="821055" h="460375">
                    <a:moveTo>
                      <a:pt x="469303" y="294640"/>
                    </a:moveTo>
                    <a:lnTo>
                      <a:pt x="465543" y="293789"/>
                    </a:lnTo>
                    <a:lnTo>
                      <a:pt x="464439" y="294640"/>
                    </a:lnTo>
                    <a:lnTo>
                      <a:pt x="469303" y="294640"/>
                    </a:lnTo>
                    <a:close/>
                  </a:path>
                  <a:path w="821055" h="460375">
                    <a:moveTo>
                      <a:pt x="476097" y="749"/>
                    </a:moveTo>
                    <a:lnTo>
                      <a:pt x="475259" y="495"/>
                    </a:lnTo>
                    <a:lnTo>
                      <a:pt x="474599" y="495"/>
                    </a:lnTo>
                    <a:lnTo>
                      <a:pt x="473976" y="635"/>
                    </a:lnTo>
                    <a:lnTo>
                      <a:pt x="474637" y="660"/>
                    </a:lnTo>
                    <a:lnTo>
                      <a:pt x="475526" y="660"/>
                    </a:lnTo>
                    <a:lnTo>
                      <a:pt x="476097" y="749"/>
                    </a:lnTo>
                    <a:close/>
                  </a:path>
                  <a:path w="821055" h="460375">
                    <a:moveTo>
                      <a:pt x="476580" y="889"/>
                    </a:moveTo>
                    <a:lnTo>
                      <a:pt x="476313" y="774"/>
                    </a:lnTo>
                    <a:lnTo>
                      <a:pt x="476097" y="749"/>
                    </a:lnTo>
                    <a:lnTo>
                      <a:pt x="476250" y="800"/>
                    </a:lnTo>
                    <a:lnTo>
                      <a:pt x="476580" y="889"/>
                    </a:lnTo>
                    <a:close/>
                  </a:path>
                  <a:path w="821055" h="460375">
                    <a:moveTo>
                      <a:pt x="478447" y="271780"/>
                    </a:moveTo>
                    <a:lnTo>
                      <a:pt x="478129" y="271780"/>
                    </a:lnTo>
                    <a:lnTo>
                      <a:pt x="478358" y="271932"/>
                    </a:lnTo>
                    <a:lnTo>
                      <a:pt x="478447" y="271780"/>
                    </a:lnTo>
                    <a:close/>
                  </a:path>
                  <a:path w="821055" h="460375">
                    <a:moveTo>
                      <a:pt x="482219" y="2540"/>
                    </a:moveTo>
                    <a:lnTo>
                      <a:pt x="481952" y="2133"/>
                    </a:lnTo>
                    <a:lnTo>
                      <a:pt x="481317" y="1270"/>
                    </a:lnTo>
                    <a:lnTo>
                      <a:pt x="482041" y="2540"/>
                    </a:lnTo>
                    <a:lnTo>
                      <a:pt x="482219" y="2540"/>
                    </a:lnTo>
                    <a:close/>
                  </a:path>
                  <a:path w="821055" h="460375">
                    <a:moveTo>
                      <a:pt x="482523" y="271983"/>
                    </a:moveTo>
                    <a:lnTo>
                      <a:pt x="482498" y="271780"/>
                    </a:lnTo>
                    <a:lnTo>
                      <a:pt x="480885" y="271780"/>
                    </a:lnTo>
                    <a:lnTo>
                      <a:pt x="482523" y="271983"/>
                    </a:lnTo>
                    <a:close/>
                  </a:path>
                  <a:path w="821055" h="460375">
                    <a:moveTo>
                      <a:pt x="484174" y="2070"/>
                    </a:moveTo>
                    <a:lnTo>
                      <a:pt x="483577" y="2019"/>
                    </a:lnTo>
                    <a:lnTo>
                      <a:pt x="483146" y="2095"/>
                    </a:lnTo>
                    <a:lnTo>
                      <a:pt x="482803" y="2197"/>
                    </a:lnTo>
                    <a:lnTo>
                      <a:pt x="483133" y="2197"/>
                    </a:lnTo>
                    <a:lnTo>
                      <a:pt x="483552" y="2171"/>
                    </a:lnTo>
                    <a:lnTo>
                      <a:pt x="484174" y="2070"/>
                    </a:lnTo>
                    <a:close/>
                  </a:path>
                  <a:path w="821055" h="460375">
                    <a:moveTo>
                      <a:pt x="487286" y="1790"/>
                    </a:moveTo>
                    <a:lnTo>
                      <a:pt x="485571" y="1866"/>
                    </a:lnTo>
                    <a:lnTo>
                      <a:pt x="487260" y="1968"/>
                    </a:lnTo>
                    <a:lnTo>
                      <a:pt x="487286" y="1790"/>
                    </a:lnTo>
                    <a:close/>
                  </a:path>
                  <a:path w="821055" h="460375">
                    <a:moveTo>
                      <a:pt x="493674" y="63"/>
                    </a:moveTo>
                    <a:lnTo>
                      <a:pt x="492950" y="279"/>
                    </a:lnTo>
                    <a:lnTo>
                      <a:pt x="493179" y="317"/>
                    </a:lnTo>
                    <a:lnTo>
                      <a:pt x="493674" y="63"/>
                    </a:lnTo>
                    <a:close/>
                  </a:path>
                  <a:path w="821055" h="460375">
                    <a:moveTo>
                      <a:pt x="507187" y="295910"/>
                    </a:moveTo>
                    <a:lnTo>
                      <a:pt x="506831" y="295389"/>
                    </a:lnTo>
                    <a:lnTo>
                      <a:pt x="506247" y="295910"/>
                    </a:lnTo>
                    <a:lnTo>
                      <a:pt x="507187" y="295910"/>
                    </a:lnTo>
                    <a:close/>
                  </a:path>
                  <a:path w="821055" h="460375">
                    <a:moveTo>
                      <a:pt x="520331" y="297180"/>
                    </a:moveTo>
                    <a:lnTo>
                      <a:pt x="520306" y="297053"/>
                    </a:lnTo>
                    <a:lnTo>
                      <a:pt x="519976" y="297180"/>
                    </a:lnTo>
                    <a:lnTo>
                      <a:pt x="520331" y="297180"/>
                    </a:lnTo>
                    <a:close/>
                  </a:path>
                  <a:path w="821055" h="460375">
                    <a:moveTo>
                      <a:pt x="523671" y="1270"/>
                    </a:moveTo>
                    <a:lnTo>
                      <a:pt x="523481" y="2540"/>
                    </a:lnTo>
                    <a:lnTo>
                      <a:pt x="523671" y="1270"/>
                    </a:lnTo>
                    <a:close/>
                  </a:path>
                  <a:path w="821055" h="460375">
                    <a:moveTo>
                      <a:pt x="528218" y="1752"/>
                    </a:moveTo>
                    <a:lnTo>
                      <a:pt x="527913" y="1168"/>
                    </a:lnTo>
                    <a:lnTo>
                      <a:pt x="527177" y="1511"/>
                    </a:lnTo>
                    <a:lnTo>
                      <a:pt x="526923" y="1739"/>
                    </a:lnTo>
                    <a:lnTo>
                      <a:pt x="526897" y="1917"/>
                    </a:lnTo>
                    <a:lnTo>
                      <a:pt x="527685" y="1905"/>
                    </a:lnTo>
                    <a:lnTo>
                      <a:pt x="528218" y="1752"/>
                    </a:lnTo>
                    <a:close/>
                  </a:path>
                  <a:path w="821055" h="460375">
                    <a:moveTo>
                      <a:pt x="532815" y="17780"/>
                    </a:moveTo>
                    <a:lnTo>
                      <a:pt x="532307" y="16510"/>
                    </a:lnTo>
                    <a:lnTo>
                      <a:pt x="531342" y="16510"/>
                    </a:lnTo>
                    <a:lnTo>
                      <a:pt x="532815" y="17780"/>
                    </a:lnTo>
                    <a:close/>
                  </a:path>
                  <a:path w="821055" h="460375">
                    <a:moveTo>
                      <a:pt x="534085" y="19050"/>
                    </a:moveTo>
                    <a:lnTo>
                      <a:pt x="534035" y="18732"/>
                    </a:lnTo>
                    <a:lnTo>
                      <a:pt x="533501" y="17780"/>
                    </a:lnTo>
                    <a:lnTo>
                      <a:pt x="534085" y="19050"/>
                    </a:lnTo>
                    <a:close/>
                  </a:path>
                  <a:path w="821055" h="460375">
                    <a:moveTo>
                      <a:pt x="537044" y="25400"/>
                    </a:moveTo>
                    <a:lnTo>
                      <a:pt x="536270" y="24130"/>
                    </a:lnTo>
                    <a:lnTo>
                      <a:pt x="536803" y="25400"/>
                    </a:lnTo>
                    <a:lnTo>
                      <a:pt x="537044" y="25400"/>
                    </a:lnTo>
                    <a:close/>
                  </a:path>
                  <a:path w="821055" h="460375">
                    <a:moveTo>
                      <a:pt x="537514" y="3454"/>
                    </a:moveTo>
                    <a:lnTo>
                      <a:pt x="537273" y="2540"/>
                    </a:lnTo>
                    <a:lnTo>
                      <a:pt x="536587" y="2540"/>
                    </a:lnTo>
                    <a:lnTo>
                      <a:pt x="537514" y="3454"/>
                    </a:lnTo>
                    <a:close/>
                  </a:path>
                  <a:path w="821055" h="460375">
                    <a:moveTo>
                      <a:pt x="537883" y="3810"/>
                    </a:moveTo>
                    <a:lnTo>
                      <a:pt x="537514" y="3454"/>
                    </a:lnTo>
                    <a:lnTo>
                      <a:pt x="537603" y="3810"/>
                    </a:lnTo>
                    <a:lnTo>
                      <a:pt x="537883" y="3810"/>
                    </a:lnTo>
                    <a:close/>
                  </a:path>
                  <a:path w="821055" h="460375">
                    <a:moveTo>
                      <a:pt x="548424" y="22606"/>
                    </a:moveTo>
                    <a:lnTo>
                      <a:pt x="547890" y="21958"/>
                    </a:lnTo>
                    <a:lnTo>
                      <a:pt x="547344" y="21488"/>
                    </a:lnTo>
                    <a:lnTo>
                      <a:pt x="547446" y="21640"/>
                    </a:lnTo>
                    <a:lnTo>
                      <a:pt x="548424" y="22606"/>
                    </a:lnTo>
                    <a:close/>
                  </a:path>
                  <a:path w="821055" h="460375">
                    <a:moveTo>
                      <a:pt x="567131" y="52070"/>
                    </a:moveTo>
                    <a:lnTo>
                      <a:pt x="566597" y="50800"/>
                    </a:lnTo>
                    <a:lnTo>
                      <a:pt x="566216" y="51193"/>
                    </a:lnTo>
                    <a:lnTo>
                      <a:pt x="567131" y="52070"/>
                    </a:lnTo>
                    <a:close/>
                  </a:path>
                  <a:path w="821055" h="460375">
                    <a:moveTo>
                      <a:pt x="568032" y="252730"/>
                    </a:moveTo>
                    <a:lnTo>
                      <a:pt x="567817" y="251193"/>
                    </a:lnTo>
                    <a:lnTo>
                      <a:pt x="566470" y="254000"/>
                    </a:lnTo>
                    <a:lnTo>
                      <a:pt x="568032" y="252730"/>
                    </a:lnTo>
                    <a:close/>
                  </a:path>
                  <a:path w="821055" h="460375">
                    <a:moveTo>
                      <a:pt x="568299" y="250190"/>
                    </a:moveTo>
                    <a:lnTo>
                      <a:pt x="567766" y="250850"/>
                    </a:lnTo>
                    <a:lnTo>
                      <a:pt x="567817" y="251193"/>
                    </a:lnTo>
                    <a:lnTo>
                      <a:pt x="568299" y="250190"/>
                    </a:lnTo>
                    <a:close/>
                  </a:path>
                  <a:path w="821055" h="460375">
                    <a:moveTo>
                      <a:pt x="570166" y="60109"/>
                    </a:moveTo>
                    <a:lnTo>
                      <a:pt x="569849" y="59855"/>
                    </a:lnTo>
                    <a:lnTo>
                      <a:pt x="569696" y="59842"/>
                    </a:lnTo>
                    <a:lnTo>
                      <a:pt x="569836" y="60147"/>
                    </a:lnTo>
                    <a:lnTo>
                      <a:pt x="570026" y="60248"/>
                    </a:lnTo>
                    <a:lnTo>
                      <a:pt x="570166" y="60109"/>
                    </a:lnTo>
                    <a:close/>
                  </a:path>
                  <a:path w="821055" h="460375">
                    <a:moveTo>
                      <a:pt x="571296" y="191770"/>
                    </a:moveTo>
                    <a:lnTo>
                      <a:pt x="569849" y="193040"/>
                    </a:lnTo>
                    <a:lnTo>
                      <a:pt x="571246" y="192176"/>
                    </a:lnTo>
                    <a:lnTo>
                      <a:pt x="571296" y="191770"/>
                    </a:lnTo>
                    <a:close/>
                  </a:path>
                  <a:path w="821055" h="460375">
                    <a:moveTo>
                      <a:pt x="572960" y="96520"/>
                    </a:moveTo>
                    <a:lnTo>
                      <a:pt x="572922" y="96342"/>
                    </a:lnTo>
                    <a:lnTo>
                      <a:pt x="571525" y="94119"/>
                    </a:lnTo>
                    <a:lnTo>
                      <a:pt x="572960" y="96520"/>
                    </a:lnTo>
                    <a:close/>
                  </a:path>
                  <a:path w="821055" h="460375">
                    <a:moveTo>
                      <a:pt x="577684" y="73660"/>
                    </a:moveTo>
                    <a:lnTo>
                      <a:pt x="577291" y="72390"/>
                    </a:lnTo>
                    <a:lnTo>
                      <a:pt x="576224" y="70967"/>
                    </a:lnTo>
                    <a:lnTo>
                      <a:pt x="575373" y="69850"/>
                    </a:lnTo>
                    <a:lnTo>
                      <a:pt x="576237" y="73660"/>
                    </a:lnTo>
                    <a:lnTo>
                      <a:pt x="576719" y="73660"/>
                    </a:lnTo>
                    <a:lnTo>
                      <a:pt x="576757" y="72390"/>
                    </a:lnTo>
                    <a:lnTo>
                      <a:pt x="577684" y="73660"/>
                    </a:lnTo>
                    <a:close/>
                  </a:path>
                  <a:path w="821055" h="460375">
                    <a:moveTo>
                      <a:pt x="583869" y="83820"/>
                    </a:moveTo>
                    <a:lnTo>
                      <a:pt x="582917" y="81381"/>
                    </a:lnTo>
                    <a:lnTo>
                      <a:pt x="582803" y="82842"/>
                    </a:lnTo>
                    <a:lnTo>
                      <a:pt x="583869" y="83820"/>
                    </a:lnTo>
                    <a:close/>
                  </a:path>
                  <a:path w="821055" h="460375">
                    <a:moveTo>
                      <a:pt x="583895" y="82550"/>
                    </a:moveTo>
                    <a:lnTo>
                      <a:pt x="581901" y="78740"/>
                    </a:lnTo>
                    <a:lnTo>
                      <a:pt x="582917" y="81381"/>
                    </a:lnTo>
                    <a:lnTo>
                      <a:pt x="583895" y="82550"/>
                    </a:lnTo>
                    <a:close/>
                  </a:path>
                  <a:path w="821055" h="460375">
                    <a:moveTo>
                      <a:pt x="584809" y="86537"/>
                    </a:moveTo>
                    <a:lnTo>
                      <a:pt x="584454" y="85940"/>
                    </a:lnTo>
                    <a:lnTo>
                      <a:pt x="584174" y="85699"/>
                    </a:lnTo>
                    <a:lnTo>
                      <a:pt x="583946" y="85559"/>
                    </a:lnTo>
                    <a:lnTo>
                      <a:pt x="584187" y="85940"/>
                    </a:lnTo>
                    <a:lnTo>
                      <a:pt x="584454" y="86296"/>
                    </a:lnTo>
                    <a:lnTo>
                      <a:pt x="584809" y="86537"/>
                    </a:lnTo>
                    <a:close/>
                  </a:path>
                  <a:path w="821055" h="460375">
                    <a:moveTo>
                      <a:pt x="585063" y="215900"/>
                    </a:moveTo>
                    <a:lnTo>
                      <a:pt x="584327" y="214985"/>
                    </a:lnTo>
                    <a:lnTo>
                      <a:pt x="583869" y="215900"/>
                    </a:lnTo>
                    <a:lnTo>
                      <a:pt x="583692" y="216763"/>
                    </a:lnTo>
                    <a:lnTo>
                      <a:pt x="585063" y="215900"/>
                    </a:lnTo>
                    <a:close/>
                  </a:path>
                  <a:path w="821055" h="460375">
                    <a:moveTo>
                      <a:pt x="593369" y="98780"/>
                    </a:moveTo>
                    <a:close/>
                  </a:path>
                  <a:path w="821055" h="460375">
                    <a:moveTo>
                      <a:pt x="593966" y="100380"/>
                    </a:moveTo>
                    <a:close/>
                  </a:path>
                  <a:path w="821055" h="460375">
                    <a:moveTo>
                      <a:pt x="594334" y="99148"/>
                    </a:moveTo>
                    <a:lnTo>
                      <a:pt x="592696" y="97243"/>
                    </a:lnTo>
                    <a:lnTo>
                      <a:pt x="593356" y="98742"/>
                    </a:lnTo>
                    <a:lnTo>
                      <a:pt x="593534" y="98640"/>
                    </a:lnTo>
                    <a:lnTo>
                      <a:pt x="593775" y="98602"/>
                    </a:lnTo>
                    <a:lnTo>
                      <a:pt x="594334" y="99148"/>
                    </a:lnTo>
                    <a:close/>
                  </a:path>
                  <a:path w="821055" h="460375">
                    <a:moveTo>
                      <a:pt x="595503" y="102870"/>
                    </a:moveTo>
                    <a:lnTo>
                      <a:pt x="593966" y="100380"/>
                    </a:lnTo>
                    <a:lnTo>
                      <a:pt x="594588" y="102870"/>
                    </a:lnTo>
                    <a:lnTo>
                      <a:pt x="595503" y="102870"/>
                    </a:lnTo>
                    <a:close/>
                  </a:path>
                  <a:path w="821055" h="460375">
                    <a:moveTo>
                      <a:pt x="597916" y="143510"/>
                    </a:moveTo>
                    <a:lnTo>
                      <a:pt x="597763" y="142684"/>
                    </a:lnTo>
                    <a:lnTo>
                      <a:pt x="597674" y="142951"/>
                    </a:lnTo>
                    <a:lnTo>
                      <a:pt x="597509" y="143510"/>
                    </a:lnTo>
                    <a:lnTo>
                      <a:pt x="597916" y="143510"/>
                    </a:lnTo>
                    <a:close/>
                  </a:path>
                  <a:path w="821055" h="460375">
                    <a:moveTo>
                      <a:pt x="597941" y="143510"/>
                    </a:moveTo>
                    <a:lnTo>
                      <a:pt x="597827" y="142481"/>
                    </a:lnTo>
                    <a:lnTo>
                      <a:pt x="597814" y="142951"/>
                    </a:lnTo>
                    <a:lnTo>
                      <a:pt x="597941" y="143510"/>
                    </a:lnTo>
                    <a:close/>
                  </a:path>
                  <a:path w="821055" h="460375">
                    <a:moveTo>
                      <a:pt x="599351" y="183578"/>
                    </a:moveTo>
                    <a:lnTo>
                      <a:pt x="598500" y="184150"/>
                    </a:lnTo>
                    <a:lnTo>
                      <a:pt x="599059" y="184150"/>
                    </a:lnTo>
                    <a:lnTo>
                      <a:pt x="599351" y="183578"/>
                    </a:lnTo>
                    <a:close/>
                  </a:path>
                  <a:path w="821055" h="460375">
                    <a:moveTo>
                      <a:pt x="599643" y="110413"/>
                    </a:moveTo>
                    <a:lnTo>
                      <a:pt x="599592" y="110109"/>
                    </a:lnTo>
                    <a:lnTo>
                      <a:pt x="599465" y="109766"/>
                    </a:lnTo>
                    <a:lnTo>
                      <a:pt x="599465" y="110020"/>
                    </a:lnTo>
                    <a:lnTo>
                      <a:pt x="599541" y="110324"/>
                    </a:lnTo>
                    <a:lnTo>
                      <a:pt x="599643" y="110655"/>
                    </a:lnTo>
                    <a:lnTo>
                      <a:pt x="599643" y="110413"/>
                    </a:lnTo>
                    <a:close/>
                  </a:path>
                  <a:path w="821055" h="460375">
                    <a:moveTo>
                      <a:pt x="604113" y="115570"/>
                    </a:moveTo>
                    <a:lnTo>
                      <a:pt x="603275" y="113030"/>
                    </a:lnTo>
                    <a:lnTo>
                      <a:pt x="601814" y="113030"/>
                    </a:lnTo>
                    <a:lnTo>
                      <a:pt x="602754" y="115570"/>
                    </a:lnTo>
                    <a:lnTo>
                      <a:pt x="604113" y="115570"/>
                    </a:lnTo>
                    <a:close/>
                  </a:path>
                  <a:path w="821055" h="460375">
                    <a:moveTo>
                      <a:pt x="604875" y="117475"/>
                    </a:moveTo>
                    <a:lnTo>
                      <a:pt x="604469" y="115570"/>
                    </a:lnTo>
                    <a:lnTo>
                      <a:pt x="604113" y="115570"/>
                    </a:lnTo>
                    <a:lnTo>
                      <a:pt x="604532" y="116840"/>
                    </a:lnTo>
                    <a:lnTo>
                      <a:pt x="604875" y="117475"/>
                    </a:lnTo>
                    <a:close/>
                  </a:path>
                  <a:path w="821055" h="460375">
                    <a:moveTo>
                      <a:pt x="605904" y="119380"/>
                    </a:moveTo>
                    <a:lnTo>
                      <a:pt x="604875" y="117475"/>
                    </a:lnTo>
                    <a:lnTo>
                      <a:pt x="605282" y="119380"/>
                    </a:lnTo>
                    <a:lnTo>
                      <a:pt x="605904" y="119380"/>
                    </a:lnTo>
                    <a:close/>
                  </a:path>
                  <a:path w="821055" h="460375">
                    <a:moveTo>
                      <a:pt x="608838" y="156984"/>
                    </a:moveTo>
                    <a:lnTo>
                      <a:pt x="608711" y="157480"/>
                    </a:lnTo>
                    <a:lnTo>
                      <a:pt x="608838" y="157480"/>
                    </a:lnTo>
                    <a:lnTo>
                      <a:pt x="608838" y="156984"/>
                    </a:lnTo>
                    <a:close/>
                  </a:path>
                  <a:path w="821055" h="460375">
                    <a:moveTo>
                      <a:pt x="610527" y="157480"/>
                    </a:moveTo>
                    <a:lnTo>
                      <a:pt x="610019" y="156210"/>
                    </a:lnTo>
                    <a:lnTo>
                      <a:pt x="608393" y="158750"/>
                    </a:lnTo>
                    <a:lnTo>
                      <a:pt x="608711" y="157480"/>
                    </a:lnTo>
                    <a:lnTo>
                      <a:pt x="607834" y="157480"/>
                    </a:lnTo>
                    <a:lnTo>
                      <a:pt x="608330" y="160020"/>
                    </a:lnTo>
                    <a:lnTo>
                      <a:pt x="609269" y="160020"/>
                    </a:lnTo>
                    <a:lnTo>
                      <a:pt x="608558" y="163830"/>
                    </a:lnTo>
                    <a:lnTo>
                      <a:pt x="609066" y="161290"/>
                    </a:lnTo>
                    <a:lnTo>
                      <a:pt x="609828" y="160020"/>
                    </a:lnTo>
                    <a:lnTo>
                      <a:pt x="610146" y="160020"/>
                    </a:lnTo>
                    <a:lnTo>
                      <a:pt x="609269" y="158750"/>
                    </a:lnTo>
                    <a:lnTo>
                      <a:pt x="610527" y="157480"/>
                    </a:lnTo>
                    <a:close/>
                  </a:path>
                  <a:path w="821055" h="460375">
                    <a:moveTo>
                      <a:pt x="615315" y="139700"/>
                    </a:moveTo>
                    <a:lnTo>
                      <a:pt x="614743" y="139357"/>
                    </a:lnTo>
                    <a:lnTo>
                      <a:pt x="614972" y="139700"/>
                    </a:lnTo>
                    <a:lnTo>
                      <a:pt x="615315" y="139700"/>
                    </a:lnTo>
                    <a:close/>
                  </a:path>
                  <a:path w="821055" h="460375">
                    <a:moveTo>
                      <a:pt x="616788" y="347903"/>
                    </a:moveTo>
                    <a:lnTo>
                      <a:pt x="616496" y="347738"/>
                    </a:lnTo>
                    <a:lnTo>
                      <a:pt x="616191" y="347332"/>
                    </a:lnTo>
                    <a:lnTo>
                      <a:pt x="615911" y="346938"/>
                    </a:lnTo>
                    <a:lnTo>
                      <a:pt x="616178" y="347484"/>
                    </a:lnTo>
                    <a:lnTo>
                      <a:pt x="616458" y="347891"/>
                    </a:lnTo>
                    <a:lnTo>
                      <a:pt x="616788" y="347903"/>
                    </a:lnTo>
                    <a:close/>
                  </a:path>
                  <a:path w="821055" h="460375">
                    <a:moveTo>
                      <a:pt x="618718" y="146050"/>
                    </a:moveTo>
                    <a:lnTo>
                      <a:pt x="614146" y="139700"/>
                    </a:lnTo>
                    <a:lnTo>
                      <a:pt x="613232" y="138430"/>
                    </a:lnTo>
                    <a:lnTo>
                      <a:pt x="614743" y="139357"/>
                    </a:lnTo>
                    <a:lnTo>
                      <a:pt x="614146" y="138430"/>
                    </a:lnTo>
                    <a:lnTo>
                      <a:pt x="613270" y="137160"/>
                    </a:lnTo>
                    <a:lnTo>
                      <a:pt x="611962" y="134620"/>
                    </a:lnTo>
                    <a:lnTo>
                      <a:pt x="611314" y="133350"/>
                    </a:lnTo>
                    <a:lnTo>
                      <a:pt x="610743" y="134620"/>
                    </a:lnTo>
                    <a:lnTo>
                      <a:pt x="605663" y="130810"/>
                    </a:lnTo>
                    <a:lnTo>
                      <a:pt x="612508" y="133350"/>
                    </a:lnTo>
                    <a:lnTo>
                      <a:pt x="611035" y="130810"/>
                    </a:lnTo>
                    <a:lnTo>
                      <a:pt x="610298" y="129540"/>
                    </a:lnTo>
                    <a:lnTo>
                      <a:pt x="609968" y="128968"/>
                    </a:lnTo>
                    <a:lnTo>
                      <a:pt x="609968" y="129540"/>
                    </a:lnTo>
                    <a:lnTo>
                      <a:pt x="608380" y="128270"/>
                    </a:lnTo>
                    <a:lnTo>
                      <a:pt x="607390" y="127000"/>
                    </a:lnTo>
                    <a:lnTo>
                      <a:pt x="607606" y="126098"/>
                    </a:lnTo>
                    <a:lnTo>
                      <a:pt x="609968" y="129540"/>
                    </a:lnTo>
                    <a:lnTo>
                      <a:pt x="609968" y="128968"/>
                    </a:lnTo>
                    <a:lnTo>
                      <a:pt x="609574" y="128270"/>
                    </a:lnTo>
                    <a:lnTo>
                      <a:pt x="607618" y="126034"/>
                    </a:lnTo>
                    <a:lnTo>
                      <a:pt x="607695" y="125730"/>
                    </a:lnTo>
                    <a:lnTo>
                      <a:pt x="605701" y="121920"/>
                    </a:lnTo>
                    <a:lnTo>
                      <a:pt x="605561" y="121920"/>
                    </a:lnTo>
                    <a:lnTo>
                      <a:pt x="605066" y="119380"/>
                    </a:lnTo>
                    <a:lnTo>
                      <a:pt x="603834" y="119380"/>
                    </a:lnTo>
                    <a:lnTo>
                      <a:pt x="602500" y="116840"/>
                    </a:lnTo>
                    <a:lnTo>
                      <a:pt x="600278" y="113030"/>
                    </a:lnTo>
                    <a:lnTo>
                      <a:pt x="599643" y="111760"/>
                    </a:lnTo>
                    <a:lnTo>
                      <a:pt x="599211" y="111760"/>
                    </a:lnTo>
                    <a:lnTo>
                      <a:pt x="596900" y="107950"/>
                    </a:lnTo>
                    <a:lnTo>
                      <a:pt x="595452" y="107950"/>
                    </a:lnTo>
                    <a:lnTo>
                      <a:pt x="593801" y="104140"/>
                    </a:lnTo>
                    <a:lnTo>
                      <a:pt x="594360" y="102870"/>
                    </a:lnTo>
                    <a:lnTo>
                      <a:pt x="595350" y="105410"/>
                    </a:lnTo>
                    <a:lnTo>
                      <a:pt x="596239" y="106680"/>
                    </a:lnTo>
                    <a:lnTo>
                      <a:pt x="595655" y="104140"/>
                    </a:lnTo>
                    <a:lnTo>
                      <a:pt x="594995" y="104140"/>
                    </a:lnTo>
                    <a:lnTo>
                      <a:pt x="594436" y="102870"/>
                    </a:lnTo>
                    <a:lnTo>
                      <a:pt x="593344" y="100330"/>
                    </a:lnTo>
                    <a:lnTo>
                      <a:pt x="593928" y="100330"/>
                    </a:lnTo>
                    <a:lnTo>
                      <a:pt x="593153" y="99060"/>
                    </a:lnTo>
                    <a:lnTo>
                      <a:pt x="591807" y="99060"/>
                    </a:lnTo>
                    <a:lnTo>
                      <a:pt x="591781" y="96520"/>
                    </a:lnTo>
                    <a:lnTo>
                      <a:pt x="590130" y="93980"/>
                    </a:lnTo>
                    <a:lnTo>
                      <a:pt x="587832" y="90170"/>
                    </a:lnTo>
                    <a:lnTo>
                      <a:pt x="587070" y="88900"/>
                    </a:lnTo>
                    <a:lnTo>
                      <a:pt x="585000" y="88900"/>
                    </a:lnTo>
                    <a:lnTo>
                      <a:pt x="582333" y="86360"/>
                    </a:lnTo>
                    <a:lnTo>
                      <a:pt x="582193" y="85090"/>
                    </a:lnTo>
                    <a:lnTo>
                      <a:pt x="582866" y="85090"/>
                    </a:lnTo>
                    <a:lnTo>
                      <a:pt x="583082" y="86360"/>
                    </a:lnTo>
                    <a:lnTo>
                      <a:pt x="583946" y="86360"/>
                    </a:lnTo>
                    <a:lnTo>
                      <a:pt x="583361" y="85090"/>
                    </a:lnTo>
                    <a:lnTo>
                      <a:pt x="582777" y="83820"/>
                    </a:lnTo>
                    <a:lnTo>
                      <a:pt x="582803" y="82842"/>
                    </a:lnTo>
                    <a:lnTo>
                      <a:pt x="582485" y="82550"/>
                    </a:lnTo>
                    <a:lnTo>
                      <a:pt x="581393" y="80010"/>
                    </a:lnTo>
                    <a:lnTo>
                      <a:pt x="580301" y="77470"/>
                    </a:lnTo>
                    <a:lnTo>
                      <a:pt x="579958" y="78740"/>
                    </a:lnTo>
                    <a:lnTo>
                      <a:pt x="580631" y="80010"/>
                    </a:lnTo>
                    <a:lnTo>
                      <a:pt x="578993" y="78740"/>
                    </a:lnTo>
                    <a:lnTo>
                      <a:pt x="577837" y="76200"/>
                    </a:lnTo>
                    <a:lnTo>
                      <a:pt x="577481" y="74930"/>
                    </a:lnTo>
                    <a:lnTo>
                      <a:pt x="576237" y="73660"/>
                    </a:lnTo>
                    <a:lnTo>
                      <a:pt x="573773" y="68580"/>
                    </a:lnTo>
                    <a:lnTo>
                      <a:pt x="573151" y="67310"/>
                    </a:lnTo>
                    <a:lnTo>
                      <a:pt x="573011" y="67017"/>
                    </a:lnTo>
                    <a:lnTo>
                      <a:pt x="573417" y="66040"/>
                    </a:lnTo>
                    <a:lnTo>
                      <a:pt x="572643" y="65544"/>
                    </a:lnTo>
                    <a:lnTo>
                      <a:pt x="572643" y="68580"/>
                    </a:lnTo>
                    <a:lnTo>
                      <a:pt x="571792" y="66040"/>
                    </a:lnTo>
                    <a:lnTo>
                      <a:pt x="572541" y="66040"/>
                    </a:lnTo>
                    <a:lnTo>
                      <a:pt x="572643" y="68580"/>
                    </a:lnTo>
                    <a:lnTo>
                      <a:pt x="572643" y="65544"/>
                    </a:lnTo>
                    <a:lnTo>
                      <a:pt x="571474" y="64770"/>
                    </a:lnTo>
                    <a:lnTo>
                      <a:pt x="570903" y="64770"/>
                    </a:lnTo>
                    <a:lnTo>
                      <a:pt x="570572" y="63500"/>
                    </a:lnTo>
                    <a:lnTo>
                      <a:pt x="569366" y="60960"/>
                    </a:lnTo>
                    <a:lnTo>
                      <a:pt x="569620" y="60960"/>
                    </a:lnTo>
                    <a:lnTo>
                      <a:pt x="568921" y="59690"/>
                    </a:lnTo>
                    <a:lnTo>
                      <a:pt x="568032" y="57150"/>
                    </a:lnTo>
                    <a:lnTo>
                      <a:pt x="568299" y="57150"/>
                    </a:lnTo>
                    <a:lnTo>
                      <a:pt x="567448" y="55880"/>
                    </a:lnTo>
                    <a:lnTo>
                      <a:pt x="567639" y="57150"/>
                    </a:lnTo>
                    <a:lnTo>
                      <a:pt x="567156" y="57150"/>
                    </a:lnTo>
                    <a:lnTo>
                      <a:pt x="564972" y="53340"/>
                    </a:lnTo>
                    <a:lnTo>
                      <a:pt x="565365" y="52070"/>
                    </a:lnTo>
                    <a:lnTo>
                      <a:pt x="566216" y="51193"/>
                    </a:lnTo>
                    <a:lnTo>
                      <a:pt x="565810" y="50800"/>
                    </a:lnTo>
                    <a:lnTo>
                      <a:pt x="565315" y="52070"/>
                    </a:lnTo>
                    <a:lnTo>
                      <a:pt x="564070" y="49530"/>
                    </a:lnTo>
                    <a:lnTo>
                      <a:pt x="565810" y="50800"/>
                    </a:lnTo>
                    <a:lnTo>
                      <a:pt x="563130" y="45720"/>
                    </a:lnTo>
                    <a:lnTo>
                      <a:pt x="565391" y="46990"/>
                    </a:lnTo>
                    <a:lnTo>
                      <a:pt x="565378" y="45720"/>
                    </a:lnTo>
                    <a:lnTo>
                      <a:pt x="563956" y="43180"/>
                    </a:lnTo>
                    <a:lnTo>
                      <a:pt x="561822" y="39370"/>
                    </a:lnTo>
                    <a:lnTo>
                      <a:pt x="560311" y="39370"/>
                    </a:lnTo>
                    <a:lnTo>
                      <a:pt x="562635" y="41910"/>
                    </a:lnTo>
                    <a:lnTo>
                      <a:pt x="561746" y="43180"/>
                    </a:lnTo>
                    <a:lnTo>
                      <a:pt x="558203" y="36830"/>
                    </a:lnTo>
                    <a:lnTo>
                      <a:pt x="555777" y="38100"/>
                    </a:lnTo>
                    <a:lnTo>
                      <a:pt x="554266" y="34290"/>
                    </a:lnTo>
                    <a:lnTo>
                      <a:pt x="553770" y="33020"/>
                    </a:lnTo>
                    <a:lnTo>
                      <a:pt x="554164" y="34290"/>
                    </a:lnTo>
                    <a:lnTo>
                      <a:pt x="552221" y="31750"/>
                    </a:lnTo>
                    <a:lnTo>
                      <a:pt x="552348" y="31750"/>
                    </a:lnTo>
                    <a:lnTo>
                      <a:pt x="552488" y="31750"/>
                    </a:lnTo>
                    <a:lnTo>
                      <a:pt x="552335" y="31623"/>
                    </a:lnTo>
                    <a:lnTo>
                      <a:pt x="552234" y="30480"/>
                    </a:lnTo>
                    <a:lnTo>
                      <a:pt x="551929" y="26670"/>
                    </a:lnTo>
                    <a:lnTo>
                      <a:pt x="549262" y="21590"/>
                    </a:lnTo>
                    <a:lnTo>
                      <a:pt x="548551" y="21590"/>
                    </a:lnTo>
                    <a:lnTo>
                      <a:pt x="549668" y="25400"/>
                    </a:lnTo>
                    <a:lnTo>
                      <a:pt x="548487" y="24130"/>
                    </a:lnTo>
                    <a:lnTo>
                      <a:pt x="546696" y="21590"/>
                    </a:lnTo>
                    <a:lnTo>
                      <a:pt x="547344" y="21590"/>
                    </a:lnTo>
                    <a:lnTo>
                      <a:pt x="545528" y="19050"/>
                    </a:lnTo>
                    <a:lnTo>
                      <a:pt x="545934" y="16510"/>
                    </a:lnTo>
                    <a:lnTo>
                      <a:pt x="544334" y="16510"/>
                    </a:lnTo>
                    <a:lnTo>
                      <a:pt x="544322" y="13970"/>
                    </a:lnTo>
                    <a:lnTo>
                      <a:pt x="544322" y="12700"/>
                    </a:lnTo>
                    <a:lnTo>
                      <a:pt x="544283" y="13970"/>
                    </a:lnTo>
                    <a:lnTo>
                      <a:pt x="543318" y="13970"/>
                    </a:lnTo>
                    <a:lnTo>
                      <a:pt x="542709" y="12700"/>
                    </a:lnTo>
                    <a:lnTo>
                      <a:pt x="541159" y="10160"/>
                    </a:lnTo>
                    <a:lnTo>
                      <a:pt x="540842" y="10160"/>
                    </a:lnTo>
                    <a:lnTo>
                      <a:pt x="540105" y="8890"/>
                    </a:lnTo>
                    <a:lnTo>
                      <a:pt x="538632" y="6350"/>
                    </a:lnTo>
                    <a:lnTo>
                      <a:pt x="537946" y="5080"/>
                    </a:lnTo>
                    <a:lnTo>
                      <a:pt x="537603" y="3810"/>
                    </a:lnTo>
                    <a:lnTo>
                      <a:pt x="534225" y="3810"/>
                    </a:lnTo>
                    <a:lnTo>
                      <a:pt x="535101" y="2540"/>
                    </a:lnTo>
                    <a:lnTo>
                      <a:pt x="526656" y="3810"/>
                    </a:lnTo>
                    <a:lnTo>
                      <a:pt x="526884" y="2540"/>
                    </a:lnTo>
                    <a:lnTo>
                      <a:pt x="523544" y="2540"/>
                    </a:lnTo>
                    <a:lnTo>
                      <a:pt x="523417" y="3810"/>
                    </a:lnTo>
                    <a:lnTo>
                      <a:pt x="519353" y="2540"/>
                    </a:lnTo>
                    <a:lnTo>
                      <a:pt x="516255" y="3810"/>
                    </a:lnTo>
                    <a:lnTo>
                      <a:pt x="516953" y="1270"/>
                    </a:lnTo>
                    <a:lnTo>
                      <a:pt x="512851" y="3810"/>
                    </a:lnTo>
                    <a:lnTo>
                      <a:pt x="511467" y="1270"/>
                    </a:lnTo>
                    <a:lnTo>
                      <a:pt x="510882" y="2540"/>
                    </a:lnTo>
                    <a:lnTo>
                      <a:pt x="505955" y="2540"/>
                    </a:lnTo>
                    <a:lnTo>
                      <a:pt x="505409" y="3810"/>
                    </a:lnTo>
                    <a:lnTo>
                      <a:pt x="503021" y="3810"/>
                    </a:lnTo>
                    <a:lnTo>
                      <a:pt x="503224" y="2692"/>
                    </a:lnTo>
                    <a:lnTo>
                      <a:pt x="503135" y="2298"/>
                    </a:lnTo>
                    <a:lnTo>
                      <a:pt x="502653" y="1270"/>
                    </a:lnTo>
                    <a:lnTo>
                      <a:pt x="501535" y="2540"/>
                    </a:lnTo>
                    <a:lnTo>
                      <a:pt x="500329" y="1270"/>
                    </a:lnTo>
                    <a:lnTo>
                      <a:pt x="493179" y="1270"/>
                    </a:lnTo>
                    <a:lnTo>
                      <a:pt x="490702" y="2540"/>
                    </a:lnTo>
                    <a:lnTo>
                      <a:pt x="489775" y="1270"/>
                    </a:lnTo>
                    <a:lnTo>
                      <a:pt x="489381" y="2540"/>
                    </a:lnTo>
                    <a:lnTo>
                      <a:pt x="487260" y="2540"/>
                    </a:lnTo>
                    <a:lnTo>
                      <a:pt x="487146" y="3810"/>
                    </a:lnTo>
                    <a:lnTo>
                      <a:pt x="485381" y="2540"/>
                    </a:lnTo>
                    <a:lnTo>
                      <a:pt x="482688" y="3810"/>
                    </a:lnTo>
                    <a:lnTo>
                      <a:pt x="482066" y="3810"/>
                    </a:lnTo>
                    <a:lnTo>
                      <a:pt x="482231" y="2552"/>
                    </a:lnTo>
                    <a:lnTo>
                      <a:pt x="476491" y="3810"/>
                    </a:lnTo>
                    <a:lnTo>
                      <a:pt x="480098" y="5080"/>
                    </a:lnTo>
                    <a:lnTo>
                      <a:pt x="480352" y="5080"/>
                    </a:lnTo>
                    <a:lnTo>
                      <a:pt x="478243" y="6350"/>
                    </a:lnTo>
                    <a:lnTo>
                      <a:pt x="476923" y="5080"/>
                    </a:lnTo>
                    <a:lnTo>
                      <a:pt x="476123" y="3810"/>
                    </a:lnTo>
                    <a:lnTo>
                      <a:pt x="474548" y="5080"/>
                    </a:lnTo>
                    <a:lnTo>
                      <a:pt x="472478" y="6350"/>
                    </a:lnTo>
                    <a:lnTo>
                      <a:pt x="471601" y="5080"/>
                    </a:lnTo>
                    <a:lnTo>
                      <a:pt x="473735" y="2540"/>
                    </a:lnTo>
                    <a:lnTo>
                      <a:pt x="471639" y="2540"/>
                    </a:lnTo>
                    <a:lnTo>
                      <a:pt x="472782" y="1270"/>
                    </a:lnTo>
                    <a:lnTo>
                      <a:pt x="472605" y="1270"/>
                    </a:lnTo>
                    <a:lnTo>
                      <a:pt x="474027" y="0"/>
                    </a:lnTo>
                    <a:lnTo>
                      <a:pt x="470585" y="1270"/>
                    </a:lnTo>
                    <a:lnTo>
                      <a:pt x="469468" y="1270"/>
                    </a:lnTo>
                    <a:lnTo>
                      <a:pt x="469658" y="0"/>
                    </a:lnTo>
                    <a:lnTo>
                      <a:pt x="467855" y="0"/>
                    </a:lnTo>
                    <a:lnTo>
                      <a:pt x="467702" y="1270"/>
                    </a:lnTo>
                    <a:lnTo>
                      <a:pt x="468122" y="1270"/>
                    </a:lnTo>
                    <a:lnTo>
                      <a:pt x="464832" y="2540"/>
                    </a:lnTo>
                    <a:lnTo>
                      <a:pt x="464261" y="2540"/>
                    </a:lnTo>
                    <a:lnTo>
                      <a:pt x="467702" y="3810"/>
                    </a:lnTo>
                    <a:lnTo>
                      <a:pt x="460463" y="3810"/>
                    </a:lnTo>
                    <a:lnTo>
                      <a:pt x="460463" y="5080"/>
                    </a:lnTo>
                    <a:lnTo>
                      <a:pt x="457454" y="5080"/>
                    </a:lnTo>
                    <a:lnTo>
                      <a:pt x="459155" y="4318"/>
                    </a:lnTo>
                    <a:lnTo>
                      <a:pt x="460463" y="5080"/>
                    </a:lnTo>
                    <a:lnTo>
                      <a:pt x="460463" y="3810"/>
                    </a:lnTo>
                    <a:lnTo>
                      <a:pt x="460298" y="3810"/>
                    </a:lnTo>
                    <a:lnTo>
                      <a:pt x="458279" y="3810"/>
                    </a:lnTo>
                    <a:lnTo>
                      <a:pt x="458012" y="3810"/>
                    </a:lnTo>
                    <a:lnTo>
                      <a:pt x="455625" y="2895"/>
                    </a:lnTo>
                    <a:lnTo>
                      <a:pt x="455295" y="3810"/>
                    </a:lnTo>
                    <a:lnTo>
                      <a:pt x="454875" y="3810"/>
                    </a:lnTo>
                    <a:lnTo>
                      <a:pt x="453631" y="2540"/>
                    </a:lnTo>
                    <a:lnTo>
                      <a:pt x="453288" y="2552"/>
                    </a:lnTo>
                    <a:lnTo>
                      <a:pt x="450888" y="3810"/>
                    </a:lnTo>
                    <a:lnTo>
                      <a:pt x="450240" y="2540"/>
                    </a:lnTo>
                    <a:lnTo>
                      <a:pt x="447954" y="3746"/>
                    </a:lnTo>
                    <a:lnTo>
                      <a:pt x="448144" y="3810"/>
                    </a:lnTo>
                    <a:lnTo>
                      <a:pt x="432574" y="3810"/>
                    </a:lnTo>
                    <a:lnTo>
                      <a:pt x="430225" y="2540"/>
                    </a:lnTo>
                    <a:lnTo>
                      <a:pt x="426135" y="3810"/>
                    </a:lnTo>
                    <a:lnTo>
                      <a:pt x="424827" y="2781"/>
                    </a:lnTo>
                    <a:lnTo>
                      <a:pt x="423341" y="3810"/>
                    </a:lnTo>
                    <a:lnTo>
                      <a:pt x="422821" y="3327"/>
                    </a:lnTo>
                    <a:lnTo>
                      <a:pt x="424726" y="2692"/>
                    </a:lnTo>
                    <a:lnTo>
                      <a:pt x="424535" y="2540"/>
                    </a:lnTo>
                    <a:lnTo>
                      <a:pt x="422744" y="3263"/>
                    </a:lnTo>
                    <a:lnTo>
                      <a:pt x="420624" y="1270"/>
                    </a:lnTo>
                    <a:lnTo>
                      <a:pt x="412940" y="2552"/>
                    </a:lnTo>
                    <a:lnTo>
                      <a:pt x="407847" y="3810"/>
                    </a:lnTo>
                    <a:lnTo>
                      <a:pt x="409244" y="5080"/>
                    </a:lnTo>
                    <a:lnTo>
                      <a:pt x="406450" y="3810"/>
                    </a:lnTo>
                    <a:lnTo>
                      <a:pt x="405663" y="4876"/>
                    </a:lnTo>
                    <a:lnTo>
                      <a:pt x="400646" y="3810"/>
                    </a:lnTo>
                    <a:lnTo>
                      <a:pt x="401878" y="3454"/>
                    </a:lnTo>
                    <a:lnTo>
                      <a:pt x="400532" y="2540"/>
                    </a:lnTo>
                    <a:lnTo>
                      <a:pt x="405130" y="2540"/>
                    </a:lnTo>
                    <a:lnTo>
                      <a:pt x="406920" y="2540"/>
                    </a:lnTo>
                    <a:lnTo>
                      <a:pt x="404101" y="1270"/>
                    </a:lnTo>
                    <a:lnTo>
                      <a:pt x="401027" y="1270"/>
                    </a:lnTo>
                    <a:lnTo>
                      <a:pt x="399021" y="3810"/>
                    </a:lnTo>
                    <a:lnTo>
                      <a:pt x="395414" y="2540"/>
                    </a:lnTo>
                    <a:lnTo>
                      <a:pt x="396621" y="1270"/>
                    </a:lnTo>
                    <a:lnTo>
                      <a:pt x="393115" y="2387"/>
                    </a:lnTo>
                    <a:lnTo>
                      <a:pt x="393725" y="2540"/>
                    </a:lnTo>
                    <a:lnTo>
                      <a:pt x="390207" y="3810"/>
                    </a:lnTo>
                    <a:lnTo>
                      <a:pt x="389407" y="3810"/>
                    </a:lnTo>
                    <a:lnTo>
                      <a:pt x="392709" y="5080"/>
                    </a:lnTo>
                    <a:lnTo>
                      <a:pt x="397649" y="5080"/>
                    </a:lnTo>
                    <a:lnTo>
                      <a:pt x="394754" y="6350"/>
                    </a:lnTo>
                    <a:lnTo>
                      <a:pt x="398094" y="6350"/>
                    </a:lnTo>
                    <a:lnTo>
                      <a:pt x="398716" y="5080"/>
                    </a:lnTo>
                    <a:lnTo>
                      <a:pt x="400024" y="5080"/>
                    </a:lnTo>
                    <a:lnTo>
                      <a:pt x="398170" y="6350"/>
                    </a:lnTo>
                    <a:lnTo>
                      <a:pt x="399453" y="6350"/>
                    </a:lnTo>
                    <a:lnTo>
                      <a:pt x="401396" y="7620"/>
                    </a:lnTo>
                    <a:lnTo>
                      <a:pt x="397637" y="7620"/>
                    </a:lnTo>
                    <a:lnTo>
                      <a:pt x="402120" y="8890"/>
                    </a:lnTo>
                    <a:lnTo>
                      <a:pt x="404533" y="6350"/>
                    </a:lnTo>
                    <a:lnTo>
                      <a:pt x="408584" y="6350"/>
                    </a:lnTo>
                    <a:lnTo>
                      <a:pt x="409181" y="7620"/>
                    </a:lnTo>
                    <a:lnTo>
                      <a:pt x="414159" y="7620"/>
                    </a:lnTo>
                    <a:lnTo>
                      <a:pt x="413804" y="8623"/>
                    </a:lnTo>
                    <a:lnTo>
                      <a:pt x="416890" y="7620"/>
                    </a:lnTo>
                    <a:lnTo>
                      <a:pt x="416471" y="8890"/>
                    </a:lnTo>
                    <a:lnTo>
                      <a:pt x="423138" y="8890"/>
                    </a:lnTo>
                    <a:lnTo>
                      <a:pt x="423633" y="10160"/>
                    </a:lnTo>
                    <a:lnTo>
                      <a:pt x="425373" y="10160"/>
                    </a:lnTo>
                    <a:lnTo>
                      <a:pt x="432193" y="7620"/>
                    </a:lnTo>
                    <a:lnTo>
                      <a:pt x="431139" y="10160"/>
                    </a:lnTo>
                    <a:lnTo>
                      <a:pt x="435698" y="8890"/>
                    </a:lnTo>
                    <a:lnTo>
                      <a:pt x="442849" y="8890"/>
                    </a:lnTo>
                    <a:lnTo>
                      <a:pt x="438607" y="10160"/>
                    </a:lnTo>
                    <a:lnTo>
                      <a:pt x="443217" y="10160"/>
                    </a:lnTo>
                    <a:lnTo>
                      <a:pt x="445846" y="11430"/>
                    </a:lnTo>
                    <a:lnTo>
                      <a:pt x="446392" y="10160"/>
                    </a:lnTo>
                    <a:lnTo>
                      <a:pt x="450405" y="10160"/>
                    </a:lnTo>
                    <a:lnTo>
                      <a:pt x="449541" y="11430"/>
                    </a:lnTo>
                    <a:lnTo>
                      <a:pt x="449859" y="11430"/>
                    </a:lnTo>
                    <a:lnTo>
                      <a:pt x="452005" y="10160"/>
                    </a:lnTo>
                    <a:lnTo>
                      <a:pt x="454279" y="11430"/>
                    </a:lnTo>
                    <a:lnTo>
                      <a:pt x="466864" y="11430"/>
                    </a:lnTo>
                    <a:lnTo>
                      <a:pt x="471043" y="10160"/>
                    </a:lnTo>
                    <a:lnTo>
                      <a:pt x="467042" y="11430"/>
                    </a:lnTo>
                    <a:lnTo>
                      <a:pt x="470420" y="12700"/>
                    </a:lnTo>
                    <a:lnTo>
                      <a:pt x="470204" y="11430"/>
                    </a:lnTo>
                    <a:lnTo>
                      <a:pt x="475068" y="12700"/>
                    </a:lnTo>
                    <a:lnTo>
                      <a:pt x="476758" y="11430"/>
                    </a:lnTo>
                    <a:lnTo>
                      <a:pt x="478459" y="10160"/>
                    </a:lnTo>
                    <a:lnTo>
                      <a:pt x="482053" y="11430"/>
                    </a:lnTo>
                    <a:lnTo>
                      <a:pt x="479996" y="11430"/>
                    </a:lnTo>
                    <a:lnTo>
                      <a:pt x="480517" y="12700"/>
                    </a:lnTo>
                    <a:lnTo>
                      <a:pt x="483654" y="11430"/>
                    </a:lnTo>
                    <a:lnTo>
                      <a:pt x="488708" y="12700"/>
                    </a:lnTo>
                    <a:lnTo>
                      <a:pt x="491909" y="11430"/>
                    </a:lnTo>
                    <a:lnTo>
                      <a:pt x="493077" y="12700"/>
                    </a:lnTo>
                    <a:lnTo>
                      <a:pt x="510400" y="12700"/>
                    </a:lnTo>
                    <a:lnTo>
                      <a:pt x="514502" y="13970"/>
                    </a:lnTo>
                    <a:lnTo>
                      <a:pt x="517334" y="11430"/>
                    </a:lnTo>
                    <a:lnTo>
                      <a:pt x="521487" y="12700"/>
                    </a:lnTo>
                    <a:lnTo>
                      <a:pt x="522084" y="12700"/>
                    </a:lnTo>
                    <a:lnTo>
                      <a:pt x="522008" y="13970"/>
                    </a:lnTo>
                    <a:lnTo>
                      <a:pt x="528472" y="13970"/>
                    </a:lnTo>
                    <a:lnTo>
                      <a:pt x="527659" y="12700"/>
                    </a:lnTo>
                    <a:lnTo>
                      <a:pt x="530834" y="12700"/>
                    </a:lnTo>
                    <a:lnTo>
                      <a:pt x="529285" y="13970"/>
                    </a:lnTo>
                    <a:lnTo>
                      <a:pt x="531317" y="13970"/>
                    </a:lnTo>
                    <a:lnTo>
                      <a:pt x="531634" y="15240"/>
                    </a:lnTo>
                    <a:lnTo>
                      <a:pt x="531952" y="15240"/>
                    </a:lnTo>
                    <a:lnTo>
                      <a:pt x="533095" y="16510"/>
                    </a:lnTo>
                    <a:lnTo>
                      <a:pt x="533438" y="16510"/>
                    </a:lnTo>
                    <a:lnTo>
                      <a:pt x="533895" y="17780"/>
                    </a:lnTo>
                    <a:lnTo>
                      <a:pt x="534035" y="18732"/>
                    </a:lnTo>
                    <a:lnTo>
                      <a:pt x="534936" y="20320"/>
                    </a:lnTo>
                    <a:lnTo>
                      <a:pt x="536308" y="22860"/>
                    </a:lnTo>
                    <a:lnTo>
                      <a:pt x="537108" y="24130"/>
                    </a:lnTo>
                    <a:lnTo>
                      <a:pt x="537514" y="25400"/>
                    </a:lnTo>
                    <a:lnTo>
                      <a:pt x="537044" y="25400"/>
                    </a:lnTo>
                    <a:lnTo>
                      <a:pt x="539381" y="29210"/>
                    </a:lnTo>
                    <a:lnTo>
                      <a:pt x="537260" y="26670"/>
                    </a:lnTo>
                    <a:lnTo>
                      <a:pt x="539330" y="29210"/>
                    </a:lnTo>
                    <a:lnTo>
                      <a:pt x="540372" y="30480"/>
                    </a:lnTo>
                    <a:lnTo>
                      <a:pt x="539927" y="31750"/>
                    </a:lnTo>
                    <a:lnTo>
                      <a:pt x="541261" y="33020"/>
                    </a:lnTo>
                    <a:lnTo>
                      <a:pt x="541616" y="35560"/>
                    </a:lnTo>
                    <a:lnTo>
                      <a:pt x="541705" y="34290"/>
                    </a:lnTo>
                    <a:lnTo>
                      <a:pt x="542594" y="35560"/>
                    </a:lnTo>
                    <a:lnTo>
                      <a:pt x="543382" y="36830"/>
                    </a:lnTo>
                    <a:lnTo>
                      <a:pt x="544106" y="38100"/>
                    </a:lnTo>
                    <a:lnTo>
                      <a:pt x="543128" y="38100"/>
                    </a:lnTo>
                    <a:lnTo>
                      <a:pt x="545757" y="41910"/>
                    </a:lnTo>
                    <a:lnTo>
                      <a:pt x="544791" y="43180"/>
                    </a:lnTo>
                    <a:lnTo>
                      <a:pt x="547814" y="46990"/>
                    </a:lnTo>
                    <a:lnTo>
                      <a:pt x="547052" y="46990"/>
                    </a:lnTo>
                    <a:lnTo>
                      <a:pt x="550024" y="49530"/>
                    </a:lnTo>
                    <a:lnTo>
                      <a:pt x="547522" y="49530"/>
                    </a:lnTo>
                    <a:lnTo>
                      <a:pt x="550697" y="53340"/>
                    </a:lnTo>
                    <a:lnTo>
                      <a:pt x="550100" y="53340"/>
                    </a:lnTo>
                    <a:lnTo>
                      <a:pt x="551421" y="54610"/>
                    </a:lnTo>
                    <a:lnTo>
                      <a:pt x="550532" y="54610"/>
                    </a:lnTo>
                    <a:lnTo>
                      <a:pt x="552488" y="55880"/>
                    </a:lnTo>
                    <a:lnTo>
                      <a:pt x="552221" y="57150"/>
                    </a:lnTo>
                    <a:lnTo>
                      <a:pt x="552970" y="58420"/>
                    </a:lnTo>
                    <a:lnTo>
                      <a:pt x="552411" y="60960"/>
                    </a:lnTo>
                    <a:lnTo>
                      <a:pt x="554977" y="62230"/>
                    </a:lnTo>
                    <a:lnTo>
                      <a:pt x="555180" y="66040"/>
                    </a:lnTo>
                    <a:lnTo>
                      <a:pt x="555967" y="64770"/>
                    </a:lnTo>
                    <a:lnTo>
                      <a:pt x="561492" y="69850"/>
                    </a:lnTo>
                    <a:lnTo>
                      <a:pt x="562610" y="80010"/>
                    </a:lnTo>
                    <a:lnTo>
                      <a:pt x="567715" y="86360"/>
                    </a:lnTo>
                    <a:lnTo>
                      <a:pt x="566839" y="87630"/>
                    </a:lnTo>
                    <a:lnTo>
                      <a:pt x="568236" y="88976"/>
                    </a:lnTo>
                    <a:lnTo>
                      <a:pt x="569493" y="90170"/>
                    </a:lnTo>
                    <a:lnTo>
                      <a:pt x="569760" y="91440"/>
                    </a:lnTo>
                    <a:lnTo>
                      <a:pt x="568350" y="89090"/>
                    </a:lnTo>
                    <a:lnTo>
                      <a:pt x="568121" y="90170"/>
                    </a:lnTo>
                    <a:lnTo>
                      <a:pt x="570395" y="92710"/>
                    </a:lnTo>
                    <a:lnTo>
                      <a:pt x="570230" y="91440"/>
                    </a:lnTo>
                    <a:lnTo>
                      <a:pt x="570077" y="90170"/>
                    </a:lnTo>
                    <a:lnTo>
                      <a:pt x="572427" y="93980"/>
                    </a:lnTo>
                    <a:lnTo>
                      <a:pt x="572922" y="96342"/>
                    </a:lnTo>
                    <a:lnTo>
                      <a:pt x="576414" y="101600"/>
                    </a:lnTo>
                    <a:lnTo>
                      <a:pt x="577380" y="104140"/>
                    </a:lnTo>
                    <a:lnTo>
                      <a:pt x="577723" y="104140"/>
                    </a:lnTo>
                    <a:lnTo>
                      <a:pt x="579412" y="106680"/>
                    </a:lnTo>
                    <a:lnTo>
                      <a:pt x="580796" y="110490"/>
                    </a:lnTo>
                    <a:lnTo>
                      <a:pt x="582307" y="113030"/>
                    </a:lnTo>
                    <a:lnTo>
                      <a:pt x="581901" y="113030"/>
                    </a:lnTo>
                    <a:lnTo>
                      <a:pt x="581037" y="111760"/>
                    </a:lnTo>
                    <a:lnTo>
                      <a:pt x="581977" y="114300"/>
                    </a:lnTo>
                    <a:lnTo>
                      <a:pt x="581558" y="114300"/>
                    </a:lnTo>
                    <a:lnTo>
                      <a:pt x="582536" y="116840"/>
                    </a:lnTo>
                    <a:lnTo>
                      <a:pt x="585330" y="119380"/>
                    </a:lnTo>
                    <a:lnTo>
                      <a:pt x="584771" y="120650"/>
                    </a:lnTo>
                    <a:lnTo>
                      <a:pt x="585609" y="120650"/>
                    </a:lnTo>
                    <a:lnTo>
                      <a:pt x="586536" y="121920"/>
                    </a:lnTo>
                    <a:lnTo>
                      <a:pt x="585838" y="123190"/>
                    </a:lnTo>
                    <a:lnTo>
                      <a:pt x="589686" y="127000"/>
                    </a:lnTo>
                    <a:lnTo>
                      <a:pt x="590588" y="129540"/>
                    </a:lnTo>
                    <a:lnTo>
                      <a:pt x="590105" y="129540"/>
                    </a:lnTo>
                    <a:lnTo>
                      <a:pt x="588899" y="127000"/>
                    </a:lnTo>
                    <a:lnTo>
                      <a:pt x="589203" y="128270"/>
                    </a:lnTo>
                    <a:lnTo>
                      <a:pt x="589661" y="129540"/>
                    </a:lnTo>
                    <a:lnTo>
                      <a:pt x="590943" y="130810"/>
                    </a:lnTo>
                    <a:lnTo>
                      <a:pt x="592010" y="132080"/>
                    </a:lnTo>
                    <a:lnTo>
                      <a:pt x="591299" y="132080"/>
                    </a:lnTo>
                    <a:lnTo>
                      <a:pt x="595604" y="138430"/>
                    </a:lnTo>
                    <a:lnTo>
                      <a:pt x="595261" y="138430"/>
                    </a:lnTo>
                    <a:lnTo>
                      <a:pt x="596163" y="139700"/>
                    </a:lnTo>
                    <a:lnTo>
                      <a:pt x="597674" y="142951"/>
                    </a:lnTo>
                    <a:lnTo>
                      <a:pt x="597687" y="142240"/>
                    </a:lnTo>
                    <a:lnTo>
                      <a:pt x="597827" y="142481"/>
                    </a:lnTo>
                    <a:lnTo>
                      <a:pt x="597903" y="142240"/>
                    </a:lnTo>
                    <a:lnTo>
                      <a:pt x="597954" y="142684"/>
                    </a:lnTo>
                    <a:lnTo>
                      <a:pt x="598462" y="143510"/>
                    </a:lnTo>
                    <a:lnTo>
                      <a:pt x="598030" y="143510"/>
                    </a:lnTo>
                    <a:lnTo>
                      <a:pt x="599338" y="144780"/>
                    </a:lnTo>
                    <a:lnTo>
                      <a:pt x="597662" y="144780"/>
                    </a:lnTo>
                    <a:lnTo>
                      <a:pt x="598284" y="146050"/>
                    </a:lnTo>
                    <a:lnTo>
                      <a:pt x="597992" y="147320"/>
                    </a:lnTo>
                    <a:lnTo>
                      <a:pt x="597839" y="147320"/>
                    </a:lnTo>
                    <a:lnTo>
                      <a:pt x="597065" y="148590"/>
                    </a:lnTo>
                    <a:lnTo>
                      <a:pt x="596582" y="148590"/>
                    </a:lnTo>
                    <a:lnTo>
                      <a:pt x="596709" y="147320"/>
                    </a:lnTo>
                    <a:lnTo>
                      <a:pt x="594550" y="152400"/>
                    </a:lnTo>
                    <a:lnTo>
                      <a:pt x="590410" y="154940"/>
                    </a:lnTo>
                    <a:lnTo>
                      <a:pt x="589826" y="158750"/>
                    </a:lnTo>
                    <a:lnTo>
                      <a:pt x="589699" y="158750"/>
                    </a:lnTo>
                    <a:lnTo>
                      <a:pt x="588111" y="161290"/>
                    </a:lnTo>
                    <a:lnTo>
                      <a:pt x="587870" y="160020"/>
                    </a:lnTo>
                    <a:lnTo>
                      <a:pt x="586282" y="166370"/>
                    </a:lnTo>
                    <a:lnTo>
                      <a:pt x="585901" y="166370"/>
                    </a:lnTo>
                    <a:lnTo>
                      <a:pt x="584060" y="168910"/>
                    </a:lnTo>
                    <a:lnTo>
                      <a:pt x="581660" y="173990"/>
                    </a:lnTo>
                    <a:lnTo>
                      <a:pt x="579640" y="179070"/>
                    </a:lnTo>
                    <a:lnTo>
                      <a:pt x="579767" y="177800"/>
                    </a:lnTo>
                    <a:lnTo>
                      <a:pt x="578053" y="182880"/>
                    </a:lnTo>
                    <a:lnTo>
                      <a:pt x="577113" y="181610"/>
                    </a:lnTo>
                    <a:lnTo>
                      <a:pt x="575843" y="185420"/>
                    </a:lnTo>
                    <a:lnTo>
                      <a:pt x="574332" y="187960"/>
                    </a:lnTo>
                    <a:lnTo>
                      <a:pt x="574001" y="190500"/>
                    </a:lnTo>
                    <a:lnTo>
                      <a:pt x="571246" y="192176"/>
                    </a:lnTo>
                    <a:lnTo>
                      <a:pt x="571042" y="194310"/>
                    </a:lnTo>
                    <a:lnTo>
                      <a:pt x="570407" y="196850"/>
                    </a:lnTo>
                    <a:lnTo>
                      <a:pt x="570712" y="196850"/>
                    </a:lnTo>
                    <a:lnTo>
                      <a:pt x="569074" y="200660"/>
                    </a:lnTo>
                    <a:lnTo>
                      <a:pt x="569772" y="196850"/>
                    </a:lnTo>
                    <a:lnTo>
                      <a:pt x="568388" y="199390"/>
                    </a:lnTo>
                    <a:lnTo>
                      <a:pt x="567131" y="201930"/>
                    </a:lnTo>
                    <a:lnTo>
                      <a:pt x="567613" y="201930"/>
                    </a:lnTo>
                    <a:lnTo>
                      <a:pt x="565594" y="205740"/>
                    </a:lnTo>
                    <a:lnTo>
                      <a:pt x="565226" y="205740"/>
                    </a:lnTo>
                    <a:lnTo>
                      <a:pt x="564527" y="207010"/>
                    </a:lnTo>
                    <a:lnTo>
                      <a:pt x="564337" y="208280"/>
                    </a:lnTo>
                    <a:lnTo>
                      <a:pt x="563321" y="209550"/>
                    </a:lnTo>
                    <a:lnTo>
                      <a:pt x="563448" y="209550"/>
                    </a:lnTo>
                    <a:lnTo>
                      <a:pt x="562559" y="213360"/>
                    </a:lnTo>
                    <a:lnTo>
                      <a:pt x="560057" y="213360"/>
                    </a:lnTo>
                    <a:lnTo>
                      <a:pt x="560463" y="217170"/>
                    </a:lnTo>
                    <a:lnTo>
                      <a:pt x="559396" y="218440"/>
                    </a:lnTo>
                    <a:lnTo>
                      <a:pt x="558253" y="220980"/>
                    </a:lnTo>
                    <a:lnTo>
                      <a:pt x="557504" y="220980"/>
                    </a:lnTo>
                    <a:lnTo>
                      <a:pt x="552564" y="232410"/>
                    </a:lnTo>
                    <a:lnTo>
                      <a:pt x="550862" y="232410"/>
                    </a:lnTo>
                    <a:lnTo>
                      <a:pt x="552183" y="233680"/>
                    </a:lnTo>
                    <a:lnTo>
                      <a:pt x="550100" y="236220"/>
                    </a:lnTo>
                    <a:lnTo>
                      <a:pt x="550913" y="236220"/>
                    </a:lnTo>
                    <a:lnTo>
                      <a:pt x="547941" y="242570"/>
                    </a:lnTo>
                    <a:lnTo>
                      <a:pt x="542645" y="248920"/>
                    </a:lnTo>
                    <a:lnTo>
                      <a:pt x="539546" y="255270"/>
                    </a:lnTo>
                    <a:lnTo>
                      <a:pt x="538734" y="255270"/>
                    </a:lnTo>
                    <a:lnTo>
                      <a:pt x="538848" y="256540"/>
                    </a:lnTo>
                    <a:lnTo>
                      <a:pt x="530263" y="271983"/>
                    </a:lnTo>
                    <a:lnTo>
                      <a:pt x="530415" y="273050"/>
                    </a:lnTo>
                    <a:lnTo>
                      <a:pt x="530085" y="274320"/>
                    </a:lnTo>
                    <a:lnTo>
                      <a:pt x="529463" y="273050"/>
                    </a:lnTo>
                    <a:lnTo>
                      <a:pt x="524586" y="273050"/>
                    </a:lnTo>
                    <a:lnTo>
                      <a:pt x="517753" y="274320"/>
                    </a:lnTo>
                    <a:lnTo>
                      <a:pt x="511619" y="273050"/>
                    </a:lnTo>
                    <a:lnTo>
                      <a:pt x="510578" y="273050"/>
                    </a:lnTo>
                    <a:lnTo>
                      <a:pt x="508381" y="271780"/>
                    </a:lnTo>
                    <a:lnTo>
                      <a:pt x="507022" y="271780"/>
                    </a:lnTo>
                    <a:lnTo>
                      <a:pt x="508596" y="273050"/>
                    </a:lnTo>
                    <a:lnTo>
                      <a:pt x="504202" y="273050"/>
                    </a:lnTo>
                    <a:lnTo>
                      <a:pt x="503288" y="271780"/>
                    </a:lnTo>
                    <a:lnTo>
                      <a:pt x="500405" y="273050"/>
                    </a:lnTo>
                    <a:lnTo>
                      <a:pt x="499376" y="273050"/>
                    </a:lnTo>
                    <a:lnTo>
                      <a:pt x="497890" y="271780"/>
                    </a:lnTo>
                    <a:lnTo>
                      <a:pt x="493382" y="271780"/>
                    </a:lnTo>
                    <a:lnTo>
                      <a:pt x="492175" y="273050"/>
                    </a:lnTo>
                    <a:lnTo>
                      <a:pt x="491312" y="273050"/>
                    </a:lnTo>
                    <a:lnTo>
                      <a:pt x="482523" y="271983"/>
                    </a:lnTo>
                    <a:lnTo>
                      <a:pt x="482688" y="273050"/>
                    </a:lnTo>
                    <a:lnTo>
                      <a:pt x="480060" y="273050"/>
                    </a:lnTo>
                    <a:lnTo>
                      <a:pt x="478358" y="271932"/>
                    </a:lnTo>
                    <a:lnTo>
                      <a:pt x="477685" y="273050"/>
                    </a:lnTo>
                    <a:lnTo>
                      <a:pt x="469811" y="273050"/>
                    </a:lnTo>
                    <a:lnTo>
                      <a:pt x="468731" y="271780"/>
                    </a:lnTo>
                    <a:lnTo>
                      <a:pt x="462610" y="271780"/>
                    </a:lnTo>
                    <a:lnTo>
                      <a:pt x="463016" y="273050"/>
                    </a:lnTo>
                    <a:lnTo>
                      <a:pt x="459905" y="273050"/>
                    </a:lnTo>
                    <a:lnTo>
                      <a:pt x="461848" y="271780"/>
                    </a:lnTo>
                    <a:lnTo>
                      <a:pt x="455053" y="271780"/>
                    </a:lnTo>
                    <a:lnTo>
                      <a:pt x="454507" y="270510"/>
                    </a:lnTo>
                    <a:lnTo>
                      <a:pt x="452767" y="273050"/>
                    </a:lnTo>
                    <a:lnTo>
                      <a:pt x="446189" y="270510"/>
                    </a:lnTo>
                    <a:lnTo>
                      <a:pt x="445503" y="271780"/>
                    </a:lnTo>
                    <a:lnTo>
                      <a:pt x="442988" y="270510"/>
                    </a:lnTo>
                    <a:lnTo>
                      <a:pt x="442366" y="271780"/>
                    </a:lnTo>
                    <a:lnTo>
                      <a:pt x="438353" y="271780"/>
                    </a:lnTo>
                    <a:lnTo>
                      <a:pt x="438848" y="270510"/>
                    </a:lnTo>
                    <a:lnTo>
                      <a:pt x="438264" y="270510"/>
                    </a:lnTo>
                    <a:lnTo>
                      <a:pt x="436918" y="271780"/>
                    </a:lnTo>
                    <a:lnTo>
                      <a:pt x="427951" y="270510"/>
                    </a:lnTo>
                    <a:lnTo>
                      <a:pt x="408266" y="270510"/>
                    </a:lnTo>
                    <a:lnTo>
                      <a:pt x="398703" y="269240"/>
                    </a:lnTo>
                    <a:lnTo>
                      <a:pt x="386346" y="269240"/>
                    </a:lnTo>
                    <a:lnTo>
                      <a:pt x="386308" y="267970"/>
                    </a:lnTo>
                    <a:lnTo>
                      <a:pt x="386181" y="267970"/>
                    </a:lnTo>
                    <a:lnTo>
                      <a:pt x="386118" y="269240"/>
                    </a:lnTo>
                    <a:lnTo>
                      <a:pt x="385648" y="269240"/>
                    </a:lnTo>
                    <a:lnTo>
                      <a:pt x="384429" y="266700"/>
                    </a:lnTo>
                    <a:lnTo>
                      <a:pt x="383578" y="265430"/>
                    </a:lnTo>
                    <a:lnTo>
                      <a:pt x="380631" y="260350"/>
                    </a:lnTo>
                    <a:lnTo>
                      <a:pt x="378523" y="256540"/>
                    </a:lnTo>
                    <a:lnTo>
                      <a:pt x="376148" y="252730"/>
                    </a:lnTo>
                    <a:lnTo>
                      <a:pt x="373494" y="248920"/>
                    </a:lnTo>
                    <a:lnTo>
                      <a:pt x="368871" y="245110"/>
                    </a:lnTo>
                    <a:lnTo>
                      <a:pt x="372999" y="245110"/>
                    </a:lnTo>
                    <a:lnTo>
                      <a:pt x="368960" y="241300"/>
                    </a:lnTo>
                    <a:lnTo>
                      <a:pt x="370052" y="241300"/>
                    </a:lnTo>
                    <a:lnTo>
                      <a:pt x="364515" y="234950"/>
                    </a:lnTo>
                    <a:lnTo>
                      <a:pt x="360476" y="229870"/>
                    </a:lnTo>
                    <a:lnTo>
                      <a:pt x="362483" y="229870"/>
                    </a:lnTo>
                    <a:lnTo>
                      <a:pt x="358457" y="227330"/>
                    </a:lnTo>
                    <a:lnTo>
                      <a:pt x="358673" y="227330"/>
                    </a:lnTo>
                    <a:lnTo>
                      <a:pt x="358394" y="226060"/>
                    </a:lnTo>
                    <a:lnTo>
                      <a:pt x="356946" y="223520"/>
                    </a:lnTo>
                    <a:lnTo>
                      <a:pt x="357657" y="223520"/>
                    </a:lnTo>
                    <a:lnTo>
                      <a:pt x="355473" y="220980"/>
                    </a:lnTo>
                    <a:lnTo>
                      <a:pt x="356044" y="220980"/>
                    </a:lnTo>
                    <a:lnTo>
                      <a:pt x="349910" y="212090"/>
                    </a:lnTo>
                    <a:lnTo>
                      <a:pt x="350354" y="209550"/>
                    </a:lnTo>
                    <a:lnTo>
                      <a:pt x="346062" y="204470"/>
                    </a:lnTo>
                    <a:lnTo>
                      <a:pt x="341566" y="198120"/>
                    </a:lnTo>
                    <a:lnTo>
                      <a:pt x="337108" y="190500"/>
                    </a:lnTo>
                    <a:lnTo>
                      <a:pt x="332930" y="182880"/>
                    </a:lnTo>
                    <a:lnTo>
                      <a:pt x="331584" y="182880"/>
                    </a:lnTo>
                    <a:lnTo>
                      <a:pt x="329920" y="180340"/>
                    </a:lnTo>
                    <a:lnTo>
                      <a:pt x="328587" y="177800"/>
                    </a:lnTo>
                    <a:lnTo>
                      <a:pt x="328053" y="175260"/>
                    </a:lnTo>
                    <a:lnTo>
                      <a:pt x="326517" y="172720"/>
                    </a:lnTo>
                    <a:lnTo>
                      <a:pt x="324116" y="171450"/>
                    </a:lnTo>
                    <a:lnTo>
                      <a:pt x="323443" y="168910"/>
                    </a:lnTo>
                    <a:lnTo>
                      <a:pt x="323799" y="168910"/>
                    </a:lnTo>
                    <a:lnTo>
                      <a:pt x="322313" y="167640"/>
                    </a:lnTo>
                    <a:lnTo>
                      <a:pt x="321500" y="165100"/>
                    </a:lnTo>
                    <a:lnTo>
                      <a:pt x="319532" y="163830"/>
                    </a:lnTo>
                    <a:lnTo>
                      <a:pt x="318135" y="161290"/>
                    </a:lnTo>
                    <a:lnTo>
                      <a:pt x="317652" y="160020"/>
                    </a:lnTo>
                    <a:lnTo>
                      <a:pt x="317461" y="159524"/>
                    </a:lnTo>
                    <a:lnTo>
                      <a:pt x="316877" y="160020"/>
                    </a:lnTo>
                    <a:lnTo>
                      <a:pt x="315531" y="153670"/>
                    </a:lnTo>
                    <a:lnTo>
                      <a:pt x="309905" y="144780"/>
                    </a:lnTo>
                    <a:lnTo>
                      <a:pt x="310146" y="144780"/>
                    </a:lnTo>
                    <a:lnTo>
                      <a:pt x="318008" y="132080"/>
                    </a:lnTo>
                    <a:lnTo>
                      <a:pt x="325386" y="120650"/>
                    </a:lnTo>
                    <a:lnTo>
                      <a:pt x="328968" y="114300"/>
                    </a:lnTo>
                    <a:lnTo>
                      <a:pt x="331114" y="110490"/>
                    </a:lnTo>
                    <a:lnTo>
                      <a:pt x="332790" y="107950"/>
                    </a:lnTo>
                    <a:lnTo>
                      <a:pt x="336994" y="101600"/>
                    </a:lnTo>
                    <a:lnTo>
                      <a:pt x="342900" y="91440"/>
                    </a:lnTo>
                    <a:lnTo>
                      <a:pt x="348742" y="82550"/>
                    </a:lnTo>
                    <a:lnTo>
                      <a:pt x="359879" y="63500"/>
                    </a:lnTo>
                    <a:lnTo>
                      <a:pt x="367550" y="49530"/>
                    </a:lnTo>
                    <a:lnTo>
                      <a:pt x="368236" y="48260"/>
                    </a:lnTo>
                    <a:lnTo>
                      <a:pt x="369633" y="45720"/>
                    </a:lnTo>
                    <a:lnTo>
                      <a:pt x="377253" y="30480"/>
                    </a:lnTo>
                    <a:lnTo>
                      <a:pt x="380542" y="21590"/>
                    </a:lnTo>
                    <a:lnTo>
                      <a:pt x="381965" y="17780"/>
                    </a:lnTo>
                    <a:lnTo>
                      <a:pt x="381901" y="16510"/>
                    </a:lnTo>
                    <a:lnTo>
                      <a:pt x="383120" y="13970"/>
                    </a:lnTo>
                    <a:lnTo>
                      <a:pt x="381876" y="13970"/>
                    </a:lnTo>
                    <a:lnTo>
                      <a:pt x="381685" y="13970"/>
                    </a:lnTo>
                    <a:lnTo>
                      <a:pt x="381927" y="13665"/>
                    </a:lnTo>
                    <a:lnTo>
                      <a:pt x="382854" y="8890"/>
                    </a:lnTo>
                    <a:lnTo>
                      <a:pt x="380568" y="11163"/>
                    </a:lnTo>
                    <a:lnTo>
                      <a:pt x="380365" y="12319"/>
                    </a:lnTo>
                    <a:lnTo>
                      <a:pt x="380657" y="12700"/>
                    </a:lnTo>
                    <a:lnTo>
                      <a:pt x="379577" y="13970"/>
                    </a:lnTo>
                    <a:lnTo>
                      <a:pt x="378828" y="13970"/>
                    </a:lnTo>
                    <a:lnTo>
                      <a:pt x="378091" y="15240"/>
                    </a:lnTo>
                    <a:lnTo>
                      <a:pt x="377748" y="16510"/>
                    </a:lnTo>
                    <a:lnTo>
                      <a:pt x="378929" y="17780"/>
                    </a:lnTo>
                    <a:lnTo>
                      <a:pt x="376199" y="21590"/>
                    </a:lnTo>
                    <a:lnTo>
                      <a:pt x="376669" y="20320"/>
                    </a:lnTo>
                    <a:lnTo>
                      <a:pt x="375107" y="22860"/>
                    </a:lnTo>
                    <a:lnTo>
                      <a:pt x="374865" y="21590"/>
                    </a:lnTo>
                    <a:lnTo>
                      <a:pt x="374688" y="21590"/>
                    </a:lnTo>
                    <a:lnTo>
                      <a:pt x="372694" y="22860"/>
                    </a:lnTo>
                    <a:lnTo>
                      <a:pt x="372414" y="22009"/>
                    </a:lnTo>
                    <a:lnTo>
                      <a:pt x="372351" y="21818"/>
                    </a:lnTo>
                    <a:lnTo>
                      <a:pt x="372237" y="22009"/>
                    </a:lnTo>
                    <a:lnTo>
                      <a:pt x="372275" y="21590"/>
                    </a:lnTo>
                    <a:lnTo>
                      <a:pt x="371919" y="21590"/>
                    </a:lnTo>
                    <a:lnTo>
                      <a:pt x="371132" y="22860"/>
                    </a:lnTo>
                    <a:lnTo>
                      <a:pt x="370840" y="22860"/>
                    </a:lnTo>
                    <a:lnTo>
                      <a:pt x="370840" y="23342"/>
                    </a:lnTo>
                    <a:lnTo>
                      <a:pt x="370357" y="24130"/>
                    </a:lnTo>
                    <a:lnTo>
                      <a:pt x="369824" y="24130"/>
                    </a:lnTo>
                    <a:lnTo>
                      <a:pt x="370840" y="23342"/>
                    </a:lnTo>
                    <a:lnTo>
                      <a:pt x="370840" y="22860"/>
                    </a:lnTo>
                    <a:lnTo>
                      <a:pt x="370205" y="22860"/>
                    </a:lnTo>
                    <a:lnTo>
                      <a:pt x="369735" y="24130"/>
                    </a:lnTo>
                    <a:lnTo>
                      <a:pt x="368795" y="26670"/>
                    </a:lnTo>
                    <a:lnTo>
                      <a:pt x="366928" y="26670"/>
                    </a:lnTo>
                    <a:lnTo>
                      <a:pt x="367296" y="30480"/>
                    </a:lnTo>
                    <a:lnTo>
                      <a:pt x="364972" y="31750"/>
                    </a:lnTo>
                    <a:lnTo>
                      <a:pt x="366077" y="29210"/>
                    </a:lnTo>
                    <a:lnTo>
                      <a:pt x="364337" y="31750"/>
                    </a:lnTo>
                    <a:lnTo>
                      <a:pt x="364096" y="30480"/>
                    </a:lnTo>
                    <a:lnTo>
                      <a:pt x="360591" y="36830"/>
                    </a:lnTo>
                    <a:lnTo>
                      <a:pt x="360057" y="36830"/>
                    </a:lnTo>
                    <a:lnTo>
                      <a:pt x="361086" y="35560"/>
                    </a:lnTo>
                    <a:lnTo>
                      <a:pt x="360616" y="35560"/>
                    </a:lnTo>
                    <a:lnTo>
                      <a:pt x="359537" y="36830"/>
                    </a:lnTo>
                    <a:lnTo>
                      <a:pt x="359867" y="38100"/>
                    </a:lnTo>
                    <a:lnTo>
                      <a:pt x="358775" y="38100"/>
                    </a:lnTo>
                    <a:lnTo>
                      <a:pt x="356831" y="43180"/>
                    </a:lnTo>
                    <a:lnTo>
                      <a:pt x="356184" y="42252"/>
                    </a:lnTo>
                    <a:lnTo>
                      <a:pt x="356184" y="44450"/>
                    </a:lnTo>
                    <a:lnTo>
                      <a:pt x="353352" y="48260"/>
                    </a:lnTo>
                    <a:lnTo>
                      <a:pt x="352463" y="48260"/>
                    </a:lnTo>
                    <a:lnTo>
                      <a:pt x="354609" y="45059"/>
                    </a:lnTo>
                    <a:lnTo>
                      <a:pt x="356184" y="44450"/>
                    </a:lnTo>
                    <a:lnTo>
                      <a:pt x="356184" y="42252"/>
                    </a:lnTo>
                    <a:lnTo>
                      <a:pt x="355955" y="41910"/>
                    </a:lnTo>
                    <a:lnTo>
                      <a:pt x="352869" y="45720"/>
                    </a:lnTo>
                    <a:lnTo>
                      <a:pt x="353885" y="45326"/>
                    </a:lnTo>
                    <a:lnTo>
                      <a:pt x="353390" y="45720"/>
                    </a:lnTo>
                    <a:lnTo>
                      <a:pt x="351269" y="49530"/>
                    </a:lnTo>
                    <a:lnTo>
                      <a:pt x="350761" y="48260"/>
                    </a:lnTo>
                    <a:lnTo>
                      <a:pt x="351764" y="46990"/>
                    </a:lnTo>
                    <a:lnTo>
                      <a:pt x="346532" y="53340"/>
                    </a:lnTo>
                    <a:lnTo>
                      <a:pt x="341617" y="58420"/>
                    </a:lnTo>
                    <a:lnTo>
                      <a:pt x="337096" y="63500"/>
                    </a:lnTo>
                    <a:lnTo>
                      <a:pt x="333070" y="69850"/>
                    </a:lnTo>
                    <a:lnTo>
                      <a:pt x="331724" y="70967"/>
                    </a:lnTo>
                    <a:lnTo>
                      <a:pt x="330034" y="74930"/>
                    </a:lnTo>
                    <a:lnTo>
                      <a:pt x="325831" y="76200"/>
                    </a:lnTo>
                    <a:lnTo>
                      <a:pt x="322338" y="82550"/>
                    </a:lnTo>
                    <a:lnTo>
                      <a:pt x="322859" y="82550"/>
                    </a:lnTo>
                    <a:lnTo>
                      <a:pt x="317919" y="89090"/>
                    </a:lnTo>
                    <a:lnTo>
                      <a:pt x="312775" y="96520"/>
                    </a:lnTo>
                    <a:lnTo>
                      <a:pt x="309308" y="101600"/>
                    </a:lnTo>
                    <a:lnTo>
                      <a:pt x="304749" y="109220"/>
                    </a:lnTo>
                    <a:lnTo>
                      <a:pt x="305828" y="107950"/>
                    </a:lnTo>
                    <a:lnTo>
                      <a:pt x="305625" y="109220"/>
                    </a:lnTo>
                    <a:lnTo>
                      <a:pt x="304431" y="111760"/>
                    </a:lnTo>
                    <a:lnTo>
                      <a:pt x="303771" y="113030"/>
                    </a:lnTo>
                    <a:lnTo>
                      <a:pt x="303326" y="113030"/>
                    </a:lnTo>
                    <a:lnTo>
                      <a:pt x="302971" y="113411"/>
                    </a:lnTo>
                    <a:lnTo>
                      <a:pt x="303250" y="113030"/>
                    </a:lnTo>
                    <a:lnTo>
                      <a:pt x="303187" y="111760"/>
                    </a:lnTo>
                    <a:lnTo>
                      <a:pt x="301790" y="114300"/>
                    </a:lnTo>
                    <a:lnTo>
                      <a:pt x="302145" y="114300"/>
                    </a:lnTo>
                    <a:lnTo>
                      <a:pt x="300990" y="115570"/>
                    </a:lnTo>
                    <a:lnTo>
                      <a:pt x="298170" y="119380"/>
                    </a:lnTo>
                    <a:lnTo>
                      <a:pt x="295122" y="124460"/>
                    </a:lnTo>
                    <a:lnTo>
                      <a:pt x="290398" y="130810"/>
                    </a:lnTo>
                    <a:lnTo>
                      <a:pt x="281889" y="144780"/>
                    </a:lnTo>
                    <a:lnTo>
                      <a:pt x="290690" y="158750"/>
                    </a:lnTo>
                    <a:lnTo>
                      <a:pt x="291807" y="161290"/>
                    </a:lnTo>
                    <a:lnTo>
                      <a:pt x="300164" y="173990"/>
                    </a:lnTo>
                    <a:lnTo>
                      <a:pt x="316534" y="201930"/>
                    </a:lnTo>
                    <a:lnTo>
                      <a:pt x="323100" y="212090"/>
                    </a:lnTo>
                    <a:lnTo>
                      <a:pt x="325208" y="212090"/>
                    </a:lnTo>
                    <a:lnTo>
                      <a:pt x="326097" y="214630"/>
                    </a:lnTo>
                    <a:lnTo>
                      <a:pt x="326999" y="220980"/>
                    </a:lnTo>
                    <a:lnTo>
                      <a:pt x="332320" y="223520"/>
                    </a:lnTo>
                    <a:lnTo>
                      <a:pt x="334073" y="229870"/>
                    </a:lnTo>
                    <a:lnTo>
                      <a:pt x="338759" y="237490"/>
                    </a:lnTo>
                    <a:lnTo>
                      <a:pt x="342849" y="243840"/>
                    </a:lnTo>
                    <a:lnTo>
                      <a:pt x="347065" y="251460"/>
                    </a:lnTo>
                    <a:lnTo>
                      <a:pt x="352132" y="257810"/>
                    </a:lnTo>
                    <a:lnTo>
                      <a:pt x="351561" y="257810"/>
                    </a:lnTo>
                    <a:lnTo>
                      <a:pt x="352107" y="259080"/>
                    </a:lnTo>
                    <a:lnTo>
                      <a:pt x="352818" y="259080"/>
                    </a:lnTo>
                    <a:lnTo>
                      <a:pt x="353796" y="261620"/>
                    </a:lnTo>
                    <a:lnTo>
                      <a:pt x="353580" y="261620"/>
                    </a:lnTo>
                    <a:lnTo>
                      <a:pt x="355460" y="264160"/>
                    </a:lnTo>
                    <a:lnTo>
                      <a:pt x="358749" y="267970"/>
                    </a:lnTo>
                    <a:lnTo>
                      <a:pt x="359651" y="270510"/>
                    </a:lnTo>
                    <a:lnTo>
                      <a:pt x="360502" y="270510"/>
                    </a:lnTo>
                    <a:lnTo>
                      <a:pt x="361835" y="271780"/>
                    </a:lnTo>
                    <a:lnTo>
                      <a:pt x="360565" y="271780"/>
                    </a:lnTo>
                    <a:lnTo>
                      <a:pt x="362305" y="273050"/>
                    </a:lnTo>
                    <a:lnTo>
                      <a:pt x="361873" y="273050"/>
                    </a:lnTo>
                    <a:lnTo>
                      <a:pt x="364134" y="275590"/>
                    </a:lnTo>
                    <a:lnTo>
                      <a:pt x="362673" y="276860"/>
                    </a:lnTo>
                    <a:lnTo>
                      <a:pt x="367131" y="280670"/>
                    </a:lnTo>
                    <a:lnTo>
                      <a:pt x="369519" y="285750"/>
                    </a:lnTo>
                    <a:lnTo>
                      <a:pt x="373646" y="292100"/>
                    </a:lnTo>
                    <a:lnTo>
                      <a:pt x="390359" y="292100"/>
                    </a:lnTo>
                    <a:lnTo>
                      <a:pt x="396113" y="293370"/>
                    </a:lnTo>
                    <a:lnTo>
                      <a:pt x="428383" y="293370"/>
                    </a:lnTo>
                    <a:lnTo>
                      <a:pt x="430187" y="294640"/>
                    </a:lnTo>
                    <a:lnTo>
                      <a:pt x="433870" y="293370"/>
                    </a:lnTo>
                    <a:lnTo>
                      <a:pt x="430809" y="293370"/>
                    </a:lnTo>
                    <a:lnTo>
                      <a:pt x="432701" y="292100"/>
                    </a:lnTo>
                    <a:lnTo>
                      <a:pt x="435317" y="292100"/>
                    </a:lnTo>
                    <a:lnTo>
                      <a:pt x="435254" y="293370"/>
                    </a:lnTo>
                    <a:lnTo>
                      <a:pt x="437070" y="292100"/>
                    </a:lnTo>
                    <a:lnTo>
                      <a:pt x="437248" y="293370"/>
                    </a:lnTo>
                    <a:lnTo>
                      <a:pt x="438873" y="293370"/>
                    </a:lnTo>
                    <a:lnTo>
                      <a:pt x="439051" y="294640"/>
                    </a:lnTo>
                    <a:lnTo>
                      <a:pt x="446874" y="294640"/>
                    </a:lnTo>
                    <a:lnTo>
                      <a:pt x="452234" y="293370"/>
                    </a:lnTo>
                    <a:lnTo>
                      <a:pt x="460298" y="293370"/>
                    </a:lnTo>
                    <a:lnTo>
                      <a:pt x="459435" y="294640"/>
                    </a:lnTo>
                    <a:lnTo>
                      <a:pt x="464781" y="293624"/>
                    </a:lnTo>
                    <a:lnTo>
                      <a:pt x="463677" y="293370"/>
                    </a:lnTo>
                    <a:lnTo>
                      <a:pt x="466102" y="293370"/>
                    </a:lnTo>
                    <a:lnTo>
                      <a:pt x="467271" y="293370"/>
                    </a:lnTo>
                    <a:lnTo>
                      <a:pt x="468693" y="292100"/>
                    </a:lnTo>
                    <a:lnTo>
                      <a:pt x="468922" y="293370"/>
                    </a:lnTo>
                    <a:lnTo>
                      <a:pt x="468287" y="293370"/>
                    </a:lnTo>
                    <a:lnTo>
                      <a:pt x="470001" y="294640"/>
                    </a:lnTo>
                    <a:lnTo>
                      <a:pt x="471360" y="294640"/>
                    </a:lnTo>
                    <a:lnTo>
                      <a:pt x="477977" y="293370"/>
                    </a:lnTo>
                    <a:lnTo>
                      <a:pt x="483031" y="295910"/>
                    </a:lnTo>
                    <a:lnTo>
                      <a:pt x="488962" y="294640"/>
                    </a:lnTo>
                    <a:lnTo>
                      <a:pt x="487070" y="294640"/>
                    </a:lnTo>
                    <a:lnTo>
                      <a:pt x="493052" y="293370"/>
                    </a:lnTo>
                    <a:lnTo>
                      <a:pt x="492302" y="295910"/>
                    </a:lnTo>
                    <a:lnTo>
                      <a:pt x="497878" y="294640"/>
                    </a:lnTo>
                    <a:lnTo>
                      <a:pt x="496697" y="295910"/>
                    </a:lnTo>
                    <a:lnTo>
                      <a:pt x="498513" y="294640"/>
                    </a:lnTo>
                    <a:lnTo>
                      <a:pt x="502234" y="294640"/>
                    </a:lnTo>
                    <a:lnTo>
                      <a:pt x="502729" y="295910"/>
                    </a:lnTo>
                    <a:lnTo>
                      <a:pt x="503897" y="295910"/>
                    </a:lnTo>
                    <a:lnTo>
                      <a:pt x="506336" y="294640"/>
                    </a:lnTo>
                    <a:lnTo>
                      <a:pt x="506831" y="295389"/>
                    </a:lnTo>
                    <a:lnTo>
                      <a:pt x="507682" y="294640"/>
                    </a:lnTo>
                    <a:lnTo>
                      <a:pt x="510959" y="295910"/>
                    </a:lnTo>
                    <a:lnTo>
                      <a:pt x="520052" y="295910"/>
                    </a:lnTo>
                    <a:lnTo>
                      <a:pt x="520306" y="297053"/>
                    </a:lnTo>
                    <a:lnTo>
                      <a:pt x="523252" y="295910"/>
                    </a:lnTo>
                    <a:lnTo>
                      <a:pt x="522859" y="297180"/>
                    </a:lnTo>
                    <a:lnTo>
                      <a:pt x="545363" y="297180"/>
                    </a:lnTo>
                    <a:lnTo>
                      <a:pt x="546595" y="294640"/>
                    </a:lnTo>
                    <a:lnTo>
                      <a:pt x="555231" y="276860"/>
                    </a:lnTo>
                    <a:lnTo>
                      <a:pt x="556272" y="274320"/>
                    </a:lnTo>
                    <a:lnTo>
                      <a:pt x="557326" y="271780"/>
                    </a:lnTo>
                    <a:lnTo>
                      <a:pt x="559447" y="267970"/>
                    </a:lnTo>
                    <a:lnTo>
                      <a:pt x="561530" y="264160"/>
                    </a:lnTo>
                    <a:lnTo>
                      <a:pt x="561606" y="261620"/>
                    </a:lnTo>
                    <a:lnTo>
                      <a:pt x="563257" y="257810"/>
                    </a:lnTo>
                    <a:lnTo>
                      <a:pt x="564705" y="254000"/>
                    </a:lnTo>
                    <a:lnTo>
                      <a:pt x="566331" y="254000"/>
                    </a:lnTo>
                    <a:lnTo>
                      <a:pt x="567283" y="251460"/>
                    </a:lnTo>
                    <a:lnTo>
                      <a:pt x="567766" y="250850"/>
                    </a:lnTo>
                    <a:lnTo>
                      <a:pt x="567677" y="250190"/>
                    </a:lnTo>
                    <a:lnTo>
                      <a:pt x="568299" y="250190"/>
                    </a:lnTo>
                    <a:lnTo>
                      <a:pt x="571652" y="243840"/>
                    </a:lnTo>
                    <a:lnTo>
                      <a:pt x="570318" y="248920"/>
                    </a:lnTo>
                    <a:lnTo>
                      <a:pt x="572757" y="243840"/>
                    </a:lnTo>
                    <a:lnTo>
                      <a:pt x="575818" y="237490"/>
                    </a:lnTo>
                    <a:lnTo>
                      <a:pt x="577088" y="234950"/>
                    </a:lnTo>
                    <a:lnTo>
                      <a:pt x="575322" y="236220"/>
                    </a:lnTo>
                    <a:lnTo>
                      <a:pt x="577024" y="233680"/>
                    </a:lnTo>
                    <a:lnTo>
                      <a:pt x="577723" y="233680"/>
                    </a:lnTo>
                    <a:lnTo>
                      <a:pt x="576834" y="234950"/>
                    </a:lnTo>
                    <a:lnTo>
                      <a:pt x="577088" y="234950"/>
                    </a:lnTo>
                    <a:lnTo>
                      <a:pt x="577469" y="234950"/>
                    </a:lnTo>
                    <a:lnTo>
                      <a:pt x="578319" y="233680"/>
                    </a:lnTo>
                    <a:lnTo>
                      <a:pt x="582574" y="227330"/>
                    </a:lnTo>
                    <a:lnTo>
                      <a:pt x="579323" y="223520"/>
                    </a:lnTo>
                    <a:lnTo>
                      <a:pt x="583742" y="217170"/>
                    </a:lnTo>
                    <a:lnTo>
                      <a:pt x="583615" y="217170"/>
                    </a:lnTo>
                    <a:lnTo>
                      <a:pt x="583692" y="216763"/>
                    </a:lnTo>
                    <a:lnTo>
                      <a:pt x="583057" y="217170"/>
                    </a:lnTo>
                    <a:lnTo>
                      <a:pt x="581926" y="215900"/>
                    </a:lnTo>
                    <a:lnTo>
                      <a:pt x="583425" y="213893"/>
                    </a:lnTo>
                    <a:lnTo>
                      <a:pt x="584327" y="214985"/>
                    </a:lnTo>
                    <a:lnTo>
                      <a:pt x="585139" y="213360"/>
                    </a:lnTo>
                    <a:lnTo>
                      <a:pt x="583831" y="213360"/>
                    </a:lnTo>
                    <a:lnTo>
                      <a:pt x="583006" y="213360"/>
                    </a:lnTo>
                    <a:lnTo>
                      <a:pt x="582815" y="213360"/>
                    </a:lnTo>
                    <a:lnTo>
                      <a:pt x="584149" y="212090"/>
                    </a:lnTo>
                    <a:lnTo>
                      <a:pt x="583958" y="210820"/>
                    </a:lnTo>
                    <a:lnTo>
                      <a:pt x="584657" y="209550"/>
                    </a:lnTo>
                    <a:lnTo>
                      <a:pt x="586740" y="207010"/>
                    </a:lnTo>
                    <a:lnTo>
                      <a:pt x="588073" y="203200"/>
                    </a:lnTo>
                    <a:lnTo>
                      <a:pt x="590016" y="201930"/>
                    </a:lnTo>
                    <a:lnTo>
                      <a:pt x="590270" y="200660"/>
                    </a:lnTo>
                    <a:lnTo>
                      <a:pt x="589788" y="198120"/>
                    </a:lnTo>
                    <a:lnTo>
                      <a:pt x="591121" y="195580"/>
                    </a:lnTo>
                    <a:lnTo>
                      <a:pt x="593064" y="194310"/>
                    </a:lnTo>
                    <a:lnTo>
                      <a:pt x="591794" y="195580"/>
                    </a:lnTo>
                    <a:lnTo>
                      <a:pt x="593509" y="194310"/>
                    </a:lnTo>
                    <a:lnTo>
                      <a:pt x="593013" y="193040"/>
                    </a:lnTo>
                    <a:lnTo>
                      <a:pt x="594220" y="190500"/>
                    </a:lnTo>
                    <a:lnTo>
                      <a:pt x="594245" y="191770"/>
                    </a:lnTo>
                    <a:lnTo>
                      <a:pt x="594537" y="191770"/>
                    </a:lnTo>
                    <a:lnTo>
                      <a:pt x="594880" y="191046"/>
                    </a:lnTo>
                    <a:lnTo>
                      <a:pt x="595401" y="190728"/>
                    </a:lnTo>
                    <a:lnTo>
                      <a:pt x="595833" y="189445"/>
                    </a:lnTo>
                    <a:lnTo>
                      <a:pt x="595376" y="190017"/>
                    </a:lnTo>
                    <a:lnTo>
                      <a:pt x="595757" y="189230"/>
                    </a:lnTo>
                    <a:lnTo>
                      <a:pt x="594550" y="189230"/>
                    </a:lnTo>
                    <a:lnTo>
                      <a:pt x="596480" y="186690"/>
                    </a:lnTo>
                    <a:lnTo>
                      <a:pt x="596353" y="187960"/>
                    </a:lnTo>
                    <a:lnTo>
                      <a:pt x="596760" y="186690"/>
                    </a:lnTo>
                    <a:lnTo>
                      <a:pt x="597179" y="185420"/>
                    </a:lnTo>
                    <a:lnTo>
                      <a:pt x="597738" y="185420"/>
                    </a:lnTo>
                    <a:lnTo>
                      <a:pt x="598792" y="182880"/>
                    </a:lnTo>
                    <a:lnTo>
                      <a:pt x="599325" y="181610"/>
                    </a:lnTo>
                    <a:lnTo>
                      <a:pt x="599706" y="182880"/>
                    </a:lnTo>
                    <a:lnTo>
                      <a:pt x="599351" y="183578"/>
                    </a:lnTo>
                    <a:lnTo>
                      <a:pt x="600379" y="182880"/>
                    </a:lnTo>
                    <a:lnTo>
                      <a:pt x="599452" y="181610"/>
                    </a:lnTo>
                    <a:lnTo>
                      <a:pt x="600024" y="180340"/>
                    </a:lnTo>
                    <a:lnTo>
                      <a:pt x="599579" y="180340"/>
                    </a:lnTo>
                    <a:lnTo>
                      <a:pt x="598385" y="182880"/>
                    </a:lnTo>
                    <a:lnTo>
                      <a:pt x="598195" y="181610"/>
                    </a:lnTo>
                    <a:lnTo>
                      <a:pt x="599084" y="180340"/>
                    </a:lnTo>
                    <a:lnTo>
                      <a:pt x="598957" y="179070"/>
                    </a:lnTo>
                    <a:lnTo>
                      <a:pt x="598843" y="177800"/>
                    </a:lnTo>
                    <a:lnTo>
                      <a:pt x="600049" y="176695"/>
                    </a:lnTo>
                    <a:lnTo>
                      <a:pt x="600151" y="177800"/>
                    </a:lnTo>
                    <a:lnTo>
                      <a:pt x="600087" y="179070"/>
                    </a:lnTo>
                    <a:lnTo>
                      <a:pt x="601116" y="175260"/>
                    </a:lnTo>
                    <a:lnTo>
                      <a:pt x="600036" y="176530"/>
                    </a:lnTo>
                    <a:lnTo>
                      <a:pt x="602119" y="173990"/>
                    </a:lnTo>
                    <a:lnTo>
                      <a:pt x="602411" y="173990"/>
                    </a:lnTo>
                    <a:lnTo>
                      <a:pt x="602437" y="173710"/>
                    </a:lnTo>
                    <a:lnTo>
                      <a:pt x="602513" y="173507"/>
                    </a:lnTo>
                    <a:lnTo>
                      <a:pt x="602475" y="173342"/>
                    </a:lnTo>
                    <a:lnTo>
                      <a:pt x="602653" y="171450"/>
                    </a:lnTo>
                    <a:lnTo>
                      <a:pt x="604977" y="168910"/>
                    </a:lnTo>
                    <a:lnTo>
                      <a:pt x="606729" y="165100"/>
                    </a:lnTo>
                    <a:lnTo>
                      <a:pt x="606602" y="166370"/>
                    </a:lnTo>
                    <a:lnTo>
                      <a:pt x="607047" y="165100"/>
                    </a:lnTo>
                    <a:lnTo>
                      <a:pt x="606780" y="163830"/>
                    </a:lnTo>
                    <a:lnTo>
                      <a:pt x="607199" y="162560"/>
                    </a:lnTo>
                    <a:lnTo>
                      <a:pt x="605828" y="165100"/>
                    </a:lnTo>
                    <a:lnTo>
                      <a:pt x="605878" y="163830"/>
                    </a:lnTo>
                    <a:lnTo>
                      <a:pt x="605104" y="163830"/>
                    </a:lnTo>
                    <a:lnTo>
                      <a:pt x="607568" y="161290"/>
                    </a:lnTo>
                    <a:lnTo>
                      <a:pt x="605688" y="158750"/>
                    </a:lnTo>
                    <a:lnTo>
                      <a:pt x="608469" y="154940"/>
                    </a:lnTo>
                    <a:lnTo>
                      <a:pt x="608850" y="156210"/>
                    </a:lnTo>
                    <a:lnTo>
                      <a:pt x="608838" y="156984"/>
                    </a:lnTo>
                    <a:lnTo>
                      <a:pt x="609041" y="156210"/>
                    </a:lnTo>
                    <a:lnTo>
                      <a:pt x="609485" y="154940"/>
                    </a:lnTo>
                    <a:lnTo>
                      <a:pt x="609930" y="153670"/>
                    </a:lnTo>
                    <a:lnTo>
                      <a:pt x="610603" y="154609"/>
                    </a:lnTo>
                    <a:lnTo>
                      <a:pt x="610552" y="154889"/>
                    </a:lnTo>
                    <a:lnTo>
                      <a:pt x="610489" y="155321"/>
                    </a:lnTo>
                    <a:lnTo>
                      <a:pt x="610527" y="156210"/>
                    </a:lnTo>
                    <a:lnTo>
                      <a:pt x="610984" y="155308"/>
                    </a:lnTo>
                    <a:lnTo>
                      <a:pt x="611263" y="154470"/>
                    </a:lnTo>
                    <a:lnTo>
                      <a:pt x="611314" y="153022"/>
                    </a:lnTo>
                    <a:lnTo>
                      <a:pt x="611035" y="153454"/>
                    </a:lnTo>
                    <a:lnTo>
                      <a:pt x="611390" y="152400"/>
                    </a:lnTo>
                    <a:lnTo>
                      <a:pt x="612254" y="149860"/>
                    </a:lnTo>
                    <a:lnTo>
                      <a:pt x="610209" y="152400"/>
                    </a:lnTo>
                    <a:lnTo>
                      <a:pt x="612216" y="148590"/>
                    </a:lnTo>
                    <a:lnTo>
                      <a:pt x="612889" y="147320"/>
                    </a:lnTo>
                    <a:lnTo>
                      <a:pt x="612521" y="148590"/>
                    </a:lnTo>
                    <a:lnTo>
                      <a:pt x="612203" y="149860"/>
                    </a:lnTo>
                    <a:lnTo>
                      <a:pt x="613219" y="148590"/>
                    </a:lnTo>
                    <a:lnTo>
                      <a:pt x="614159" y="146050"/>
                    </a:lnTo>
                    <a:lnTo>
                      <a:pt x="615061" y="144780"/>
                    </a:lnTo>
                    <a:lnTo>
                      <a:pt x="614070" y="142240"/>
                    </a:lnTo>
                    <a:lnTo>
                      <a:pt x="613346" y="140970"/>
                    </a:lnTo>
                    <a:lnTo>
                      <a:pt x="613867" y="139700"/>
                    </a:lnTo>
                    <a:lnTo>
                      <a:pt x="614489" y="140970"/>
                    </a:lnTo>
                    <a:lnTo>
                      <a:pt x="615022" y="140970"/>
                    </a:lnTo>
                    <a:lnTo>
                      <a:pt x="615632" y="142240"/>
                    </a:lnTo>
                    <a:lnTo>
                      <a:pt x="615365" y="142240"/>
                    </a:lnTo>
                    <a:lnTo>
                      <a:pt x="618718" y="146050"/>
                    </a:lnTo>
                    <a:close/>
                  </a:path>
                  <a:path w="821055" h="460375">
                    <a:moveTo>
                      <a:pt x="618883" y="275209"/>
                    </a:moveTo>
                    <a:lnTo>
                      <a:pt x="618617" y="275691"/>
                    </a:lnTo>
                    <a:lnTo>
                      <a:pt x="618807" y="275463"/>
                    </a:lnTo>
                    <a:lnTo>
                      <a:pt x="618883" y="275209"/>
                    </a:lnTo>
                    <a:close/>
                  </a:path>
                  <a:path w="821055" h="460375">
                    <a:moveTo>
                      <a:pt x="648512" y="405765"/>
                    </a:moveTo>
                    <a:lnTo>
                      <a:pt x="648208" y="405282"/>
                    </a:lnTo>
                    <a:lnTo>
                      <a:pt x="648042" y="405130"/>
                    </a:lnTo>
                    <a:lnTo>
                      <a:pt x="647915" y="405104"/>
                    </a:lnTo>
                    <a:lnTo>
                      <a:pt x="648512" y="405765"/>
                    </a:lnTo>
                    <a:close/>
                  </a:path>
                  <a:path w="821055" h="460375">
                    <a:moveTo>
                      <a:pt x="691794" y="445655"/>
                    </a:moveTo>
                    <a:lnTo>
                      <a:pt x="691642" y="445833"/>
                    </a:lnTo>
                    <a:lnTo>
                      <a:pt x="691591" y="445960"/>
                    </a:lnTo>
                    <a:lnTo>
                      <a:pt x="691756" y="445846"/>
                    </a:lnTo>
                    <a:lnTo>
                      <a:pt x="691794" y="445655"/>
                    </a:lnTo>
                    <a:close/>
                  </a:path>
                  <a:path w="821055" h="460375">
                    <a:moveTo>
                      <a:pt x="701395" y="186575"/>
                    </a:moveTo>
                    <a:lnTo>
                      <a:pt x="701078" y="186753"/>
                    </a:lnTo>
                    <a:lnTo>
                      <a:pt x="701344" y="186664"/>
                    </a:lnTo>
                    <a:close/>
                  </a:path>
                  <a:path w="821055" h="460375">
                    <a:moveTo>
                      <a:pt x="739559" y="447370"/>
                    </a:moveTo>
                    <a:lnTo>
                      <a:pt x="736511" y="447205"/>
                    </a:lnTo>
                    <a:lnTo>
                      <a:pt x="739559" y="447370"/>
                    </a:lnTo>
                    <a:close/>
                  </a:path>
                  <a:path w="821055" h="460375">
                    <a:moveTo>
                      <a:pt x="760234" y="456171"/>
                    </a:moveTo>
                    <a:lnTo>
                      <a:pt x="758952" y="455561"/>
                    </a:lnTo>
                    <a:lnTo>
                      <a:pt x="758977" y="455828"/>
                    </a:lnTo>
                    <a:lnTo>
                      <a:pt x="759434" y="456095"/>
                    </a:lnTo>
                    <a:lnTo>
                      <a:pt x="760234" y="456171"/>
                    </a:lnTo>
                    <a:close/>
                  </a:path>
                  <a:path w="821055" h="460375">
                    <a:moveTo>
                      <a:pt x="786701" y="451561"/>
                    </a:moveTo>
                    <a:lnTo>
                      <a:pt x="786358" y="451586"/>
                    </a:lnTo>
                    <a:lnTo>
                      <a:pt x="786079" y="451612"/>
                    </a:lnTo>
                    <a:lnTo>
                      <a:pt x="786701" y="451561"/>
                    </a:lnTo>
                    <a:close/>
                  </a:path>
                  <a:path w="821055" h="460375">
                    <a:moveTo>
                      <a:pt x="787984" y="451294"/>
                    </a:moveTo>
                    <a:lnTo>
                      <a:pt x="787641" y="451370"/>
                    </a:lnTo>
                    <a:lnTo>
                      <a:pt x="787184" y="451459"/>
                    </a:lnTo>
                    <a:lnTo>
                      <a:pt x="786701" y="451561"/>
                    </a:lnTo>
                    <a:lnTo>
                      <a:pt x="787247" y="451535"/>
                    </a:lnTo>
                    <a:lnTo>
                      <a:pt x="787933" y="451535"/>
                    </a:lnTo>
                    <a:lnTo>
                      <a:pt x="787984" y="451294"/>
                    </a:lnTo>
                    <a:close/>
                  </a:path>
                  <a:path w="821055" h="460375">
                    <a:moveTo>
                      <a:pt x="805776" y="453732"/>
                    </a:moveTo>
                    <a:lnTo>
                      <a:pt x="805662" y="453593"/>
                    </a:lnTo>
                    <a:lnTo>
                      <a:pt x="805776" y="453732"/>
                    </a:lnTo>
                    <a:close/>
                  </a:path>
                  <a:path w="821055" h="460375">
                    <a:moveTo>
                      <a:pt x="817029" y="441007"/>
                    </a:moveTo>
                    <a:lnTo>
                      <a:pt x="816356" y="442125"/>
                    </a:lnTo>
                    <a:lnTo>
                      <a:pt x="816190" y="443331"/>
                    </a:lnTo>
                    <a:lnTo>
                      <a:pt x="815924" y="444538"/>
                    </a:lnTo>
                    <a:lnTo>
                      <a:pt x="817029" y="441007"/>
                    </a:lnTo>
                    <a:close/>
                  </a:path>
                  <a:path w="821055" h="460375">
                    <a:moveTo>
                      <a:pt x="820762" y="445046"/>
                    </a:moveTo>
                    <a:lnTo>
                      <a:pt x="820191" y="445782"/>
                    </a:lnTo>
                    <a:lnTo>
                      <a:pt x="820445" y="445541"/>
                    </a:lnTo>
                    <a:lnTo>
                      <a:pt x="820623" y="445300"/>
                    </a:lnTo>
                    <a:lnTo>
                      <a:pt x="820762" y="4450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1116774" y="2139035"/>
                <a:ext cx="1530985" cy="842010"/>
              </a:xfrm>
              <a:custGeom>
                <a:avLst/>
                <a:gdLst/>
                <a:ahLst/>
                <a:cxnLst/>
                <a:rect l="l" t="t" r="r" b="b"/>
                <a:pathLst>
                  <a:path w="1530985" h="842010">
                    <a:moveTo>
                      <a:pt x="1104" y="690791"/>
                    </a:moveTo>
                    <a:close/>
                  </a:path>
                  <a:path w="1530985" h="842010">
                    <a:moveTo>
                      <a:pt x="3048" y="687463"/>
                    </a:moveTo>
                    <a:lnTo>
                      <a:pt x="2641" y="686803"/>
                    </a:lnTo>
                    <a:lnTo>
                      <a:pt x="2768" y="688073"/>
                    </a:lnTo>
                    <a:lnTo>
                      <a:pt x="3048" y="687463"/>
                    </a:lnTo>
                    <a:close/>
                  </a:path>
                  <a:path w="1530985" h="842010">
                    <a:moveTo>
                      <a:pt x="3708" y="690308"/>
                    </a:moveTo>
                    <a:lnTo>
                      <a:pt x="3365" y="690613"/>
                    </a:lnTo>
                    <a:lnTo>
                      <a:pt x="3238" y="691210"/>
                    </a:lnTo>
                    <a:lnTo>
                      <a:pt x="3708" y="690308"/>
                    </a:lnTo>
                    <a:close/>
                  </a:path>
                  <a:path w="1530985" h="842010">
                    <a:moveTo>
                      <a:pt x="4838" y="689343"/>
                    </a:moveTo>
                    <a:lnTo>
                      <a:pt x="4622" y="686803"/>
                    </a:lnTo>
                    <a:lnTo>
                      <a:pt x="3911" y="685584"/>
                    </a:lnTo>
                    <a:lnTo>
                      <a:pt x="3048" y="687463"/>
                    </a:lnTo>
                    <a:lnTo>
                      <a:pt x="3416" y="688073"/>
                    </a:lnTo>
                    <a:lnTo>
                      <a:pt x="1117" y="691883"/>
                    </a:lnTo>
                    <a:lnTo>
                      <a:pt x="1663" y="691883"/>
                    </a:lnTo>
                    <a:lnTo>
                      <a:pt x="4216" y="689343"/>
                    </a:lnTo>
                    <a:lnTo>
                      <a:pt x="3708" y="690308"/>
                    </a:lnTo>
                    <a:lnTo>
                      <a:pt x="4838" y="689343"/>
                    </a:lnTo>
                    <a:close/>
                  </a:path>
                  <a:path w="1530985" h="842010">
                    <a:moveTo>
                      <a:pt x="5549" y="681723"/>
                    </a:moveTo>
                    <a:lnTo>
                      <a:pt x="3886" y="685533"/>
                    </a:lnTo>
                    <a:lnTo>
                      <a:pt x="4533" y="684263"/>
                    </a:lnTo>
                    <a:lnTo>
                      <a:pt x="5549" y="681723"/>
                    </a:lnTo>
                    <a:close/>
                  </a:path>
                  <a:path w="1530985" h="842010">
                    <a:moveTo>
                      <a:pt x="7429" y="705853"/>
                    </a:moveTo>
                    <a:lnTo>
                      <a:pt x="5016" y="704583"/>
                    </a:lnTo>
                    <a:lnTo>
                      <a:pt x="7264" y="706780"/>
                    </a:lnTo>
                    <a:lnTo>
                      <a:pt x="7429" y="705853"/>
                    </a:lnTo>
                    <a:close/>
                  </a:path>
                  <a:path w="1530985" h="842010">
                    <a:moveTo>
                      <a:pt x="7607" y="707123"/>
                    </a:moveTo>
                    <a:lnTo>
                      <a:pt x="7264" y="706780"/>
                    </a:lnTo>
                    <a:lnTo>
                      <a:pt x="7213" y="707123"/>
                    </a:lnTo>
                    <a:lnTo>
                      <a:pt x="7607" y="707123"/>
                    </a:lnTo>
                    <a:close/>
                  </a:path>
                  <a:path w="1530985" h="842010">
                    <a:moveTo>
                      <a:pt x="7874" y="707123"/>
                    </a:moveTo>
                    <a:lnTo>
                      <a:pt x="7607" y="707123"/>
                    </a:lnTo>
                    <a:lnTo>
                      <a:pt x="7785" y="707288"/>
                    </a:lnTo>
                    <a:lnTo>
                      <a:pt x="7874" y="707123"/>
                    </a:lnTo>
                    <a:close/>
                  </a:path>
                  <a:path w="1530985" h="842010">
                    <a:moveTo>
                      <a:pt x="8445" y="708393"/>
                    </a:moveTo>
                    <a:lnTo>
                      <a:pt x="8077" y="707567"/>
                    </a:lnTo>
                    <a:lnTo>
                      <a:pt x="7785" y="707288"/>
                    </a:lnTo>
                    <a:lnTo>
                      <a:pt x="7277" y="708393"/>
                    </a:lnTo>
                    <a:lnTo>
                      <a:pt x="8445" y="708393"/>
                    </a:lnTo>
                    <a:close/>
                  </a:path>
                  <a:path w="1530985" h="842010">
                    <a:moveTo>
                      <a:pt x="12750" y="670547"/>
                    </a:moveTo>
                    <a:lnTo>
                      <a:pt x="12573" y="670902"/>
                    </a:lnTo>
                    <a:lnTo>
                      <a:pt x="12585" y="671068"/>
                    </a:lnTo>
                    <a:lnTo>
                      <a:pt x="12738" y="670763"/>
                    </a:lnTo>
                    <a:lnTo>
                      <a:pt x="12750" y="670547"/>
                    </a:lnTo>
                    <a:close/>
                  </a:path>
                  <a:path w="1530985" h="842010">
                    <a:moveTo>
                      <a:pt x="16294" y="663943"/>
                    </a:moveTo>
                    <a:lnTo>
                      <a:pt x="16217" y="663816"/>
                    </a:lnTo>
                    <a:lnTo>
                      <a:pt x="16141" y="663943"/>
                    </a:lnTo>
                    <a:lnTo>
                      <a:pt x="16294" y="663943"/>
                    </a:lnTo>
                    <a:close/>
                  </a:path>
                  <a:path w="1530985" h="842010">
                    <a:moveTo>
                      <a:pt x="16941" y="726300"/>
                    </a:moveTo>
                    <a:lnTo>
                      <a:pt x="16802" y="726173"/>
                    </a:lnTo>
                    <a:lnTo>
                      <a:pt x="16852" y="726440"/>
                    </a:lnTo>
                    <a:lnTo>
                      <a:pt x="16941" y="726300"/>
                    </a:lnTo>
                    <a:close/>
                  </a:path>
                  <a:path w="1530985" h="842010">
                    <a:moveTo>
                      <a:pt x="17208" y="728319"/>
                    </a:moveTo>
                    <a:lnTo>
                      <a:pt x="16852" y="726440"/>
                    </a:lnTo>
                    <a:lnTo>
                      <a:pt x="16205" y="727443"/>
                    </a:lnTo>
                    <a:lnTo>
                      <a:pt x="17208" y="728319"/>
                    </a:lnTo>
                    <a:close/>
                  </a:path>
                  <a:path w="1530985" h="842010">
                    <a:moveTo>
                      <a:pt x="17526" y="661403"/>
                    </a:moveTo>
                    <a:lnTo>
                      <a:pt x="15544" y="662673"/>
                    </a:lnTo>
                    <a:lnTo>
                      <a:pt x="16217" y="663816"/>
                    </a:lnTo>
                    <a:lnTo>
                      <a:pt x="16979" y="662495"/>
                    </a:lnTo>
                    <a:lnTo>
                      <a:pt x="17526" y="661403"/>
                    </a:lnTo>
                    <a:close/>
                  </a:path>
                  <a:path w="1530985" h="842010">
                    <a:moveTo>
                      <a:pt x="18389" y="730770"/>
                    </a:moveTo>
                    <a:lnTo>
                      <a:pt x="17640" y="728713"/>
                    </a:lnTo>
                    <a:lnTo>
                      <a:pt x="17208" y="728319"/>
                    </a:lnTo>
                    <a:lnTo>
                      <a:pt x="17754" y="731253"/>
                    </a:lnTo>
                    <a:lnTo>
                      <a:pt x="18389" y="730770"/>
                    </a:lnTo>
                    <a:close/>
                  </a:path>
                  <a:path w="1530985" h="842010">
                    <a:moveTo>
                      <a:pt x="20510" y="733793"/>
                    </a:moveTo>
                    <a:lnTo>
                      <a:pt x="19456" y="729983"/>
                    </a:lnTo>
                    <a:lnTo>
                      <a:pt x="18389" y="730770"/>
                    </a:lnTo>
                    <a:lnTo>
                      <a:pt x="19037" y="732523"/>
                    </a:lnTo>
                    <a:lnTo>
                      <a:pt x="20510" y="733793"/>
                    </a:lnTo>
                    <a:close/>
                  </a:path>
                  <a:path w="1530985" h="842010">
                    <a:moveTo>
                      <a:pt x="21590" y="696963"/>
                    </a:moveTo>
                    <a:lnTo>
                      <a:pt x="20853" y="695693"/>
                    </a:lnTo>
                    <a:lnTo>
                      <a:pt x="20497" y="695693"/>
                    </a:lnTo>
                    <a:lnTo>
                      <a:pt x="21094" y="696963"/>
                    </a:lnTo>
                    <a:lnTo>
                      <a:pt x="21590" y="696963"/>
                    </a:lnTo>
                    <a:close/>
                  </a:path>
                  <a:path w="1530985" h="842010">
                    <a:moveTo>
                      <a:pt x="22098" y="653986"/>
                    </a:moveTo>
                    <a:lnTo>
                      <a:pt x="21958" y="653872"/>
                    </a:lnTo>
                    <a:lnTo>
                      <a:pt x="21755" y="653770"/>
                    </a:lnTo>
                    <a:lnTo>
                      <a:pt x="21247" y="654075"/>
                    </a:lnTo>
                    <a:lnTo>
                      <a:pt x="20701" y="655345"/>
                    </a:lnTo>
                    <a:lnTo>
                      <a:pt x="21551" y="654431"/>
                    </a:lnTo>
                    <a:lnTo>
                      <a:pt x="22098" y="653986"/>
                    </a:lnTo>
                    <a:close/>
                  </a:path>
                  <a:path w="1530985" h="842010">
                    <a:moveTo>
                      <a:pt x="22136" y="653948"/>
                    </a:moveTo>
                    <a:close/>
                  </a:path>
                  <a:path w="1530985" h="842010">
                    <a:moveTo>
                      <a:pt x="22936" y="734809"/>
                    </a:moveTo>
                    <a:lnTo>
                      <a:pt x="22923" y="734555"/>
                    </a:lnTo>
                    <a:lnTo>
                      <a:pt x="22847" y="734237"/>
                    </a:lnTo>
                    <a:lnTo>
                      <a:pt x="22720" y="733920"/>
                    </a:lnTo>
                    <a:lnTo>
                      <a:pt x="22733" y="734161"/>
                    </a:lnTo>
                    <a:lnTo>
                      <a:pt x="22796" y="734466"/>
                    </a:lnTo>
                    <a:lnTo>
                      <a:pt x="22936" y="734809"/>
                    </a:lnTo>
                    <a:close/>
                  </a:path>
                  <a:path w="1530985" h="842010">
                    <a:moveTo>
                      <a:pt x="23215" y="702030"/>
                    </a:moveTo>
                    <a:lnTo>
                      <a:pt x="22567" y="700773"/>
                    </a:lnTo>
                    <a:lnTo>
                      <a:pt x="22110" y="700773"/>
                    </a:lnTo>
                    <a:lnTo>
                      <a:pt x="23215" y="702030"/>
                    </a:lnTo>
                    <a:close/>
                  </a:path>
                  <a:path w="1530985" h="842010">
                    <a:moveTo>
                      <a:pt x="28790" y="745223"/>
                    </a:moveTo>
                    <a:lnTo>
                      <a:pt x="28054" y="742683"/>
                    </a:lnTo>
                    <a:lnTo>
                      <a:pt x="27139" y="742683"/>
                    </a:lnTo>
                    <a:lnTo>
                      <a:pt x="28790" y="745223"/>
                    </a:lnTo>
                    <a:close/>
                  </a:path>
                  <a:path w="1530985" h="842010">
                    <a:moveTo>
                      <a:pt x="35280" y="630021"/>
                    </a:moveTo>
                    <a:lnTo>
                      <a:pt x="33743" y="630923"/>
                    </a:lnTo>
                    <a:lnTo>
                      <a:pt x="34455" y="631863"/>
                    </a:lnTo>
                    <a:lnTo>
                      <a:pt x="35013" y="630923"/>
                    </a:lnTo>
                    <a:lnTo>
                      <a:pt x="35280" y="630021"/>
                    </a:lnTo>
                    <a:close/>
                  </a:path>
                  <a:path w="1530985" h="842010">
                    <a:moveTo>
                      <a:pt x="35661" y="633463"/>
                    </a:moveTo>
                    <a:lnTo>
                      <a:pt x="34455" y="631863"/>
                    </a:lnTo>
                    <a:lnTo>
                      <a:pt x="33528" y="633463"/>
                    </a:lnTo>
                    <a:lnTo>
                      <a:pt x="35661" y="633463"/>
                    </a:lnTo>
                    <a:close/>
                  </a:path>
                  <a:path w="1530985" h="842010">
                    <a:moveTo>
                      <a:pt x="39878" y="760425"/>
                    </a:moveTo>
                    <a:lnTo>
                      <a:pt x="39293" y="759193"/>
                    </a:lnTo>
                    <a:lnTo>
                      <a:pt x="39878" y="760463"/>
                    </a:lnTo>
                    <a:close/>
                  </a:path>
                  <a:path w="1530985" h="842010">
                    <a:moveTo>
                      <a:pt x="40246" y="661695"/>
                    </a:moveTo>
                    <a:lnTo>
                      <a:pt x="39979" y="662152"/>
                    </a:lnTo>
                    <a:lnTo>
                      <a:pt x="40157" y="661949"/>
                    </a:lnTo>
                    <a:lnTo>
                      <a:pt x="40246" y="661695"/>
                    </a:lnTo>
                    <a:close/>
                  </a:path>
                  <a:path w="1530985" h="842010">
                    <a:moveTo>
                      <a:pt x="40335" y="662673"/>
                    </a:moveTo>
                    <a:lnTo>
                      <a:pt x="40322" y="662495"/>
                    </a:lnTo>
                    <a:lnTo>
                      <a:pt x="40246" y="662673"/>
                    </a:lnTo>
                    <a:close/>
                  </a:path>
                  <a:path w="1530985" h="842010">
                    <a:moveTo>
                      <a:pt x="40513" y="761733"/>
                    </a:moveTo>
                    <a:lnTo>
                      <a:pt x="40398" y="761492"/>
                    </a:lnTo>
                    <a:lnTo>
                      <a:pt x="40424" y="761733"/>
                    </a:lnTo>
                    <a:close/>
                  </a:path>
                  <a:path w="1530985" h="842010">
                    <a:moveTo>
                      <a:pt x="40551" y="764273"/>
                    </a:moveTo>
                    <a:lnTo>
                      <a:pt x="40538" y="763663"/>
                    </a:lnTo>
                    <a:lnTo>
                      <a:pt x="39446" y="761733"/>
                    </a:lnTo>
                    <a:lnTo>
                      <a:pt x="40500" y="764273"/>
                    </a:lnTo>
                    <a:close/>
                  </a:path>
                  <a:path w="1530985" h="842010">
                    <a:moveTo>
                      <a:pt x="41554" y="766813"/>
                    </a:moveTo>
                    <a:lnTo>
                      <a:pt x="40500" y="764273"/>
                    </a:lnTo>
                    <a:lnTo>
                      <a:pt x="39458" y="764273"/>
                    </a:lnTo>
                    <a:lnTo>
                      <a:pt x="41554" y="766813"/>
                    </a:lnTo>
                    <a:close/>
                  </a:path>
                  <a:path w="1530985" h="842010">
                    <a:moveTo>
                      <a:pt x="42278" y="734136"/>
                    </a:moveTo>
                    <a:lnTo>
                      <a:pt x="41986" y="733971"/>
                    </a:lnTo>
                    <a:lnTo>
                      <a:pt x="41668" y="733564"/>
                    </a:lnTo>
                    <a:lnTo>
                      <a:pt x="41389" y="733171"/>
                    </a:lnTo>
                    <a:lnTo>
                      <a:pt x="41668" y="733717"/>
                    </a:lnTo>
                    <a:lnTo>
                      <a:pt x="41948" y="734123"/>
                    </a:lnTo>
                    <a:lnTo>
                      <a:pt x="42278" y="734136"/>
                    </a:lnTo>
                    <a:close/>
                  </a:path>
                  <a:path w="1530985" h="842010">
                    <a:moveTo>
                      <a:pt x="45504" y="740206"/>
                    </a:moveTo>
                    <a:lnTo>
                      <a:pt x="45046" y="739622"/>
                    </a:lnTo>
                    <a:lnTo>
                      <a:pt x="45288" y="740295"/>
                    </a:lnTo>
                    <a:lnTo>
                      <a:pt x="45440" y="740295"/>
                    </a:lnTo>
                    <a:close/>
                  </a:path>
                  <a:path w="1530985" h="842010">
                    <a:moveTo>
                      <a:pt x="52400" y="752843"/>
                    </a:moveTo>
                    <a:lnTo>
                      <a:pt x="51574" y="751573"/>
                    </a:lnTo>
                    <a:lnTo>
                      <a:pt x="49974" y="749033"/>
                    </a:lnTo>
                    <a:lnTo>
                      <a:pt x="50012" y="749211"/>
                    </a:lnTo>
                    <a:lnTo>
                      <a:pt x="52400" y="752843"/>
                    </a:lnTo>
                    <a:close/>
                  </a:path>
                  <a:path w="1530985" h="842010">
                    <a:moveTo>
                      <a:pt x="54483" y="784669"/>
                    </a:moveTo>
                    <a:lnTo>
                      <a:pt x="54267" y="784466"/>
                    </a:lnTo>
                    <a:lnTo>
                      <a:pt x="54063" y="784377"/>
                    </a:lnTo>
                    <a:lnTo>
                      <a:pt x="53924" y="784504"/>
                    </a:lnTo>
                    <a:lnTo>
                      <a:pt x="54267" y="784758"/>
                    </a:lnTo>
                    <a:lnTo>
                      <a:pt x="54406" y="784771"/>
                    </a:lnTo>
                    <a:close/>
                  </a:path>
                  <a:path w="1530985" h="842010">
                    <a:moveTo>
                      <a:pt x="58191" y="794346"/>
                    </a:moveTo>
                    <a:lnTo>
                      <a:pt x="57264" y="793483"/>
                    </a:lnTo>
                    <a:lnTo>
                      <a:pt x="57810" y="794753"/>
                    </a:lnTo>
                    <a:lnTo>
                      <a:pt x="58191" y="794346"/>
                    </a:lnTo>
                    <a:close/>
                  </a:path>
                  <a:path w="1530985" h="842010">
                    <a:moveTo>
                      <a:pt x="59080" y="793483"/>
                    </a:moveTo>
                    <a:lnTo>
                      <a:pt x="58191" y="794346"/>
                    </a:lnTo>
                    <a:lnTo>
                      <a:pt x="58635" y="794753"/>
                    </a:lnTo>
                    <a:lnTo>
                      <a:pt x="59080" y="793483"/>
                    </a:lnTo>
                    <a:close/>
                  </a:path>
                  <a:path w="1530985" h="842010">
                    <a:moveTo>
                      <a:pt x="74917" y="792264"/>
                    </a:moveTo>
                    <a:lnTo>
                      <a:pt x="74612" y="791781"/>
                    </a:lnTo>
                    <a:lnTo>
                      <a:pt x="74434" y="791629"/>
                    </a:lnTo>
                    <a:lnTo>
                      <a:pt x="74307" y="791603"/>
                    </a:lnTo>
                    <a:lnTo>
                      <a:pt x="74917" y="792264"/>
                    </a:lnTo>
                    <a:close/>
                  </a:path>
                  <a:path w="1530985" h="842010">
                    <a:moveTo>
                      <a:pt x="77584" y="798563"/>
                    </a:moveTo>
                    <a:lnTo>
                      <a:pt x="74510" y="796023"/>
                    </a:lnTo>
                    <a:lnTo>
                      <a:pt x="77012" y="796023"/>
                    </a:lnTo>
                    <a:lnTo>
                      <a:pt x="73710" y="792213"/>
                    </a:lnTo>
                    <a:lnTo>
                      <a:pt x="74307" y="792213"/>
                    </a:lnTo>
                    <a:lnTo>
                      <a:pt x="72936" y="790943"/>
                    </a:lnTo>
                    <a:lnTo>
                      <a:pt x="73812" y="790943"/>
                    </a:lnTo>
                    <a:lnTo>
                      <a:pt x="71831" y="789673"/>
                    </a:lnTo>
                    <a:lnTo>
                      <a:pt x="72047" y="788403"/>
                    </a:lnTo>
                    <a:lnTo>
                      <a:pt x="71285" y="787133"/>
                    </a:lnTo>
                    <a:lnTo>
                      <a:pt x="71755" y="784593"/>
                    </a:lnTo>
                    <a:lnTo>
                      <a:pt x="69113" y="783323"/>
                    </a:lnTo>
                    <a:lnTo>
                      <a:pt x="68910" y="780783"/>
                    </a:lnTo>
                    <a:lnTo>
                      <a:pt x="68821" y="779513"/>
                    </a:lnTo>
                    <a:lnTo>
                      <a:pt x="68059" y="780783"/>
                    </a:lnTo>
                    <a:lnTo>
                      <a:pt x="66852" y="779513"/>
                    </a:lnTo>
                    <a:lnTo>
                      <a:pt x="52146" y="779513"/>
                    </a:lnTo>
                    <a:lnTo>
                      <a:pt x="51371" y="779513"/>
                    </a:lnTo>
                    <a:lnTo>
                      <a:pt x="50495" y="779513"/>
                    </a:lnTo>
                    <a:lnTo>
                      <a:pt x="52476" y="780783"/>
                    </a:lnTo>
                    <a:lnTo>
                      <a:pt x="53086" y="782053"/>
                    </a:lnTo>
                    <a:lnTo>
                      <a:pt x="53428" y="782053"/>
                    </a:lnTo>
                    <a:lnTo>
                      <a:pt x="54724" y="784593"/>
                    </a:lnTo>
                    <a:lnTo>
                      <a:pt x="54483" y="785863"/>
                    </a:lnTo>
                    <a:lnTo>
                      <a:pt x="55206" y="785863"/>
                    </a:lnTo>
                    <a:lnTo>
                      <a:pt x="56172" y="788403"/>
                    </a:lnTo>
                    <a:lnTo>
                      <a:pt x="55918" y="788403"/>
                    </a:lnTo>
                    <a:lnTo>
                      <a:pt x="56807" y="789673"/>
                    </a:lnTo>
                    <a:lnTo>
                      <a:pt x="56578" y="788403"/>
                    </a:lnTo>
                    <a:lnTo>
                      <a:pt x="57073" y="788403"/>
                    </a:lnTo>
                    <a:lnTo>
                      <a:pt x="59397" y="793483"/>
                    </a:lnTo>
                    <a:lnTo>
                      <a:pt x="59080" y="793483"/>
                    </a:lnTo>
                    <a:lnTo>
                      <a:pt x="60401" y="796023"/>
                    </a:lnTo>
                    <a:lnTo>
                      <a:pt x="58635" y="794753"/>
                    </a:lnTo>
                    <a:lnTo>
                      <a:pt x="60744" y="798563"/>
                    </a:lnTo>
                    <a:lnTo>
                      <a:pt x="77584" y="798563"/>
                    </a:lnTo>
                    <a:close/>
                  </a:path>
                  <a:path w="1530985" h="842010">
                    <a:moveTo>
                      <a:pt x="78066" y="823163"/>
                    </a:moveTo>
                    <a:lnTo>
                      <a:pt x="77952" y="823010"/>
                    </a:lnTo>
                    <a:lnTo>
                      <a:pt x="76949" y="822058"/>
                    </a:lnTo>
                    <a:lnTo>
                      <a:pt x="77508" y="822693"/>
                    </a:lnTo>
                    <a:lnTo>
                      <a:pt x="78066" y="823163"/>
                    </a:lnTo>
                    <a:close/>
                  </a:path>
                  <a:path w="1530985" h="842010">
                    <a:moveTo>
                      <a:pt x="81648" y="596633"/>
                    </a:moveTo>
                    <a:lnTo>
                      <a:pt x="54800" y="596633"/>
                    </a:lnTo>
                    <a:lnTo>
                      <a:pt x="54330" y="596633"/>
                    </a:lnTo>
                    <a:lnTo>
                      <a:pt x="53708" y="596633"/>
                    </a:lnTo>
                    <a:lnTo>
                      <a:pt x="49720" y="604253"/>
                    </a:lnTo>
                    <a:lnTo>
                      <a:pt x="51523" y="599173"/>
                    </a:lnTo>
                    <a:lnTo>
                      <a:pt x="45034" y="609333"/>
                    </a:lnTo>
                    <a:lnTo>
                      <a:pt x="43561" y="611873"/>
                    </a:lnTo>
                    <a:lnTo>
                      <a:pt x="45351" y="611873"/>
                    </a:lnTo>
                    <a:lnTo>
                      <a:pt x="43637" y="612990"/>
                    </a:lnTo>
                    <a:lnTo>
                      <a:pt x="43091" y="611873"/>
                    </a:lnTo>
                    <a:lnTo>
                      <a:pt x="37299" y="619493"/>
                    </a:lnTo>
                    <a:lnTo>
                      <a:pt x="40271" y="623303"/>
                    </a:lnTo>
                    <a:lnTo>
                      <a:pt x="35204" y="629653"/>
                    </a:lnTo>
                    <a:lnTo>
                      <a:pt x="35394" y="629653"/>
                    </a:lnTo>
                    <a:lnTo>
                      <a:pt x="35280" y="630021"/>
                    </a:lnTo>
                    <a:lnTo>
                      <a:pt x="35915" y="629653"/>
                    </a:lnTo>
                    <a:lnTo>
                      <a:pt x="36969" y="630923"/>
                    </a:lnTo>
                    <a:lnTo>
                      <a:pt x="34861" y="632193"/>
                    </a:lnTo>
                    <a:lnTo>
                      <a:pt x="35839" y="633463"/>
                    </a:lnTo>
                    <a:lnTo>
                      <a:pt x="34378" y="634733"/>
                    </a:lnTo>
                    <a:lnTo>
                      <a:pt x="34442" y="636003"/>
                    </a:lnTo>
                    <a:lnTo>
                      <a:pt x="33604" y="637273"/>
                    </a:lnTo>
                    <a:lnTo>
                      <a:pt x="31318" y="639813"/>
                    </a:lnTo>
                    <a:lnTo>
                      <a:pt x="29629" y="643623"/>
                    </a:lnTo>
                    <a:lnTo>
                      <a:pt x="27546" y="644893"/>
                    </a:lnTo>
                    <a:lnTo>
                      <a:pt x="27152" y="646163"/>
                    </a:lnTo>
                    <a:lnTo>
                      <a:pt x="27470" y="648703"/>
                    </a:lnTo>
                    <a:lnTo>
                      <a:pt x="25882" y="651243"/>
                    </a:lnTo>
                    <a:lnTo>
                      <a:pt x="23799" y="652513"/>
                    </a:lnTo>
                    <a:lnTo>
                      <a:pt x="25285" y="649973"/>
                    </a:lnTo>
                    <a:lnTo>
                      <a:pt x="23355" y="652513"/>
                    </a:lnTo>
                    <a:lnTo>
                      <a:pt x="23787" y="653783"/>
                    </a:lnTo>
                    <a:lnTo>
                      <a:pt x="22377" y="655053"/>
                    </a:lnTo>
                    <a:lnTo>
                      <a:pt x="22110" y="655053"/>
                    </a:lnTo>
                    <a:lnTo>
                      <a:pt x="20688" y="656323"/>
                    </a:lnTo>
                    <a:lnTo>
                      <a:pt x="21894" y="657593"/>
                    </a:lnTo>
                    <a:lnTo>
                      <a:pt x="19710" y="660133"/>
                    </a:lnTo>
                    <a:lnTo>
                      <a:pt x="20027" y="657593"/>
                    </a:lnTo>
                    <a:lnTo>
                      <a:pt x="18986" y="660133"/>
                    </a:lnTo>
                    <a:lnTo>
                      <a:pt x="18351" y="660133"/>
                    </a:lnTo>
                    <a:lnTo>
                      <a:pt x="16497" y="663943"/>
                    </a:lnTo>
                    <a:lnTo>
                      <a:pt x="16294" y="663943"/>
                    </a:lnTo>
                    <a:lnTo>
                      <a:pt x="15659" y="665213"/>
                    </a:lnTo>
                    <a:lnTo>
                      <a:pt x="16103" y="665213"/>
                    </a:lnTo>
                    <a:lnTo>
                      <a:pt x="17487" y="662673"/>
                    </a:lnTo>
                    <a:lnTo>
                      <a:pt x="17551" y="663943"/>
                    </a:lnTo>
                    <a:lnTo>
                      <a:pt x="16535" y="666483"/>
                    </a:lnTo>
                    <a:lnTo>
                      <a:pt x="16573" y="667753"/>
                    </a:lnTo>
                    <a:lnTo>
                      <a:pt x="15125" y="669023"/>
                    </a:lnTo>
                    <a:lnTo>
                      <a:pt x="15443" y="666483"/>
                    </a:lnTo>
                    <a:lnTo>
                      <a:pt x="14122" y="670293"/>
                    </a:lnTo>
                    <a:lnTo>
                      <a:pt x="15303" y="669023"/>
                    </a:lnTo>
                    <a:lnTo>
                      <a:pt x="12903" y="672833"/>
                    </a:lnTo>
                    <a:lnTo>
                      <a:pt x="12966" y="671563"/>
                    </a:lnTo>
                    <a:lnTo>
                      <a:pt x="12649" y="671563"/>
                    </a:lnTo>
                    <a:lnTo>
                      <a:pt x="12166" y="674103"/>
                    </a:lnTo>
                    <a:lnTo>
                      <a:pt x="9613" y="676643"/>
                    </a:lnTo>
                    <a:lnTo>
                      <a:pt x="7556" y="680453"/>
                    </a:lnTo>
                    <a:lnTo>
                      <a:pt x="7747" y="679183"/>
                    </a:lnTo>
                    <a:lnTo>
                      <a:pt x="7175" y="680453"/>
                    </a:lnTo>
                    <a:lnTo>
                      <a:pt x="7340" y="681723"/>
                    </a:lnTo>
                    <a:lnTo>
                      <a:pt x="6858" y="682993"/>
                    </a:lnTo>
                    <a:lnTo>
                      <a:pt x="8394" y="680453"/>
                    </a:lnTo>
                    <a:lnTo>
                      <a:pt x="8280" y="681723"/>
                    </a:lnTo>
                    <a:lnTo>
                      <a:pt x="9029" y="681723"/>
                    </a:lnTo>
                    <a:lnTo>
                      <a:pt x="7759" y="682993"/>
                    </a:lnTo>
                    <a:lnTo>
                      <a:pt x="7505" y="684263"/>
                    </a:lnTo>
                    <a:lnTo>
                      <a:pt x="6819" y="685533"/>
                    </a:lnTo>
                    <a:lnTo>
                      <a:pt x="6223" y="688073"/>
                    </a:lnTo>
                    <a:lnTo>
                      <a:pt x="5689" y="689343"/>
                    </a:lnTo>
                    <a:lnTo>
                      <a:pt x="3581" y="691883"/>
                    </a:lnTo>
                    <a:lnTo>
                      <a:pt x="3111" y="691883"/>
                    </a:lnTo>
                    <a:lnTo>
                      <a:pt x="3238" y="691210"/>
                    </a:lnTo>
                    <a:lnTo>
                      <a:pt x="2895" y="691883"/>
                    </a:lnTo>
                    <a:lnTo>
                      <a:pt x="2552" y="693153"/>
                    </a:lnTo>
                    <a:lnTo>
                      <a:pt x="1993" y="693153"/>
                    </a:lnTo>
                    <a:lnTo>
                      <a:pt x="2552" y="694423"/>
                    </a:lnTo>
                    <a:lnTo>
                      <a:pt x="1651" y="694423"/>
                    </a:lnTo>
                    <a:lnTo>
                      <a:pt x="1130" y="693648"/>
                    </a:lnTo>
                    <a:lnTo>
                      <a:pt x="520" y="692886"/>
                    </a:lnTo>
                    <a:lnTo>
                      <a:pt x="825" y="692124"/>
                    </a:lnTo>
                    <a:lnTo>
                      <a:pt x="1028" y="691362"/>
                    </a:lnTo>
                    <a:lnTo>
                      <a:pt x="1104" y="690816"/>
                    </a:lnTo>
                    <a:lnTo>
                      <a:pt x="685" y="691502"/>
                    </a:lnTo>
                    <a:lnTo>
                      <a:pt x="304" y="692175"/>
                    </a:lnTo>
                    <a:lnTo>
                      <a:pt x="0" y="692873"/>
                    </a:lnTo>
                    <a:lnTo>
                      <a:pt x="533" y="693572"/>
                    </a:lnTo>
                    <a:lnTo>
                      <a:pt x="1155" y="694296"/>
                    </a:lnTo>
                    <a:lnTo>
                      <a:pt x="1955" y="695071"/>
                    </a:lnTo>
                    <a:lnTo>
                      <a:pt x="1676" y="694486"/>
                    </a:lnTo>
                    <a:lnTo>
                      <a:pt x="5054" y="699503"/>
                    </a:lnTo>
                    <a:lnTo>
                      <a:pt x="4229" y="695693"/>
                    </a:lnTo>
                    <a:lnTo>
                      <a:pt x="6464" y="700773"/>
                    </a:lnTo>
                    <a:lnTo>
                      <a:pt x="5372" y="699503"/>
                    </a:lnTo>
                    <a:lnTo>
                      <a:pt x="7010" y="703313"/>
                    </a:lnTo>
                    <a:lnTo>
                      <a:pt x="9474" y="705853"/>
                    </a:lnTo>
                    <a:lnTo>
                      <a:pt x="8534" y="707123"/>
                    </a:lnTo>
                    <a:lnTo>
                      <a:pt x="7874" y="707123"/>
                    </a:lnTo>
                    <a:lnTo>
                      <a:pt x="8077" y="707567"/>
                    </a:lnTo>
                    <a:lnTo>
                      <a:pt x="8915" y="708393"/>
                    </a:lnTo>
                    <a:lnTo>
                      <a:pt x="8445" y="708393"/>
                    </a:lnTo>
                    <a:lnTo>
                      <a:pt x="9601" y="710933"/>
                    </a:lnTo>
                    <a:lnTo>
                      <a:pt x="10312" y="712203"/>
                    </a:lnTo>
                    <a:lnTo>
                      <a:pt x="10845" y="712203"/>
                    </a:lnTo>
                    <a:lnTo>
                      <a:pt x="16065" y="714743"/>
                    </a:lnTo>
                    <a:lnTo>
                      <a:pt x="9105" y="712203"/>
                    </a:lnTo>
                    <a:lnTo>
                      <a:pt x="12204" y="717283"/>
                    </a:lnTo>
                    <a:lnTo>
                      <a:pt x="14414" y="719721"/>
                    </a:lnTo>
                    <a:lnTo>
                      <a:pt x="11760" y="716013"/>
                    </a:lnTo>
                    <a:lnTo>
                      <a:pt x="13411" y="717283"/>
                    </a:lnTo>
                    <a:lnTo>
                      <a:pt x="14389" y="719658"/>
                    </a:lnTo>
                    <a:lnTo>
                      <a:pt x="14516" y="719823"/>
                    </a:lnTo>
                    <a:lnTo>
                      <a:pt x="14198" y="721093"/>
                    </a:lnTo>
                    <a:lnTo>
                      <a:pt x="16294" y="723633"/>
                    </a:lnTo>
                    <a:lnTo>
                      <a:pt x="16459" y="724903"/>
                    </a:lnTo>
                    <a:lnTo>
                      <a:pt x="17030" y="726173"/>
                    </a:lnTo>
                    <a:lnTo>
                      <a:pt x="16941" y="726300"/>
                    </a:lnTo>
                    <a:lnTo>
                      <a:pt x="18275" y="727443"/>
                    </a:lnTo>
                    <a:lnTo>
                      <a:pt x="19697" y="729983"/>
                    </a:lnTo>
                    <a:lnTo>
                      <a:pt x="22021" y="732523"/>
                    </a:lnTo>
                    <a:lnTo>
                      <a:pt x="22720" y="735063"/>
                    </a:lnTo>
                    <a:lnTo>
                      <a:pt x="22694" y="733793"/>
                    </a:lnTo>
                    <a:lnTo>
                      <a:pt x="23139" y="733793"/>
                    </a:lnTo>
                    <a:lnTo>
                      <a:pt x="25565" y="737603"/>
                    </a:lnTo>
                    <a:lnTo>
                      <a:pt x="27051" y="737603"/>
                    </a:lnTo>
                    <a:lnTo>
                      <a:pt x="28816" y="741413"/>
                    </a:lnTo>
                    <a:lnTo>
                      <a:pt x="28282" y="742683"/>
                    </a:lnTo>
                    <a:lnTo>
                      <a:pt x="27228" y="740143"/>
                    </a:lnTo>
                    <a:lnTo>
                      <a:pt x="26289" y="738873"/>
                    </a:lnTo>
                    <a:lnTo>
                      <a:pt x="26962" y="741413"/>
                    </a:lnTo>
                    <a:lnTo>
                      <a:pt x="27609" y="741413"/>
                    </a:lnTo>
                    <a:lnTo>
                      <a:pt x="28194" y="742683"/>
                    </a:lnTo>
                    <a:lnTo>
                      <a:pt x="29387" y="745223"/>
                    </a:lnTo>
                    <a:lnTo>
                      <a:pt x="28790" y="745223"/>
                    </a:lnTo>
                    <a:lnTo>
                      <a:pt x="29235" y="745947"/>
                    </a:lnTo>
                    <a:lnTo>
                      <a:pt x="28994" y="746010"/>
                    </a:lnTo>
                    <a:lnTo>
                      <a:pt x="28422" y="745451"/>
                    </a:lnTo>
                    <a:lnTo>
                      <a:pt x="30124" y="747356"/>
                    </a:lnTo>
                    <a:lnTo>
                      <a:pt x="29718" y="746493"/>
                    </a:lnTo>
                    <a:lnTo>
                      <a:pt x="30975" y="746493"/>
                    </a:lnTo>
                    <a:lnTo>
                      <a:pt x="31089" y="749033"/>
                    </a:lnTo>
                    <a:lnTo>
                      <a:pt x="32816" y="751573"/>
                    </a:lnTo>
                    <a:lnTo>
                      <a:pt x="36080" y="757923"/>
                    </a:lnTo>
                    <a:lnTo>
                      <a:pt x="38163" y="757923"/>
                    </a:lnTo>
                    <a:lnTo>
                      <a:pt x="38493" y="758240"/>
                    </a:lnTo>
                    <a:lnTo>
                      <a:pt x="38747" y="758647"/>
                    </a:lnTo>
                    <a:lnTo>
                      <a:pt x="39039" y="758875"/>
                    </a:lnTo>
                    <a:lnTo>
                      <a:pt x="39281" y="759015"/>
                    </a:lnTo>
                    <a:lnTo>
                      <a:pt x="39179" y="758875"/>
                    </a:lnTo>
                    <a:lnTo>
                      <a:pt x="40043" y="759663"/>
                    </a:lnTo>
                    <a:lnTo>
                      <a:pt x="39903" y="760463"/>
                    </a:lnTo>
                    <a:lnTo>
                      <a:pt x="40398" y="761492"/>
                    </a:lnTo>
                    <a:lnTo>
                      <a:pt x="40208" y="759815"/>
                    </a:lnTo>
                    <a:lnTo>
                      <a:pt x="40906" y="760463"/>
                    </a:lnTo>
                    <a:lnTo>
                      <a:pt x="41084" y="760463"/>
                    </a:lnTo>
                    <a:lnTo>
                      <a:pt x="40919" y="761733"/>
                    </a:lnTo>
                    <a:lnTo>
                      <a:pt x="40513" y="761733"/>
                    </a:lnTo>
                    <a:lnTo>
                      <a:pt x="40538" y="763663"/>
                    </a:lnTo>
                    <a:lnTo>
                      <a:pt x="40881" y="764273"/>
                    </a:lnTo>
                    <a:lnTo>
                      <a:pt x="43205" y="768083"/>
                    </a:lnTo>
                    <a:lnTo>
                      <a:pt x="43535" y="766813"/>
                    </a:lnTo>
                    <a:lnTo>
                      <a:pt x="42811" y="765543"/>
                    </a:lnTo>
                    <a:lnTo>
                      <a:pt x="44513" y="768083"/>
                    </a:lnTo>
                    <a:lnTo>
                      <a:pt x="45732" y="769353"/>
                    </a:lnTo>
                    <a:lnTo>
                      <a:pt x="46113" y="770623"/>
                    </a:lnTo>
                    <a:lnTo>
                      <a:pt x="46951" y="772223"/>
                    </a:lnTo>
                    <a:lnTo>
                      <a:pt x="46964" y="774433"/>
                    </a:lnTo>
                    <a:lnTo>
                      <a:pt x="45974" y="771893"/>
                    </a:lnTo>
                    <a:lnTo>
                      <a:pt x="46405" y="773163"/>
                    </a:lnTo>
                    <a:lnTo>
                      <a:pt x="46901" y="774433"/>
                    </a:lnTo>
                    <a:lnTo>
                      <a:pt x="47409" y="775703"/>
                    </a:lnTo>
                    <a:lnTo>
                      <a:pt x="48399" y="775703"/>
                    </a:lnTo>
                    <a:lnTo>
                      <a:pt x="47447" y="773163"/>
                    </a:lnTo>
                    <a:lnTo>
                      <a:pt x="50825" y="778637"/>
                    </a:lnTo>
                    <a:lnTo>
                      <a:pt x="51104" y="778637"/>
                    </a:lnTo>
                    <a:lnTo>
                      <a:pt x="51308" y="778637"/>
                    </a:lnTo>
                    <a:lnTo>
                      <a:pt x="51282" y="778243"/>
                    </a:lnTo>
                    <a:lnTo>
                      <a:pt x="51193" y="776973"/>
                    </a:lnTo>
                    <a:lnTo>
                      <a:pt x="51816" y="778637"/>
                    </a:lnTo>
                    <a:lnTo>
                      <a:pt x="66027" y="778637"/>
                    </a:lnTo>
                    <a:lnTo>
                      <a:pt x="64439" y="776973"/>
                    </a:lnTo>
                    <a:lnTo>
                      <a:pt x="62230" y="771893"/>
                    </a:lnTo>
                    <a:lnTo>
                      <a:pt x="59499" y="765543"/>
                    </a:lnTo>
                    <a:lnTo>
                      <a:pt x="58966" y="764273"/>
                    </a:lnTo>
                    <a:lnTo>
                      <a:pt x="55562" y="759193"/>
                    </a:lnTo>
                    <a:lnTo>
                      <a:pt x="56426" y="757923"/>
                    </a:lnTo>
                    <a:lnTo>
                      <a:pt x="55054" y="756653"/>
                    </a:lnTo>
                    <a:lnTo>
                      <a:pt x="55054" y="755383"/>
                    </a:lnTo>
                    <a:lnTo>
                      <a:pt x="54800" y="755116"/>
                    </a:lnTo>
                    <a:lnTo>
                      <a:pt x="54800" y="756424"/>
                    </a:lnTo>
                    <a:lnTo>
                      <a:pt x="53682" y="755383"/>
                    </a:lnTo>
                    <a:lnTo>
                      <a:pt x="53340" y="754113"/>
                    </a:lnTo>
                    <a:lnTo>
                      <a:pt x="54800" y="756424"/>
                    </a:lnTo>
                    <a:lnTo>
                      <a:pt x="54800" y="755116"/>
                    </a:lnTo>
                    <a:lnTo>
                      <a:pt x="53860" y="754113"/>
                    </a:lnTo>
                    <a:lnTo>
                      <a:pt x="52679" y="752843"/>
                    </a:lnTo>
                    <a:lnTo>
                      <a:pt x="53073" y="755383"/>
                    </a:lnTo>
                    <a:lnTo>
                      <a:pt x="50584" y="751573"/>
                    </a:lnTo>
                    <a:lnTo>
                      <a:pt x="50012" y="749211"/>
                    </a:lnTo>
                    <a:lnTo>
                      <a:pt x="46342" y="743953"/>
                    </a:lnTo>
                    <a:lnTo>
                      <a:pt x="45288" y="741413"/>
                    </a:lnTo>
                    <a:lnTo>
                      <a:pt x="44945" y="741413"/>
                    </a:lnTo>
                    <a:lnTo>
                      <a:pt x="43180" y="738873"/>
                    </a:lnTo>
                    <a:lnTo>
                      <a:pt x="41681" y="735063"/>
                    </a:lnTo>
                    <a:lnTo>
                      <a:pt x="40881" y="733793"/>
                    </a:lnTo>
                    <a:lnTo>
                      <a:pt x="40081" y="732523"/>
                    </a:lnTo>
                    <a:lnTo>
                      <a:pt x="40474" y="732523"/>
                    </a:lnTo>
                    <a:lnTo>
                      <a:pt x="40919" y="733793"/>
                    </a:lnTo>
                    <a:lnTo>
                      <a:pt x="41389" y="733793"/>
                    </a:lnTo>
                    <a:lnTo>
                      <a:pt x="40868" y="732523"/>
                    </a:lnTo>
                    <a:lnTo>
                      <a:pt x="40360" y="731253"/>
                    </a:lnTo>
                    <a:lnTo>
                      <a:pt x="40779" y="731253"/>
                    </a:lnTo>
                    <a:lnTo>
                      <a:pt x="39738" y="728713"/>
                    </a:lnTo>
                    <a:lnTo>
                      <a:pt x="36804" y="726173"/>
                    </a:lnTo>
                    <a:lnTo>
                      <a:pt x="37350" y="724903"/>
                    </a:lnTo>
                    <a:lnTo>
                      <a:pt x="36525" y="724903"/>
                    </a:lnTo>
                    <a:lnTo>
                      <a:pt x="35534" y="723633"/>
                    </a:lnTo>
                    <a:lnTo>
                      <a:pt x="36182" y="722363"/>
                    </a:lnTo>
                    <a:lnTo>
                      <a:pt x="32219" y="718553"/>
                    </a:lnTo>
                    <a:lnTo>
                      <a:pt x="31229" y="716013"/>
                    </a:lnTo>
                    <a:lnTo>
                      <a:pt x="31711" y="716013"/>
                    </a:lnTo>
                    <a:lnTo>
                      <a:pt x="32981" y="718553"/>
                    </a:lnTo>
                    <a:lnTo>
                      <a:pt x="32664" y="717283"/>
                    </a:lnTo>
                    <a:lnTo>
                      <a:pt x="32156" y="716013"/>
                    </a:lnTo>
                    <a:lnTo>
                      <a:pt x="30835" y="714743"/>
                    </a:lnTo>
                    <a:lnTo>
                      <a:pt x="29730" y="713473"/>
                    </a:lnTo>
                    <a:lnTo>
                      <a:pt x="30441" y="713473"/>
                    </a:lnTo>
                    <a:lnTo>
                      <a:pt x="25920" y="707123"/>
                    </a:lnTo>
                    <a:lnTo>
                      <a:pt x="26568" y="705853"/>
                    </a:lnTo>
                    <a:lnTo>
                      <a:pt x="24333" y="703313"/>
                    </a:lnTo>
                    <a:lnTo>
                      <a:pt x="23215" y="702030"/>
                    </a:lnTo>
                    <a:lnTo>
                      <a:pt x="23876" y="703313"/>
                    </a:lnTo>
                    <a:lnTo>
                      <a:pt x="21996" y="700773"/>
                    </a:lnTo>
                    <a:lnTo>
                      <a:pt x="22021" y="699719"/>
                    </a:lnTo>
                    <a:lnTo>
                      <a:pt x="22567" y="700773"/>
                    </a:lnTo>
                    <a:lnTo>
                      <a:pt x="23253" y="700773"/>
                    </a:lnTo>
                    <a:lnTo>
                      <a:pt x="22021" y="699617"/>
                    </a:lnTo>
                    <a:lnTo>
                      <a:pt x="20180" y="698233"/>
                    </a:lnTo>
                    <a:lnTo>
                      <a:pt x="21323" y="698233"/>
                    </a:lnTo>
                    <a:lnTo>
                      <a:pt x="20104" y="695693"/>
                    </a:lnTo>
                    <a:lnTo>
                      <a:pt x="18884" y="695693"/>
                    </a:lnTo>
                    <a:lnTo>
                      <a:pt x="18986" y="694423"/>
                    </a:lnTo>
                    <a:lnTo>
                      <a:pt x="18110" y="694423"/>
                    </a:lnTo>
                    <a:lnTo>
                      <a:pt x="18681" y="693153"/>
                    </a:lnTo>
                    <a:lnTo>
                      <a:pt x="18884" y="693153"/>
                    </a:lnTo>
                    <a:lnTo>
                      <a:pt x="19164" y="694423"/>
                    </a:lnTo>
                    <a:lnTo>
                      <a:pt x="19037" y="693153"/>
                    </a:lnTo>
                    <a:lnTo>
                      <a:pt x="20447" y="693153"/>
                    </a:lnTo>
                    <a:lnTo>
                      <a:pt x="21094" y="691883"/>
                    </a:lnTo>
                    <a:lnTo>
                      <a:pt x="21793" y="691883"/>
                    </a:lnTo>
                    <a:lnTo>
                      <a:pt x="23609" y="689343"/>
                    </a:lnTo>
                    <a:lnTo>
                      <a:pt x="23914" y="688073"/>
                    </a:lnTo>
                    <a:lnTo>
                      <a:pt x="25844" y="685533"/>
                    </a:lnTo>
                    <a:lnTo>
                      <a:pt x="25996" y="686803"/>
                    </a:lnTo>
                    <a:lnTo>
                      <a:pt x="26416" y="685533"/>
                    </a:lnTo>
                    <a:lnTo>
                      <a:pt x="28092" y="680453"/>
                    </a:lnTo>
                    <a:lnTo>
                      <a:pt x="28435" y="681723"/>
                    </a:lnTo>
                    <a:lnTo>
                      <a:pt x="33439" y="672833"/>
                    </a:lnTo>
                    <a:lnTo>
                      <a:pt x="35852" y="669023"/>
                    </a:lnTo>
                    <a:lnTo>
                      <a:pt x="35661" y="669023"/>
                    </a:lnTo>
                    <a:lnTo>
                      <a:pt x="37820" y="665213"/>
                    </a:lnTo>
                    <a:lnTo>
                      <a:pt x="38709" y="665213"/>
                    </a:lnTo>
                    <a:lnTo>
                      <a:pt x="39763" y="662673"/>
                    </a:lnTo>
                    <a:lnTo>
                      <a:pt x="39966" y="662178"/>
                    </a:lnTo>
                    <a:lnTo>
                      <a:pt x="40297" y="661403"/>
                    </a:lnTo>
                    <a:lnTo>
                      <a:pt x="40322" y="662495"/>
                    </a:lnTo>
                    <a:lnTo>
                      <a:pt x="40843" y="661403"/>
                    </a:lnTo>
                    <a:lnTo>
                      <a:pt x="42062" y="658863"/>
                    </a:lnTo>
                    <a:lnTo>
                      <a:pt x="42037" y="660133"/>
                    </a:lnTo>
                    <a:lnTo>
                      <a:pt x="42291" y="658863"/>
                    </a:lnTo>
                    <a:lnTo>
                      <a:pt x="42545" y="657593"/>
                    </a:lnTo>
                    <a:lnTo>
                      <a:pt x="46990" y="655053"/>
                    </a:lnTo>
                    <a:lnTo>
                      <a:pt x="45440" y="655053"/>
                    </a:lnTo>
                    <a:lnTo>
                      <a:pt x="45834" y="653783"/>
                    </a:lnTo>
                    <a:lnTo>
                      <a:pt x="46266" y="652513"/>
                    </a:lnTo>
                    <a:lnTo>
                      <a:pt x="46697" y="651243"/>
                    </a:lnTo>
                    <a:lnTo>
                      <a:pt x="46443" y="651243"/>
                    </a:lnTo>
                    <a:lnTo>
                      <a:pt x="48387" y="647433"/>
                    </a:lnTo>
                    <a:lnTo>
                      <a:pt x="47434" y="649973"/>
                    </a:lnTo>
                    <a:lnTo>
                      <a:pt x="48996" y="648703"/>
                    </a:lnTo>
                    <a:lnTo>
                      <a:pt x="49733" y="647433"/>
                    </a:lnTo>
                    <a:lnTo>
                      <a:pt x="50469" y="646163"/>
                    </a:lnTo>
                    <a:lnTo>
                      <a:pt x="50050" y="646163"/>
                    </a:lnTo>
                    <a:lnTo>
                      <a:pt x="52336" y="642353"/>
                    </a:lnTo>
                    <a:lnTo>
                      <a:pt x="52692" y="642353"/>
                    </a:lnTo>
                    <a:lnTo>
                      <a:pt x="53530" y="641083"/>
                    </a:lnTo>
                    <a:lnTo>
                      <a:pt x="53822" y="639813"/>
                    </a:lnTo>
                    <a:lnTo>
                      <a:pt x="55029" y="638543"/>
                    </a:lnTo>
                    <a:lnTo>
                      <a:pt x="54838" y="638543"/>
                    </a:lnTo>
                    <a:lnTo>
                      <a:pt x="56083" y="634733"/>
                    </a:lnTo>
                    <a:lnTo>
                      <a:pt x="58572" y="636003"/>
                    </a:lnTo>
                    <a:lnTo>
                      <a:pt x="58534" y="634733"/>
                    </a:lnTo>
                    <a:lnTo>
                      <a:pt x="58483" y="632193"/>
                    </a:lnTo>
                    <a:lnTo>
                      <a:pt x="59664" y="630923"/>
                    </a:lnTo>
                    <a:lnTo>
                      <a:pt x="61061" y="627113"/>
                    </a:lnTo>
                    <a:lnTo>
                      <a:pt x="61772" y="628383"/>
                    </a:lnTo>
                    <a:lnTo>
                      <a:pt x="62280" y="627113"/>
                    </a:lnTo>
                    <a:lnTo>
                      <a:pt x="63842" y="623303"/>
                    </a:lnTo>
                    <a:lnTo>
                      <a:pt x="67843" y="615683"/>
                    </a:lnTo>
                    <a:lnTo>
                      <a:pt x="68313" y="615683"/>
                    </a:lnTo>
                    <a:lnTo>
                      <a:pt x="69456" y="614413"/>
                    </a:lnTo>
                    <a:lnTo>
                      <a:pt x="70599" y="613143"/>
                    </a:lnTo>
                    <a:lnTo>
                      <a:pt x="69799" y="613143"/>
                    </a:lnTo>
                    <a:lnTo>
                      <a:pt x="73317" y="606793"/>
                    </a:lnTo>
                    <a:lnTo>
                      <a:pt x="76238" y="604253"/>
                    </a:lnTo>
                    <a:lnTo>
                      <a:pt x="79171" y="601713"/>
                    </a:lnTo>
                    <a:lnTo>
                      <a:pt x="81648" y="596633"/>
                    </a:lnTo>
                    <a:close/>
                  </a:path>
                  <a:path w="1530985" h="842010">
                    <a:moveTo>
                      <a:pt x="82207" y="834123"/>
                    </a:moveTo>
                    <a:lnTo>
                      <a:pt x="81965" y="832853"/>
                    </a:lnTo>
                    <a:lnTo>
                      <a:pt x="81826" y="832853"/>
                    </a:lnTo>
                    <a:lnTo>
                      <a:pt x="82207" y="834123"/>
                    </a:lnTo>
                    <a:close/>
                  </a:path>
                  <a:path w="1530985" h="842010">
                    <a:moveTo>
                      <a:pt x="88049" y="818883"/>
                    </a:moveTo>
                    <a:lnTo>
                      <a:pt x="85864" y="816343"/>
                    </a:lnTo>
                    <a:lnTo>
                      <a:pt x="88049" y="818883"/>
                    </a:lnTo>
                    <a:close/>
                  </a:path>
                  <a:path w="1530985" h="842010">
                    <a:moveTo>
                      <a:pt x="89103" y="821423"/>
                    </a:moveTo>
                    <a:lnTo>
                      <a:pt x="88557" y="820153"/>
                    </a:lnTo>
                    <a:lnTo>
                      <a:pt x="88290" y="820153"/>
                    </a:lnTo>
                    <a:lnTo>
                      <a:pt x="89103" y="821423"/>
                    </a:lnTo>
                    <a:close/>
                  </a:path>
                  <a:path w="1530985" h="842010">
                    <a:moveTo>
                      <a:pt x="92443" y="827773"/>
                    </a:moveTo>
                    <a:lnTo>
                      <a:pt x="92379" y="827620"/>
                    </a:lnTo>
                    <a:lnTo>
                      <a:pt x="92303" y="827773"/>
                    </a:lnTo>
                    <a:lnTo>
                      <a:pt x="92443" y="827773"/>
                    </a:lnTo>
                    <a:close/>
                  </a:path>
                  <a:path w="1530985" h="842010">
                    <a:moveTo>
                      <a:pt x="92964" y="826503"/>
                    </a:moveTo>
                    <a:lnTo>
                      <a:pt x="91897" y="826503"/>
                    </a:lnTo>
                    <a:lnTo>
                      <a:pt x="92379" y="827620"/>
                    </a:lnTo>
                    <a:lnTo>
                      <a:pt x="92964" y="826503"/>
                    </a:lnTo>
                    <a:close/>
                  </a:path>
                  <a:path w="1530985" h="842010">
                    <a:moveTo>
                      <a:pt x="101422" y="545833"/>
                    </a:moveTo>
                    <a:close/>
                  </a:path>
                  <a:path w="1530985" h="842010">
                    <a:moveTo>
                      <a:pt x="101574" y="838771"/>
                    </a:moveTo>
                    <a:lnTo>
                      <a:pt x="101003" y="838784"/>
                    </a:lnTo>
                    <a:lnTo>
                      <a:pt x="100634" y="838936"/>
                    </a:lnTo>
                    <a:lnTo>
                      <a:pt x="100888" y="839520"/>
                    </a:lnTo>
                    <a:lnTo>
                      <a:pt x="101371" y="839177"/>
                    </a:lnTo>
                    <a:lnTo>
                      <a:pt x="101561" y="838949"/>
                    </a:lnTo>
                    <a:lnTo>
                      <a:pt x="101574" y="838771"/>
                    </a:lnTo>
                    <a:close/>
                  </a:path>
                  <a:path w="1530985" h="842010">
                    <a:moveTo>
                      <a:pt x="110299" y="569874"/>
                    </a:moveTo>
                    <a:close/>
                  </a:path>
                  <a:path w="1530985" h="842010">
                    <a:moveTo>
                      <a:pt x="113982" y="569963"/>
                    </a:moveTo>
                    <a:lnTo>
                      <a:pt x="113842" y="569887"/>
                    </a:lnTo>
                    <a:lnTo>
                      <a:pt x="113982" y="569963"/>
                    </a:lnTo>
                    <a:close/>
                  </a:path>
                  <a:path w="1530985" h="842010">
                    <a:moveTo>
                      <a:pt x="115277" y="547027"/>
                    </a:moveTo>
                    <a:lnTo>
                      <a:pt x="114439" y="545833"/>
                    </a:lnTo>
                    <a:lnTo>
                      <a:pt x="113055" y="545833"/>
                    </a:lnTo>
                    <a:lnTo>
                      <a:pt x="115277" y="547027"/>
                    </a:lnTo>
                    <a:close/>
                  </a:path>
                  <a:path w="1530985" h="842010">
                    <a:moveTo>
                      <a:pt x="121805" y="827824"/>
                    </a:moveTo>
                    <a:lnTo>
                      <a:pt x="121653" y="828001"/>
                    </a:lnTo>
                    <a:lnTo>
                      <a:pt x="121602" y="828128"/>
                    </a:lnTo>
                    <a:lnTo>
                      <a:pt x="121780" y="828014"/>
                    </a:lnTo>
                    <a:lnTo>
                      <a:pt x="121805" y="827824"/>
                    </a:lnTo>
                    <a:close/>
                  </a:path>
                  <a:path w="1530985" h="842010">
                    <a:moveTo>
                      <a:pt x="144716" y="569963"/>
                    </a:moveTo>
                    <a:lnTo>
                      <a:pt x="144475" y="569810"/>
                    </a:lnTo>
                    <a:lnTo>
                      <a:pt x="144386" y="569963"/>
                    </a:lnTo>
                    <a:lnTo>
                      <a:pt x="144716" y="569963"/>
                    </a:lnTo>
                    <a:close/>
                  </a:path>
                  <a:path w="1530985" h="842010">
                    <a:moveTo>
                      <a:pt x="146989" y="840359"/>
                    </a:moveTo>
                    <a:lnTo>
                      <a:pt x="146723" y="840473"/>
                    </a:lnTo>
                    <a:lnTo>
                      <a:pt x="146939" y="840473"/>
                    </a:lnTo>
                    <a:close/>
                  </a:path>
                  <a:path w="1530985" h="842010">
                    <a:moveTo>
                      <a:pt x="152971" y="839939"/>
                    </a:moveTo>
                    <a:lnTo>
                      <a:pt x="152819" y="839889"/>
                    </a:lnTo>
                    <a:lnTo>
                      <a:pt x="152476" y="839800"/>
                    </a:lnTo>
                    <a:lnTo>
                      <a:pt x="152742" y="839914"/>
                    </a:lnTo>
                    <a:lnTo>
                      <a:pt x="152971" y="839939"/>
                    </a:lnTo>
                    <a:close/>
                  </a:path>
                  <a:path w="1530985" h="842010">
                    <a:moveTo>
                      <a:pt x="154254" y="546265"/>
                    </a:moveTo>
                    <a:lnTo>
                      <a:pt x="153847" y="546277"/>
                    </a:lnTo>
                    <a:lnTo>
                      <a:pt x="153593" y="546290"/>
                    </a:lnTo>
                    <a:lnTo>
                      <a:pt x="153377" y="546303"/>
                    </a:lnTo>
                    <a:lnTo>
                      <a:pt x="154254" y="546265"/>
                    </a:lnTo>
                    <a:close/>
                  </a:path>
                  <a:path w="1530985" h="842010">
                    <a:moveTo>
                      <a:pt x="155130" y="840054"/>
                    </a:moveTo>
                    <a:lnTo>
                      <a:pt x="154457" y="840028"/>
                    </a:lnTo>
                    <a:lnTo>
                      <a:pt x="153555" y="840028"/>
                    </a:lnTo>
                    <a:lnTo>
                      <a:pt x="152971" y="839939"/>
                    </a:lnTo>
                    <a:lnTo>
                      <a:pt x="153822" y="840193"/>
                    </a:lnTo>
                    <a:lnTo>
                      <a:pt x="154495" y="840193"/>
                    </a:lnTo>
                    <a:lnTo>
                      <a:pt x="155130" y="840054"/>
                    </a:lnTo>
                    <a:close/>
                  </a:path>
                  <a:path w="1530985" h="842010">
                    <a:moveTo>
                      <a:pt x="157556" y="546849"/>
                    </a:moveTo>
                    <a:lnTo>
                      <a:pt x="156781" y="546671"/>
                    </a:lnTo>
                    <a:lnTo>
                      <a:pt x="156235" y="547103"/>
                    </a:lnTo>
                    <a:lnTo>
                      <a:pt x="157556" y="546849"/>
                    </a:lnTo>
                    <a:close/>
                  </a:path>
                  <a:path w="1530985" h="842010">
                    <a:moveTo>
                      <a:pt x="157873" y="545833"/>
                    </a:moveTo>
                    <a:lnTo>
                      <a:pt x="152958" y="545833"/>
                    </a:lnTo>
                    <a:lnTo>
                      <a:pt x="156781" y="546671"/>
                    </a:lnTo>
                    <a:lnTo>
                      <a:pt x="157873" y="545833"/>
                    </a:lnTo>
                    <a:close/>
                  </a:path>
                  <a:path w="1530985" h="842010">
                    <a:moveTo>
                      <a:pt x="162661" y="840689"/>
                    </a:moveTo>
                    <a:lnTo>
                      <a:pt x="162572" y="840562"/>
                    </a:lnTo>
                    <a:lnTo>
                      <a:pt x="162547" y="840409"/>
                    </a:lnTo>
                    <a:lnTo>
                      <a:pt x="162217" y="840435"/>
                    </a:lnTo>
                    <a:lnTo>
                      <a:pt x="161925" y="840473"/>
                    </a:lnTo>
                    <a:lnTo>
                      <a:pt x="161683" y="840574"/>
                    </a:lnTo>
                    <a:lnTo>
                      <a:pt x="161963" y="840613"/>
                    </a:lnTo>
                    <a:lnTo>
                      <a:pt x="162280" y="840638"/>
                    </a:lnTo>
                    <a:lnTo>
                      <a:pt x="162661" y="840689"/>
                    </a:lnTo>
                    <a:close/>
                  </a:path>
                  <a:path w="1530985" h="842010">
                    <a:moveTo>
                      <a:pt x="170065" y="829538"/>
                    </a:moveTo>
                    <a:lnTo>
                      <a:pt x="166979" y="829373"/>
                    </a:lnTo>
                    <a:lnTo>
                      <a:pt x="170065" y="829538"/>
                    </a:lnTo>
                    <a:close/>
                  </a:path>
                  <a:path w="1530985" h="842010">
                    <a:moveTo>
                      <a:pt x="173050" y="830313"/>
                    </a:moveTo>
                    <a:lnTo>
                      <a:pt x="172453" y="830313"/>
                    </a:lnTo>
                    <a:lnTo>
                      <a:pt x="172770" y="830554"/>
                    </a:lnTo>
                    <a:lnTo>
                      <a:pt x="173050" y="830313"/>
                    </a:lnTo>
                    <a:close/>
                  </a:path>
                  <a:path w="1530985" h="842010">
                    <a:moveTo>
                      <a:pt x="174117" y="839203"/>
                    </a:moveTo>
                    <a:lnTo>
                      <a:pt x="171970" y="838669"/>
                    </a:lnTo>
                    <a:lnTo>
                      <a:pt x="171361" y="839203"/>
                    </a:lnTo>
                    <a:lnTo>
                      <a:pt x="174117" y="839203"/>
                    </a:lnTo>
                    <a:close/>
                  </a:path>
                  <a:path w="1530985" h="842010">
                    <a:moveTo>
                      <a:pt x="187579" y="547103"/>
                    </a:moveTo>
                    <a:close/>
                  </a:path>
                  <a:path w="1530985" h="842010">
                    <a:moveTo>
                      <a:pt x="188366" y="546811"/>
                    </a:moveTo>
                    <a:lnTo>
                      <a:pt x="188328" y="546671"/>
                    </a:lnTo>
                    <a:lnTo>
                      <a:pt x="187032" y="545833"/>
                    </a:lnTo>
                    <a:lnTo>
                      <a:pt x="188264" y="547103"/>
                    </a:lnTo>
                    <a:lnTo>
                      <a:pt x="188366" y="546811"/>
                    </a:lnTo>
                    <a:close/>
                  </a:path>
                  <a:path w="1530985" h="842010">
                    <a:moveTo>
                      <a:pt x="189699" y="546849"/>
                    </a:moveTo>
                    <a:lnTo>
                      <a:pt x="189636" y="546671"/>
                    </a:lnTo>
                    <a:lnTo>
                      <a:pt x="188722" y="545833"/>
                    </a:lnTo>
                    <a:lnTo>
                      <a:pt x="188391" y="546722"/>
                    </a:lnTo>
                    <a:lnTo>
                      <a:pt x="188976" y="547103"/>
                    </a:lnTo>
                    <a:lnTo>
                      <a:pt x="189699" y="546849"/>
                    </a:lnTo>
                    <a:close/>
                  </a:path>
                  <a:path w="1530985" h="842010">
                    <a:moveTo>
                      <a:pt x="217119" y="832853"/>
                    </a:moveTo>
                    <a:lnTo>
                      <a:pt x="216357" y="832853"/>
                    </a:lnTo>
                    <a:lnTo>
                      <a:pt x="216255" y="833120"/>
                    </a:lnTo>
                    <a:lnTo>
                      <a:pt x="217119" y="832853"/>
                    </a:lnTo>
                    <a:close/>
                  </a:path>
                  <a:path w="1530985" h="842010">
                    <a:moveTo>
                      <a:pt x="217690" y="833729"/>
                    </a:moveTo>
                    <a:lnTo>
                      <a:pt x="217347" y="833755"/>
                    </a:lnTo>
                    <a:lnTo>
                      <a:pt x="217068" y="833780"/>
                    </a:lnTo>
                    <a:lnTo>
                      <a:pt x="217690" y="833729"/>
                    </a:lnTo>
                    <a:close/>
                  </a:path>
                  <a:path w="1530985" h="842010">
                    <a:moveTo>
                      <a:pt x="218986" y="833462"/>
                    </a:moveTo>
                    <a:lnTo>
                      <a:pt x="218643" y="833539"/>
                    </a:lnTo>
                    <a:lnTo>
                      <a:pt x="218173" y="833628"/>
                    </a:lnTo>
                    <a:lnTo>
                      <a:pt x="217690" y="833729"/>
                    </a:lnTo>
                    <a:lnTo>
                      <a:pt x="218236" y="833704"/>
                    </a:lnTo>
                    <a:lnTo>
                      <a:pt x="218935" y="833704"/>
                    </a:lnTo>
                    <a:lnTo>
                      <a:pt x="218986" y="833462"/>
                    </a:lnTo>
                    <a:close/>
                  </a:path>
                  <a:path w="1530985" h="842010">
                    <a:moveTo>
                      <a:pt x="236956" y="835901"/>
                    </a:moveTo>
                    <a:lnTo>
                      <a:pt x="236829" y="835761"/>
                    </a:lnTo>
                    <a:lnTo>
                      <a:pt x="236956" y="835901"/>
                    </a:lnTo>
                    <a:close/>
                  </a:path>
                  <a:path w="1530985" h="842010">
                    <a:moveTo>
                      <a:pt x="237782" y="839203"/>
                    </a:moveTo>
                    <a:lnTo>
                      <a:pt x="237083" y="839419"/>
                    </a:lnTo>
                    <a:lnTo>
                      <a:pt x="237477" y="839622"/>
                    </a:lnTo>
                    <a:lnTo>
                      <a:pt x="237782" y="839203"/>
                    </a:lnTo>
                    <a:close/>
                  </a:path>
                  <a:path w="1530985" h="842010">
                    <a:moveTo>
                      <a:pt x="241528" y="841743"/>
                    </a:moveTo>
                    <a:lnTo>
                      <a:pt x="237477" y="839622"/>
                    </a:lnTo>
                    <a:lnTo>
                      <a:pt x="236867" y="840473"/>
                    </a:lnTo>
                    <a:lnTo>
                      <a:pt x="234696" y="840473"/>
                    </a:lnTo>
                    <a:lnTo>
                      <a:pt x="241528" y="841743"/>
                    </a:lnTo>
                    <a:close/>
                  </a:path>
                  <a:path w="1530985" h="842010">
                    <a:moveTo>
                      <a:pt x="244297" y="838085"/>
                    </a:moveTo>
                    <a:lnTo>
                      <a:pt x="243941" y="838085"/>
                    </a:lnTo>
                    <a:lnTo>
                      <a:pt x="242912" y="839203"/>
                    </a:lnTo>
                    <a:lnTo>
                      <a:pt x="243598" y="839609"/>
                    </a:lnTo>
                    <a:lnTo>
                      <a:pt x="243522" y="839203"/>
                    </a:lnTo>
                    <a:lnTo>
                      <a:pt x="244297" y="838085"/>
                    </a:lnTo>
                    <a:close/>
                  </a:path>
                  <a:path w="1530985" h="842010">
                    <a:moveTo>
                      <a:pt x="245071" y="840473"/>
                    </a:moveTo>
                    <a:lnTo>
                      <a:pt x="243598" y="839609"/>
                    </a:lnTo>
                    <a:lnTo>
                      <a:pt x="243776" y="840473"/>
                    </a:lnTo>
                    <a:lnTo>
                      <a:pt x="245071" y="840473"/>
                    </a:lnTo>
                    <a:close/>
                  </a:path>
                  <a:path w="1530985" h="842010">
                    <a:moveTo>
                      <a:pt x="247180" y="830313"/>
                    </a:moveTo>
                    <a:lnTo>
                      <a:pt x="246024" y="830313"/>
                    </a:lnTo>
                    <a:lnTo>
                      <a:pt x="246468" y="831583"/>
                    </a:lnTo>
                    <a:lnTo>
                      <a:pt x="247180" y="830313"/>
                    </a:lnTo>
                    <a:close/>
                  </a:path>
                  <a:path w="1530985" h="842010">
                    <a:moveTo>
                      <a:pt x="247281" y="826668"/>
                    </a:moveTo>
                    <a:lnTo>
                      <a:pt x="246646" y="828700"/>
                    </a:lnTo>
                    <a:lnTo>
                      <a:pt x="246964" y="828014"/>
                    </a:lnTo>
                    <a:lnTo>
                      <a:pt x="247142" y="827341"/>
                    </a:lnTo>
                    <a:lnTo>
                      <a:pt x="247281" y="826668"/>
                    </a:lnTo>
                    <a:close/>
                  </a:path>
                  <a:path w="1530985" h="842010">
                    <a:moveTo>
                      <a:pt x="248399" y="823112"/>
                    </a:moveTo>
                    <a:lnTo>
                      <a:pt x="247713" y="824242"/>
                    </a:lnTo>
                    <a:lnTo>
                      <a:pt x="247548" y="825461"/>
                    </a:lnTo>
                    <a:lnTo>
                      <a:pt x="247281" y="826668"/>
                    </a:lnTo>
                    <a:lnTo>
                      <a:pt x="248399" y="823112"/>
                    </a:lnTo>
                    <a:close/>
                  </a:path>
                  <a:path w="1530985" h="842010">
                    <a:moveTo>
                      <a:pt x="248602" y="827773"/>
                    </a:moveTo>
                    <a:lnTo>
                      <a:pt x="247180" y="830313"/>
                    </a:lnTo>
                    <a:lnTo>
                      <a:pt x="247802" y="830313"/>
                    </a:lnTo>
                    <a:lnTo>
                      <a:pt x="248450" y="828611"/>
                    </a:lnTo>
                    <a:lnTo>
                      <a:pt x="248602" y="827773"/>
                    </a:lnTo>
                    <a:close/>
                  </a:path>
                  <a:path w="1530985" h="842010">
                    <a:moveTo>
                      <a:pt x="249821" y="831443"/>
                    </a:moveTo>
                    <a:lnTo>
                      <a:pt x="249339" y="832853"/>
                    </a:lnTo>
                    <a:lnTo>
                      <a:pt x="249605" y="832853"/>
                    </a:lnTo>
                    <a:lnTo>
                      <a:pt x="249821" y="831443"/>
                    </a:lnTo>
                    <a:close/>
                  </a:path>
                  <a:path w="1530985" h="842010">
                    <a:moveTo>
                      <a:pt x="250228" y="830313"/>
                    </a:moveTo>
                    <a:lnTo>
                      <a:pt x="249961" y="830567"/>
                    </a:lnTo>
                    <a:lnTo>
                      <a:pt x="249821" y="831443"/>
                    </a:lnTo>
                    <a:lnTo>
                      <a:pt x="250228" y="830313"/>
                    </a:lnTo>
                    <a:close/>
                  </a:path>
                  <a:path w="1530985" h="842010">
                    <a:moveTo>
                      <a:pt x="250837" y="830313"/>
                    </a:moveTo>
                    <a:lnTo>
                      <a:pt x="250215" y="829043"/>
                    </a:lnTo>
                    <a:lnTo>
                      <a:pt x="250151" y="829424"/>
                    </a:lnTo>
                    <a:lnTo>
                      <a:pt x="250837" y="830313"/>
                    </a:lnTo>
                    <a:close/>
                  </a:path>
                  <a:path w="1530985" h="842010">
                    <a:moveTo>
                      <a:pt x="251396" y="837933"/>
                    </a:moveTo>
                    <a:lnTo>
                      <a:pt x="245452" y="836663"/>
                    </a:lnTo>
                    <a:lnTo>
                      <a:pt x="247269" y="837933"/>
                    </a:lnTo>
                    <a:lnTo>
                      <a:pt x="241693" y="836663"/>
                    </a:lnTo>
                    <a:lnTo>
                      <a:pt x="240919" y="836663"/>
                    </a:lnTo>
                    <a:lnTo>
                      <a:pt x="241046" y="837933"/>
                    </a:lnTo>
                    <a:lnTo>
                      <a:pt x="237705" y="837933"/>
                    </a:lnTo>
                    <a:lnTo>
                      <a:pt x="239801" y="836663"/>
                    </a:lnTo>
                    <a:lnTo>
                      <a:pt x="232689" y="836663"/>
                    </a:lnTo>
                    <a:lnTo>
                      <a:pt x="235623" y="835393"/>
                    </a:lnTo>
                    <a:lnTo>
                      <a:pt x="232232" y="835393"/>
                    </a:lnTo>
                    <a:lnTo>
                      <a:pt x="231597" y="836663"/>
                    </a:lnTo>
                    <a:lnTo>
                      <a:pt x="230263" y="836663"/>
                    </a:lnTo>
                    <a:lnTo>
                      <a:pt x="232156" y="835393"/>
                    </a:lnTo>
                    <a:lnTo>
                      <a:pt x="230860" y="835393"/>
                    </a:lnTo>
                    <a:lnTo>
                      <a:pt x="228866" y="834123"/>
                    </a:lnTo>
                    <a:lnTo>
                      <a:pt x="232702" y="834123"/>
                    </a:lnTo>
                    <a:lnTo>
                      <a:pt x="228142" y="832853"/>
                    </a:lnTo>
                    <a:lnTo>
                      <a:pt x="225691" y="835393"/>
                    </a:lnTo>
                    <a:lnTo>
                      <a:pt x="221576" y="835393"/>
                    </a:lnTo>
                    <a:lnTo>
                      <a:pt x="220967" y="834123"/>
                    </a:lnTo>
                    <a:lnTo>
                      <a:pt x="217081" y="834123"/>
                    </a:lnTo>
                    <a:lnTo>
                      <a:pt x="216077" y="835393"/>
                    </a:lnTo>
                    <a:lnTo>
                      <a:pt x="215138" y="835393"/>
                    </a:lnTo>
                    <a:lnTo>
                      <a:pt x="214782" y="834123"/>
                    </a:lnTo>
                    <a:lnTo>
                      <a:pt x="215912" y="834123"/>
                    </a:lnTo>
                    <a:lnTo>
                      <a:pt x="216255" y="833120"/>
                    </a:lnTo>
                    <a:lnTo>
                      <a:pt x="213347" y="834047"/>
                    </a:lnTo>
                    <a:lnTo>
                      <a:pt x="209842" y="832853"/>
                    </a:lnTo>
                    <a:lnTo>
                      <a:pt x="206781" y="832853"/>
                    </a:lnTo>
                    <a:lnTo>
                      <a:pt x="206286" y="831583"/>
                    </a:lnTo>
                    <a:lnTo>
                      <a:pt x="204838" y="831583"/>
                    </a:lnTo>
                    <a:lnTo>
                      <a:pt x="206527" y="832853"/>
                    </a:lnTo>
                    <a:lnTo>
                      <a:pt x="204508" y="831583"/>
                    </a:lnTo>
                    <a:lnTo>
                      <a:pt x="197586" y="834123"/>
                    </a:lnTo>
                    <a:lnTo>
                      <a:pt x="198653" y="831583"/>
                    </a:lnTo>
                    <a:lnTo>
                      <a:pt x="194030" y="832853"/>
                    </a:lnTo>
                    <a:lnTo>
                      <a:pt x="186766" y="832853"/>
                    </a:lnTo>
                    <a:lnTo>
                      <a:pt x="191071" y="831583"/>
                    </a:lnTo>
                    <a:lnTo>
                      <a:pt x="186385" y="831583"/>
                    </a:lnTo>
                    <a:lnTo>
                      <a:pt x="183718" y="830313"/>
                    </a:lnTo>
                    <a:lnTo>
                      <a:pt x="183159" y="831583"/>
                    </a:lnTo>
                    <a:lnTo>
                      <a:pt x="181051" y="832853"/>
                    </a:lnTo>
                    <a:lnTo>
                      <a:pt x="179082" y="831583"/>
                    </a:lnTo>
                    <a:lnTo>
                      <a:pt x="179959" y="830313"/>
                    </a:lnTo>
                    <a:lnTo>
                      <a:pt x="179641" y="830313"/>
                    </a:lnTo>
                    <a:lnTo>
                      <a:pt x="177457" y="831583"/>
                    </a:lnTo>
                    <a:lnTo>
                      <a:pt x="175145" y="830313"/>
                    </a:lnTo>
                    <a:lnTo>
                      <a:pt x="174586" y="830313"/>
                    </a:lnTo>
                    <a:lnTo>
                      <a:pt x="174066" y="831583"/>
                    </a:lnTo>
                    <a:lnTo>
                      <a:pt x="172770" y="830554"/>
                    </a:lnTo>
                    <a:lnTo>
                      <a:pt x="171640" y="831583"/>
                    </a:lnTo>
                    <a:lnTo>
                      <a:pt x="169913" y="831583"/>
                    </a:lnTo>
                    <a:lnTo>
                      <a:pt x="169951" y="830313"/>
                    </a:lnTo>
                    <a:lnTo>
                      <a:pt x="167843" y="831583"/>
                    </a:lnTo>
                    <a:lnTo>
                      <a:pt x="169926" y="830313"/>
                    </a:lnTo>
                    <a:lnTo>
                      <a:pt x="162356" y="830313"/>
                    </a:lnTo>
                    <a:lnTo>
                      <a:pt x="162356" y="831583"/>
                    </a:lnTo>
                    <a:lnTo>
                      <a:pt x="158127" y="831583"/>
                    </a:lnTo>
                    <a:lnTo>
                      <a:pt x="161836" y="830414"/>
                    </a:lnTo>
                    <a:lnTo>
                      <a:pt x="162356" y="831583"/>
                    </a:lnTo>
                    <a:lnTo>
                      <a:pt x="162356" y="830313"/>
                    </a:lnTo>
                    <a:lnTo>
                      <a:pt x="162191" y="830313"/>
                    </a:lnTo>
                    <a:lnTo>
                      <a:pt x="161798" y="830313"/>
                    </a:lnTo>
                    <a:lnTo>
                      <a:pt x="158965" y="830313"/>
                    </a:lnTo>
                    <a:lnTo>
                      <a:pt x="154025" y="829043"/>
                    </a:lnTo>
                    <a:lnTo>
                      <a:pt x="150583" y="831583"/>
                    </a:lnTo>
                    <a:lnTo>
                      <a:pt x="146939" y="830313"/>
                    </a:lnTo>
                    <a:lnTo>
                      <a:pt x="149021" y="830313"/>
                    </a:lnTo>
                    <a:lnTo>
                      <a:pt x="148501" y="829043"/>
                    </a:lnTo>
                    <a:lnTo>
                      <a:pt x="145313" y="830313"/>
                    </a:lnTo>
                    <a:lnTo>
                      <a:pt x="142976" y="830313"/>
                    </a:lnTo>
                    <a:lnTo>
                      <a:pt x="142976" y="838809"/>
                    </a:lnTo>
                    <a:lnTo>
                      <a:pt x="141681" y="838733"/>
                    </a:lnTo>
                    <a:lnTo>
                      <a:pt x="141757" y="837933"/>
                    </a:lnTo>
                    <a:lnTo>
                      <a:pt x="142976" y="838809"/>
                    </a:lnTo>
                    <a:lnTo>
                      <a:pt x="142976" y="830313"/>
                    </a:lnTo>
                    <a:lnTo>
                      <a:pt x="136918" y="830313"/>
                    </a:lnTo>
                    <a:lnTo>
                      <a:pt x="135737" y="829043"/>
                    </a:lnTo>
                    <a:lnTo>
                      <a:pt x="126161" y="829043"/>
                    </a:lnTo>
                    <a:lnTo>
                      <a:pt x="121742" y="830313"/>
                    </a:lnTo>
                    <a:lnTo>
                      <a:pt x="121627" y="829043"/>
                    </a:lnTo>
                    <a:lnTo>
                      <a:pt x="117944" y="829043"/>
                    </a:lnTo>
                    <a:lnTo>
                      <a:pt x="118148" y="830313"/>
                    </a:lnTo>
                    <a:lnTo>
                      <a:pt x="113969" y="827773"/>
                    </a:lnTo>
                    <a:lnTo>
                      <a:pt x="111086" y="830313"/>
                    </a:lnTo>
                    <a:lnTo>
                      <a:pt x="106870" y="829043"/>
                    </a:lnTo>
                    <a:lnTo>
                      <a:pt x="106260" y="829043"/>
                    </a:lnTo>
                    <a:lnTo>
                      <a:pt x="106349" y="827773"/>
                    </a:lnTo>
                    <a:lnTo>
                      <a:pt x="98107" y="827773"/>
                    </a:lnTo>
                    <a:lnTo>
                      <a:pt x="99720" y="829043"/>
                    </a:lnTo>
                    <a:lnTo>
                      <a:pt x="95669" y="829043"/>
                    </a:lnTo>
                    <a:lnTo>
                      <a:pt x="97917" y="827773"/>
                    </a:lnTo>
                    <a:lnTo>
                      <a:pt x="93929" y="829043"/>
                    </a:lnTo>
                    <a:lnTo>
                      <a:pt x="93967" y="827773"/>
                    </a:lnTo>
                    <a:lnTo>
                      <a:pt x="93726" y="827773"/>
                    </a:lnTo>
                    <a:lnTo>
                      <a:pt x="93459" y="829043"/>
                    </a:lnTo>
                    <a:lnTo>
                      <a:pt x="92532" y="829043"/>
                    </a:lnTo>
                    <a:lnTo>
                      <a:pt x="92303" y="827773"/>
                    </a:lnTo>
                    <a:lnTo>
                      <a:pt x="91465" y="827773"/>
                    </a:lnTo>
                    <a:lnTo>
                      <a:pt x="91020" y="826503"/>
                    </a:lnTo>
                    <a:lnTo>
                      <a:pt x="90843" y="826503"/>
                    </a:lnTo>
                    <a:lnTo>
                      <a:pt x="88696" y="821423"/>
                    </a:lnTo>
                    <a:lnTo>
                      <a:pt x="88290" y="821423"/>
                    </a:lnTo>
                    <a:lnTo>
                      <a:pt x="87833" y="820153"/>
                    </a:lnTo>
                    <a:lnTo>
                      <a:pt x="88290" y="820153"/>
                    </a:lnTo>
                    <a:lnTo>
                      <a:pt x="85852" y="816343"/>
                    </a:lnTo>
                    <a:lnTo>
                      <a:pt x="84785" y="815073"/>
                    </a:lnTo>
                    <a:lnTo>
                      <a:pt x="85229" y="813803"/>
                    </a:lnTo>
                    <a:lnTo>
                      <a:pt x="83845" y="812533"/>
                    </a:lnTo>
                    <a:lnTo>
                      <a:pt x="83400" y="809993"/>
                    </a:lnTo>
                    <a:lnTo>
                      <a:pt x="83350" y="811263"/>
                    </a:lnTo>
                    <a:lnTo>
                      <a:pt x="82410" y="809993"/>
                    </a:lnTo>
                    <a:lnTo>
                      <a:pt x="81584" y="808723"/>
                    </a:lnTo>
                    <a:lnTo>
                      <a:pt x="80810" y="807453"/>
                    </a:lnTo>
                    <a:lnTo>
                      <a:pt x="81800" y="807453"/>
                    </a:lnTo>
                    <a:lnTo>
                      <a:pt x="79032" y="803643"/>
                    </a:lnTo>
                    <a:lnTo>
                      <a:pt x="79959" y="802373"/>
                    </a:lnTo>
                    <a:lnTo>
                      <a:pt x="77851" y="799833"/>
                    </a:lnTo>
                    <a:lnTo>
                      <a:pt x="61455" y="799833"/>
                    </a:lnTo>
                    <a:lnTo>
                      <a:pt x="59220" y="799833"/>
                    </a:lnTo>
                    <a:lnTo>
                      <a:pt x="62979" y="806183"/>
                    </a:lnTo>
                    <a:lnTo>
                      <a:pt x="64516" y="807453"/>
                    </a:lnTo>
                    <a:lnTo>
                      <a:pt x="62077" y="803643"/>
                    </a:lnTo>
                    <a:lnTo>
                      <a:pt x="62953" y="803643"/>
                    </a:lnTo>
                    <a:lnTo>
                      <a:pt x="66713" y="808723"/>
                    </a:lnTo>
                    <a:lnTo>
                      <a:pt x="69113" y="808723"/>
                    </a:lnTo>
                    <a:lnTo>
                      <a:pt x="71272" y="812533"/>
                    </a:lnTo>
                    <a:lnTo>
                      <a:pt x="70840" y="811263"/>
                    </a:lnTo>
                    <a:lnTo>
                      <a:pt x="72872" y="813803"/>
                    </a:lnTo>
                    <a:lnTo>
                      <a:pt x="72593" y="813803"/>
                    </a:lnTo>
                    <a:lnTo>
                      <a:pt x="74193" y="815073"/>
                    </a:lnTo>
                    <a:lnTo>
                      <a:pt x="72771" y="815073"/>
                    </a:lnTo>
                    <a:lnTo>
                      <a:pt x="73342" y="820153"/>
                    </a:lnTo>
                    <a:lnTo>
                      <a:pt x="76161" y="823963"/>
                    </a:lnTo>
                    <a:lnTo>
                      <a:pt x="76873" y="823963"/>
                    </a:lnTo>
                    <a:lnTo>
                      <a:pt x="75641" y="821423"/>
                    </a:lnTo>
                    <a:lnTo>
                      <a:pt x="76847" y="821423"/>
                    </a:lnTo>
                    <a:lnTo>
                      <a:pt x="78727" y="823963"/>
                    </a:lnTo>
                    <a:lnTo>
                      <a:pt x="78079" y="823963"/>
                    </a:lnTo>
                    <a:lnTo>
                      <a:pt x="79971" y="826503"/>
                    </a:lnTo>
                    <a:lnTo>
                      <a:pt x="79679" y="829043"/>
                    </a:lnTo>
                    <a:lnTo>
                      <a:pt x="81280" y="829043"/>
                    </a:lnTo>
                    <a:lnTo>
                      <a:pt x="81965" y="832853"/>
                    </a:lnTo>
                    <a:lnTo>
                      <a:pt x="82600" y="832853"/>
                    </a:lnTo>
                    <a:lnTo>
                      <a:pt x="85166" y="836663"/>
                    </a:lnTo>
                    <a:lnTo>
                      <a:pt x="85788" y="837933"/>
                    </a:lnTo>
                    <a:lnTo>
                      <a:pt x="86702" y="839203"/>
                    </a:lnTo>
                    <a:lnTo>
                      <a:pt x="90589" y="837933"/>
                    </a:lnTo>
                    <a:lnTo>
                      <a:pt x="91948" y="839203"/>
                    </a:lnTo>
                    <a:lnTo>
                      <a:pt x="93421" y="839203"/>
                    </a:lnTo>
                    <a:lnTo>
                      <a:pt x="91719" y="837933"/>
                    </a:lnTo>
                    <a:lnTo>
                      <a:pt x="95377" y="837933"/>
                    </a:lnTo>
                    <a:lnTo>
                      <a:pt x="95770" y="839203"/>
                    </a:lnTo>
                    <a:lnTo>
                      <a:pt x="101714" y="837933"/>
                    </a:lnTo>
                    <a:lnTo>
                      <a:pt x="101574" y="839203"/>
                    </a:lnTo>
                    <a:lnTo>
                      <a:pt x="102704" y="839203"/>
                    </a:lnTo>
                    <a:lnTo>
                      <a:pt x="104648" y="840435"/>
                    </a:lnTo>
                    <a:lnTo>
                      <a:pt x="104762" y="839889"/>
                    </a:lnTo>
                    <a:lnTo>
                      <a:pt x="104914" y="839203"/>
                    </a:lnTo>
                    <a:lnTo>
                      <a:pt x="109029" y="839203"/>
                    </a:lnTo>
                    <a:lnTo>
                      <a:pt x="112191" y="837933"/>
                    </a:lnTo>
                    <a:lnTo>
                      <a:pt x="111467" y="840473"/>
                    </a:lnTo>
                    <a:lnTo>
                      <a:pt x="115646" y="837933"/>
                    </a:lnTo>
                    <a:lnTo>
                      <a:pt x="117043" y="840473"/>
                    </a:lnTo>
                    <a:lnTo>
                      <a:pt x="117640" y="839203"/>
                    </a:lnTo>
                    <a:lnTo>
                      <a:pt x="122643" y="839203"/>
                    </a:lnTo>
                    <a:lnTo>
                      <a:pt x="123202" y="837933"/>
                    </a:lnTo>
                    <a:lnTo>
                      <a:pt x="125628" y="837933"/>
                    </a:lnTo>
                    <a:lnTo>
                      <a:pt x="125488" y="839419"/>
                    </a:lnTo>
                    <a:lnTo>
                      <a:pt x="126009" y="840473"/>
                    </a:lnTo>
                    <a:lnTo>
                      <a:pt x="127139" y="839203"/>
                    </a:lnTo>
                    <a:lnTo>
                      <a:pt x="128358" y="840473"/>
                    </a:lnTo>
                    <a:lnTo>
                      <a:pt x="135420" y="840473"/>
                    </a:lnTo>
                    <a:lnTo>
                      <a:pt x="135128" y="840625"/>
                    </a:lnTo>
                    <a:lnTo>
                      <a:pt x="135851" y="840409"/>
                    </a:lnTo>
                    <a:lnTo>
                      <a:pt x="138150" y="839203"/>
                    </a:lnTo>
                    <a:lnTo>
                      <a:pt x="139090" y="840473"/>
                    </a:lnTo>
                    <a:lnTo>
                      <a:pt x="139484" y="840473"/>
                    </a:lnTo>
                    <a:lnTo>
                      <a:pt x="141579" y="839203"/>
                    </a:lnTo>
                    <a:lnTo>
                      <a:pt x="141668" y="838898"/>
                    </a:lnTo>
                    <a:lnTo>
                      <a:pt x="143027" y="838847"/>
                    </a:lnTo>
                    <a:lnTo>
                      <a:pt x="143560" y="839203"/>
                    </a:lnTo>
                    <a:lnTo>
                      <a:pt x="144805" y="838631"/>
                    </a:lnTo>
                    <a:lnTo>
                      <a:pt x="145376" y="838669"/>
                    </a:lnTo>
                    <a:lnTo>
                      <a:pt x="145821" y="838593"/>
                    </a:lnTo>
                    <a:lnTo>
                      <a:pt x="146164" y="838492"/>
                    </a:lnTo>
                    <a:lnTo>
                      <a:pt x="145834" y="838492"/>
                    </a:lnTo>
                    <a:lnTo>
                      <a:pt x="145402" y="838517"/>
                    </a:lnTo>
                    <a:lnTo>
                      <a:pt x="144830" y="838619"/>
                    </a:lnTo>
                    <a:lnTo>
                      <a:pt x="146291" y="837933"/>
                    </a:lnTo>
                    <a:lnTo>
                      <a:pt x="146926" y="839203"/>
                    </a:lnTo>
                    <a:lnTo>
                      <a:pt x="147523" y="839203"/>
                    </a:lnTo>
                    <a:lnTo>
                      <a:pt x="146989" y="840359"/>
                    </a:lnTo>
                    <a:lnTo>
                      <a:pt x="152590" y="837933"/>
                    </a:lnTo>
                    <a:lnTo>
                      <a:pt x="148920" y="836663"/>
                    </a:lnTo>
                    <a:lnTo>
                      <a:pt x="152146" y="836663"/>
                    </a:lnTo>
                    <a:lnTo>
                      <a:pt x="152958" y="837933"/>
                    </a:lnTo>
                    <a:lnTo>
                      <a:pt x="154559" y="836663"/>
                    </a:lnTo>
                    <a:lnTo>
                      <a:pt x="157518" y="836663"/>
                    </a:lnTo>
                    <a:lnTo>
                      <a:pt x="155384" y="839203"/>
                    </a:lnTo>
                    <a:lnTo>
                      <a:pt x="157518" y="839203"/>
                    </a:lnTo>
                    <a:lnTo>
                      <a:pt x="156362" y="840473"/>
                    </a:lnTo>
                    <a:lnTo>
                      <a:pt x="156527" y="840473"/>
                    </a:lnTo>
                    <a:lnTo>
                      <a:pt x="155079" y="841743"/>
                    </a:lnTo>
                    <a:lnTo>
                      <a:pt x="158584" y="840473"/>
                    </a:lnTo>
                    <a:lnTo>
                      <a:pt x="159715" y="840473"/>
                    </a:lnTo>
                    <a:lnTo>
                      <a:pt x="159524" y="841743"/>
                    </a:lnTo>
                    <a:lnTo>
                      <a:pt x="161696" y="841743"/>
                    </a:lnTo>
                    <a:lnTo>
                      <a:pt x="160832" y="840473"/>
                    </a:lnTo>
                    <a:lnTo>
                      <a:pt x="161086" y="840473"/>
                    </a:lnTo>
                    <a:lnTo>
                      <a:pt x="162534" y="839927"/>
                    </a:lnTo>
                    <a:lnTo>
                      <a:pt x="162547" y="840409"/>
                    </a:lnTo>
                    <a:lnTo>
                      <a:pt x="163957" y="840320"/>
                    </a:lnTo>
                    <a:lnTo>
                      <a:pt x="165950" y="840765"/>
                    </a:lnTo>
                    <a:lnTo>
                      <a:pt x="166585" y="839952"/>
                    </a:lnTo>
                    <a:lnTo>
                      <a:pt x="165252" y="840549"/>
                    </a:lnTo>
                    <a:lnTo>
                      <a:pt x="162661" y="839876"/>
                    </a:lnTo>
                    <a:lnTo>
                      <a:pt x="164426" y="839203"/>
                    </a:lnTo>
                    <a:lnTo>
                      <a:pt x="165011" y="839203"/>
                    </a:lnTo>
                    <a:lnTo>
                      <a:pt x="161518" y="837933"/>
                    </a:lnTo>
                    <a:lnTo>
                      <a:pt x="168859" y="837933"/>
                    </a:lnTo>
                    <a:lnTo>
                      <a:pt x="169265" y="836663"/>
                    </a:lnTo>
                    <a:lnTo>
                      <a:pt x="171678" y="836663"/>
                    </a:lnTo>
                    <a:lnTo>
                      <a:pt x="171932" y="837933"/>
                    </a:lnTo>
                    <a:lnTo>
                      <a:pt x="169037" y="837933"/>
                    </a:lnTo>
                    <a:lnTo>
                      <a:pt x="171970" y="838669"/>
                    </a:lnTo>
                    <a:lnTo>
                      <a:pt x="172821" y="837933"/>
                    </a:lnTo>
                    <a:lnTo>
                      <a:pt x="174548" y="837933"/>
                    </a:lnTo>
                    <a:lnTo>
                      <a:pt x="175818" y="839203"/>
                    </a:lnTo>
                    <a:lnTo>
                      <a:pt x="176060" y="839203"/>
                    </a:lnTo>
                    <a:lnTo>
                      <a:pt x="178727" y="840473"/>
                    </a:lnTo>
                    <a:lnTo>
                      <a:pt x="179171" y="839203"/>
                    </a:lnTo>
                    <a:lnTo>
                      <a:pt x="181635" y="839203"/>
                    </a:lnTo>
                    <a:lnTo>
                      <a:pt x="180467" y="840473"/>
                    </a:lnTo>
                    <a:lnTo>
                      <a:pt x="180962" y="840473"/>
                    </a:lnTo>
                    <a:lnTo>
                      <a:pt x="179222" y="841743"/>
                    </a:lnTo>
                    <a:lnTo>
                      <a:pt x="181317" y="840473"/>
                    </a:lnTo>
                    <a:lnTo>
                      <a:pt x="186334" y="840473"/>
                    </a:lnTo>
                    <a:lnTo>
                      <a:pt x="185026" y="839203"/>
                    </a:lnTo>
                    <a:lnTo>
                      <a:pt x="181381" y="837933"/>
                    </a:lnTo>
                    <a:lnTo>
                      <a:pt x="185547" y="837933"/>
                    </a:lnTo>
                    <a:lnTo>
                      <a:pt x="185508" y="839203"/>
                    </a:lnTo>
                    <a:lnTo>
                      <a:pt x="188404" y="837933"/>
                    </a:lnTo>
                    <a:lnTo>
                      <a:pt x="189661" y="837933"/>
                    </a:lnTo>
                    <a:lnTo>
                      <a:pt x="190131" y="838263"/>
                    </a:lnTo>
                    <a:lnTo>
                      <a:pt x="190944" y="838339"/>
                    </a:lnTo>
                    <a:lnTo>
                      <a:pt x="190080" y="837933"/>
                    </a:lnTo>
                    <a:lnTo>
                      <a:pt x="192443" y="837933"/>
                    </a:lnTo>
                    <a:lnTo>
                      <a:pt x="192366" y="839203"/>
                    </a:lnTo>
                    <a:lnTo>
                      <a:pt x="195478" y="839203"/>
                    </a:lnTo>
                    <a:lnTo>
                      <a:pt x="195224" y="837933"/>
                    </a:lnTo>
                    <a:lnTo>
                      <a:pt x="198018" y="837933"/>
                    </a:lnTo>
                    <a:lnTo>
                      <a:pt x="197205" y="839203"/>
                    </a:lnTo>
                    <a:lnTo>
                      <a:pt x="204711" y="839203"/>
                    </a:lnTo>
                    <a:lnTo>
                      <a:pt x="206578" y="837933"/>
                    </a:lnTo>
                    <a:lnTo>
                      <a:pt x="209334" y="840473"/>
                    </a:lnTo>
                    <a:lnTo>
                      <a:pt x="217119" y="839203"/>
                    </a:lnTo>
                    <a:lnTo>
                      <a:pt x="222313" y="839203"/>
                    </a:lnTo>
                    <a:lnTo>
                      <a:pt x="220903" y="836663"/>
                    </a:lnTo>
                    <a:lnTo>
                      <a:pt x="223608" y="837882"/>
                    </a:lnTo>
                    <a:lnTo>
                      <a:pt x="223735" y="837933"/>
                    </a:lnTo>
                    <a:lnTo>
                      <a:pt x="229628" y="837933"/>
                    </a:lnTo>
                    <a:lnTo>
                      <a:pt x="225082" y="839203"/>
                    </a:lnTo>
                    <a:lnTo>
                      <a:pt x="223266" y="839203"/>
                    </a:lnTo>
                    <a:lnTo>
                      <a:pt x="226136" y="840473"/>
                    </a:lnTo>
                    <a:lnTo>
                      <a:pt x="229247" y="840473"/>
                    </a:lnTo>
                    <a:lnTo>
                      <a:pt x="231292" y="839203"/>
                    </a:lnTo>
                    <a:lnTo>
                      <a:pt x="234962" y="839203"/>
                    </a:lnTo>
                    <a:lnTo>
                      <a:pt x="233730" y="840473"/>
                    </a:lnTo>
                    <a:lnTo>
                      <a:pt x="237083" y="839419"/>
                    </a:lnTo>
                    <a:lnTo>
                      <a:pt x="236664" y="839203"/>
                    </a:lnTo>
                    <a:lnTo>
                      <a:pt x="237782" y="839203"/>
                    </a:lnTo>
                    <a:lnTo>
                      <a:pt x="240245" y="839203"/>
                    </a:lnTo>
                    <a:lnTo>
                      <a:pt x="243903" y="838085"/>
                    </a:lnTo>
                    <a:lnTo>
                      <a:pt x="244081" y="837933"/>
                    </a:lnTo>
                    <a:lnTo>
                      <a:pt x="244411" y="837933"/>
                    </a:lnTo>
                    <a:lnTo>
                      <a:pt x="244297" y="838085"/>
                    </a:lnTo>
                    <a:lnTo>
                      <a:pt x="245910" y="839203"/>
                    </a:lnTo>
                    <a:lnTo>
                      <a:pt x="250253" y="837933"/>
                    </a:lnTo>
                    <a:lnTo>
                      <a:pt x="251396" y="837933"/>
                    </a:lnTo>
                    <a:close/>
                  </a:path>
                  <a:path w="1530985" h="842010">
                    <a:moveTo>
                      <a:pt x="252133" y="827163"/>
                    </a:moveTo>
                    <a:lnTo>
                      <a:pt x="251561" y="827913"/>
                    </a:lnTo>
                    <a:lnTo>
                      <a:pt x="251815" y="827659"/>
                    </a:lnTo>
                    <a:lnTo>
                      <a:pt x="251993" y="827417"/>
                    </a:lnTo>
                    <a:lnTo>
                      <a:pt x="252133" y="827163"/>
                    </a:lnTo>
                    <a:close/>
                  </a:path>
                  <a:path w="1530985" h="842010">
                    <a:moveTo>
                      <a:pt x="255866" y="822058"/>
                    </a:moveTo>
                    <a:lnTo>
                      <a:pt x="255562" y="822693"/>
                    </a:lnTo>
                    <a:lnTo>
                      <a:pt x="255816" y="822363"/>
                    </a:lnTo>
                    <a:lnTo>
                      <a:pt x="255866" y="822058"/>
                    </a:lnTo>
                    <a:close/>
                  </a:path>
                  <a:path w="1530985" h="842010">
                    <a:moveTo>
                      <a:pt x="256209" y="821867"/>
                    </a:moveTo>
                    <a:lnTo>
                      <a:pt x="255816" y="822363"/>
                    </a:lnTo>
                    <a:lnTo>
                      <a:pt x="255562" y="823963"/>
                    </a:lnTo>
                    <a:lnTo>
                      <a:pt x="256209" y="821867"/>
                    </a:lnTo>
                    <a:close/>
                  </a:path>
                  <a:path w="1530985" h="842010">
                    <a:moveTo>
                      <a:pt x="257200" y="594093"/>
                    </a:moveTo>
                    <a:lnTo>
                      <a:pt x="256806" y="593559"/>
                    </a:lnTo>
                    <a:lnTo>
                      <a:pt x="256362" y="593140"/>
                    </a:lnTo>
                    <a:lnTo>
                      <a:pt x="256654" y="594093"/>
                    </a:lnTo>
                    <a:lnTo>
                      <a:pt x="257200" y="594093"/>
                    </a:lnTo>
                    <a:close/>
                  </a:path>
                  <a:path w="1530985" h="842010">
                    <a:moveTo>
                      <a:pt x="257594" y="818883"/>
                    </a:moveTo>
                    <a:lnTo>
                      <a:pt x="256171" y="820153"/>
                    </a:lnTo>
                    <a:lnTo>
                      <a:pt x="255866" y="822058"/>
                    </a:lnTo>
                    <a:lnTo>
                      <a:pt x="256794" y="820153"/>
                    </a:lnTo>
                    <a:lnTo>
                      <a:pt x="257594" y="818883"/>
                    </a:lnTo>
                    <a:close/>
                  </a:path>
                  <a:path w="1530985" h="842010">
                    <a:moveTo>
                      <a:pt x="258178" y="819378"/>
                    </a:moveTo>
                    <a:lnTo>
                      <a:pt x="256349" y="821423"/>
                    </a:lnTo>
                    <a:lnTo>
                      <a:pt x="256209" y="821867"/>
                    </a:lnTo>
                    <a:lnTo>
                      <a:pt x="258178" y="819378"/>
                    </a:lnTo>
                    <a:close/>
                  </a:path>
                  <a:path w="1530985" h="842010">
                    <a:moveTo>
                      <a:pt x="260451" y="817613"/>
                    </a:moveTo>
                    <a:lnTo>
                      <a:pt x="260083" y="817613"/>
                    </a:lnTo>
                    <a:lnTo>
                      <a:pt x="259626" y="818070"/>
                    </a:lnTo>
                    <a:lnTo>
                      <a:pt x="259422" y="818413"/>
                    </a:lnTo>
                    <a:lnTo>
                      <a:pt x="260451" y="817613"/>
                    </a:lnTo>
                    <a:close/>
                  </a:path>
                  <a:path w="1530985" h="842010">
                    <a:moveTo>
                      <a:pt x="269481" y="804811"/>
                    </a:moveTo>
                    <a:lnTo>
                      <a:pt x="268960" y="806183"/>
                    </a:lnTo>
                    <a:lnTo>
                      <a:pt x="269481" y="804811"/>
                    </a:lnTo>
                    <a:close/>
                  </a:path>
                  <a:path w="1530985" h="842010">
                    <a:moveTo>
                      <a:pt x="293992" y="536930"/>
                    </a:moveTo>
                    <a:lnTo>
                      <a:pt x="293306" y="535000"/>
                    </a:lnTo>
                    <a:lnTo>
                      <a:pt x="293395" y="536270"/>
                    </a:lnTo>
                    <a:lnTo>
                      <a:pt x="293992" y="536930"/>
                    </a:lnTo>
                    <a:close/>
                  </a:path>
                  <a:path w="1530985" h="842010">
                    <a:moveTo>
                      <a:pt x="295275" y="529920"/>
                    </a:moveTo>
                    <a:lnTo>
                      <a:pt x="295021" y="529920"/>
                    </a:lnTo>
                    <a:lnTo>
                      <a:pt x="295135" y="530288"/>
                    </a:lnTo>
                    <a:lnTo>
                      <a:pt x="295275" y="529920"/>
                    </a:lnTo>
                    <a:close/>
                  </a:path>
                  <a:path w="1530985" h="842010">
                    <a:moveTo>
                      <a:pt x="295808" y="543890"/>
                    </a:moveTo>
                    <a:lnTo>
                      <a:pt x="292519" y="540080"/>
                    </a:lnTo>
                    <a:lnTo>
                      <a:pt x="295783" y="543890"/>
                    </a:lnTo>
                    <a:close/>
                  </a:path>
                  <a:path w="1530985" h="842010">
                    <a:moveTo>
                      <a:pt x="295910" y="526605"/>
                    </a:moveTo>
                    <a:lnTo>
                      <a:pt x="295122" y="527951"/>
                    </a:lnTo>
                    <a:lnTo>
                      <a:pt x="294487" y="529310"/>
                    </a:lnTo>
                    <a:lnTo>
                      <a:pt x="294182" y="531050"/>
                    </a:lnTo>
                    <a:lnTo>
                      <a:pt x="295071" y="529793"/>
                    </a:lnTo>
                    <a:lnTo>
                      <a:pt x="295706" y="527824"/>
                    </a:lnTo>
                    <a:lnTo>
                      <a:pt x="295910" y="526605"/>
                    </a:lnTo>
                    <a:close/>
                  </a:path>
                  <a:path w="1530985" h="842010">
                    <a:moveTo>
                      <a:pt x="295922" y="526580"/>
                    </a:moveTo>
                    <a:close/>
                  </a:path>
                  <a:path w="1530985" h="842010">
                    <a:moveTo>
                      <a:pt x="296875" y="545160"/>
                    </a:moveTo>
                    <a:lnTo>
                      <a:pt x="295783" y="543890"/>
                    </a:lnTo>
                    <a:lnTo>
                      <a:pt x="295554" y="543890"/>
                    </a:lnTo>
                    <a:lnTo>
                      <a:pt x="296214" y="545160"/>
                    </a:lnTo>
                    <a:lnTo>
                      <a:pt x="296760" y="545160"/>
                    </a:lnTo>
                    <a:close/>
                  </a:path>
                  <a:path w="1530985" h="842010">
                    <a:moveTo>
                      <a:pt x="297294" y="546430"/>
                    </a:moveTo>
                    <a:lnTo>
                      <a:pt x="296760" y="545160"/>
                    </a:lnTo>
                    <a:lnTo>
                      <a:pt x="296037" y="546430"/>
                    </a:lnTo>
                    <a:lnTo>
                      <a:pt x="297294" y="546430"/>
                    </a:lnTo>
                    <a:close/>
                  </a:path>
                  <a:path w="1530985" h="842010">
                    <a:moveTo>
                      <a:pt x="297345" y="768667"/>
                    </a:moveTo>
                    <a:lnTo>
                      <a:pt x="296125" y="770623"/>
                    </a:lnTo>
                    <a:lnTo>
                      <a:pt x="296037" y="771893"/>
                    </a:lnTo>
                    <a:lnTo>
                      <a:pt x="297345" y="768667"/>
                    </a:lnTo>
                    <a:close/>
                  </a:path>
                  <a:path w="1530985" h="842010">
                    <a:moveTo>
                      <a:pt x="297713" y="768083"/>
                    </a:moveTo>
                    <a:lnTo>
                      <a:pt x="297522" y="768235"/>
                    </a:lnTo>
                    <a:lnTo>
                      <a:pt x="297345" y="768667"/>
                    </a:lnTo>
                    <a:lnTo>
                      <a:pt x="297713" y="768083"/>
                    </a:lnTo>
                    <a:close/>
                  </a:path>
                  <a:path w="1530985" h="842010">
                    <a:moveTo>
                      <a:pt x="298272" y="526110"/>
                    </a:moveTo>
                    <a:lnTo>
                      <a:pt x="297980" y="526110"/>
                    </a:lnTo>
                    <a:lnTo>
                      <a:pt x="297662" y="527862"/>
                    </a:lnTo>
                    <a:lnTo>
                      <a:pt x="298272" y="526110"/>
                    </a:lnTo>
                    <a:close/>
                  </a:path>
                  <a:path w="1530985" h="842010">
                    <a:moveTo>
                      <a:pt x="298704" y="519760"/>
                    </a:moveTo>
                    <a:lnTo>
                      <a:pt x="297840" y="522300"/>
                    </a:lnTo>
                    <a:lnTo>
                      <a:pt x="297967" y="522478"/>
                    </a:lnTo>
                    <a:lnTo>
                      <a:pt x="298094" y="522300"/>
                    </a:lnTo>
                    <a:lnTo>
                      <a:pt x="298704" y="519760"/>
                    </a:lnTo>
                    <a:close/>
                  </a:path>
                  <a:path w="1530985" h="842010">
                    <a:moveTo>
                      <a:pt x="299110" y="526110"/>
                    </a:moveTo>
                    <a:lnTo>
                      <a:pt x="298919" y="524840"/>
                    </a:lnTo>
                    <a:lnTo>
                      <a:pt x="298729" y="523570"/>
                    </a:lnTo>
                    <a:lnTo>
                      <a:pt x="297967" y="522478"/>
                    </a:lnTo>
                    <a:lnTo>
                      <a:pt x="297218" y="523570"/>
                    </a:lnTo>
                    <a:lnTo>
                      <a:pt x="297764" y="523570"/>
                    </a:lnTo>
                    <a:lnTo>
                      <a:pt x="295922" y="527380"/>
                    </a:lnTo>
                    <a:lnTo>
                      <a:pt x="296341" y="528650"/>
                    </a:lnTo>
                    <a:lnTo>
                      <a:pt x="298704" y="524840"/>
                    </a:lnTo>
                    <a:lnTo>
                      <a:pt x="298272" y="526110"/>
                    </a:lnTo>
                    <a:lnTo>
                      <a:pt x="299110" y="526110"/>
                    </a:lnTo>
                    <a:close/>
                  </a:path>
                  <a:path w="1530985" h="842010">
                    <a:moveTo>
                      <a:pt x="302628" y="666305"/>
                    </a:moveTo>
                    <a:lnTo>
                      <a:pt x="302145" y="665670"/>
                    </a:lnTo>
                    <a:lnTo>
                      <a:pt x="302323" y="665962"/>
                    </a:lnTo>
                    <a:lnTo>
                      <a:pt x="302475" y="666178"/>
                    </a:lnTo>
                    <a:lnTo>
                      <a:pt x="302628" y="666305"/>
                    </a:lnTo>
                    <a:close/>
                  </a:path>
                  <a:path w="1530985" h="842010">
                    <a:moveTo>
                      <a:pt x="303415" y="624573"/>
                    </a:moveTo>
                    <a:lnTo>
                      <a:pt x="301739" y="622033"/>
                    </a:lnTo>
                    <a:lnTo>
                      <a:pt x="303364" y="624535"/>
                    </a:lnTo>
                    <a:close/>
                  </a:path>
                  <a:path w="1530985" h="842010">
                    <a:moveTo>
                      <a:pt x="305562" y="508584"/>
                    </a:moveTo>
                    <a:lnTo>
                      <a:pt x="305396" y="508952"/>
                    </a:lnTo>
                    <a:lnTo>
                      <a:pt x="305422" y="509117"/>
                    </a:lnTo>
                    <a:lnTo>
                      <a:pt x="305562" y="508800"/>
                    </a:lnTo>
                    <a:lnTo>
                      <a:pt x="305562" y="508584"/>
                    </a:lnTo>
                    <a:close/>
                  </a:path>
                  <a:path w="1530985" h="842010">
                    <a:moveTo>
                      <a:pt x="305777" y="566089"/>
                    </a:moveTo>
                    <a:lnTo>
                      <a:pt x="305333" y="564210"/>
                    </a:lnTo>
                    <a:lnTo>
                      <a:pt x="304736" y="564210"/>
                    </a:lnTo>
                    <a:lnTo>
                      <a:pt x="305777" y="566089"/>
                    </a:lnTo>
                    <a:close/>
                  </a:path>
                  <a:path w="1530985" h="842010">
                    <a:moveTo>
                      <a:pt x="306578" y="568020"/>
                    </a:moveTo>
                    <a:lnTo>
                      <a:pt x="306133" y="566750"/>
                    </a:lnTo>
                    <a:lnTo>
                      <a:pt x="305777" y="566089"/>
                    </a:lnTo>
                    <a:lnTo>
                      <a:pt x="306222" y="568020"/>
                    </a:lnTo>
                    <a:lnTo>
                      <a:pt x="306578" y="568020"/>
                    </a:lnTo>
                    <a:close/>
                  </a:path>
                  <a:path w="1530985" h="842010">
                    <a:moveTo>
                      <a:pt x="308940" y="570560"/>
                    </a:moveTo>
                    <a:lnTo>
                      <a:pt x="307924" y="568020"/>
                    </a:lnTo>
                    <a:lnTo>
                      <a:pt x="306578" y="568020"/>
                    </a:lnTo>
                    <a:lnTo>
                      <a:pt x="307467" y="570560"/>
                    </a:lnTo>
                    <a:lnTo>
                      <a:pt x="308940" y="570560"/>
                    </a:lnTo>
                    <a:close/>
                  </a:path>
                  <a:path w="1530985" h="842010">
                    <a:moveTo>
                      <a:pt x="309257" y="677913"/>
                    </a:moveTo>
                    <a:lnTo>
                      <a:pt x="308965" y="677138"/>
                    </a:lnTo>
                    <a:lnTo>
                      <a:pt x="308051" y="677913"/>
                    </a:lnTo>
                    <a:lnTo>
                      <a:pt x="309257" y="677913"/>
                    </a:lnTo>
                    <a:close/>
                  </a:path>
                  <a:path w="1530985" h="842010">
                    <a:moveTo>
                      <a:pt x="312127" y="538810"/>
                    </a:moveTo>
                    <a:lnTo>
                      <a:pt x="310832" y="536270"/>
                    </a:lnTo>
                    <a:lnTo>
                      <a:pt x="311772" y="538810"/>
                    </a:lnTo>
                    <a:lnTo>
                      <a:pt x="312127" y="538810"/>
                    </a:lnTo>
                    <a:close/>
                  </a:path>
                  <a:path w="1530985" h="842010">
                    <a:moveTo>
                      <a:pt x="312369" y="540397"/>
                    </a:moveTo>
                    <a:lnTo>
                      <a:pt x="311772" y="538810"/>
                    </a:lnTo>
                    <a:lnTo>
                      <a:pt x="310984" y="538810"/>
                    </a:lnTo>
                    <a:lnTo>
                      <a:pt x="312369" y="540397"/>
                    </a:lnTo>
                    <a:close/>
                  </a:path>
                  <a:path w="1530985" h="842010">
                    <a:moveTo>
                      <a:pt x="314401" y="491959"/>
                    </a:moveTo>
                    <a:lnTo>
                      <a:pt x="314248" y="491845"/>
                    </a:lnTo>
                    <a:lnTo>
                      <a:pt x="314045" y="491756"/>
                    </a:lnTo>
                    <a:lnTo>
                      <a:pt x="313550" y="492061"/>
                    </a:lnTo>
                    <a:lnTo>
                      <a:pt x="313042" y="493331"/>
                    </a:lnTo>
                    <a:lnTo>
                      <a:pt x="313867" y="492417"/>
                    </a:lnTo>
                    <a:lnTo>
                      <a:pt x="314401" y="491959"/>
                    </a:lnTo>
                    <a:close/>
                  </a:path>
                  <a:path w="1530985" h="842010">
                    <a:moveTo>
                      <a:pt x="314439" y="491921"/>
                    </a:moveTo>
                    <a:close/>
                  </a:path>
                  <a:path w="1530985" h="842010">
                    <a:moveTo>
                      <a:pt x="317017" y="583234"/>
                    </a:moveTo>
                    <a:lnTo>
                      <a:pt x="316331" y="580720"/>
                    </a:lnTo>
                    <a:lnTo>
                      <a:pt x="315417" y="580720"/>
                    </a:lnTo>
                    <a:lnTo>
                      <a:pt x="317017" y="583234"/>
                    </a:lnTo>
                    <a:close/>
                  </a:path>
                  <a:path w="1530985" h="842010">
                    <a:moveTo>
                      <a:pt x="321589" y="555320"/>
                    </a:moveTo>
                    <a:lnTo>
                      <a:pt x="321068" y="554774"/>
                    </a:lnTo>
                    <a:lnTo>
                      <a:pt x="321271" y="555320"/>
                    </a:lnTo>
                    <a:lnTo>
                      <a:pt x="321589" y="555320"/>
                    </a:lnTo>
                    <a:close/>
                  </a:path>
                  <a:path w="1530985" h="842010">
                    <a:moveTo>
                      <a:pt x="322313" y="557555"/>
                    </a:moveTo>
                    <a:lnTo>
                      <a:pt x="320814" y="556590"/>
                    </a:lnTo>
                    <a:lnTo>
                      <a:pt x="319874" y="554050"/>
                    </a:lnTo>
                    <a:lnTo>
                      <a:pt x="320357" y="554050"/>
                    </a:lnTo>
                    <a:lnTo>
                      <a:pt x="321068" y="554774"/>
                    </a:lnTo>
                    <a:lnTo>
                      <a:pt x="320789" y="554050"/>
                    </a:lnTo>
                    <a:lnTo>
                      <a:pt x="319493" y="552780"/>
                    </a:lnTo>
                    <a:lnTo>
                      <a:pt x="318414" y="551510"/>
                    </a:lnTo>
                    <a:lnTo>
                      <a:pt x="319125" y="551510"/>
                    </a:lnTo>
                    <a:lnTo>
                      <a:pt x="317360" y="548970"/>
                    </a:lnTo>
                    <a:lnTo>
                      <a:pt x="314693" y="545160"/>
                    </a:lnTo>
                    <a:lnTo>
                      <a:pt x="315366" y="543890"/>
                    </a:lnTo>
                    <a:lnTo>
                      <a:pt x="313182" y="541350"/>
                    </a:lnTo>
                    <a:lnTo>
                      <a:pt x="312369" y="540397"/>
                    </a:lnTo>
                    <a:lnTo>
                      <a:pt x="312712" y="541350"/>
                    </a:lnTo>
                    <a:lnTo>
                      <a:pt x="310883" y="538810"/>
                    </a:lnTo>
                    <a:lnTo>
                      <a:pt x="310896" y="537540"/>
                    </a:lnTo>
                    <a:lnTo>
                      <a:pt x="310438" y="536270"/>
                    </a:lnTo>
                    <a:lnTo>
                      <a:pt x="309118" y="536270"/>
                    </a:lnTo>
                    <a:lnTo>
                      <a:pt x="309105" y="535000"/>
                    </a:lnTo>
                    <a:lnTo>
                      <a:pt x="309714" y="535000"/>
                    </a:lnTo>
                    <a:lnTo>
                      <a:pt x="309943" y="533730"/>
                    </a:lnTo>
                    <a:lnTo>
                      <a:pt x="310756" y="533730"/>
                    </a:lnTo>
                    <a:lnTo>
                      <a:pt x="310845" y="535000"/>
                    </a:lnTo>
                    <a:lnTo>
                      <a:pt x="311010" y="533730"/>
                    </a:lnTo>
                    <a:lnTo>
                      <a:pt x="311708" y="533730"/>
                    </a:lnTo>
                    <a:lnTo>
                      <a:pt x="312864" y="532460"/>
                    </a:lnTo>
                    <a:lnTo>
                      <a:pt x="314007" y="531190"/>
                    </a:lnTo>
                    <a:lnTo>
                      <a:pt x="315480" y="528650"/>
                    </a:lnTo>
                    <a:lnTo>
                      <a:pt x="297954" y="528650"/>
                    </a:lnTo>
                    <a:lnTo>
                      <a:pt x="297510" y="528650"/>
                    </a:lnTo>
                    <a:lnTo>
                      <a:pt x="297383" y="528650"/>
                    </a:lnTo>
                    <a:lnTo>
                      <a:pt x="295795" y="532460"/>
                    </a:lnTo>
                    <a:lnTo>
                      <a:pt x="295135" y="530288"/>
                    </a:lnTo>
                    <a:lnTo>
                      <a:pt x="293370" y="535000"/>
                    </a:lnTo>
                    <a:lnTo>
                      <a:pt x="294805" y="533730"/>
                    </a:lnTo>
                    <a:lnTo>
                      <a:pt x="293636" y="535000"/>
                    </a:lnTo>
                    <a:lnTo>
                      <a:pt x="294513" y="537540"/>
                    </a:lnTo>
                    <a:lnTo>
                      <a:pt x="293992" y="536930"/>
                    </a:lnTo>
                    <a:lnTo>
                      <a:pt x="294640" y="538810"/>
                    </a:lnTo>
                    <a:lnTo>
                      <a:pt x="298056" y="543890"/>
                    </a:lnTo>
                    <a:lnTo>
                      <a:pt x="297281" y="545160"/>
                    </a:lnTo>
                    <a:lnTo>
                      <a:pt x="296875" y="545160"/>
                    </a:lnTo>
                    <a:lnTo>
                      <a:pt x="297954" y="546430"/>
                    </a:lnTo>
                    <a:lnTo>
                      <a:pt x="297294" y="546430"/>
                    </a:lnTo>
                    <a:lnTo>
                      <a:pt x="298335" y="548970"/>
                    </a:lnTo>
                    <a:lnTo>
                      <a:pt x="299059" y="550240"/>
                    </a:lnTo>
                    <a:lnTo>
                      <a:pt x="299605" y="548970"/>
                    </a:lnTo>
                    <a:lnTo>
                      <a:pt x="304761" y="552780"/>
                    </a:lnTo>
                    <a:lnTo>
                      <a:pt x="303098" y="552170"/>
                    </a:lnTo>
                    <a:lnTo>
                      <a:pt x="303098" y="556590"/>
                    </a:lnTo>
                    <a:lnTo>
                      <a:pt x="302907" y="557504"/>
                    </a:lnTo>
                    <a:lnTo>
                      <a:pt x="300456" y="554050"/>
                    </a:lnTo>
                    <a:lnTo>
                      <a:pt x="302082" y="555320"/>
                    </a:lnTo>
                    <a:lnTo>
                      <a:pt x="303098" y="556590"/>
                    </a:lnTo>
                    <a:lnTo>
                      <a:pt x="303098" y="552170"/>
                    </a:lnTo>
                    <a:lnTo>
                      <a:pt x="297853" y="550240"/>
                    </a:lnTo>
                    <a:lnTo>
                      <a:pt x="300875" y="555320"/>
                    </a:lnTo>
                    <a:lnTo>
                      <a:pt x="302895" y="557555"/>
                    </a:lnTo>
                    <a:lnTo>
                      <a:pt x="322313" y="557555"/>
                    </a:lnTo>
                    <a:close/>
                  </a:path>
                  <a:path w="1530985" h="842010">
                    <a:moveTo>
                      <a:pt x="326783" y="468071"/>
                    </a:moveTo>
                    <a:lnTo>
                      <a:pt x="325297" y="468960"/>
                    </a:lnTo>
                    <a:lnTo>
                      <a:pt x="325818" y="469620"/>
                    </a:lnTo>
                    <a:lnTo>
                      <a:pt x="326542" y="468960"/>
                    </a:lnTo>
                    <a:lnTo>
                      <a:pt x="326783" y="468071"/>
                    </a:lnTo>
                    <a:close/>
                  </a:path>
                  <a:path w="1530985" h="842010">
                    <a:moveTo>
                      <a:pt x="327266" y="471500"/>
                    </a:moveTo>
                    <a:lnTo>
                      <a:pt x="325818" y="469620"/>
                    </a:lnTo>
                    <a:lnTo>
                      <a:pt x="325132" y="470230"/>
                    </a:lnTo>
                    <a:lnTo>
                      <a:pt x="325310" y="471500"/>
                    </a:lnTo>
                    <a:lnTo>
                      <a:pt x="327266" y="471500"/>
                    </a:lnTo>
                    <a:close/>
                  </a:path>
                  <a:path w="1530985" h="842010">
                    <a:moveTo>
                      <a:pt x="327291" y="596595"/>
                    </a:moveTo>
                    <a:lnTo>
                      <a:pt x="327037" y="596214"/>
                    </a:lnTo>
                    <a:lnTo>
                      <a:pt x="326771" y="595871"/>
                    </a:lnTo>
                    <a:lnTo>
                      <a:pt x="326415" y="595630"/>
                    </a:lnTo>
                    <a:lnTo>
                      <a:pt x="326771" y="596226"/>
                    </a:lnTo>
                    <a:lnTo>
                      <a:pt x="327050" y="596455"/>
                    </a:lnTo>
                    <a:lnTo>
                      <a:pt x="327291" y="596595"/>
                    </a:lnTo>
                    <a:close/>
                  </a:path>
                  <a:path w="1530985" h="842010">
                    <a:moveTo>
                      <a:pt x="328383" y="598373"/>
                    </a:moveTo>
                    <a:lnTo>
                      <a:pt x="328142" y="597230"/>
                    </a:lnTo>
                    <a:lnTo>
                      <a:pt x="327291" y="597230"/>
                    </a:lnTo>
                    <a:lnTo>
                      <a:pt x="328383" y="598373"/>
                    </a:lnTo>
                    <a:close/>
                  </a:path>
                  <a:path w="1530985" h="842010">
                    <a:moveTo>
                      <a:pt x="328485" y="600722"/>
                    </a:moveTo>
                    <a:lnTo>
                      <a:pt x="327418" y="599770"/>
                    </a:lnTo>
                    <a:lnTo>
                      <a:pt x="328485" y="601764"/>
                    </a:lnTo>
                    <a:lnTo>
                      <a:pt x="328485" y="600722"/>
                    </a:lnTo>
                    <a:close/>
                  </a:path>
                  <a:path w="1530985" h="842010">
                    <a:moveTo>
                      <a:pt x="328485" y="598500"/>
                    </a:moveTo>
                    <a:lnTo>
                      <a:pt x="328383" y="598373"/>
                    </a:lnTo>
                    <a:lnTo>
                      <a:pt x="328396" y="598500"/>
                    </a:lnTo>
                    <a:close/>
                  </a:path>
                  <a:path w="1530985" h="842010">
                    <a:moveTo>
                      <a:pt x="329450" y="603580"/>
                    </a:moveTo>
                    <a:lnTo>
                      <a:pt x="328485" y="601764"/>
                    </a:lnTo>
                    <a:lnTo>
                      <a:pt x="328485" y="602310"/>
                    </a:lnTo>
                    <a:lnTo>
                      <a:pt x="327406" y="601040"/>
                    </a:lnTo>
                    <a:lnTo>
                      <a:pt x="328434" y="602310"/>
                    </a:lnTo>
                    <a:lnTo>
                      <a:pt x="329450" y="603580"/>
                    </a:lnTo>
                    <a:close/>
                  </a:path>
                  <a:path w="1530985" h="842010">
                    <a:moveTo>
                      <a:pt x="333756" y="577964"/>
                    </a:moveTo>
                    <a:lnTo>
                      <a:pt x="333311" y="577380"/>
                    </a:lnTo>
                    <a:lnTo>
                      <a:pt x="333540" y="578053"/>
                    </a:lnTo>
                    <a:lnTo>
                      <a:pt x="333692" y="578053"/>
                    </a:lnTo>
                    <a:close/>
                  </a:path>
                  <a:path w="1530985" h="842010">
                    <a:moveTo>
                      <a:pt x="336156" y="612470"/>
                    </a:moveTo>
                    <a:lnTo>
                      <a:pt x="335699" y="611200"/>
                    </a:lnTo>
                    <a:lnTo>
                      <a:pt x="334746" y="611200"/>
                    </a:lnTo>
                    <a:lnTo>
                      <a:pt x="334200" y="611200"/>
                    </a:lnTo>
                    <a:lnTo>
                      <a:pt x="335178" y="612470"/>
                    </a:lnTo>
                    <a:lnTo>
                      <a:pt x="336156" y="612470"/>
                    </a:lnTo>
                    <a:close/>
                  </a:path>
                  <a:path w="1530985" h="842010">
                    <a:moveTo>
                      <a:pt x="339826" y="617550"/>
                    </a:moveTo>
                    <a:lnTo>
                      <a:pt x="339445" y="616458"/>
                    </a:lnTo>
                    <a:lnTo>
                      <a:pt x="339064" y="617550"/>
                    </a:lnTo>
                    <a:lnTo>
                      <a:pt x="339826" y="617550"/>
                    </a:lnTo>
                    <a:close/>
                  </a:path>
                  <a:path w="1530985" h="842010">
                    <a:moveTo>
                      <a:pt x="340474" y="589610"/>
                    </a:moveTo>
                    <a:lnTo>
                      <a:pt x="338239" y="587286"/>
                    </a:lnTo>
                    <a:lnTo>
                      <a:pt x="339661" y="589610"/>
                    </a:lnTo>
                    <a:lnTo>
                      <a:pt x="340474" y="589610"/>
                    </a:lnTo>
                    <a:close/>
                  </a:path>
                  <a:path w="1530985" h="842010">
                    <a:moveTo>
                      <a:pt x="344678" y="434047"/>
                    </a:moveTo>
                    <a:lnTo>
                      <a:pt x="344182" y="434670"/>
                    </a:lnTo>
                    <a:lnTo>
                      <a:pt x="344678" y="434073"/>
                    </a:lnTo>
                    <a:close/>
                  </a:path>
                  <a:path w="1530985" h="842010">
                    <a:moveTo>
                      <a:pt x="344995" y="693153"/>
                    </a:moveTo>
                    <a:lnTo>
                      <a:pt x="338416" y="682993"/>
                    </a:lnTo>
                    <a:lnTo>
                      <a:pt x="335356" y="676643"/>
                    </a:lnTo>
                    <a:lnTo>
                      <a:pt x="334746" y="675373"/>
                    </a:lnTo>
                    <a:lnTo>
                      <a:pt x="326263" y="662495"/>
                    </a:lnTo>
                    <a:lnTo>
                      <a:pt x="309956" y="634733"/>
                    </a:lnTo>
                    <a:lnTo>
                      <a:pt x="303364" y="624535"/>
                    </a:lnTo>
                    <a:lnTo>
                      <a:pt x="301282" y="623303"/>
                    </a:lnTo>
                    <a:lnTo>
                      <a:pt x="300380" y="622033"/>
                    </a:lnTo>
                    <a:lnTo>
                      <a:pt x="299491" y="614413"/>
                    </a:lnTo>
                    <a:lnTo>
                      <a:pt x="294157" y="611873"/>
                    </a:lnTo>
                    <a:lnTo>
                      <a:pt x="292404" y="605523"/>
                    </a:lnTo>
                    <a:lnTo>
                      <a:pt x="287693" y="597903"/>
                    </a:lnTo>
                    <a:lnTo>
                      <a:pt x="284416" y="592823"/>
                    </a:lnTo>
                    <a:lnTo>
                      <a:pt x="283603" y="591553"/>
                    </a:lnTo>
                    <a:lnTo>
                      <a:pt x="279387" y="583933"/>
                    </a:lnTo>
                    <a:lnTo>
                      <a:pt x="274307" y="577583"/>
                    </a:lnTo>
                    <a:lnTo>
                      <a:pt x="274878" y="577583"/>
                    </a:lnTo>
                    <a:lnTo>
                      <a:pt x="274332" y="575043"/>
                    </a:lnTo>
                    <a:lnTo>
                      <a:pt x="273621" y="575043"/>
                    </a:lnTo>
                    <a:lnTo>
                      <a:pt x="272643" y="573773"/>
                    </a:lnTo>
                    <a:lnTo>
                      <a:pt x="272859" y="573773"/>
                    </a:lnTo>
                    <a:lnTo>
                      <a:pt x="270979" y="569963"/>
                    </a:lnTo>
                    <a:lnTo>
                      <a:pt x="268770" y="567423"/>
                    </a:lnTo>
                    <a:lnTo>
                      <a:pt x="267677" y="566153"/>
                    </a:lnTo>
                    <a:lnTo>
                      <a:pt x="267233" y="564883"/>
                    </a:lnTo>
                    <a:lnTo>
                      <a:pt x="266788" y="563613"/>
                    </a:lnTo>
                    <a:lnTo>
                      <a:pt x="265925" y="564883"/>
                    </a:lnTo>
                    <a:lnTo>
                      <a:pt x="264579" y="562343"/>
                    </a:lnTo>
                    <a:lnTo>
                      <a:pt x="265861" y="563613"/>
                    </a:lnTo>
                    <a:lnTo>
                      <a:pt x="264985" y="562343"/>
                    </a:lnTo>
                    <a:lnTo>
                      <a:pt x="264121" y="561073"/>
                    </a:lnTo>
                    <a:lnTo>
                      <a:pt x="264541" y="561073"/>
                    </a:lnTo>
                    <a:lnTo>
                      <a:pt x="262280" y="558533"/>
                    </a:lnTo>
                    <a:lnTo>
                      <a:pt x="264248" y="559803"/>
                    </a:lnTo>
                    <a:lnTo>
                      <a:pt x="263271" y="558533"/>
                    </a:lnTo>
                    <a:lnTo>
                      <a:pt x="257416" y="550913"/>
                    </a:lnTo>
                    <a:lnTo>
                      <a:pt x="256336" y="548373"/>
                    </a:lnTo>
                    <a:lnTo>
                      <a:pt x="255257" y="545833"/>
                    </a:lnTo>
                    <a:lnTo>
                      <a:pt x="253860" y="545833"/>
                    </a:lnTo>
                    <a:lnTo>
                      <a:pt x="241922" y="547103"/>
                    </a:lnTo>
                    <a:lnTo>
                      <a:pt x="234073" y="547103"/>
                    </a:lnTo>
                    <a:lnTo>
                      <a:pt x="233184" y="545833"/>
                    </a:lnTo>
                    <a:lnTo>
                      <a:pt x="196710" y="545833"/>
                    </a:lnTo>
                    <a:lnTo>
                      <a:pt x="196888" y="547103"/>
                    </a:lnTo>
                    <a:lnTo>
                      <a:pt x="194551" y="547103"/>
                    </a:lnTo>
                    <a:lnTo>
                      <a:pt x="192671" y="545833"/>
                    </a:lnTo>
                    <a:lnTo>
                      <a:pt x="189788" y="546811"/>
                    </a:lnTo>
                    <a:lnTo>
                      <a:pt x="190106" y="547103"/>
                    </a:lnTo>
                    <a:lnTo>
                      <a:pt x="192087" y="547103"/>
                    </a:lnTo>
                    <a:lnTo>
                      <a:pt x="190195" y="548373"/>
                    </a:lnTo>
                    <a:lnTo>
                      <a:pt x="187553" y="547116"/>
                    </a:lnTo>
                    <a:lnTo>
                      <a:pt x="185750" y="548373"/>
                    </a:lnTo>
                    <a:lnTo>
                      <a:pt x="185547" y="547103"/>
                    </a:lnTo>
                    <a:lnTo>
                      <a:pt x="183883" y="547103"/>
                    </a:lnTo>
                    <a:lnTo>
                      <a:pt x="183667" y="545833"/>
                    </a:lnTo>
                    <a:lnTo>
                      <a:pt x="175729" y="545833"/>
                    </a:lnTo>
                    <a:lnTo>
                      <a:pt x="170319" y="547103"/>
                    </a:lnTo>
                    <a:lnTo>
                      <a:pt x="162128" y="547103"/>
                    </a:lnTo>
                    <a:lnTo>
                      <a:pt x="162966" y="545833"/>
                    </a:lnTo>
                    <a:lnTo>
                      <a:pt x="157556" y="546849"/>
                    </a:lnTo>
                    <a:lnTo>
                      <a:pt x="158686" y="547103"/>
                    </a:lnTo>
                    <a:lnTo>
                      <a:pt x="156451" y="548373"/>
                    </a:lnTo>
                    <a:lnTo>
                      <a:pt x="153377" y="548373"/>
                    </a:lnTo>
                    <a:lnTo>
                      <a:pt x="154025" y="547103"/>
                    </a:lnTo>
                    <a:lnTo>
                      <a:pt x="144170" y="547103"/>
                    </a:lnTo>
                    <a:lnTo>
                      <a:pt x="138976" y="545833"/>
                    </a:lnTo>
                    <a:lnTo>
                      <a:pt x="132969" y="547103"/>
                    </a:lnTo>
                    <a:lnTo>
                      <a:pt x="134924" y="547103"/>
                    </a:lnTo>
                    <a:lnTo>
                      <a:pt x="128879" y="548373"/>
                    </a:lnTo>
                    <a:lnTo>
                      <a:pt x="129222" y="547103"/>
                    </a:lnTo>
                    <a:lnTo>
                      <a:pt x="129578" y="545833"/>
                    </a:lnTo>
                    <a:lnTo>
                      <a:pt x="123939" y="547103"/>
                    </a:lnTo>
                    <a:lnTo>
                      <a:pt x="125095" y="545833"/>
                    </a:lnTo>
                    <a:lnTo>
                      <a:pt x="123278" y="547103"/>
                    </a:lnTo>
                    <a:lnTo>
                      <a:pt x="119494" y="547103"/>
                    </a:lnTo>
                    <a:lnTo>
                      <a:pt x="118960" y="545833"/>
                    </a:lnTo>
                    <a:lnTo>
                      <a:pt x="116205" y="545833"/>
                    </a:lnTo>
                    <a:lnTo>
                      <a:pt x="117792" y="547103"/>
                    </a:lnTo>
                    <a:lnTo>
                      <a:pt x="115404" y="547103"/>
                    </a:lnTo>
                    <a:lnTo>
                      <a:pt x="115277" y="547027"/>
                    </a:lnTo>
                    <a:lnTo>
                      <a:pt x="101320" y="547103"/>
                    </a:lnTo>
                    <a:lnTo>
                      <a:pt x="101358" y="545858"/>
                    </a:lnTo>
                    <a:lnTo>
                      <a:pt x="98501" y="547103"/>
                    </a:lnTo>
                    <a:lnTo>
                      <a:pt x="98056" y="544563"/>
                    </a:lnTo>
                    <a:lnTo>
                      <a:pt x="89128" y="545833"/>
                    </a:lnTo>
                    <a:lnTo>
                      <a:pt x="84035" y="545833"/>
                    </a:lnTo>
                    <a:lnTo>
                      <a:pt x="75755" y="559803"/>
                    </a:lnTo>
                    <a:lnTo>
                      <a:pt x="71094" y="568693"/>
                    </a:lnTo>
                    <a:lnTo>
                      <a:pt x="67945" y="573773"/>
                    </a:lnTo>
                    <a:lnTo>
                      <a:pt x="64744" y="578853"/>
                    </a:lnTo>
                    <a:lnTo>
                      <a:pt x="61671" y="583933"/>
                    </a:lnTo>
                    <a:lnTo>
                      <a:pt x="61353" y="586473"/>
                    </a:lnTo>
                    <a:lnTo>
                      <a:pt x="59397" y="590283"/>
                    </a:lnTo>
                    <a:lnTo>
                      <a:pt x="57619" y="594093"/>
                    </a:lnTo>
                    <a:lnTo>
                      <a:pt x="56032" y="592823"/>
                    </a:lnTo>
                    <a:lnTo>
                      <a:pt x="55549" y="594283"/>
                    </a:lnTo>
                    <a:lnTo>
                      <a:pt x="54102" y="595363"/>
                    </a:lnTo>
                    <a:lnTo>
                      <a:pt x="54216" y="596011"/>
                    </a:lnTo>
                    <a:lnTo>
                      <a:pt x="55486" y="594499"/>
                    </a:lnTo>
                    <a:lnTo>
                      <a:pt x="54991" y="596011"/>
                    </a:lnTo>
                    <a:lnTo>
                      <a:pt x="81953" y="596011"/>
                    </a:lnTo>
                    <a:lnTo>
                      <a:pt x="82892" y="594093"/>
                    </a:lnTo>
                    <a:lnTo>
                      <a:pt x="83693" y="595363"/>
                    </a:lnTo>
                    <a:lnTo>
                      <a:pt x="83731" y="592823"/>
                    </a:lnTo>
                    <a:lnTo>
                      <a:pt x="88341" y="586473"/>
                    </a:lnTo>
                    <a:lnTo>
                      <a:pt x="94170" y="577583"/>
                    </a:lnTo>
                    <a:lnTo>
                      <a:pt x="97599" y="571233"/>
                    </a:lnTo>
                    <a:lnTo>
                      <a:pt x="97828" y="571233"/>
                    </a:lnTo>
                    <a:lnTo>
                      <a:pt x="97104" y="569963"/>
                    </a:lnTo>
                    <a:lnTo>
                      <a:pt x="98171" y="569963"/>
                    </a:lnTo>
                    <a:lnTo>
                      <a:pt x="98882" y="568693"/>
                    </a:lnTo>
                    <a:lnTo>
                      <a:pt x="110680" y="568693"/>
                    </a:lnTo>
                    <a:lnTo>
                      <a:pt x="110299" y="569874"/>
                    </a:lnTo>
                    <a:lnTo>
                      <a:pt x="111721" y="568693"/>
                    </a:lnTo>
                    <a:lnTo>
                      <a:pt x="113842" y="569887"/>
                    </a:lnTo>
                    <a:lnTo>
                      <a:pt x="115582" y="568693"/>
                    </a:lnTo>
                    <a:lnTo>
                      <a:pt x="118224" y="569963"/>
                    </a:lnTo>
                    <a:lnTo>
                      <a:pt x="119164" y="569963"/>
                    </a:lnTo>
                    <a:lnTo>
                      <a:pt x="122059" y="568693"/>
                    </a:lnTo>
                    <a:lnTo>
                      <a:pt x="122555" y="569963"/>
                    </a:lnTo>
                    <a:lnTo>
                      <a:pt x="123101" y="568693"/>
                    </a:lnTo>
                    <a:lnTo>
                      <a:pt x="124650" y="569963"/>
                    </a:lnTo>
                    <a:lnTo>
                      <a:pt x="129209" y="569963"/>
                    </a:lnTo>
                    <a:lnTo>
                      <a:pt x="130416" y="568693"/>
                    </a:lnTo>
                    <a:lnTo>
                      <a:pt x="133400" y="568693"/>
                    </a:lnTo>
                    <a:lnTo>
                      <a:pt x="131305" y="569963"/>
                    </a:lnTo>
                    <a:lnTo>
                      <a:pt x="141922" y="569963"/>
                    </a:lnTo>
                    <a:lnTo>
                      <a:pt x="140271" y="568693"/>
                    </a:lnTo>
                    <a:lnTo>
                      <a:pt x="140055" y="568693"/>
                    </a:lnTo>
                    <a:lnTo>
                      <a:pt x="143243" y="567423"/>
                    </a:lnTo>
                    <a:lnTo>
                      <a:pt x="144894" y="568693"/>
                    </a:lnTo>
                    <a:lnTo>
                      <a:pt x="142735" y="568693"/>
                    </a:lnTo>
                    <a:lnTo>
                      <a:pt x="144475" y="569810"/>
                    </a:lnTo>
                    <a:lnTo>
                      <a:pt x="145148" y="568693"/>
                    </a:lnTo>
                    <a:lnTo>
                      <a:pt x="146964" y="568693"/>
                    </a:lnTo>
                    <a:lnTo>
                      <a:pt x="150799" y="567423"/>
                    </a:lnTo>
                    <a:lnTo>
                      <a:pt x="151765" y="568693"/>
                    </a:lnTo>
                    <a:lnTo>
                      <a:pt x="153136" y="568693"/>
                    </a:lnTo>
                    <a:lnTo>
                      <a:pt x="154279" y="569963"/>
                    </a:lnTo>
                    <a:lnTo>
                      <a:pt x="156705" y="569963"/>
                    </a:lnTo>
                    <a:lnTo>
                      <a:pt x="158889" y="568693"/>
                    </a:lnTo>
                    <a:lnTo>
                      <a:pt x="160502" y="569963"/>
                    </a:lnTo>
                    <a:lnTo>
                      <a:pt x="160045" y="568693"/>
                    </a:lnTo>
                    <a:lnTo>
                      <a:pt x="163195" y="567423"/>
                    </a:lnTo>
                    <a:lnTo>
                      <a:pt x="161264" y="568693"/>
                    </a:lnTo>
                    <a:lnTo>
                      <a:pt x="162280" y="569963"/>
                    </a:lnTo>
                    <a:lnTo>
                      <a:pt x="163753" y="568693"/>
                    </a:lnTo>
                    <a:lnTo>
                      <a:pt x="168160" y="568693"/>
                    </a:lnTo>
                    <a:lnTo>
                      <a:pt x="168732" y="569963"/>
                    </a:lnTo>
                    <a:lnTo>
                      <a:pt x="169583" y="568693"/>
                    </a:lnTo>
                    <a:lnTo>
                      <a:pt x="170446" y="567423"/>
                    </a:lnTo>
                    <a:lnTo>
                      <a:pt x="177215" y="569963"/>
                    </a:lnTo>
                    <a:lnTo>
                      <a:pt x="177850" y="568693"/>
                    </a:lnTo>
                    <a:lnTo>
                      <a:pt x="180441" y="569963"/>
                    </a:lnTo>
                    <a:lnTo>
                      <a:pt x="180530" y="568693"/>
                    </a:lnTo>
                    <a:lnTo>
                      <a:pt x="181038" y="568693"/>
                    </a:lnTo>
                    <a:lnTo>
                      <a:pt x="183134" y="567423"/>
                    </a:lnTo>
                    <a:lnTo>
                      <a:pt x="185115" y="568693"/>
                    </a:lnTo>
                    <a:lnTo>
                      <a:pt x="184645" y="568693"/>
                    </a:lnTo>
                    <a:lnTo>
                      <a:pt x="185242" y="569963"/>
                    </a:lnTo>
                    <a:lnTo>
                      <a:pt x="186563" y="568693"/>
                    </a:lnTo>
                    <a:lnTo>
                      <a:pt x="205600" y="568693"/>
                    </a:lnTo>
                    <a:lnTo>
                      <a:pt x="215722" y="569963"/>
                    </a:lnTo>
                    <a:lnTo>
                      <a:pt x="225475" y="569963"/>
                    </a:lnTo>
                    <a:lnTo>
                      <a:pt x="237528" y="568693"/>
                    </a:lnTo>
                    <a:lnTo>
                      <a:pt x="241757" y="568693"/>
                    </a:lnTo>
                    <a:lnTo>
                      <a:pt x="242163" y="569963"/>
                    </a:lnTo>
                    <a:lnTo>
                      <a:pt x="242379" y="569963"/>
                    </a:lnTo>
                    <a:lnTo>
                      <a:pt x="242328" y="568693"/>
                    </a:lnTo>
                    <a:lnTo>
                      <a:pt x="243027" y="568693"/>
                    </a:lnTo>
                    <a:lnTo>
                      <a:pt x="243217" y="569963"/>
                    </a:lnTo>
                    <a:lnTo>
                      <a:pt x="243052" y="569963"/>
                    </a:lnTo>
                    <a:lnTo>
                      <a:pt x="245681" y="575043"/>
                    </a:lnTo>
                    <a:lnTo>
                      <a:pt x="247802" y="578853"/>
                    </a:lnTo>
                    <a:lnTo>
                      <a:pt x="250177" y="582663"/>
                    </a:lnTo>
                    <a:lnTo>
                      <a:pt x="252590" y="584974"/>
                    </a:lnTo>
                    <a:lnTo>
                      <a:pt x="252857" y="585228"/>
                    </a:lnTo>
                    <a:lnTo>
                      <a:pt x="257479" y="589013"/>
                    </a:lnTo>
                    <a:lnTo>
                      <a:pt x="253326" y="590283"/>
                    </a:lnTo>
                    <a:lnTo>
                      <a:pt x="256362" y="593140"/>
                    </a:lnTo>
                    <a:lnTo>
                      <a:pt x="256273" y="592823"/>
                    </a:lnTo>
                    <a:lnTo>
                      <a:pt x="256806" y="593559"/>
                    </a:lnTo>
                    <a:lnTo>
                      <a:pt x="257378" y="594093"/>
                    </a:lnTo>
                    <a:lnTo>
                      <a:pt x="257200" y="594093"/>
                    </a:lnTo>
                    <a:lnTo>
                      <a:pt x="261835" y="600443"/>
                    </a:lnTo>
                    <a:lnTo>
                      <a:pt x="265874" y="604253"/>
                    </a:lnTo>
                    <a:lnTo>
                      <a:pt x="263867" y="605523"/>
                    </a:lnTo>
                    <a:lnTo>
                      <a:pt x="267906" y="608063"/>
                    </a:lnTo>
                    <a:lnTo>
                      <a:pt x="267690" y="608063"/>
                    </a:lnTo>
                    <a:lnTo>
                      <a:pt x="267957" y="609333"/>
                    </a:lnTo>
                    <a:lnTo>
                      <a:pt x="269417" y="611873"/>
                    </a:lnTo>
                    <a:lnTo>
                      <a:pt x="268706" y="611873"/>
                    </a:lnTo>
                    <a:lnTo>
                      <a:pt x="270891" y="613143"/>
                    </a:lnTo>
                    <a:lnTo>
                      <a:pt x="270319" y="614413"/>
                    </a:lnTo>
                    <a:lnTo>
                      <a:pt x="272059" y="616953"/>
                    </a:lnTo>
                    <a:lnTo>
                      <a:pt x="276466" y="623303"/>
                    </a:lnTo>
                    <a:lnTo>
                      <a:pt x="276009" y="625843"/>
                    </a:lnTo>
                    <a:lnTo>
                      <a:pt x="280301" y="630923"/>
                    </a:lnTo>
                    <a:lnTo>
                      <a:pt x="284810" y="638543"/>
                    </a:lnTo>
                    <a:lnTo>
                      <a:pt x="289280" y="646163"/>
                    </a:lnTo>
                    <a:lnTo>
                      <a:pt x="293471" y="652513"/>
                    </a:lnTo>
                    <a:lnTo>
                      <a:pt x="294817" y="653783"/>
                    </a:lnTo>
                    <a:lnTo>
                      <a:pt x="296494" y="656323"/>
                    </a:lnTo>
                    <a:lnTo>
                      <a:pt x="297827" y="658863"/>
                    </a:lnTo>
                    <a:lnTo>
                      <a:pt x="298348" y="661403"/>
                    </a:lnTo>
                    <a:lnTo>
                      <a:pt x="299897" y="662673"/>
                    </a:lnTo>
                    <a:lnTo>
                      <a:pt x="302310" y="665213"/>
                    </a:lnTo>
                    <a:lnTo>
                      <a:pt x="302983" y="666483"/>
                    </a:lnTo>
                    <a:lnTo>
                      <a:pt x="302628" y="666483"/>
                    </a:lnTo>
                    <a:lnTo>
                      <a:pt x="304101" y="669023"/>
                    </a:lnTo>
                    <a:lnTo>
                      <a:pt x="304914" y="671563"/>
                    </a:lnTo>
                    <a:lnTo>
                      <a:pt x="306908" y="672833"/>
                    </a:lnTo>
                    <a:lnTo>
                      <a:pt x="308305" y="675373"/>
                    </a:lnTo>
                    <a:lnTo>
                      <a:pt x="308965" y="677138"/>
                    </a:lnTo>
                    <a:lnTo>
                      <a:pt x="309562" y="676643"/>
                    </a:lnTo>
                    <a:lnTo>
                      <a:pt x="310908" y="682993"/>
                    </a:lnTo>
                    <a:lnTo>
                      <a:pt x="316992" y="693153"/>
                    </a:lnTo>
                    <a:lnTo>
                      <a:pt x="317258" y="693635"/>
                    </a:lnTo>
                    <a:lnTo>
                      <a:pt x="317347" y="694423"/>
                    </a:lnTo>
                    <a:lnTo>
                      <a:pt x="317030" y="694423"/>
                    </a:lnTo>
                    <a:lnTo>
                      <a:pt x="309092" y="707288"/>
                    </a:lnTo>
                    <a:lnTo>
                      <a:pt x="302094" y="719823"/>
                    </a:lnTo>
                    <a:lnTo>
                      <a:pt x="296595" y="728713"/>
                    </a:lnTo>
                    <a:lnTo>
                      <a:pt x="285242" y="749211"/>
                    </a:lnTo>
                    <a:lnTo>
                      <a:pt x="279069" y="760463"/>
                    </a:lnTo>
                    <a:lnTo>
                      <a:pt x="277291" y="763663"/>
                    </a:lnTo>
                    <a:lnTo>
                      <a:pt x="277291" y="792213"/>
                    </a:lnTo>
                    <a:lnTo>
                      <a:pt x="275209" y="795413"/>
                    </a:lnTo>
                    <a:lnTo>
                      <a:pt x="273646" y="796023"/>
                    </a:lnTo>
                    <a:lnTo>
                      <a:pt x="276402" y="792213"/>
                    </a:lnTo>
                    <a:lnTo>
                      <a:pt x="277291" y="792213"/>
                    </a:lnTo>
                    <a:lnTo>
                      <a:pt x="277291" y="763663"/>
                    </a:lnTo>
                    <a:lnTo>
                      <a:pt x="269189" y="778243"/>
                    </a:lnTo>
                    <a:lnTo>
                      <a:pt x="259956" y="796023"/>
                    </a:lnTo>
                    <a:lnTo>
                      <a:pt x="252780" y="811263"/>
                    </a:lnTo>
                    <a:lnTo>
                      <a:pt x="248399" y="823963"/>
                    </a:lnTo>
                    <a:lnTo>
                      <a:pt x="248500" y="825233"/>
                    </a:lnTo>
                    <a:lnTo>
                      <a:pt x="247357" y="827773"/>
                    </a:lnTo>
                    <a:lnTo>
                      <a:pt x="248602" y="827773"/>
                    </a:lnTo>
                    <a:lnTo>
                      <a:pt x="248780" y="827773"/>
                    </a:lnTo>
                    <a:lnTo>
                      <a:pt x="248450" y="828611"/>
                    </a:lnTo>
                    <a:lnTo>
                      <a:pt x="247726" y="832853"/>
                    </a:lnTo>
                    <a:lnTo>
                      <a:pt x="249961" y="830567"/>
                    </a:lnTo>
                    <a:lnTo>
                      <a:pt x="250151" y="829424"/>
                    </a:lnTo>
                    <a:lnTo>
                      <a:pt x="249859" y="829043"/>
                    </a:lnTo>
                    <a:lnTo>
                      <a:pt x="250901" y="827773"/>
                    </a:lnTo>
                    <a:lnTo>
                      <a:pt x="251637" y="827773"/>
                    </a:lnTo>
                    <a:lnTo>
                      <a:pt x="252349" y="826541"/>
                    </a:lnTo>
                    <a:lnTo>
                      <a:pt x="252336" y="826681"/>
                    </a:lnTo>
                    <a:lnTo>
                      <a:pt x="252260" y="826935"/>
                    </a:lnTo>
                    <a:lnTo>
                      <a:pt x="252133" y="827163"/>
                    </a:lnTo>
                    <a:lnTo>
                      <a:pt x="252793" y="826300"/>
                    </a:lnTo>
                    <a:lnTo>
                      <a:pt x="252387" y="826427"/>
                    </a:lnTo>
                    <a:lnTo>
                      <a:pt x="252679" y="825233"/>
                    </a:lnTo>
                    <a:lnTo>
                      <a:pt x="251447" y="823963"/>
                    </a:lnTo>
                    <a:lnTo>
                      <a:pt x="254127" y="820153"/>
                    </a:lnTo>
                    <a:lnTo>
                      <a:pt x="253669" y="821423"/>
                    </a:lnTo>
                    <a:lnTo>
                      <a:pt x="254419" y="820153"/>
                    </a:lnTo>
                    <a:lnTo>
                      <a:pt x="255181" y="818883"/>
                    </a:lnTo>
                    <a:lnTo>
                      <a:pt x="255460" y="820153"/>
                    </a:lnTo>
                    <a:lnTo>
                      <a:pt x="255638" y="820153"/>
                    </a:lnTo>
                    <a:lnTo>
                      <a:pt x="257594" y="818883"/>
                    </a:lnTo>
                    <a:lnTo>
                      <a:pt x="258038" y="818883"/>
                    </a:lnTo>
                    <a:lnTo>
                      <a:pt x="258165" y="819340"/>
                    </a:lnTo>
                    <a:lnTo>
                      <a:pt x="258572" y="818883"/>
                    </a:lnTo>
                    <a:lnTo>
                      <a:pt x="258178" y="819378"/>
                    </a:lnTo>
                    <a:lnTo>
                      <a:pt x="258394" y="820153"/>
                    </a:lnTo>
                    <a:lnTo>
                      <a:pt x="259422" y="818413"/>
                    </a:lnTo>
                    <a:lnTo>
                      <a:pt x="258838" y="818883"/>
                    </a:lnTo>
                    <a:lnTo>
                      <a:pt x="259626" y="818070"/>
                    </a:lnTo>
                    <a:lnTo>
                      <a:pt x="259905" y="817613"/>
                    </a:lnTo>
                    <a:lnTo>
                      <a:pt x="260083" y="817613"/>
                    </a:lnTo>
                    <a:lnTo>
                      <a:pt x="261416" y="813803"/>
                    </a:lnTo>
                    <a:lnTo>
                      <a:pt x="263283" y="815073"/>
                    </a:lnTo>
                    <a:lnTo>
                      <a:pt x="263169" y="813803"/>
                    </a:lnTo>
                    <a:lnTo>
                      <a:pt x="262826" y="809993"/>
                    </a:lnTo>
                    <a:lnTo>
                      <a:pt x="265137" y="809993"/>
                    </a:lnTo>
                    <a:lnTo>
                      <a:pt x="264083" y="812533"/>
                    </a:lnTo>
                    <a:lnTo>
                      <a:pt x="265772" y="809993"/>
                    </a:lnTo>
                    <a:lnTo>
                      <a:pt x="266039" y="809993"/>
                    </a:lnTo>
                    <a:lnTo>
                      <a:pt x="269405" y="803643"/>
                    </a:lnTo>
                    <a:lnTo>
                      <a:pt x="269938" y="803643"/>
                    </a:lnTo>
                    <a:lnTo>
                      <a:pt x="269481" y="804811"/>
                    </a:lnTo>
                    <a:lnTo>
                      <a:pt x="270471" y="803643"/>
                    </a:lnTo>
                    <a:lnTo>
                      <a:pt x="270103" y="803643"/>
                    </a:lnTo>
                    <a:lnTo>
                      <a:pt x="270471" y="802373"/>
                    </a:lnTo>
                    <a:lnTo>
                      <a:pt x="271183" y="802373"/>
                    </a:lnTo>
                    <a:lnTo>
                      <a:pt x="273024" y="798563"/>
                    </a:lnTo>
                    <a:lnTo>
                      <a:pt x="273926" y="798563"/>
                    </a:lnTo>
                    <a:lnTo>
                      <a:pt x="275932" y="796023"/>
                    </a:lnTo>
                    <a:lnTo>
                      <a:pt x="276936" y="794753"/>
                    </a:lnTo>
                    <a:lnTo>
                      <a:pt x="275907" y="795147"/>
                    </a:lnTo>
                    <a:lnTo>
                      <a:pt x="276402" y="794753"/>
                    </a:lnTo>
                    <a:lnTo>
                      <a:pt x="277761" y="792213"/>
                    </a:lnTo>
                    <a:lnTo>
                      <a:pt x="278447" y="790943"/>
                    </a:lnTo>
                    <a:lnTo>
                      <a:pt x="278993" y="792213"/>
                    </a:lnTo>
                    <a:lnTo>
                      <a:pt x="278015" y="793483"/>
                    </a:lnTo>
                    <a:lnTo>
                      <a:pt x="280047" y="790943"/>
                    </a:lnTo>
                    <a:lnTo>
                      <a:pt x="283095" y="787133"/>
                    </a:lnTo>
                    <a:lnTo>
                      <a:pt x="287909" y="780783"/>
                    </a:lnTo>
                    <a:lnTo>
                      <a:pt x="292315" y="775703"/>
                    </a:lnTo>
                    <a:lnTo>
                      <a:pt x="296202" y="769353"/>
                    </a:lnTo>
                    <a:lnTo>
                      <a:pt x="297522" y="768235"/>
                    </a:lnTo>
                    <a:lnTo>
                      <a:pt x="299135" y="764273"/>
                    </a:lnTo>
                    <a:lnTo>
                      <a:pt x="303326" y="763003"/>
                    </a:lnTo>
                    <a:lnTo>
                      <a:pt x="306692" y="756653"/>
                    </a:lnTo>
                    <a:lnTo>
                      <a:pt x="306146" y="756653"/>
                    </a:lnTo>
                    <a:lnTo>
                      <a:pt x="310819" y="750303"/>
                    </a:lnTo>
                    <a:lnTo>
                      <a:pt x="315099" y="743953"/>
                    </a:lnTo>
                    <a:lnTo>
                      <a:pt x="319278" y="736333"/>
                    </a:lnTo>
                    <a:lnTo>
                      <a:pt x="322961" y="729983"/>
                    </a:lnTo>
                    <a:lnTo>
                      <a:pt x="323697" y="728713"/>
                    </a:lnTo>
                    <a:lnTo>
                      <a:pt x="322630" y="729983"/>
                    </a:lnTo>
                    <a:lnTo>
                      <a:pt x="322808" y="728713"/>
                    </a:lnTo>
                    <a:lnTo>
                      <a:pt x="323951" y="726173"/>
                    </a:lnTo>
                    <a:lnTo>
                      <a:pt x="324573" y="724903"/>
                    </a:lnTo>
                    <a:lnTo>
                      <a:pt x="325018" y="724903"/>
                    </a:lnTo>
                    <a:lnTo>
                      <a:pt x="325462" y="724395"/>
                    </a:lnTo>
                    <a:lnTo>
                      <a:pt x="325107" y="724903"/>
                    </a:lnTo>
                    <a:lnTo>
                      <a:pt x="325208" y="726173"/>
                    </a:lnTo>
                    <a:lnTo>
                      <a:pt x="326542" y="723633"/>
                    </a:lnTo>
                    <a:lnTo>
                      <a:pt x="326123" y="723633"/>
                    </a:lnTo>
                    <a:lnTo>
                      <a:pt x="327240" y="722363"/>
                    </a:lnTo>
                    <a:lnTo>
                      <a:pt x="329869" y="718553"/>
                    </a:lnTo>
                    <a:lnTo>
                      <a:pt x="332727" y="713473"/>
                    </a:lnTo>
                    <a:lnTo>
                      <a:pt x="337146" y="707123"/>
                    </a:lnTo>
                    <a:lnTo>
                      <a:pt x="344995" y="693153"/>
                    </a:lnTo>
                    <a:close/>
                  </a:path>
                  <a:path w="1530985" h="842010">
                    <a:moveTo>
                      <a:pt x="364934" y="636600"/>
                    </a:moveTo>
                    <a:lnTo>
                      <a:pt x="364121" y="635330"/>
                    </a:lnTo>
                    <a:lnTo>
                      <a:pt x="364147" y="635927"/>
                    </a:lnTo>
                    <a:lnTo>
                      <a:pt x="364934" y="636600"/>
                    </a:lnTo>
                    <a:close/>
                  </a:path>
                  <a:path w="1530985" h="842010">
                    <a:moveTo>
                      <a:pt x="365721" y="662000"/>
                    </a:moveTo>
                    <a:lnTo>
                      <a:pt x="365201" y="660908"/>
                    </a:lnTo>
                    <a:lnTo>
                      <a:pt x="365061" y="660730"/>
                    </a:lnTo>
                    <a:lnTo>
                      <a:pt x="365404" y="662000"/>
                    </a:lnTo>
                    <a:lnTo>
                      <a:pt x="365721" y="662000"/>
                    </a:lnTo>
                    <a:close/>
                  </a:path>
                  <a:path w="1530985" h="842010">
                    <a:moveTo>
                      <a:pt x="381609" y="667080"/>
                    </a:moveTo>
                    <a:lnTo>
                      <a:pt x="379704" y="665810"/>
                    </a:lnTo>
                    <a:lnTo>
                      <a:pt x="380428" y="667080"/>
                    </a:lnTo>
                    <a:lnTo>
                      <a:pt x="381609" y="667080"/>
                    </a:lnTo>
                    <a:close/>
                  </a:path>
                  <a:path w="1530985" h="842010">
                    <a:moveTo>
                      <a:pt x="385165" y="680605"/>
                    </a:moveTo>
                    <a:lnTo>
                      <a:pt x="384365" y="680618"/>
                    </a:lnTo>
                    <a:lnTo>
                      <a:pt x="383819" y="680770"/>
                    </a:lnTo>
                    <a:lnTo>
                      <a:pt x="384098" y="681355"/>
                    </a:lnTo>
                    <a:lnTo>
                      <a:pt x="384848" y="681012"/>
                    </a:lnTo>
                    <a:lnTo>
                      <a:pt x="385127" y="680783"/>
                    </a:lnTo>
                    <a:lnTo>
                      <a:pt x="385165" y="680605"/>
                    </a:lnTo>
                    <a:close/>
                  </a:path>
                  <a:path w="1530985" h="842010">
                    <a:moveTo>
                      <a:pt x="430568" y="682193"/>
                    </a:moveTo>
                    <a:lnTo>
                      <a:pt x="430288" y="682320"/>
                    </a:lnTo>
                    <a:lnTo>
                      <a:pt x="430504" y="682320"/>
                    </a:lnTo>
                    <a:lnTo>
                      <a:pt x="430568" y="682193"/>
                    </a:lnTo>
                    <a:close/>
                  </a:path>
                  <a:path w="1530985" h="842010">
                    <a:moveTo>
                      <a:pt x="436486" y="681786"/>
                    </a:moveTo>
                    <a:lnTo>
                      <a:pt x="436333" y="681736"/>
                    </a:lnTo>
                    <a:lnTo>
                      <a:pt x="436003" y="681647"/>
                    </a:lnTo>
                    <a:lnTo>
                      <a:pt x="436257" y="681761"/>
                    </a:lnTo>
                    <a:lnTo>
                      <a:pt x="436486" y="681786"/>
                    </a:lnTo>
                    <a:close/>
                  </a:path>
                  <a:path w="1530985" h="842010">
                    <a:moveTo>
                      <a:pt x="438619" y="681901"/>
                    </a:moveTo>
                    <a:lnTo>
                      <a:pt x="437959" y="681875"/>
                    </a:lnTo>
                    <a:lnTo>
                      <a:pt x="437057" y="681875"/>
                    </a:lnTo>
                    <a:lnTo>
                      <a:pt x="436486" y="681786"/>
                    </a:lnTo>
                    <a:lnTo>
                      <a:pt x="437324" y="682040"/>
                    </a:lnTo>
                    <a:lnTo>
                      <a:pt x="437997" y="682040"/>
                    </a:lnTo>
                    <a:lnTo>
                      <a:pt x="438619" y="681901"/>
                    </a:lnTo>
                    <a:close/>
                  </a:path>
                  <a:path w="1530985" h="842010">
                    <a:moveTo>
                      <a:pt x="446074" y="682536"/>
                    </a:moveTo>
                    <a:lnTo>
                      <a:pt x="445985" y="682409"/>
                    </a:lnTo>
                    <a:lnTo>
                      <a:pt x="445960" y="682256"/>
                    </a:lnTo>
                    <a:lnTo>
                      <a:pt x="445643" y="682282"/>
                    </a:lnTo>
                    <a:lnTo>
                      <a:pt x="445350" y="682320"/>
                    </a:lnTo>
                    <a:lnTo>
                      <a:pt x="445109" y="682421"/>
                    </a:lnTo>
                    <a:lnTo>
                      <a:pt x="445389" y="682459"/>
                    </a:lnTo>
                    <a:lnTo>
                      <a:pt x="445693" y="682485"/>
                    </a:lnTo>
                    <a:lnTo>
                      <a:pt x="446074" y="682536"/>
                    </a:lnTo>
                    <a:close/>
                  </a:path>
                  <a:path w="1530985" h="842010">
                    <a:moveTo>
                      <a:pt x="448983" y="387426"/>
                    </a:moveTo>
                    <a:lnTo>
                      <a:pt x="448195" y="387248"/>
                    </a:lnTo>
                    <a:lnTo>
                      <a:pt x="447675" y="387680"/>
                    </a:lnTo>
                    <a:lnTo>
                      <a:pt x="448983" y="387426"/>
                    </a:lnTo>
                    <a:close/>
                  </a:path>
                  <a:path w="1530985" h="842010">
                    <a:moveTo>
                      <a:pt x="449237" y="386410"/>
                    </a:moveTo>
                    <a:lnTo>
                      <a:pt x="444398" y="386410"/>
                    </a:lnTo>
                    <a:lnTo>
                      <a:pt x="448195" y="387248"/>
                    </a:lnTo>
                    <a:lnTo>
                      <a:pt x="449237" y="386410"/>
                    </a:lnTo>
                    <a:close/>
                  </a:path>
                  <a:path w="1530985" h="842010">
                    <a:moveTo>
                      <a:pt x="456361" y="672160"/>
                    </a:moveTo>
                    <a:lnTo>
                      <a:pt x="455752" y="672160"/>
                    </a:lnTo>
                    <a:lnTo>
                      <a:pt x="456095" y="672401"/>
                    </a:lnTo>
                    <a:lnTo>
                      <a:pt x="456361" y="672160"/>
                    </a:lnTo>
                    <a:close/>
                  </a:path>
                  <a:path w="1530985" h="842010">
                    <a:moveTo>
                      <a:pt x="457403" y="681050"/>
                    </a:moveTo>
                    <a:lnTo>
                      <a:pt x="455295" y="680516"/>
                    </a:lnTo>
                    <a:lnTo>
                      <a:pt x="454685" y="681050"/>
                    </a:lnTo>
                    <a:lnTo>
                      <a:pt x="457403" y="681050"/>
                    </a:lnTo>
                    <a:close/>
                  </a:path>
                  <a:path w="1530985" h="842010">
                    <a:moveTo>
                      <a:pt x="479894" y="386295"/>
                    </a:moveTo>
                    <a:lnTo>
                      <a:pt x="478104" y="385140"/>
                    </a:lnTo>
                    <a:lnTo>
                      <a:pt x="479348" y="386410"/>
                    </a:lnTo>
                    <a:lnTo>
                      <a:pt x="479780" y="386410"/>
                    </a:lnTo>
                    <a:close/>
                  </a:path>
                  <a:path w="1530985" h="842010">
                    <a:moveTo>
                      <a:pt x="482041" y="385711"/>
                    </a:moveTo>
                    <a:lnTo>
                      <a:pt x="481152" y="385140"/>
                    </a:lnTo>
                    <a:lnTo>
                      <a:pt x="479894" y="386295"/>
                    </a:lnTo>
                    <a:lnTo>
                      <a:pt x="480060" y="386410"/>
                    </a:lnTo>
                    <a:lnTo>
                      <a:pt x="482041" y="385711"/>
                    </a:lnTo>
                    <a:close/>
                  </a:path>
                  <a:path w="1530985" h="842010">
                    <a:moveTo>
                      <a:pt x="499973" y="674700"/>
                    </a:moveTo>
                    <a:lnTo>
                      <a:pt x="499211" y="674700"/>
                    </a:lnTo>
                    <a:lnTo>
                      <a:pt x="499122" y="674966"/>
                    </a:lnTo>
                    <a:lnTo>
                      <a:pt x="499973" y="674700"/>
                    </a:lnTo>
                    <a:close/>
                  </a:path>
                  <a:path w="1530985" h="842010">
                    <a:moveTo>
                      <a:pt x="520420" y="681050"/>
                    </a:moveTo>
                    <a:lnTo>
                      <a:pt x="519734" y="681266"/>
                    </a:lnTo>
                    <a:lnTo>
                      <a:pt x="520128" y="681469"/>
                    </a:lnTo>
                    <a:lnTo>
                      <a:pt x="520420" y="681050"/>
                    </a:lnTo>
                    <a:close/>
                  </a:path>
                  <a:path w="1530985" h="842010">
                    <a:moveTo>
                      <a:pt x="524129" y="683590"/>
                    </a:moveTo>
                    <a:lnTo>
                      <a:pt x="520128" y="681469"/>
                    </a:lnTo>
                    <a:lnTo>
                      <a:pt x="519518" y="682320"/>
                    </a:lnTo>
                    <a:lnTo>
                      <a:pt x="517359" y="682320"/>
                    </a:lnTo>
                    <a:lnTo>
                      <a:pt x="524129" y="683590"/>
                    </a:lnTo>
                    <a:close/>
                  </a:path>
                  <a:path w="1530985" h="842010">
                    <a:moveTo>
                      <a:pt x="526884" y="679932"/>
                    </a:moveTo>
                    <a:lnTo>
                      <a:pt x="526757" y="679843"/>
                    </a:lnTo>
                    <a:lnTo>
                      <a:pt x="526516" y="679932"/>
                    </a:lnTo>
                    <a:lnTo>
                      <a:pt x="525500" y="681050"/>
                    </a:lnTo>
                    <a:lnTo>
                      <a:pt x="526199" y="681456"/>
                    </a:lnTo>
                    <a:lnTo>
                      <a:pt x="526110" y="681050"/>
                    </a:lnTo>
                    <a:lnTo>
                      <a:pt x="526884" y="679932"/>
                    </a:lnTo>
                    <a:close/>
                  </a:path>
                  <a:path w="1530985" h="842010">
                    <a:moveTo>
                      <a:pt x="527634" y="682320"/>
                    </a:moveTo>
                    <a:lnTo>
                      <a:pt x="526199" y="681456"/>
                    </a:lnTo>
                    <a:lnTo>
                      <a:pt x="526351" y="682320"/>
                    </a:lnTo>
                    <a:lnTo>
                      <a:pt x="527634" y="682320"/>
                    </a:lnTo>
                    <a:close/>
                  </a:path>
                  <a:path w="1530985" h="842010">
                    <a:moveTo>
                      <a:pt x="529691" y="672160"/>
                    </a:moveTo>
                    <a:lnTo>
                      <a:pt x="528523" y="672160"/>
                    </a:lnTo>
                    <a:lnTo>
                      <a:pt x="528980" y="673430"/>
                    </a:lnTo>
                    <a:lnTo>
                      <a:pt x="529691" y="672160"/>
                    </a:lnTo>
                    <a:close/>
                  </a:path>
                  <a:path w="1530985" h="842010">
                    <a:moveTo>
                      <a:pt x="529767" y="668553"/>
                    </a:moveTo>
                    <a:lnTo>
                      <a:pt x="529145" y="670572"/>
                    </a:lnTo>
                    <a:lnTo>
                      <a:pt x="529450" y="669886"/>
                    </a:lnTo>
                    <a:lnTo>
                      <a:pt x="529628" y="669226"/>
                    </a:lnTo>
                    <a:lnTo>
                      <a:pt x="529767" y="668553"/>
                    </a:lnTo>
                    <a:close/>
                  </a:path>
                  <a:path w="1530985" h="842010">
                    <a:moveTo>
                      <a:pt x="531088" y="669620"/>
                    </a:moveTo>
                    <a:lnTo>
                      <a:pt x="529691" y="672160"/>
                    </a:lnTo>
                    <a:lnTo>
                      <a:pt x="530301" y="672160"/>
                    </a:lnTo>
                    <a:lnTo>
                      <a:pt x="530948" y="670445"/>
                    </a:lnTo>
                    <a:lnTo>
                      <a:pt x="531088" y="669620"/>
                    </a:lnTo>
                    <a:close/>
                  </a:path>
                  <a:path w="1530985" h="842010">
                    <a:moveTo>
                      <a:pt x="532345" y="673239"/>
                    </a:moveTo>
                    <a:lnTo>
                      <a:pt x="531837" y="674700"/>
                    </a:lnTo>
                    <a:lnTo>
                      <a:pt x="532117" y="674700"/>
                    </a:lnTo>
                    <a:lnTo>
                      <a:pt x="532345" y="673239"/>
                    </a:lnTo>
                    <a:close/>
                  </a:path>
                  <a:path w="1530985" h="842010">
                    <a:moveTo>
                      <a:pt x="532714" y="672160"/>
                    </a:moveTo>
                    <a:lnTo>
                      <a:pt x="532472" y="672414"/>
                    </a:lnTo>
                    <a:lnTo>
                      <a:pt x="532345" y="673239"/>
                    </a:lnTo>
                    <a:lnTo>
                      <a:pt x="532714" y="672160"/>
                    </a:lnTo>
                    <a:close/>
                  </a:path>
                  <a:path w="1530985" h="842010">
                    <a:moveTo>
                      <a:pt x="533336" y="672160"/>
                    </a:moveTo>
                    <a:lnTo>
                      <a:pt x="532701" y="670890"/>
                    </a:lnTo>
                    <a:lnTo>
                      <a:pt x="532650" y="671271"/>
                    </a:lnTo>
                    <a:lnTo>
                      <a:pt x="533336" y="672160"/>
                    </a:lnTo>
                    <a:close/>
                  </a:path>
                  <a:path w="1530985" h="842010">
                    <a:moveTo>
                      <a:pt x="533895" y="679780"/>
                    </a:moveTo>
                    <a:lnTo>
                      <a:pt x="528015" y="678510"/>
                    </a:lnTo>
                    <a:lnTo>
                      <a:pt x="529818" y="679780"/>
                    </a:lnTo>
                    <a:lnTo>
                      <a:pt x="524294" y="678510"/>
                    </a:lnTo>
                    <a:lnTo>
                      <a:pt x="523532" y="678510"/>
                    </a:lnTo>
                    <a:lnTo>
                      <a:pt x="523659" y="679780"/>
                    </a:lnTo>
                    <a:lnTo>
                      <a:pt x="520344" y="679780"/>
                    </a:lnTo>
                    <a:lnTo>
                      <a:pt x="522427" y="678510"/>
                    </a:lnTo>
                    <a:lnTo>
                      <a:pt x="515378" y="678510"/>
                    </a:lnTo>
                    <a:lnTo>
                      <a:pt x="518287" y="677240"/>
                    </a:lnTo>
                    <a:lnTo>
                      <a:pt x="514934" y="677240"/>
                    </a:lnTo>
                    <a:lnTo>
                      <a:pt x="514299" y="678510"/>
                    </a:lnTo>
                    <a:lnTo>
                      <a:pt x="512978" y="678510"/>
                    </a:lnTo>
                    <a:lnTo>
                      <a:pt x="514858" y="677240"/>
                    </a:lnTo>
                    <a:lnTo>
                      <a:pt x="513562" y="677240"/>
                    </a:lnTo>
                    <a:lnTo>
                      <a:pt x="511606" y="675970"/>
                    </a:lnTo>
                    <a:lnTo>
                      <a:pt x="515391" y="675970"/>
                    </a:lnTo>
                    <a:lnTo>
                      <a:pt x="510870" y="674700"/>
                    </a:lnTo>
                    <a:lnTo>
                      <a:pt x="508457" y="677240"/>
                    </a:lnTo>
                    <a:lnTo>
                      <a:pt x="504380" y="677240"/>
                    </a:lnTo>
                    <a:lnTo>
                      <a:pt x="503783" y="675970"/>
                    </a:lnTo>
                    <a:lnTo>
                      <a:pt x="498944" y="675970"/>
                    </a:lnTo>
                    <a:lnTo>
                      <a:pt x="498005" y="677240"/>
                    </a:lnTo>
                    <a:lnTo>
                      <a:pt x="497662" y="675970"/>
                    </a:lnTo>
                    <a:lnTo>
                      <a:pt x="498779" y="675970"/>
                    </a:lnTo>
                    <a:lnTo>
                      <a:pt x="499122" y="674966"/>
                    </a:lnTo>
                    <a:lnTo>
                      <a:pt x="496252" y="675894"/>
                    </a:lnTo>
                    <a:lnTo>
                      <a:pt x="492772" y="674700"/>
                    </a:lnTo>
                    <a:lnTo>
                      <a:pt x="489737" y="674700"/>
                    </a:lnTo>
                    <a:lnTo>
                      <a:pt x="489254" y="673430"/>
                    </a:lnTo>
                    <a:lnTo>
                      <a:pt x="487819" y="673430"/>
                    </a:lnTo>
                    <a:lnTo>
                      <a:pt x="489483" y="674700"/>
                    </a:lnTo>
                    <a:lnTo>
                      <a:pt x="487489" y="673430"/>
                    </a:lnTo>
                    <a:lnTo>
                      <a:pt x="480644" y="675970"/>
                    </a:lnTo>
                    <a:lnTo>
                      <a:pt x="481177" y="674700"/>
                    </a:lnTo>
                    <a:lnTo>
                      <a:pt x="481698" y="673430"/>
                    </a:lnTo>
                    <a:lnTo>
                      <a:pt x="477113" y="674700"/>
                    </a:lnTo>
                    <a:lnTo>
                      <a:pt x="469925" y="674700"/>
                    </a:lnTo>
                    <a:lnTo>
                      <a:pt x="474179" y="673430"/>
                    </a:lnTo>
                    <a:lnTo>
                      <a:pt x="469557" y="673430"/>
                    </a:lnTo>
                    <a:lnTo>
                      <a:pt x="466902" y="672160"/>
                    </a:lnTo>
                    <a:lnTo>
                      <a:pt x="466356" y="673430"/>
                    </a:lnTo>
                    <a:lnTo>
                      <a:pt x="464273" y="674700"/>
                    </a:lnTo>
                    <a:lnTo>
                      <a:pt x="462318" y="673430"/>
                    </a:lnTo>
                    <a:lnTo>
                      <a:pt x="463194" y="672160"/>
                    </a:lnTo>
                    <a:lnTo>
                      <a:pt x="462864" y="672160"/>
                    </a:lnTo>
                    <a:lnTo>
                      <a:pt x="460717" y="673430"/>
                    </a:lnTo>
                    <a:lnTo>
                      <a:pt x="458431" y="672160"/>
                    </a:lnTo>
                    <a:lnTo>
                      <a:pt x="457873" y="672160"/>
                    </a:lnTo>
                    <a:lnTo>
                      <a:pt x="457352" y="673430"/>
                    </a:lnTo>
                    <a:lnTo>
                      <a:pt x="456082" y="672414"/>
                    </a:lnTo>
                    <a:lnTo>
                      <a:pt x="454964" y="673430"/>
                    </a:lnTo>
                    <a:lnTo>
                      <a:pt x="453250" y="673430"/>
                    </a:lnTo>
                    <a:lnTo>
                      <a:pt x="453288" y="672160"/>
                    </a:lnTo>
                    <a:lnTo>
                      <a:pt x="451192" y="673430"/>
                    </a:lnTo>
                    <a:lnTo>
                      <a:pt x="453263" y="672160"/>
                    </a:lnTo>
                    <a:lnTo>
                      <a:pt x="445770" y="672160"/>
                    </a:lnTo>
                    <a:lnTo>
                      <a:pt x="445770" y="673430"/>
                    </a:lnTo>
                    <a:lnTo>
                      <a:pt x="441579" y="673430"/>
                    </a:lnTo>
                    <a:lnTo>
                      <a:pt x="445262" y="672261"/>
                    </a:lnTo>
                    <a:lnTo>
                      <a:pt x="445770" y="673430"/>
                    </a:lnTo>
                    <a:lnTo>
                      <a:pt x="445770" y="672160"/>
                    </a:lnTo>
                    <a:lnTo>
                      <a:pt x="445592" y="672160"/>
                    </a:lnTo>
                    <a:lnTo>
                      <a:pt x="445211" y="672160"/>
                    </a:lnTo>
                    <a:lnTo>
                      <a:pt x="442417" y="672160"/>
                    </a:lnTo>
                    <a:lnTo>
                      <a:pt x="437527" y="670890"/>
                    </a:lnTo>
                    <a:lnTo>
                      <a:pt x="434111" y="673430"/>
                    </a:lnTo>
                    <a:lnTo>
                      <a:pt x="430504" y="672160"/>
                    </a:lnTo>
                    <a:lnTo>
                      <a:pt x="432574" y="672160"/>
                    </a:lnTo>
                    <a:lnTo>
                      <a:pt x="432041" y="670890"/>
                    </a:lnTo>
                    <a:lnTo>
                      <a:pt x="428891" y="672160"/>
                    </a:lnTo>
                    <a:lnTo>
                      <a:pt x="426593" y="672160"/>
                    </a:lnTo>
                    <a:lnTo>
                      <a:pt x="426593" y="680656"/>
                    </a:lnTo>
                    <a:lnTo>
                      <a:pt x="425310" y="680580"/>
                    </a:lnTo>
                    <a:lnTo>
                      <a:pt x="425373" y="679780"/>
                    </a:lnTo>
                    <a:lnTo>
                      <a:pt x="426593" y="680656"/>
                    </a:lnTo>
                    <a:lnTo>
                      <a:pt x="426593" y="672160"/>
                    </a:lnTo>
                    <a:lnTo>
                      <a:pt x="420585" y="672160"/>
                    </a:lnTo>
                    <a:lnTo>
                      <a:pt x="419417" y="670890"/>
                    </a:lnTo>
                    <a:lnTo>
                      <a:pt x="409943" y="670890"/>
                    </a:lnTo>
                    <a:lnTo>
                      <a:pt x="405561" y="672160"/>
                    </a:lnTo>
                    <a:lnTo>
                      <a:pt x="405447" y="670890"/>
                    </a:lnTo>
                    <a:lnTo>
                      <a:pt x="401802" y="670890"/>
                    </a:lnTo>
                    <a:lnTo>
                      <a:pt x="402005" y="672160"/>
                    </a:lnTo>
                    <a:lnTo>
                      <a:pt x="397865" y="669620"/>
                    </a:lnTo>
                    <a:lnTo>
                      <a:pt x="395020" y="672160"/>
                    </a:lnTo>
                    <a:lnTo>
                      <a:pt x="390842" y="670890"/>
                    </a:lnTo>
                    <a:lnTo>
                      <a:pt x="390245" y="670890"/>
                    </a:lnTo>
                    <a:lnTo>
                      <a:pt x="390321" y="669620"/>
                    </a:lnTo>
                    <a:lnTo>
                      <a:pt x="384098" y="669620"/>
                    </a:lnTo>
                    <a:lnTo>
                      <a:pt x="384886" y="670890"/>
                    </a:lnTo>
                    <a:lnTo>
                      <a:pt x="382016" y="670890"/>
                    </a:lnTo>
                    <a:lnTo>
                      <a:pt x="381685" y="669620"/>
                    </a:lnTo>
                    <a:lnTo>
                      <a:pt x="381063" y="668350"/>
                    </a:lnTo>
                    <a:lnTo>
                      <a:pt x="380796" y="668350"/>
                    </a:lnTo>
                    <a:lnTo>
                      <a:pt x="379526" y="667080"/>
                    </a:lnTo>
                    <a:lnTo>
                      <a:pt x="379387" y="667080"/>
                    </a:lnTo>
                    <a:lnTo>
                      <a:pt x="378612" y="665810"/>
                    </a:lnTo>
                    <a:lnTo>
                      <a:pt x="378396" y="664540"/>
                    </a:lnTo>
                    <a:lnTo>
                      <a:pt x="378993" y="664540"/>
                    </a:lnTo>
                    <a:lnTo>
                      <a:pt x="377532" y="663270"/>
                    </a:lnTo>
                    <a:lnTo>
                      <a:pt x="376085" y="659460"/>
                    </a:lnTo>
                    <a:lnTo>
                      <a:pt x="375285" y="659460"/>
                    </a:lnTo>
                    <a:lnTo>
                      <a:pt x="374853" y="658190"/>
                    </a:lnTo>
                    <a:lnTo>
                      <a:pt x="376097" y="658190"/>
                    </a:lnTo>
                    <a:lnTo>
                      <a:pt x="372922" y="654380"/>
                    </a:lnTo>
                    <a:lnTo>
                      <a:pt x="375081" y="655650"/>
                    </a:lnTo>
                    <a:lnTo>
                      <a:pt x="374027" y="654380"/>
                    </a:lnTo>
                    <a:lnTo>
                      <a:pt x="371894" y="651840"/>
                    </a:lnTo>
                    <a:lnTo>
                      <a:pt x="372338" y="651840"/>
                    </a:lnTo>
                    <a:lnTo>
                      <a:pt x="370979" y="650570"/>
                    </a:lnTo>
                    <a:lnTo>
                      <a:pt x="370560" y="648030"/>
                    </a:lnTo>
                    <a:lnTo>
                      <a:pt x="370497" y="649300"/>
                    </a:lnTo>
                    <a:lnTo>
                      <a:pt x="369582" y="648030"/>
                    </a:lnTo>
                    <a:lnTo>
                      <a:pt x="368782" y="646760"/>
                    </a:lnTo>
                    <a:lnTo>
                      <a:pt x="368401" y="645490"/>
                    </a:lnTo>
                    <a:lnTo>
                      <a:pt x="368020" y="644220"/>
                    </a:lnTo>
                    <a:lnTo>
                      <a:pt x="369011" y="645490"/>
                    </a:lnTo>
                    <a:lnTo>
                      <a:pt x="368109" y="644220"/>
                    </a:lnTo>
                    <a:lnTo>
                      <a:pt x="366306" y="641680"/>
                    </a:lnTo>
                    <a:lnTo>
                      <a:pt x="366776" y="640410"/>
                    </a:lnTo>
                    <a:lnTo>
                      <a:pt x="367245" y="639140"/>
                    </a:lnTo>
                    <a:lnTo>
                      <a:pt x="364159" y="636600"/>
                    </a:lnTo>
                    <a:lnTo>
                      <a:pt x="364147" y="635927"/>
                    </a:lnTo>
                    <a:lnTo>
                      <a:pt x="361899" y="634060"/>
                    </a:lnTo>
                    <a:lnTo>
                      <a:pt x="364401" y="632790"/>
                    </a:lnTo>
                    <a:lnTo>
                      <a:pt x="361162" y="630250"/>
                    </a:lnTo>
                    <a:lnTo>
                      <a:pt x="361759" y="630250"/>
                    </a:lnTo>
                    <a:lnTo>
                      <a:pt x="360413" y="627710"/>
                    </a:lnTo>
                    <a:lnTo>
                      <a:pt x="359321" y="627710"/>
                    </a:lnTo>
                    <a:lnTo>
                      <a:pt x="359448" y="626440"/>
                    </a:lnTo>
                    <a:lnTo>
                      <a:pt x="359562" y="625170"/>
                    </a:lnTo>
                    <a:lnTo>
                      <a:pt x="358800" y="625170"/>
                    </a:lnTo>
                    <a:lnTo>
                      <a:pt x="359308" y="622630"/>
                    </a:lnTo>
                    <a:lnTo>
                      <a:pt x="356704" y="620090"/>
                    </a:lnTo>
                    <a:lnTo>
                      <a:pt x="356577" y="618820"/>
                    </a:lnTo>
                    <a:lnTo>
                      <a:pt x="356450" y="617550"/>
                    </a:lnTo>
                    <a:lnTo>
                      <a:pt x="355688" y="618820"/>
                    </a:lnTo>
                    <a:lnTo>
                      <a:pt x="352869" y="616280"/>
                    </a:lnTo>
                    <a:lnTo>
                      <a:pt x="351459" y="615010"/>
                    </a:lnTo>
                    <a:lnTo>
                      <a:pt x="350050" y="613740"/>
                    </a:lnTo>
                    <a:lnTo>
                      <a:pt x="348767" y="603580"/>
                    </a:lnTo>
                    <a:lnTo>
                      <a:pt x="343535" y="595960"/>
                    </a:lnTo>
                    <a:lnTo>
                      <a:pt x="344411" y="595960"/>
                    </a:lnTo>
                    <a:lnTo>
                      <a:pt x="343065" y="594690"/>
                    </a:lnTo>
                    <a:lnTo>
                      <a:pt x="343065" y="593420"/>
                    </a:lnTo>
                    <a:lnTo>
                      <a:pt x="342811" y="593153"/>
                    </a:lnTo>
                    <a:lnTo>
                      <a:pt x="342811" y="594448"/>
                    </a:lnTo>
                    <a:lnTo>
                      <a:pt x="341706" y="593420"/>
                    </a:lnTo>
                    <a:lnTo>
                      <a:pt x="341388" y="592150"/>
                    </a:lnTo>
                    <a:lnTo>
                      <a:pt x="342811" y="594448"/>
                    </a:lnTo>
                    <a:lnTo>
                      <a:pt x="342811" y="593153"/>
                    </a:lnTo>
                    <a:lnTo>
                      <a:pt x="340741" y="590880"/>
                    </a:lnTo>
                    <a:lnTo>
                      <a:pt x="341096" y="592150"/>
                    </a:lnTo>
                    <a:lnTo>
                      <a:pt x="338683" y="588340"/>
                    </a:lnTo>
                    <a:lnTo>
                      <a:pt x="338175" y="587209"/>
                    </a:lnTo>
                    <a:lnTo>
                      <a:pt x="338023" y="587070"/>
                    </a:lnTo>
                    <a:lnTo>
                      <a:pt x="334556" y="581990"/>
                    </a:lnTo>
                    <a:lnTo>
                      <a:pt x="333540" y="578180"/>
                    </a:lnTo>
                    <a:lnTo>
                      <a:pt x="333197" y="578180"/>
                    </a:lnTo>
                    <a:lnTo>
                      <a:pt x="331470" y="576910"/>
                    </a:lnTo>
                    <a:lnTo>
                      <a:pt x="330022" y="573100"/>
                    </a:lnTo>
                    <a:lnTo>
                      <a:pt x="328460" y="570560"/>
                    </a:lnTo>
                    <a:lnTo>
                      <a:pt x="328866" y="570560"/>
                    </a:lnTo>
                    <a:lnTo>
                      <a:pt x="329742" y="571830"/>
                    </a:lnTo>
                    <a:lnTo>
                      <a:pt x="329260" y="570560"/>
                    </a:lnTo>
                    <a:lnTo>
                      <a:pt x="328764" y="569290"/>
                    </a:lnTo>
                    <a:lnTo>
                      <a:pt x="327926" y="568020"/>
                    </a:lnTo>
                    <a:lnTo>
                      <a:pt x="329184" y="569290"/>
                    </a:lnTo>
                    <a:lnTo>
                      <a:pt x="328676" y="568020"/>
                    </a:lnTo>
                    <a:lnTo>
                      <a:pt x="328168" y="566750"/>
                    </a:lnTo>
                    <a:lnTo>
                      <a:pt x="325297" y="562940"/>
                    </a:lnTo>
                    <a:lnTo>
                      <a:pt x="325031" y="562940"/>
                    </a:lnTo>
                    <a:lnTo>
                      <a:pt x="324065" y="561670"/>
                    </a:lnTo>
                    <a:lnTo>
                      <a:pt x="324726" y="559130"/>
                    </a:lnTo>
                    <a:lnTo>
                      <a:pt x="322770" y="557860"/>
                    </a:lnTo>
                    <a:lnTo>
                      <a:pt x="303149" y="557860"/>
                    </a:lnTo>
                    <a:lnTo>
                      <a:pt x="302818" y="557860"/>
                    </a:lnTo>
                    <a:lnTo>
                      <a:pt x="304863" y="561670"/>
                    </a:lnTo>
                    <a:lnTo>
                      <a:pt x="305015" y="561670"/>
                    </a:lnTo>
                    <a:lnTo>
                      <a:pt x="305549" y="564210"/>
                    </a:lnTo>
                    <a:lnTo>
                      <a:pt x="306793" y="564210"/>
                    </a:lnTo>
                    <a:lnTo>
                      <a:pt x="308178" y="566750"/>
                    </a:lnTo>
                    <a:lnTo>
                      <a:pt x="310451" y="570560"/>
                    </a:lnTo>
                    <a:lnTo>
                      <a:pt x="311124" y="571830"/>
                    </a:lnTo>
                    <a:lnTo>
                      <a:pt x="311188" y="572147"/>
                    </a:lnTo>
                    <a:lnTo>
                      <a:pt x="311327" y="572490"/>
                    </a:lnTo>
                    <a:lnTo>
                      <a:pt x="311315" y="572236"/>
                    </a:lnTo>
                    <a:lnTo>
                      <a:pt x="311238" y="571931"/>
                    </a:lnTo>
                    <a:lnTo>
                      <a:pt x="311543" y="571830"/>
                    </a:lnTo>
                    <a:lnTo>
                      <a:pt x="313918" y="575640"/>
                    </a:lnTo>
                    <a:lnTo>
                      <a:pt x="315391" y="575640"/>
                    </a:lnTo>
                    <a:lnTo>
                      <a:pt x="317106" y="579450"/>
                    </a:lnTo>
                    <a:lnTo>
                      <a:pt x="316547" y="580720"/>
                    </a:lnTo>
                    <a:lnTo>
                      <a:pt x="315531" y="578180"/>
                    </a:lnTo>
                    <a:lnTo>
                      <a:pt x="314617" y="576910"/>
                    </a:lnTo>
                    <a:lnTo>
                      <a:pt x="315252" y="579450"/>
                    </a:lnTo>
                    <a:lnTo>
                      <a:pt x="315899" y="579450"/>
                    </a:lnTo>
                    <a:lnTo>
                      <a:pt x="316484" y="580720"/>
                    </a:lnTo>
                    <a:lnTo>
                      <a:pt x="317627" y="583260"/>
                    </a:lnTo>
                    <a:lnTo>
                      <a:pt x="317030" y="583260"/>
                    </a:lnTo>
                    <a:lnTo>
                      <a:pt x="317246" y="583628"/>
                    </a:lnTo>
                    <a:lnTo>
                      <a:pt x="316636" y="583082"/>
                    </a:lnTo>
                    <a:lnTo>
                      <a:pt x="317601" y="584187"/>
                    </a:lnTo>
                    <a:lnTo>
                      <a:pt x="317830" y="584530"/>
                    </a:lnTo>
                    <a:lnTo>
                      <a:pt x="318312" y="584974"/>
                    </a:lnTo>
                    <a:lnTo>
                      <a:pt x="318096" y="584530"/>
                    </a:lnTo>
                    <a:lnTo>
                      <a:pt x="319189" y="584530"/>
                    </a:lnTo>
                    <a:lnTo>
                      <a:pt x="319252" y="587070"/>
                    </a:lnTo>
                    <a:lnTo>
                      <a:pt x="320954" y="589610"/>
                    </a:lnTo>
                    <a:lnTo>
                      <a:pt x="324129" y="594690"/>
                    </a:lnTo>
                    <a:lnTo>
                      <a:pt x="326199" y="594690"/>
                    </a:lnTo>
                    <a:lnTo>
                      <a:pt x="328904" y="597230"/>
                    </a:lnTo>
                    <a:lnTo>
                      <a:pt x="329057" y="598500"/>
                    </a:lnTo>
                    <a:lnTo>
                      <a:pt x="328485" y="598500"/>
                    </a:lnTo>
                    <a:lnTo>
                      <a:pt x="328485" y="600722"/>
                    </a:lnTo>
                    <a:lnTo>
                      <a:pt x="328828" y="601040"/>
                    </a:lnTo>
                    <a:lnTo>
                      <a:pt x="331076" y="606120"/>
                    </a:lnTo>
                    <a:lnTo>
                      <a:pt x="331406" y="604850"/>
                    </a:lnTo>
                    <a:lnTo>
                      <a:pt x="330720" y="603580"/>
                    </a:lnTo>
                    <a:lnTo>
                      <a:pt x="332397" y="604850"/>
                    </a:lnTo>
                    <a:lnTo>
                      <a:pt x="333578" y="607390"/>
                    </a:lnTo>
                    <a:lnTo>
                      <a:pt x="333946" y="607390"/>
                    </a:lnTo>
                    <a:lnTo>
                      <a:pt x="335241" y="609930"/>
                    </a:lnTo>
                    <a:lnTo>
                      <a:pt x="338582" y="616559"/>
                    </a:lnTo>
                    <a:lnTo>
                      <a:pt x="338188" y="617550"/>
                    </a:lnTo>
                    <a:lnTo>
                      <a:pt x="339064" y="617550"/>
                    </a:lnTo>
                    <a:lnTo>
                      <a:pt x="338988" y="616280"/>
                    </a:lnTo>
                    <a:lnTo>
                      <a:pt x="338912" y="615010"/>
                    </a:lnTo>
                    <a:lnTo>
                      <a:pt x="339445" y="616458"/>
                    </a:lnTo>
                    <a:lnTo>
                      <a:pt x="339496" y="616280"/>
                    </a:lnTo>
                    <a:lnTo>
                      <a:pt x="339483" y="616559"/>
                    </a:lnTo>
                    <a:lnTo>
                      <a:pt x="339826" y="617550"/>
                    </a:lnTo>
                    <a:lnTo>
                      <a:pt x="340144" y="617550"/>
                    </a:lnTo>
                    <a:lnTo>
                      <a:pt x="340741" y="618820"/>
                    </a:lnTo>
                    <a:lnTo>
                      <a:pt x="341071" y="620090"/>
                    </a:lnTo>
                    <a:lnTo>
                      <a:pt x="342061" y="622109"/>
                    </a:lnTo>
                    <a:lnTo>
                      <a:pt x="341871" y="621919"/>
                    </a:lnTo>
                    <a:lnTo>
                      <a:pt x="341680" y="621830"/>
                    </a:lnTo>
                    <a:lnTo>
                      <a:pt x="341528" y="621957"/>
                    </a:lnTo>
                    <a:lnTo>
                      <a:pt x="341871" y="622211"/>
                    </a:lnTo>
                    <a:lnTo>
                      <a:pt x="342011" y="622223"/>
                    </a:lnTo>
                    <a:lnTo>
                      <a:pt x="342328" y="622630"/>
                    </a:lnTo>
                    <a:lnTo>
                      <a:pt x="342087" y="622630"/>
                    </a:lnTo>
                    <a:lnTo>
                      <a:pt x="342798" y="623900"/>
                    </a:lnTo>
                    <a:lnTo>
                      <a:pt x="343725" y="625170"/>
                    </a:lnTo>
                    <a:lnTo>
                      <a:pt x="343471" y="626440"/>
                    </a:lnTo>
                    <a:lnTo>
                      <a:pt x="344335" y="627710"/>
                    </a:lnTo>
                    <a:lnTo>
                      <a:pt x="344119" y="626440"/>
                    </a:lnTo>
                    <a:lnTo>
                      <a:pt x="344614" y="626440"/>
                    </a:lnTo>
                    <a:lnTo>
                      <a:pt x="346875" y="630250"/>
                    </a:lnTo>
                    <a:lnTo>
                      <a:pt x="346481" y="630250"/>
                    </a:lnTo>
                    <a:lnTo>
                      <a:pt x="345274" y="631520"/>
                    </a:lnTo>
                    <a:lnTo>
                      <a:pt x="344728" y="631520"/>
                    </a:lnTo>
                    <a:lnTo>
                      <a:pt x="346087" y="632790"/>
                    </a:lnTo>
                    <a:lnTo>
                      <a:pt x="346544" y="631520"/>
                    </a:lnTo>
                    <a:lnTo>
                      <a:pt x="347827" y="634060"/>
                    </a:lnTo>
                    <a:lnTo>
                      <a:pt x="346087" y="632790"/>
                    </a:lnTo>
                    <a:lnTo>
                      <a:pt x="348830" y="636600"/>
                    </a:lnTo>
                    <a:lnTo>
                      <a:pt x="346557" y="635330"/>
                    </a:lnTo>
                    <a:lnTo>
                      <a:pt x="346595" y="637870"/>
                    </a:lnTo>
                    <a:lnTo>
                      <a:pt x="348792" y="641680"/>
                    </a:lnTo>
                    <a:lnTo>
                      <a:pt x="350253" y="642950"/>
                    </a:lnTo>
                    <a:lnTo>
                      <a:pt x="351777" y="644220"/>
                    </a:lnTo>
                    <a:lnTo>
                      <a:pt x="349402" y="640410"/>
                    </a:lnTo>
                    <a:lnTo>
                      <a:pt x="350278" y="640410"/>
                    </a:lnTo>
                    <a:lnTo>
                      <a:pt x="353936" y="646760"/>
                    </a:lnTo>
                    <a:lnTo>
                      <a:pt x="356349" y="645490"/>
                    </a:lnTo>
                    <a:lnTo>
                      <a:pt x="358432" y="650570"/>
                    </a:lnTo>
                    <a:lnTo>
                      <a:pt x="358013" y="649300"/>
                    </a:lnTo>
                    <a:lnTo>
                      <a:pt x="360019" y="651840"/>
                    </a:lnTo>
                    <a:lnTo>
                      <a:pt x="359740" y="650570"/>
                    </a:lnTo>
                    <a:lnTo>
                      <a:pt x="361315" y="651840"/>
                    </a:lnTo>
                    <a:lnTo>
                      <a:pt x="360019" y="651840"/>
                    </a:lnTo>
                    <a:lnTo>
                      <a:pt x="360400" y="656920"/>
                    </a:lnTo>
                    <a:lnTo>
                      <a:pt x="363156" y="660730"/>
                    </a:lnTo>
                    <a:lnTo>
                      <a:pt x="363867" y="660730"/>
                    </a:lnTo>
                    <a:lnTo>
                      <a:pt x="362686" y="658190"/>
                    </a:lnTo>
                    <a:lnTo>
                      <a:pt x="363880" y="658190"/>
                    </a:lnTo>
                    <a:lnTo>
                      <a:pt x="364858" y="660209"/>
                    </a:lnTo>
                    <a:lnTo>
                      <a:pt x="363969" y="659358"/>
                    </a:lnTo>
                    <a:lnTo>
                      <a:pt x="364528" y="659993"/>
                    </a:lnTo>
                    <a:lnTo>
                      <a:pt x="364909" y="660336"/>
                    </a:lnTo>
                    <a:lnTo>
                      <a:pt x="365201" y="660908"/>
                    </a:lnTo>
                    <a:lnTo>
                      <a:pt x="366928" y="663270"/>
                    </a:lnTo>
                    <a:lnTo>
                      <a:pt x="366585" y="667080"/>
                    </a:lnTo>
                    <a:lnTo>
                      <a:pt x="368173" y="667080"/>
                    </a:lnTo>
                    <a:lnTo>
                      <a:pt x="368261" y="670890"/>
                    </a:lnTo>
                    <a:lnTo>
                      <a:pt x="368274" y="669620"/>
                    </a:lnTo>
                    <a:lnTo>
                      <a:pt x="368985" y="669620"/>
                    </a:lnTo>
                    <a:lnTo>
                      <a:pt x="371614" y="673430"/>
                    </a:lnTo>
                    <a:lnTo>
                      <a:pt x="374319" y="677240"/>
                    </a:lnTo>
                    <a:lnTo>
                      <a:pt x="375691" y="681050"/>
                    </a:lnTo>
                    <a:lnTo>
                      <a:pt x="375640" y="678510"/>
                    </a:lnTo>
                    <a:lnTo>
                      <a:pt x="376542" y="679780"/>
                    </a:lnTo>
                    <a:lnTo>
                      <a:pt x="377850" y="679780"/>
                    </a:lnTo>
                    <a:lnTo>
                      <a:pt x="376872" y="681050"/>
                    </a:lnTo>
                    <a:lnTo>
                      <a:pt x="385432" y="679780"/>
                    </a:lnTo>
                    <a:lnTo>
                      <a:pt x="385152" y="681050"/>
                    </a:lnTo>
                    <a:lnTo>
                      <a:pt x="387057" y="681050"/>
                    </a:lnTo>
                    <a:lnTo>
                      <a:pt x="388569" y="682320"/>
                    </a:lnTo>
                    <a:lnTo>
                      <a:pt x="388835" y="681050"/>
                    </a:lnTo>
                    <a:lnTo>
                      <a:pt x="388645" y="682320"/>
                    </a:lnTo>
                    <a:lnTo>
                      <a:pt x="388912" y="681050"/>
                    </a:lnTo>
                    <a:lnTo>
                      <a:pt x="392988" y="681050"/>
                    </a:lnTo>
                    <a:lnTo>
                      <a:pt x="396113" y="679780"/>
                    </a:lnTo>
                    <a:lnTo>
                      <a:pt x="395401" y="682320"/>
                    </a:lnTo>
                    <a:lnTo>
                      <a:pt x="399529" y="679780"/>
                    </a:lnTo>
                    <a:lnTo>
                      <a:pt x="400913" y="682320"/>
                    </a:lnTo>
                    <a:lnTo>
                      <a:pt x="401510" y="681050"/>
                    </a:lnTo>
                    <a:lnTo>
                      <a:pt x="406463" y="681050"/>
                    </a:lnTo>
                    <a:lnTo>
                      <a:pt x="407009" y="679780"/>
                    </a:lnTo>
                    <a:lnTo>
                      <a:pt x="409409" y="679780"/>
                    </a:lnTo>
                    <a:lnTo>
                      <a:pt x="409295" y="681266"/>
                    </a:lnTo>
                    <a:lnTo>
                      <a:pt x="409790" y="682320"/>
                    </a:lnTo>
                    <a:lnTo>
                      <a:pt x="410908" y="681050"/>
                    </a:lnTo>
                    <a:lnTo>
                      <a:pt x="412115" y="682320"/>
                    </a:lnTo>
                    <a:lnTo>
                      <a:pt x="419112" y="682320"/>
                    </a:lnTo>
                    <a:lnTo>
                      <a:pt x="418820" y="682472"/>
                    </a:lnTo>
                    <a:lnTo>
                      <a:pt x="419544" y="682256"/>
                    </a:lnTo>
                    <a:lnTo>
                      <a:pt x="421805" y="681050"/>
                    </a:lnTo>
                    <a:lnTo>
                      <a:pt x="422732" y="682320"/>
                    </a:lnTo>
                    <a:lnTo>
                      <a:pt x="423125" y="682320"/>
                    </a:lnTo>
                    <a:lnTo>
                      <a:pt x="425208" y="681050"/>
                    </a:lnTo>
                    <a:lnTo>
                      <a:pt x="425284" y="680745"/>
                    </a:lnTo>
                    <a:lnTo>
                      <a:pt x="426643" y="680694"/>
                    </a:lnTo>
                    <a:lnTo>
                      <a:pt x="427164" y="681050"/>
                    </a:lnTo>
                    <a:lnTo>
                      <a:pt x="428396" y="680478"/>
                    </a:lnTo>
                    <a:lnTo>
                      <a:pt x="428967" y="680516"/>
                    </a:lnTo>
                    <a:lnTo>
                      <a:pt x="429399" y="680440"/>
                    </a:lnTo>
                    <a:lnTo>
                      <a:pt x="429742" y="680339"/>
                    </a:lnTo>
                    <a:lnTo>
                      <a:pt x="429412" y="680339"/>
                    </a:lnTo>
                    <a:lnTo>
                      <a:pt x="428980" y="680364"/>
                    </a:lnTo>
                    <a:lnTo>
                      <a:pt x="428421" y="680466"/>
                    </a:lnTo>
                    <a:lnTo>
                      <a:pt x="429869" y="679780"/>
                    </a:lnTo>
                    <a:lnTo>
                      <a:pt x="430491" y="681050"/>
                    </a:lnTo>
                    <a:lnTo>
                      <a:pt x="431088" y="681050"/>
                    </a:lnTo>
                    <a:lnTo>
                      <a:pt x="430568" y="682193"/>
                    </a:lnTo>
                    <a:lnTo>
                      <a:pt x="436092" y="679780"/>
                    </a:lnTo>
                    <a:lnTo>
                      <a:pt x="432460" y="678510"/>
                    </a:lnTo>
                    <a:lnTo>
                      <a:pt x="435660" y="678510"/>
                    </a:lnTo>
                    <a:lnTo>
                      <a:pt x="436460" y="679780"/>
                    </a:lnTo>
                    <a:lnTo>
                      <a:pt x="438048" y="678510"/>
                    </a:lnTo>
                    <a:lnTo>
                      <a:pt x="440969" y="678510"/>
                    </a:lnTo>
                    <a:lnTo>
                      <a:pt x="438861" y="681050"/>
                    </a:lnTo>
                    <a:lnTo>
                      <a:pt x="440969" y="681050"/>
                    </a:lnTo>
                    <a:lnTo>
                      <a:pt x="439826" y="682320"/>
                    </a:lnTo>
                    <a:lnTo>
                      <a:pt x="439991" y="682320"/>
                    </a:lnTo>
                    <a:lnTo>
                      <a:pt x="438569" y="683590"/>
                    </a:lnTo>
                    <a:lnTo>
                      <a:pt x="442036" y="682320"/>
                    </a:lnTo>
                    <a:lnTo>
                      <a:pt x="443153" y="682320"/>
                    </a:lnTo>
                    <a:lnTo>
                      <a:pt x="442963" y="683590"/>
                    </a:lnTo>
                    <a:lnTo>
                      <a:pt x="445109" y="683590"/>
                    </a:lnTo>
                    <a:lnTo>
                      <a:pt x="444258" y="682320"/>
                    </a:lnTo>
                    <a:lnTo>
                      <a:pt x="444512" y="682320"/>
                    </a:lnTo>
                    <a:lnTo>
                      <a:pt x="445947" y="681774"/>
                    </a:lnTo>
                    <a:lnTo>
                      <a:pt x="445960" y="682256"/>
                    </a:lnTo>
                    <a:lnTo>
                      <a:pt x="447357" y="682167"/>
                    </a:lnTo>
                    <a:lnTo>
                      <a:pt x="449338" y="682612"/>
                    </a:lnTo>
                    <a:lnTo>
                      <a:pt x="449961" y="681799"/>
                    </a:lnTo>
                    <a:lnTo>
                      <a:pt x="448640" y="682396"/>
                    </a:lnTo>
                    <a:lnTo>
                      <a:pt x="446074" y="681723"/>
                    </a:lnTo>
                    <a:lnTo>
                      <a:pt x="447814" y="681050"/>
                    </a:lnTo>
                    <a:lnTo>
                      <a:pt x="448386" y="681050"/>
                    </a:lnTo>
                    <a:lnTo>
                      <a:pt x="444931" y="679780"/>
                    </a:lnTo>
                    <a:lnTo>
                      <a:pt x="452208" y="679780"/>
                    </a:lnTo>
                    <a:lnTo>
                      <a:pt x="452602" y="678510"/>
                    </a:lnTo>
                    <a:lnTo>
                      <a:pt x="454990" y="678510"/>
                    </a:lnTo>
                    <a:lnTo>
                      <a:pt x="455244" y="679780"/>
                    </a:lnTo>
                    <a:lnTo>
                      <a:pt x="452374" y="679780"/>
                    </a:lnTo>
                    <a:lnTo>
                      <a:pt x="455295" y="680516"/>
                    </a:lnTo>
                    <a:lnTo>
                      <a:pt x="456120" y="679780"/>
                    </a:lnTo>
                    <a:lnTo>
                      <a:pt x="457835" y="679780"/>
                    </a:lnTo>
                    <a:lnTo>
                      <a:pt x="459092" y="681050"/>
                    </a:lnTo>
                    <a:lnTo>
                      <a:pt x="459333" y="681050"/>
                    </a:lnTo>
                    <a:lnTo>
                      <a:pt x="461975" y="682320"/>
                    </a:lnTo>
                    <a:lnTo>
                      <a:pt x="462407" y="681050"/>
                    </a:lnTo>
                    <a:lnTo>
                      <a:pt x="464845" y="681050"/>
                    </a:lnTo>
                    <a:lnTo>
                      <a:pt x="463689" y="682320"/>
                    </a:lnTo>
                    <a:lnTo>
                      <a:pt x="464172" y="682320"/>
                    </a:lnTo>
                    <a:lnTo>
                      <a:pt x="462457" y="683590"/>
                    </a:lnTo>
                    <a:lnTo>
                      <a:pt x="464527" y="682320"/>
                    </a:lnTo>
                    <a:lnTo>
                      <a:pt x="469493" y="682320"/>
                    </a:lnTo>
                    <a:lnTo>
                      <a:pt x="468198" y="681050"/>
                    </a:lnTo>
                    <a:lnTo>
                      <a:pt x="464604" y="679780"/>
                    </a:lnTo>
                    <a:lnTo>
                      <a:pt x="468718" y="679780"/>
                    </a:lnTo>
                    <a:lnTo>
                      <a:pt x="468680" y="681050"/>
                    </a:lnTo>
                    <a:lnTo>
                      <a:pt x="471551" y="679780"/>
                    </a:lnTo>
                    <a:lnTo>
                      <a:pt x="475551" y="679780"/>
                    </a:lnTo>
                    <a:lnTo>
                      <a:pt x="475462" y="681050"/>
                    </a:lnTo>
                    <a:lnTo>
                      <a:pt x="478548" y="681050"/>
                    </a:lnTo>
                    <a:lnTo>
                      <a:pt x="478294" y="679780"/>
                    </a:lnTo>
                    <a:lnTo>
                      <a:pt x="481063" y="679780"/>
                    </a:lnTo>
                    <a:lnTo>
                      <a:pt x="480263" y="681050"/>
                    </a:lnTo>
                    <a:lnTo>
                      <a:pt x="487692" y="681050"/>
                    </a:lnTo>
                    <a:lnTo>
                      <a:pt x="489534" y="679780"/>
                    </a:lnTo>
                    <a:lnTo>
                      <a:pt x="492264" y="682320"/>
                    </a:lnTo>
                    <a:lnTo>
                      <a:pt x="499973" y="681050"/>
                    </a:lnTo>
                    <a:lnTo>
                      <a:pt x="505117" y="681050"/>
                    </a:lnTo>
                    <a:lnTo>
                      <a:pt x="503720" y="678510"/>
                    </a:lnTo>
                    <a:lnTo>
                      <a:pt x="506412" y="679716"/>
                    </a:lnTo>
                    <a:lnTo>
                      <a:pt x="512356" y="679780"/>
                    </a:lnTo>
                    <a:lnTo>
                      <a:pt x="507847" y="681050"/>
                    </a:lnTo>
                    <a:lnTo>
                      <a:pt x="506056" y="681050"/>
                    </a:lnTo>
                    <a:lnTo>
                      <a:pt x="508889" y="682320"/>
                    </a:lnTo>
                    <a:lnTo>
                      <a:pt x="511975" y="682320"/>
                    </a:lnTo>
                    <a:lnTo>
                      <a:pt x="513994" y="681050"/>
                    </a:lnTo>
                    <a:lnTo>
                      <a:pt x="517626" y="681050"/>
                    </a:lnTo>
                    <a:lnTo>
                      <a:pt x="516407" y="682320"/>
                    </a:lnTo>
                    <a:lnTo>
                      <a:pt x="519734" y="681266"/>
                    </a:lnTo>
                    <a:lnTo>
                      <a:pt x="519315" y="681050"/>
                    </a:lnTo>
                    <a:lnTo>
                      <a:pt x="520420" y="681050"/>
                    </a:lnTo>
                    <a:lnTo>
                      <a:pt x="522859" y="681050"/>
                    </a:lnTo>
                    <a:lnTo>
                      <a:pt x="526491" y="679932"/>
                    </a:lnTo>
                    <a:lnTo>
                      <a:pt x="526656" y="679780"/>
                    </a:lnTo>
                    <a:lnTo>
                      <a:pt x="526986" y="679780"/>
                    </a:lnTo>
                    <a:lnTo>
                      <a:pt x="526884" y="679932"/>
                    </a:lnTo>
                    <a:lnTo>
                      <a:pt x="528472" y="681050"/>
                    </a:lnTo>
                    <a:lnTo>
                      <a:pt x="532777" y="679780"/>
                    </a:lnTo>
                    <a:lnTo>
                      <a:pt x="533895" y="679780"/>
                    </a:lnTo>
                    <a:close/>
                  </a:path>
                  <a:path w="1530985" h="842010">
                    <a:moveTo>
                      <a:pt x="534606" y="669061"/>
                    </a:moveTo>
                    <a:lnTo>
                      <a:pt x="534035" y="669798"/>
                    </a:lnTo>
                    <a:lnTo>
                      <a:pt x="534289" y="669556"/>
                    </a:lnTo>
                    <a:lnTo>
                      <a:pt x="534466" y="669315"/>
                    </a:lnTo>
                    <a:lnTo>
                      <a:pt x="534606" y="669061"/>
                    </a:lnTo>
                    <a:close/>
                  </a:path>
                  <a:path w="1530985" h="842010">
                    <a:moveTo>
                      <a:pt x="538302" y="663905"/>
                    </a:moveTo>
                    <a:lnTo>
                      <a:pt x="537997" y="664540"/>
                    </a:lnTo>
                    <a:lnTo>
                      <a:pt x="538264" y="664210"/>
                    </a:lnTo>
                    <a:lnTo>
                      <a:pt x="538302" y="663905"/>
                    </a:lnTo>
                    <a:close/>
                  </a:path>
                  <a:path w="1530985" h="842010">
                    <a:moveTo>
                      <a:pt x="540016" y="660730"/>
                    </a:moveTo>
                    <a:lnTo>
                      <a:pt x="538594" y="662000"/>
                    </a:lnTo>
                    <a:lnTo>
                      <a:pt x="538302" y="663905"/>
                    </a:lnTo>
                    <a:lnTo>
                      <a:pt x="539229" y="662000"/>
                    </a:lnTo>
                    <a:lnTo>
                      <a:pt x="540016" y="660730"/>
                    </a:lnTo>
                    <a:close/>
                  </a:path>
                  <a:path w="1530985" h="842010">
                    <a:moveTo>
                      <a:pt x="540321" y="661581"/>
                    </a:moveTo>
                    <a:lnTo>
                      <a:pt x="538264" y="664210"/>
                    </a:lnTo>
                    <a:lnTo>
                      <a:pt x="538010" y="665810"/>
                    </a:lnTo>
                    <a:lnTo>
                      <a:pt x="538784" y="664540"/>
                    </a:lnTo>
                    <a:lnTo>
                      <a:pt x="540258" y="662000"/>
                    </a:lnTo>
                    <a:lnTo>
                      <a:pt x="540321" y="661581"/>
                    </a:lnTo>
                    <a:close/>
                  </a:path>
                  <a:path w="1530985" h="842010">
                    <a:moveTo>
                      <a:pt x="542848" y="659460"/>
                    </a:moveTo>
                    <a:lnTo>
                      <a:pt x="542493" y="659460"/>
                    </a:lnTo>
                    <a:lnTo>
                      <a:pt x="542048" y="659917"/>
                    </a:lnTo>
                    <a:lnTo>
                      <a:pt x="541845" y="660260"/>
                    </a:lnTo>
                    <a:lnTo>
                      <a:pt x="542848" y="659460"/>
                    </a:lnTo>
                    <a:close/>
                  </a:path>
                  <a:path w="1530985" h="842010">
                    <a:moveTo>
                      <a:pt x="551776" y="646760"/>
                    </a:moveTo>
                    <a:lnTo>
                      <a:pt x="551294" y="648030"/>
                    </a:lnTo>
                    <a:lnTo>
                      <a:pt x="551776" y="646760"/>
                    </a:lnTo>
                    <a:close/>
                  </a:path>
                  <a:path w="1530985" h="842010">
                    <a:moveTo>
                      <a:pt x="559104" y="635787"/>
                    </a:moveTo>
                    <a:lnTo>
                      <a:pt x="557085" y="637870"/>
                    </a:lnTo>
                    <a:lnTo>
                      <a:pt x="558673" y="636600"/>
                    </a:lnTo>
                    <a:lnTo>
                      <a:pt x="559104" y="635787"/>
                    </a:lnTo>
                    <a:close/>
                  </a:path>
                  <a:path w="1530985" h="842010">
                    <a:moveTo>
                      <a:pt x="559549" y="635330"/>
                    </a:moveTo>
                    <a:lnTo>
                      <a:pt x="559346" y="635330"/>
                    </a:lnTo>
                    <a:lnTo>
                      <a:pt x="559104" y="635787"/>
                    </a:lnTo>
                    <a:lnTo>
                      <a:pt x="559549" y="635330"/>
                    </a:lnTo>
                    <a:close/>
                  </a:path>
                  <a:path w="1530985" h="842010">
                    <a:moveTo>
                      <a:pt x="578866" y="611962"/>
                    </a:moveTo>
                    <a:lnTo>
                      <a:pt x="578231" y="612470"/>
                    </a:lnTo>
                    <a:lnTo>
                      <a:pt x="578154" y="613740"/>
                    </a:lnTo>
                    <a:lnTo>
                      <a:pt x="578866" y="611962"/>
                    </a:lnTo>
                    <a:close/>
                  </a:path>
                  <a:path w="1530985" h="842010">
                    <a:moveTo>
                      <a:pt x="579818" y="611200"/>
                    </a:moveTo>
                    <a:lnTo>
                      <a:pt x="579170" y="611200"/>
                    </a:lnTo>
                    <a:lnTo>
                      <a:pt x="578866" y="611962"/>
                    </a:lnTo>
                    <a:lnTo>
                      <a:pt x="579818" y="611200"/>
                    </a:lnTo>
                    <a:close/>
                  </a:path>
                  <a:path w="1530985" h="842010">
                    <a:moveTo>
                      <a:pt x="586905" y="509092"/>
                    </a:moveTo>
                    <a:lnTo>
                      <a:pt x="586447" y="508444"/>
                    </a:lnTo>
                    <a:lnTo>
                      <a:pt x="586613" y="508749"/>
                    </a:lnTo>
                    <a:lnTo>
                      <a:pt x="586765" y="508952"/>
                    </a:lnTo>
                    <a:lnTo>
                      <a:pt x="586905" y="509092"/>
                    </a:lnTo>
                    <a:close/>
                  </a:path>
                  <a:path w="1530985" h="842010">
                    <a:moveTo>
                      <a:pt x="589076" y="467690"/>
                    </a:moveTo>
                    <a:lnTo>
                      <a:pt x="587489" y="465150"/>
                    </a:lnTo>
                    <a:lnTo>
                      <a:pt x="589026" y="467652"/>
                    </a:lnTo>
                    <a:close/>
                  </a:path>
                  <a:path w="1530985" h="842010">
                    <a:moveTo>
                      <a:pt x="593166" y="521030"/>
                    </a:moveTo>
                    <a:lnTo>
                      <a:pt x="592734" y="519760"/>
                    </a:lnTo>
                    <a:lnTo>
                      <a:pt x="591972" y="519760"/>
                    </a:lnTo>
                    <a:lnTo>
                      <a:pt x="593166" y="521030"/>
                    </a:lnTo>
                    <a:close/>
                  </a:path>
                  <a:path w="1530985" h="842010">
                    <a:moveTo>
                      <a:pt x="627443" y="535000"/>
                    </a:moveTo>
                    <a:lnTo>
                      <a:pt x="621995" y="526110"/>
                    </a:lnTo>
                    <a:lnTo>
                      <a:pt x="618642" y="519760"/>
                    </a:lnTo>
                    <a:lnTo>
                      <a:pt x="610717" y="505790"/>
                    </a:lnTo>
                    <a:lnTo>
                      <a:pt x="595261" y="477850"/>
                    </a:lnTo>
                    <a:lnTo>
                      <a:pt x="589026" y="467652"/>
                    </a:lnTo>
                    <a:lnTo>
                      <a:pt x="586943" y="466420"/>
                    </a:lnTo>
                    <a:lnTo>
                      <a:pt x="586130" y="465150"/>
                    </a:lnTo>
                    <a:lnTo>
                      <a:pt x="585457" y="457530"/>
                    </a:lnTo>
                    <a:lnTo>
                      <a:pt x="580212" y="454990"/>
                    </a:lnTo>
                    <a:lnTo>
                      <a:pt x="578675" y="448640"/>
                    </a:lnTo>
                    <a:lnTo>
                      <a:pt x="574230" y="441020"/>
                    </a:lnTo>
                    <a:lnTo>
                      <a:pt x="570382" y="434670"/>
                    </a:lnTo>
                    <a:lnTo>
                      <a:pt x="566394" y="427050"/>
                    </a:lnTo>
                    <a:lnTo>
                      <a:pt x="561543" y="420700"/>
                    </a:lnTo>
                    <a:lnTo>
                      <a:pt x="562140" y="419430"/>
                    </a:lnTo>
                    <a:lnTo>
                      <a:pt x="561657" y="418160"/>
                    </a:lnTo>
                    <a:lnTo>
                      <a:pt x="560946" y="418160"/>
                    </a:lnTo>
                    <a:lnTo>
                      <a:pt x="560019" y="416890"/>
                    </a:lnTo>
                    <a:lnTo>
                      <a:pt x="560235" y="416890"/>
                    </a:lnTo>
                    <a:lnTo>
                      <a:pt x="558469" y="413080"/>
                    </a:lnTo>
                    <a:lnTo>
                      <a:pt x="555307" y="409270"/>
                    </a:lnTo>
                    <a:lnTo>
                      <a:pt x="554482" y="406730"/>
                    </a:lnTo>
                    <a:lnTo>
                      <a:pt x="553618" y="406730"/>
                    </a:lnTo>
                    <a:lnTo>
                      <a:pt x="552348" y="405460"/>
                    </a:lnTo>
                    <a:lnTo>
                      <a:pt x="553605" y="405460"/>
                    </a:lnTo>
                    <a:lnTo>
                      <a:pt x="551916" y="404190"/>
                    </a:lnTo>
                    <a:lnTo>
                      <a:pt x="552348" y="404190"/>
                    </a:lnTo>
                    <a:lnTo>
                      <a:pt x="550164" y="401650"/>
                    </a:lnTo>
                    <a:lnTo>
                      <a:pt x="551586" y="400380"/>
                    </a:lnTo>
                    <a:lnTo>
                      <a:pt x="547408" y="396570"/>
                    </a:lnTo>
                    <a:lnTo>
                      <a:pt x="545185" y="391490"/>
                    </a:lnTo>
                    <a:lnTo>
                      <a:pt x="544372" y="390220"/>
                    </a:lnTo>
                    <a:lnTo>
                      <a:pt x="543547" y="388950"/>
                    </a:lnTo>
                    <a:lnTo>
                      <a:pt x="542721" y="387680"/>
                    </a:lnTo>
                    <a:lnTo>
                      <a:pt x="541909" y="386410"/>
                    </a:lnTo>
                    <a:lnTo>
                      <a:pt x="540258" y="383870"/>
                    </a:lnTo>
                    <a:lnTo>
                      <a:pt x="535305" y="383870"/>
                    </a:lnTo>
                    <a:lnTo>
                      <a:pt x="528548" y="385140"/>
                    </a:lnTo>
                    <a:lnTo>
                      <a:pt x="524649" y="385140"/>
                    </a:lnTo>
                    <a:lnTo>
                      <a:pt x="523735" y="383870"/>
                    </a:lnTo>
                    <a:lnTo>
                      <a:pt x="508355" y="383870"/>
                    </a:lnTo>
                    <a:lnTo>
                      <a:pt x="501700" y="385140"/>
                    </a:lnTo>
                    <a:lnTo>
                      <a:pt x="487667" y="385140"/>
                    </a:lnTo>
                    <a:lnTo>
                      <a:pt x="487883" y="386410"/>
                    </a:lnTo>
                    <a:lnTo>
                      <a:pt x="485546" y="386410"/>
                    </a:lnTo>
                    <a:lnTo>
                      <a:pt x="483654" y="385140"/>
                    </a:lnTo>
                    <a:lnTo>
                      <a:pt x="482041" y="385711"/>
                    </a:lnTo>
                    <a:lnTo>
                      <a:pt x="483120" y="386410"/>
                    </a:lnTo>
                    <a:lnTo>
                      <a:pt x="481291" y="387680"/>
                    </a:lnTo>
                    <a:lnTo>
                      <a:pt x="478663" y="386410"/>
                    </a:lnTo>
                    <a:lnTo>
                      <a:pt x="476897" y="387680"/>
                    </a:lnTo>
                    <a:lnTo>
                      <a:pt x="476656" y="386410"/>
                    </a:lnTo>
                    <a:lnTo>
                      <a:pt x="475005" y="386410"/>
                    </a:lnTo>
                    <a:lnTo>
                      <a:pt x="474764" y="385140"/>
                    </a:lnTo>
                    <a:lnTo>
                      <a:pt x="466877" y="386410"/>
                    </a:lnTo>
                    <a:lnTo>
                      <a:pt x="461619" y="387680"/>
                    </a:lnTo>
                    <a:lnTo>
                      <a:pt x="453491" y="387680"/>
                    </a:lnTo>
                    <a:lnTo>
                      <a:pt x="454291" y="386410"/>
                    </a:lnTo>
                    <a:lnTo>
                      <a:pt x="448983" y="387426"/>
                    </a:lnTo>
                    <a:lnTo>
                      <a:pt x="450100" y="387680"/>
                    </a:lnTo>
                    <a:lnTo>
                      <a:pt x="447916" y="388950"/>
                    </a:lnTo>
                    <a:lnTo>
                      <a:pt x="444881" y="388950"/>
                    </a:lnTo>
                    <a:lnTo>
                      <a:pt x="445503" y="387680"/>
                    </a:lnTo>
                    <a:lnTo>
                      <a:pt x="442328" y="387680"/>
                    </a:lnTo>
                    <a:lnTo>
                      <a:pt x="435749" y="388950"/>
                    </a:lnTo>
                    <a:lnTo>
                      <a:pt x="433146" y="387680"/>
                    </a:lnTo>
                    <a:lnTo>
                      <a:pt x="430542" y="386410"/>
                    </a:lnTo>
                    <a:lnTo>
                      <a:pt x="424637" y="387680"/>
                    </a:lnTo>
                    <a:lnTo>
                      <a:pt x="424218" y="388950"/>
                    </a:lnTo>
                    <a:lnTo>
                      <a:pt x="426999" y="387680"/>
                    </a:lnTo>
                    <a:lnTo>
                      <a:pt x="426593" y="388950"/>
                    </a:lnTo>
                    <a:lnTo>
                      <a:pt x="420662" y="390220"/>
                    </a:lnTo>
                    <a:lnTo>
                      <a:pt x="421259" y="387680"/>
                    </a:lnTo>
                    <a:lnTo>
                      <a:pt x="415721" y="388950"/>
                    </a:lnTo>
                    <a:lnTo>
                      <a:pt x="416839" y="387680"/>
                    </a:lnTo>
                    <a:lnTo>
                      <a:pt x="415061" y="388950"/>
                    </a:lnTo>
                    <a:lnTo>
                      <a:pt x="411314" y="388950"/>
                    </a:lnTo>
                    <a:lnTo>
                      <a:pt x="410756" y="387680"/>
                    </a:lnTo>
                    <a:lnTo>
                      <a:pt x="408038" y="387680"/>
                    </a:lnTo>
                    <a:lnTo>
                      <a:pt x="409638" y="388950"/>
                    </a:lnTo>
                    <a:lnTo>
                      <a:pt x="406285" y="388950"/>
                    </a:lnTo>
                    <a:lnTo>
                      <a:pt x="404964" y="387680"/>
                    </a:lnTo>
                    <a:lnTo>
                      <a:pt x="404926" y="388950"/>
                    </a:lnTo>
                    <a:lnTo>
                      <a:pt x="393407" y="388950"/>
                    </a:lnTo>
                    <a:lnTo>
                      <a:pt x="390194" y="390220"/>
                    </a:lnTo>
                    <a:lnTo>
                      <a:pt x="390461" y="387680"/>
                    </a:lnTo>
                    <a:lnTo>
                      <a:pt x="385991" y="387680"/>
                    </a:lnTo>
                    <a:lnTo>
                      <a:pt x="369684" y="388950"/>
                    </a:lnTo>
                    <a:lnTo>
                      <a:pt x="362585" y="401650"/>
                    </a:lnTo>
                    <a:lnTo>
                      <a:pt x="356552" y="413080"/>
                    </a:lnTo>
                    <a:lnTo>
                      <a:pt x="354101" y="418160"/>
                    </a:lnTo>
                    <a:lnTo>
                      <a:pt x="351739" y="421970"/>
                    </a:lnTo>
                    <a:lnTo>
                      <a:pt x="351497" y="424510"/>
                    </a:lnTo>
                    <a:lnTo>
                      <a:pt x="349643" y="428320"/>
                    </a:lnTo>
                    <a:lnTo>
                      <a:pt x="347980" y="430860"/>
                    </a:lnTo>
                    <a:lnTo>
                      <a:pt x="346379" y="430860"/>
                    </a:lnTo>
                    <a:lnTo>
                      <a:pt x="345617" y="432562"/>
                    </a:lnTo>
                    <a:lnTo>
                      <a:pt x="344525" y="433400"/>
                    </a:lnTo>
                    <a:lnTo>
                      <a:pt x="344678" y="434047"/>
                    </a:lnTo>
                    <a:lnTo>
                      <a:pt x="345325" y="433235"/>
                    </a:lnTo>
                    <a:lnTo>
                      <a:pt x="345249" y="433400"/>
                    </a:lnTo>
                    <a:lnTo>
                      <a:pt x="344678" y="434073"/>
                    </a:lnTo>
                    <a:lnTo>
                      <a:pt x="344805" y="434670"/>
                    </a:lnTo>
                    <a:lnTo>
                      <a:pt x="344182" y="434670"/>
                    </a:lnTo>
                    <a:lnTo>
                      <a:pt x="340410" y="441020"/>
                    </a:lnTo>
                    <a:lnTo>
                      <a:pt x="342061" y="435940"/>
                    </a:lnTo>
                    <a:lnTo>
                      <a:pt x="335902" y="447370"/>
                    </a:lnTo>
                    <a:lnTo>
                      <a:pt x="334492" y="449910"/>
                    </a:lnTo>
                    <a:lnTo>
                      <a:pt x="336270" y="448640"/>
                    </a:lnTo>
                    <a:lnTo>
                      <a:pt x="334429" y="451180"/>
                    </a:lnTo>
                    <a:lnTo>
                      <a:pt x="333705" y="451180"/>
                    </a:lnTo>
                    <a:lnTo>
                      <a:pt x="334683" y="449910"/>
                    </a:lnTo>
                    <a:lnTo>
                      <a:pt x="334492" y="449910"/>
                    </a:lnTo>
                    <a:lnTo>
                      <a:pt x="334060" y="449910"/>
                    </a:lnTo>
                    <a:lnTo>
                      <a:pt x="328498" y="457530"/>
                    </a:lnTo>
                    <a:lnTo>
                      <a:pt x="331558" y="461340"/>
                    </a:lnTo>
                    <a:lnTo>
                      <a:pt x="326720" y="467690"/>
                    </a:lnTo>
                    <a:lnTo>
                      <a:pt x="326885" y="467690"/>
                    </a:lnTo>
                    <a:lnTo>
                      <a:pt x="326783" y="468071"/>
                    </a:lnTo>
                    <a:lnTo>
                      <a:pt x="327418" y="467690"/>
                    </a:lnTo>
                    <a:lnTo>
                      <a:pt x="328498" y="468960"/>
                    </a:lnTo>
                    <a:lnTo>
                      <a:pt x="326466" y="470230"/>
                    </a:lnTo>
                    <a:lnTo>
                      <a:pt x="327456" y="471500"/>
                    </a:lnTo>
                    <a:lnTo>
                      <a:pt x="326034" y="472770"/>
                    </a:lnTo>
                    <a:lnTo>
                      <a:pt x="326136" y="474040"/>
                    </a:lnTo>
                    <a:lnTo>
                      <a:pt x="325348" y="475310"/>
                    </a:lnTo>
                    <a:lnTo>
                      <a:pt x="323138" y="477850"/>
                    </a:lnTo>
                    <a:lnTo>
                      <a:pt x="321564" y="481660"/>
                    </a:lnTo>
                    <a:lnTo>
                      <a:pt x="319532" y="482930"/>
                    </a:lnTo>
                    <a:lnTo>
                      <a:pt x="319189" y="484200"/>
                    </a:lnTo>
                    <a:lnTo>
                      <a:pt x="319557" y="486740"/>
                    </a:lnTo>
                    <a:lnTo>
                      <a:pt x="318058" y="489280"/>
                    </a:lnTo>
                    <a:lnTo>
                      <a:pt x="316026" y="490550"/>
                    </a:lnTo>
                    <a:lnTo>
                      <a:pt x="317436" y="488010"/>
                    </a:lnTo>
                    <a:lnTo>
                      <a:pt x="315582" y="490550"/>
                    </a:lnTo>
                    <a:lnTo>
                      <a:pt x="316026" y="491820"/>
                    </a:lnTo>
                    <a:lnTo>
                      <a:pt x="314693" y="493090"/>
                    </a:lnTo>
                    <a:lnTo>
                      <a:pt x="314401" y="493090"/>
                    </a:lnTo>
                    <a:lnTo>
                      <a:pt x="313055" y="494360"/>
                    </a:lnTo>
                    <a:lnTo>
                      <a:pt x="314261" y="495630"/>
                    </a:lnTo>
                    <a:lnTo>
                      <a:pt x="312166" y="498170"/>
                    </a:lnTo>
                    <a:lnTo>
                      <a:pt x="312407" y="495630"/>
                    </a:lnTo>
                    <a:lnTo>
                      <a:pt x="311454" y="498170"/>
                    </a:lnTo>
                    <a:lnTo>
                      <a:pt x="310832" y="498170"/>
                    </a:lnTo>
                    <a:lnTo>
                      <a:pt x="309067" y="501980"/>
                    </a:lnTo>
                    <a:lnTo>
                      <a:pt x="308711" y="500710"/>
                    </a:lnTo>
                    <a:lnTo>
                      <a:pt x="309422" y="500710"/>
                    </a:lnTo>
                    <a:lnTo>
                      <a:pt x="310032" y="499440"/>
                    </a:lnTo>
                    <a:lnTo>
                      <a:pt x="308089" y="500710"/>
                    </a:lnTo>
                    <a:lnTo>
                      <a:pt x="308902" y="501980"/>
                    </a:lnTo>
                    <a:lnTo>
                      <a:pt x="308279" y="503250"/>
                    </a:lnTo>
                    <a:lnTo>
                      <a:pt x="308724" y="503250"/>
                    </a:lnTo>
                    <a:lnTo>
                      <a:pt x="309384" y="501980"/>
                    </a:lnTo>
                    <a:lnTo>
                      <a:pt x="310045" y="500710"/>
                    </a:lnTo>
                    <a:lnTo>
                      <a:pt x="310146" y="501980"/>
                    </a:lnTo>
                    <a:lnTo>
                      <a:pt x="309181" y="504520"/>
                    </a:lnTo>
                    <a:lnTo>
                      <a:pt x="309283" y="505790"/>
                    </a:lnTo>
                    <a:lnTo>
                      <a:pt x="307860" y="507060"/>
                    </a:lnTo>
                    <a:lnTo>
                      <a:pt x="308127" y="504520"/>
                    </a:lnTo>
                    <a:lnTo>
                      <a:pt x="306895" y="508330"/>
                    </a:lnTo>
                    <a:lnTo>
                      <a:pt x="308038" y="507060"/>
                    </a:lnTo>
                    <a:lnTo>
                      <a:pt x="305752" y="510870"/>
                    </a:lnTo>
                    <a:lnTo>
                      <a:pt x="305816" y="509600"/>
                    </a:lnTo>
                    <a:lnTo>
                      <a:pt x="305485" y="509600"/>
                    </a:lnTo>
                    <a:lnTo>
                      <a:pt x="305092" y="512140"/>
                    </a:lnTo>
                    <a:lnTo>
                      <a:pt x="302615" y="514680"/>
                    </a:lnTo>
                    <a:lnTo>
                      <a:pt x="300659" y="518490"/>
                    </a:lnTo>
                    <a:lnTo>
                      <a:pt x="300824" y="517220"/>
                    </a:lnTo>
                    <a:lnTo>
                      <a:pt x="300304" y="518490"/>
                    </a:lnTo>
                    <a:lnTo>
                      <a:pt x="300494" y="519760"/>
                    </a:lnTo>
                    <a:lnTo>
                      <a:pt x="300037" y="521030"/>
                    </a:lnTo>
                    <a:lnTo>
                      <a:pt x="301510" y="518490"/>
                    </a:lnTo>
                    <a:lnTo>
                      <a:pt x="301421" y="519760"/>
                    </a:lnTo>
                    <a:lnTo>
                      <a:pt x="302183" y="519760"/>
                    </a:lnTo>
                    <a:lnTo>
                      <a:pt x="299453" y="522300"/>
                    </a:lnTo>
                    <a:lnTo>
                      <a:pt x="301701" y="523570"/>
                    </a:lnTo>
                    <a:lnTo>
                      <a:pt x="298526" y="527862"/>
                    </a:lnTo>
                    <a:lnTo>
                      <a:pt x="316280" y="527862"/>
                    </a:lnTo>
                    <a:lnTo>
                      <a:pt x="316763" y="527380"/>
                    </a:lnTo>
                    <a:lnTo>
                      <a:pt x="317182" y="524840"/>
                    </a:lnTo>
                    <a:lnTo>
                      <a:pt x="317627" y="524840"/>
                    </a:lnTo>
                    <a:lnTo>
                      <a:pt x="317284" y="526110"/>
                    </a:lnTo>
                    <a:lnTo>
                      <a:pt x="318173" y="524840"/>
                    </a:lnTo>
                    <a:lnTo>
                      <a:pt x="319049" y="523570"/>
                    </a:lnTo>
                    <a:lnTo>
                      <a:pt x="319227" y="523570"/>
                    </a:lnTo>
                    <a:lnTo>
                      <a:pt x="321144" y="518490"/>
                    </a:lnTo>
                    <a:lnTo>
                      <a:pt x="321513" y="518490"/>
                    </a:lnTo>
                    <a:lnTo>
                      <a:pt x="323532" y="515950"/>
                    </a:lnTo>
                    <a:lnTo>
                      <a:pt x="326250" y="510870"/>
                    </a:lnTo>
                    <a:lnTo>
                      <a:pt x="328536" y="505790"/>
                    </a:lnTo>
                    <a:lnTo>
                      <a:pt x="328358" y="507060"/>
                    </a:lnTo>
                    <a:lnTo>
                      <a:pt x="328866" y="505790"/>
                    </a:lnTo>
                    <a:lnTo>
                      <a:pt x="330365" y="501980"/>
                    </a:lnTo>
                    <a:lnTo>
                      <a:pt x="331266" y="503250"/>
                    </a:lnTo>
                    <a:lnTo>
                      <a:pt x="331762" y="501980"/>
                    </a:lnTo>
                    <a:lnTo>
                      <a:pt x="332257" y="500710"/>
                    </a:lnTo>
                    <a:lnTo>
                      <a:pt x="332752" y="499440"/>
                    </a:lnTo>
                    <a:lnTo>
                      <a:pt x="334429" y="496900"/>
                    </a:lnTo>
                    <a:lnTo>
                      <a:pt x="334429" y="498170"/>
                    </a:lnTo>
                    <a:lnTo>
                      <a:pt x="334645" y="496900"/>
                    </a:lnTo>
                    <a:lnTo>
                      <a:pt x="334860" y="495630"/>
                    </a:lnTo>
                    <a:lnTo>
                      <a:pt x="337756" y="493090"/>
                    </a:lnTo>
                    <a:lnTo>
                      <a:pt x="339204" y="491820"/>
                    </a:lnTo>
                    <a:lnTo>
                      <a:pt x="337693" y="493090"/>
                    </a:lnTo>
                    <a:lnTo>
                      <a:pt x="338035" y="491820"/>
                    </a:lnTo>
                    <a:lnTo>
                      <a:pt x="338429" y="490550"/>
                    </a:lnTo>
                    <a:lnTo>
                      <a:pt x="338823" y="489280"/>
                    </a:lnTo>
                    <a:lnTo>
                      <a:pt x="338556" y="488010"/>
                    </a:lnTo>
                    <a:lnTo>
                      <a:pt x="340385" y="485470"/>
                    </a:lnTo>
                    <a:lnTo>
                      <a:pt x="339521" y="488010"/>
                    </a:lnTo>
                    <a:lnTo>
                      <a:pt x="341020" y="486740"/>
                    </a:lnTo>
                    <a:lnTo>
                      <a:pt x="341731" y="485470"/>
                    </a:lnTo>
                    <a:lnTo>
                      <a:pt x="342430" y="484200"/>
                    </a:lnTo>
                    <a:lnTo>
                      <a:pt x="341985" y="482930"/>
                    </a:lnTo>
                    <a:lnTo>
                      <a:pt x="344182" y="480390"/>
                    </a:lnTo>
                    <a:lnTo>
                      <a:pt x="344538" y="480390"/>
                    </a:lnTo>
                    <a:lnTo>
                      <a:pt x="345338" y="479120"/>
                    </a:lnTo>
                    <a:lnTo>
                      <a:pt x="345592" y="477850"/>
                    </a:lnTo>
                    <a:lnTo>
                      <a:pt x="346735" y="475310"/>
                    </a:lnTo>
                    <a:lnTo>
                      <a:pt x="346557" y="476580"/>
                    </a:lnTo>
                    <a:lnTo>
                      <a:pt x="346938" y="475310"/>
                    </a:lnTo>
                    <a:lnTo>
                      <a:pt x="347687" y="472770"/>
                    </a:lnTo>
                    <a:lnTo>
                      <a:pt x="350177" y="472770"/>
                    </a:lnTo>
                    <a:lnTo>
                      <a:pt x="349973" y="468960"/>
                    </a:lnTo>
                    <a:lnTo>
                      <a:pt x="351155" y="467652"/>
                    </a:lnTo>
                    <a:lnTo>
                      <a:pt x="352437" y="465150"/>
                    </a:lnTo>
                    <a:lnTo>
                      <a:pt x="353161" y="465150"/>
                    </a:lnTo>
                    <a:lnTo>
                      <a:pt x="355079" y="461340"/>
                    </a:lnTo>
                    <a:lnTo>
                      <a:pt x="358851" y="453720"/>
                    </a:lnTo>
                    <a:lnTo>
                      <a:pt x="360540" y="453720"/>
                    </a:lnTo>
                    <a:lnTo>
                      <a:pt x="359283" y="452450"/>
                    </a:lnTo>
                    <a:lnTo>
                      <a:pt x="360400" y="451180"/>
                    </a:lnTo>
                    <a:lnTo>
                      <a:pt x="361505" y="449910"/>
                    </a:lnTo>
                    <a:lnTo>
                      <a:pt x="360692" y="449910"/>
                    </a:lnTo>
                    <a:lnTo>
                      <a:pt x="361365" y="448640"/>
                    </a:lnTo>
                    <a:lnTo>
                      <a:pt x="364032" y="443560"/>
                    </a:lnTo>
                    <a:lnTo>
                      <a:pt x="366864" y="441020"/>
                    </a:lnTo>
                    <a:lnTo>
                      <a:pt x="369697" y="438480"/>
                    </a:lnTo>
                    <a:lnTo>
                      <a:pt x="373202" y="432130"/>
                    </a:lnTo>
                    <a:lnTo>
                      <a:pt x="374002" y="432130"/>
                    </a:lnTo>
                    <a:lnTo>
                      <a:pt x="373989" y="429590"/>
                    </a:lnTo>
                    <a:lnTo>
                      <a:pt x="381012" y="419430"/>
                    </a:lnTo>
                    <a:lnTo>
                      <a:pt x="384073" y="414350"/>
                    </a:lnTo>
                    <a:lnTo>
                      <a:pt x="384378" y="413080"/>
                    </a:lnTo>
                    <a:lnTo>
                      <a:pt x="384302" y="411810"/>
                    </a:lnTo>
                    <a:lnTo>
                      <a:pt x="385318" y="411810"/>
                    </a:lnTo>
                    <a:lnTo>
                      <a:pt x="385038" y="413080"/>
                    </a:lnTo>
                    <a:lnTo>
                      <a:pt x="390753" y="411810"/>
                    </a:lnTo>
                    <a:lnTo>
                      <a:pt x="406438" y="411810"/>
                    </a:lnTo>
                    <a:lnTo>
                      <a:pt x="408228" y="410540"/>
                    </a:lnTo>
                    <a:lnTo>
                      <a:pt x="410870" y="411810"/>
                    </a:lnTo>
                    <a:lnTo>
                      <a:pt x="411810" y="411810"/>
                    </a:lnTo>
                    <a:lnTo>
                      <a:pt x="414655" y="410540"/>
                    </a:lnTo>
                    <a:lnTo>
                      <a:pt x="415683" y="410540"/>
                    </a:lnTo>
                    <a:lnTo>
                      <a:pt x="417258" y="411810"/>
                    </a:lnTo>
                    <a:lnTo>
                      <a:pt x="417957" y="411810"/>
                    </a:lnTo>
                    <a:lnTo>
                      <a:pt x="421741" y="410540"/>
                    </a:lnTo>
                    <a:lnTo>
                      <a:pt x="432663" y="410540"/>
                    </a:lnTo>
                    <a:lnTo>
                      <a:pt x="432435" y="409270"/>
                    </a:lnTo>
                    <a:lnTo>
                      <a:pt x="437210" y="409270"/>
                    </a:lnTo>
                    <a:lnTo>
                      <a:pt x="435102" y="410540"/>
                    </a:lnTo>
                    <a:lnTo>
                      <a:pt x="436753" y="410540"/>
                    </a:lnTo>
                    <a:lnTo>
                      <a:pt x="437489" y="409270"/>
                    </a:lnTo>
                    <a:lnTo>
                      <a:pt x="445363" y="409270"/>
                    </a:lnTo>
                    <a:lnTo>
                      <a:pt x="446557" y="410540"/>
                    </a:lnTo>
                    <a:lnTo>
                      <a:pt x="448945" y="410540"/>
                    </a:lnTo>
                    <a:lnTo>
                      <a:pt x="451078" y="409270"/>
                    </a:lnTo>
                    <a:lnTo>
                      <a:pt x="452691" y="410540"/>
                    </a:lnTo>
                    <a:lnTo>
                      <a:pt x="452450" y="409270"/>
                    </a:lnTo>
                    <a:lnTo>
                      <a:pt x="452196" y="408000"/>
                    </a:lnTo>
                    <a:lnTo>
                      <a:pt x="455295" y="408000"/>
                    </a:lnTo>
                    <a:lnTo>
                      <a:pt x="453428" y="409270"/>
                    </a:lnTo>
                    <a:lnTo>
                      <a:pt x="460844" y="409270"/>
                    </a:lnTo>
                    <a:lnTo>
                      <a:pt x="462470" y="408000"/>
                    </a:lnTo>
                    <a:lnTo>
                      <a:pt x="469265" y="410540"/>
                    </a:lnTo>
                    <a:lnTo>
                      <a:pt x="469836" y="408000"/>
                    </a:lnTo>
                    <a:lnTo>
                      <a:pt x="472427" y="409270"/>
                    </a:lnTo>
                    <a:lnTo>
                      <a:pt x="472960" y="408000"/>
                    </a:lnTo>
                    <a:lnTo>
                      <a:pt x="476999" y="408000"/>
                    </a:lnTo>
                    <a:lnTo>
                      <a:pt x="476567" y="409270"/>
                    </a:lnTo>
                    <a:lnTo>
                      <a:pt x="477177" y="409270"/>
                    </a:lnTo>
                    <a:lnTo>
                      <a:pt x="478421" y="408000"/>
                    </a:lnTo>
                    <a:lnTo>
                      <a:pt x="516978" y="408000"/>
                    </a:lnTo>
                    <a:lnTo>
                      <a:pt x="526288" y="406730"/>
                    </a:lnTo>
                    <a:lnTo>
                      <a:pt x="527570" y="406730"/>
                    </a:lnTo>
                    <a:lnTo>
                      <a:pt x="527646" y="408000"/>
                    </a:lnTo>
                    <a:lnTo>
                      <a:pt x="527875" y="408000"/>
                    </a:lnTo>
                    <a:lnTo>
                      <a:pt x="527913" y="406730"/>
                    </a:lnTo>
                    <a:lnTo>
                      <a:pt x="528345" y="406730"/>
                    </a:lnTo>
                    <a:lnTo>
                      <a:pt x="529602" y="409270"/>
                    </a:lnTo>
                    <a:lnTo>
                      <a:pt x="530352" y="411810"/>
                    </a:lnTo>
                    <a:lnTo>
                      <a:pt x="533107" y="416890"/>
                    </a:lnTo>
                    <a:lnTo>
                      <a:pt x="535089" y="420700"/>
                    </a:lnTo>
                    <a:lnTo>
                      <a:pt x="537349" y="424510"/>
                    </a:lnTo>
                    <a:lnTo>
                      <a:pt x="539889" y="428320"/>
                    </a:lnTo>
                    <a:lnTo>
                      <a:pt x="544385" y="432130"/>
                    </a:lnTo>
                    <a:lnTo>
                      <a:pt x="540232" y="432130"/>
                    </a:lnTo>
                    <a:lnTo>
                      <a:pt x="542417" y="434263"/>
                    </a:lnTo>
                    <a:lnTo>
                      <a:pt x="542785" y="434695"/>
                    </a:lnTo>
                    <a:lnTo>
                      <a:pt x="543052" y="434886"/>
                    </a:lnTo>
                    <a:lnTo>
                      <a:pt x="544156" y="435940"/>
                    </a:lnTo>
                    <a:lnTo>
                      <a:pt x="543064" y="435940"/>
                    </a:lnTo>
                    <a:lnTo>
                      <a:pt x="548386" y="442290"/>
                    </a:lnTo>
                    <a:lnTo>
                      <a:pt x="552272" y="447370"/>
                    </a:lnTo>
                    <a:lnTo>
                      <a:pt x="550252" y="447370"/>
                    </a:lnTo>
                    <a:lnTo>
                      <a:pt x="554189" y="449910"/>
                    </a:lnTo>
                    <a:lnTo>
                      <a:pt x="554088" y="451180"/>
                    </a:lnTo>
                    <a:lnTo>
                      <a:pt x="554202" y="452450"/>
                    </a:lnTo>
                    <a:lnTo>
                      <a:pt x="555561" y="454990"/>
                    </a:lnTo>
                    <a:lnTo>
                      <a:pt x="554850" y="454990"/>
                    </a:lnTo>
                    <a:lnTo>
                      <a:pt x="556983" y="456260"/>
                    </a:lnTo>
                    <a:lnTo>
                      <a:pt x="556387" y="456260"/>
                    </a:lnTo>
                    <a:lnTo>
                      <a:pt x="558025" y="460070"/>
                    </a:lnTo>
                    <a:lnTo>
                      <a:pt x="562241" y="465150"/>
                    </a:lnTo>
                    <a:lnTo>
                      <a:pt x="561708" y="467690"/>
                    </a:lnTo>
                    <a:lnTo>
                      <a:pt x="565810" y="474040"/>
                    </a:lnTo>
                    <a:lnTo>
                      <a:pt x="570077" y="480390"/>
                    </a:lnTo>
                    <a:lnTo>
                      <a:pt x="574294" y="488010"/>
                    </a:lnTo>
                    <a:lnTo>
                      <a:pt x="578231" y="495630"/>
                    </a:lnTo>
                    <a:lnTo>
                      <a:pt x="579539" y="496900"/>
                    </a:lnTo>
                    <a:lnTo>
                      <a:pt x="582383" y="500710"/>
                    </a:lnTo>
                    <a:lnTo>
                      <a:pt x="582828" y="504520"/>
                    </a:lnTo>
                    <a:lnTo>
                      <a:pt x="584301" y="505790"/>
                    </a:lnTo>
                    <a:lnTo>
                      <a:pt x="586651" y="507060"/>
                    </a:lnTo>
                    <a:lnTo>
                      <a:pt x="587248" y="509600"/>
                    </a:lnTo>
                    <a:lnTo>
                      <a:pt x="586905" y="509600"/>
                    </a:lnTo>
                    <a:lnTo>
                      <a:pt x="588314" y="512140"/>
                    </a:lnTo>
                    <a:lnTo>
                      <a:pt x="589051" y="514680"/>
                    </a:lnTo>
                    <a:lnTo>
                      <a:pt x="590981" y="515950"/>
                    </a:lnTo>
                    <a:lnTo>
                      <a:pt x="592289" y="518490"/>
                    </a:lnTo>
                    <a:lnTo>
                      <a:pt x="592734" y="519760"/>
                    </a:lnTo>
                    <a:lnTo>
                      <a:pt x="593496" y="519760"/>
                    </a:lnTo>
                    <a:lnTo>
                      <a:pt x="594652" y="524840"/>
                    </a:lnTo>
                    <a:lnTo>
                      <a:pt x="599909" y="535000"/>
                    </a:lnTo>
                    <a:lnTo>
                      <a:pt x="599655" y="536270"/>
                    </a:lnTo>
                    <a:lnTo>
                      <a:pt x="595109" y="543890"/>
                    </a:lnTo>
                    <a:lnTo>
                      <a:pt x="584885" y="560400"/>
                    </a:lnTo>
                    <a:lnTo>
                      <a:pt x="579399" y="570560"/>
                    </a:lnTo>
                    <a:lnTo>
                      <a:pt x="542518" y="637870"/>
                    </a:lnTo>
                    <a:lnTo>
                      <a:pt x="530860" y="665810"/>
                    </a:lnTo>
                    <a:lnTo>
                      <a:pt x="530974" y="667080"/>
                    </a:lnTo>
                    <a:lnTo>
                      <a:pt x="529844" y="669620"/>
                    </a:lnTo>
                    <a:lnTo>
                      <a:pt x="531088" y="669620"/>
                    </a:lnTo>
                    <a:lnTo>
                      <a:pt x="531266" y="669620"/>
                    </a:lnTo>
                    <a:lnTo>
                      <a:pt x="530948" y="670445"/>
                    </a:lnTo>
                    <a:lnTo>
                      <a:pt x="530237" y="674700"/>
                    </a:lnTo>
                    <a:lnTo>
                      <a:pt x="532472" y="672414"/>
                    </a:lnTo>
                    <a:lnTo>
                      <a:pt x="532650" y="671271"/>
                    </a:lnTo>
                    <a:lnTo>
                      <a:pt x="532345" y="670890"/>
                    </a:lnTo>
                    <a:lnTo>
                      <a:pt x="533387" y="669620"/>
                    </a:lnTo>
                    <a:lnTo>
                      <a:pt x="534111" y="669620"/>
                    </a:lnTo>
                    <a:lnTo>
                      <a:pt x="534835" y="668362"/>
                    </a:lnTo>
                    <a:lnTo>
                      <a:pt x="534809" y="668578"/>
                    </a:lnTo>
                    <a:lnTo>
                      <a:pt x="534720" y="668832"/>
                    </a:lnTo>
                    <a:lnTo>
                      <a:pt x="534606" y="669061"/>
                    </a:lnTo>
                    <a:lnTo>
                      <a:pt x="535266" y="668197"/>
                    </a:lnTo>
                    <a:lnTo>
                      <a:pt x="534847" y="668337"/>
                    </a:lnTo>
                    <a:lnTo>
                      <a:pt x="535139" y="667080"/>
                    </a:lnTo>
                    <a:lnTo>
                      <a:pt x="533908" y="665810"/>
                    </a:lnTo>
                    <a:lnTo>
                      <a:pt x="536562" y="662000"/>
                    </a:lnTo>
                    <a:lnTo>
                      <a:pt x="536117" y="663270"/>
                    </a:lnTo>
                    <a:lnTo>
                      <a:pt x="536867" y="662000"/>
                    </a:lnTo>
                    <a:lnTo>
                      <a:pt x="537603" y="660730"/>
                    </a:lnTo>
                    <a:lnTo>
                      <a:pt x="537883" y="662000"/>
                    </a:lnTo>
                    <a:lnTo>
                      <a:pt x="538073" y="662000"/>
                    </a:lnTo>
                    <a:lnTo>
                      <a:pt x="540016" y="660730"/>
                    </a:lnTo>
                    <a:lnTo>
                      <a:pt x="540321" y="661581"/>
                    </a:lnTo>
                    <a:lnTo>
                      <a:pt x="540385" y="661771"/>
                    </a:lnTo>
                    <a:lnTo>
                      <a:pt x="540499" y="661581"/>
                    </a:lnTo>
                    <a:lnTo>
                      <a:pt x="540461" y="662000"/>
                    </a:lnTo>
                    <a:lnTo>
                      <a:pt x="540816" y="662000"/>
                    </a:lnTo>
                    <a:lnTo>
                      <a:pt x="541845" y="660260"/>
                    </a:lnTo>
                    <a:lnTo>
                      <a:pt x="541261" y="660730"/>
                    </a:lnTo>
                    <a:lnTo>
                      <a:pt x="542048" y="659917"/>
                    </a:lnTo>
                    <a:lnTo>
                      <a:pt x="542315" y="659460"/>
                    </a:lnTo>
                    <a:lnTo>
                      <a:pt x="542493" y="659460"/>
                    </a:lnTo>
                    <a:lnTo>
                      <a:pt x="543801" y="656920"/>
                    </a:lnTo>
                    <a:lnTo>
                      <a:pt x="545680" y="656920"/>
                    </a:lnTo>
                    <a:lnTo>
                      <a:pt x="545185" y="651840"/>
                    </a:lnTo>
                    <a:lnTo>
                      <a:pt x="547497" y="651840"/>
                    </a:lnTo>
                    <a:lnTo>
                      <a:pt x="546455" y="654380"/>
                    </a:lnTo>
                    <a:lnTo>
                      <a:pt x="548132" y="651840"/>
                    </a:lnTo>
                    <a:lnTo>
                      <a:pt x="548398" y="651840"/>
                    </a:lnTo>
                    <a:lnTo>
                      <a:pt x="551726" y="646760"/>
                    </a:lnTo>
                    <a:lnTo>
                      <a:pt x="552259" y="645490"/>
                    </a:lnTo>
                    <a:lnTo>
                      <a:pt x="551776" y="646760"/>
                    </a:lnTo>
                    <a:lnTo>
                      <a:pt x="552792" y="646760"/>
                    </a:lnTo>
                    <a:lnTo>
                      <a:pt x="552424" y="645490"/>
                    </a:lnTo>
                    <a:lnTo>
                      <a:pt x="552780" y="644220"/>
                    </a:lnTo>
                    <a:lnTo>
                      <a:pt x="553491" y="644220"/>
                    </a:lnTo>
                    <a:lnTo>
                      <a:pt x="555320" y="640410"/>
                    </a:lnTo>
                    <a:lnTo>
                      <a:pt x="556221" y="640410"/>
                    </a:lnTo>
                    <a:lnTo>
                      <a:pt x="559206" y="637870"/>
                    </a:lnTo>
                    <a:lnTo>
                      <a:pt x="557085" y="637870"/>
                    </a:lnTo>
                    <a:lnTo>
                      <a:pt x="555929" y="637870"/>
                    </a:lnTo>
                    <a:lnTo>
                      <a:pt x="558660" y="635330"/>
                    </a:lnTo>
                    <a:lnTo>
                      <a:pt x="559346" y="635330"/>
                    </a:lnTo>
                    <a:lnTo>
                      <a:pt x="560692" y="632790"/>
                    </a:lnTo>
                    <a:lnTo>
                      <a:pt x="561238" y="634060"/>
                    </a:lnTo>
                    <a:lnTo>
                      <a:pt x="560273" y="635330"/>
                    </a:lnTo>
                    <a:lnTo>
                      <a:pt x="562292" y="632790"/>
                    </a:lnTo>
                    <a:lnTo>
                      <a:pt x="565315" y="628980"/>
                    </a:lnTo>
                    <a:lnTo>
                      <a:pt x="570090" y="623900"/>
                    </a:lnTo>
                    <a:lnTo>
                      <a:pt x="574471" y="618820"/>
                    </a:lnTo>
                    <a:lnTo>
                      <a:pt x="578307" y="611200"/>
                    </a:lnTo>
                    <a:lnTo>
                      <a:pt x="579170" y="611200"/>
                    </a:lnTo>
                    <a:lnTo>
                      <a:pt x="581202" y="606120"/>
                    </a:lnTo>
                    <a:lnTo>
                      <a:pt x="585381" y="604850"/>
                    </a:lnTo>
                    <a:lnTo>
                      <a:pt x="588708" y="599770"/>
                    </a:lnTo>
                    <a:lnTo>
                      <a:pt x="588175" y="598500"/>
                    </a:lnTo>
                    <a:lnTo>
                      <a:pt x="592823" y="593420"/>
                    </a:lnTo>
                    <a:lnTo>
                      <a:pt x="597039" y="585800"/>
                    </a:lnTo>
                    <a:lnTo>
                      <a:pt x="601179" y="579450"/>
                    </a:lnTo>
                    <a:lnTo>
                      <a:pt x="604837" y="573100"/>
                    </a:lnTo>
                    <a:lnTo>
                      <a:pt x="605561" y="571830"/>
                    </a:lnTo>
                    <a:lnTo>
                      <a:pt x="604494" y="573100"/>
                    </a:lnTo>
                    <a:lnTo>
                      <a:pt x="604659" y="571830"/>
                    </a:lnTo>
                    <a:lnTo>
                      <a:pt x="605802" y="569290"/>
                    </a:lnTo>
                    <a:lnTo>
                      <a:pt x="606412" y="568020"/>
                    </a:lnTo>
                    <a:lnTo>
                      <a:pt x="606856" y="568020"/>
                    </a:lnTo>
                    <a:lnTo>
                      <a:pt x="607250" y="567575"/>
                    </a:lnTo>
                    <a:lnTo>
                      <a:pt x="606945" y="568020"/>
                    </a:lnTo>
                    <a:lnTo>
                      <a:pt x="607047" y="569290"/>
                    </a:lnTo>
                    <a:lnTo>
                      <a:pt x="608368" y="566750"/>
                    </a:lnTo>
                    <a:lnTo>
                      <a:pt x="608012" y="566750"/>
                    </a:lnTo>
                    <a:lnTo>
                      <a:pt x="609155" y="565480"/>
                    </a:lnTo>
                    <a:lnTo>
                      <a:pt x="611911" y="560400"/>
                    </a:lnTo>
                    <a:lnTo>
                      <a:pt x="614883" y="556590"/>
                    </a:lnTo>
                    <a:lnTo>
                      <a:pt x="619506" y="548970"/>
                    </a:lnTo>
                    <a:lnTo>
                      <a:pt x="627443" y="535000"/>
                    </a:lnTo>
                    <a:close/>
                  </a:path>
                  <a:path w="1530985" h="842010">
                    <a:moveTo>
                      <a:pt x="1458315" y="27813"/>
                    </a:moveTo>
                    <a:lnTo>
                      <a:pt x="1457909" y="28003"/>
                    </a:lnTo>
                    <a:lnTo>
                      <a:pt x="1457363" y="28270"/>
                    </a:lnTo>
                    <a:lnTo>
                      <a:pt x="1456474" y="28689"/>
                    </a:lnTo>
                    <a:lnTo>
                      <a:pt x="1458302" y="27927"/>
                    </a:lnTo>
                    <a:close/>
                  </a:path>
                  <a:path w="1530985" h="842010">
                    <a:moveTo>
                      <a:pt x="1485138" y="16573"/>
                    </a:moveTo>
                    <a:lnTo>
                      <a:pt x="1485112" y="16446"/>
                    </a:lnTo>
                    <a:lnTo>
                      <a:pt x="1485061" y="16598"/>
                    </a:lnTo>
                    <a:lnTo>
                      <a:pt x="1485112" y="16764"/>
                    </a:lnTo>
                    <a:lnTo>
                      <a:pt x="1485138" y="16573"/>
                    </a:lnTo>
                    <a:close/>
                  </a:path>
                  <a:path w="1530985" h="842010">
                    <a:moveTo>
                      <a:pt x="1530908" y="0"/>
                    </a:moveTo>
                    <a:lnTo>
                      <a:pt x="1530451" y="393"/>
                    </a:lnTo>
                    <a:lnTo>
                      <a:pt x="1530794" y="228"/>
                    </a:lnTo>
                    <a:lnTo>
                      <a:pt x="15309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/>
              <p:cNvSpPr/>
              <p:nvPr/>
            </p:nvSpPr>
            <p:spPr>
              <a:xfrm>
                <a:off x="2524772" y="2065375"/>
                <a:ext cx="476884" cy="354965"/>
              </a:xfrm>
              <a:custGeom>
                <a:avLst/>
                <a:gdLst/>
                <a:ahLst/>
                <a:cxnLst/>
                <a:rect l="l" t="t" r="r" b="b"/>
                <a:pathLst>
                  <a:path w="476885" h="354964">
                    <a:moveTo>
                      <a:pt x="889" y="121069"/>
                    </a:moveTo>
                    <a:lnTo>
                      <a:pt x="482" y="122047"/>
                    </a:lnTo>
                    <a:lnTo>
                      <a:pt x="889" y="121069"/>
                    </a:lnTo>
                    <a:close/>
                  </a:path>
                  <a:path w="476885" h="354964">
                    <a:moveTo>
                      <a:pt x="1676" y="120142"/>
                    </a:moveTo>
                    <a:lnTo>
                      <a:pt x="1282" y="120142"/>
                    </a:lnTo>
                    <a:lnTo>
                      <a:pt x="889" y="121069"/>
                    </a:lnTo>
                    <a:lnTo>
                      <a:pt x="1676" y="120142"/>
                    </a:lnTo>
                    <a:close/>
                  </a:path>
                  <a:path w="476885" h="354964">
                    <a:moveTo>
                      <a:pt x="2819" y="120142"/>
                    </a:moveTo>
                    <a:lnTo>
                      <a:pt x="2298" y="119888"/>
                    </a:lnTo>
                    <a:lnTo>
                      <a:pt x="1790" y="120015"/>
                    </a:lnTo>
                    <a:lnTo>
                      <a:pt x="1676" y="120142"/>
                    </a:lnTo>
                    <a:lnTo>
                      <a:pt x="2819" y="120142"/>
                    </a:lnTo>
                    <a:close/>
                  </a:path>
                  <a:path w="476885" h="354964">
                    <a:moveTo>
                      <a:pt x="3454" y="120142"/>
                    </a:moveTo>
                    <a:lnTo>
                      <a:pt x="2819" y="120142"/>
                    </a:lnTo>
                    <a:lnTo>
                      <a:pt x="3035" y="121031"/>
                    </a:lnTo>
                    <a:lnTo>
                      <a:pt x="3111" y="121272"/>
                    </a:lnTo>
                    <a:lnTo>
                      <a:pt x="3340" y="121069"/>
                    </a:lnTo>
                    <a:lnTo>
                      <a:pt x="3454" y="120142"/>
                    </a:lnTo>
                    <a:close/>
                  </a:path>
                  <a:path w="476885" h="354964">
                    <a:moveTo>
                      <a:pt x="6565" y="117221"/>
                    </a:moveTo>
                    <a:lnTo>
                      <a:pt x="6146" y="117309"/>
                    </a:lnTo>
                    <a:lnTo>
                      <a:pt x="6210" y="117779"/>
                    </a:lnTo>
                    <a:lnTo>
                      <a:pt x="6565" y="117221"/>
                    </a:lnTo>
                    <a:close/>
                  </a:path>
                  <a:path w="476885" h="354964">
                    <a:moveTo>
                      <a:pt x="7226" y="115062"/>
                    </a:moveTo>
                    <a:lnTo>
                      <a:pt x="6718" y="115189"/>
                    </a:lnTo>
                    <a:lnTo>
                      <a:pt x="2781" y="117983"/>
                    </a:lnTo>
                    <a:lnTo>
                      <a:pt x="6096" y="117322"/>
                    </a:lnTo>
                    <a:lnTo>
                      <a:pt x="5969" y="116840"/>
                    </a:lnTo>
                    <a:lnTo>
                      <a:pt x="6083" y="115951"/>
                    </a:lnTo>
                    <a:lnTo>
                      <a:pt x="6718" y="115570"/>
                    </a:lnTo>
                    <a:lnTo>
                      <a:pt x="7226" y="115062"/>
                    </a:lnTo>
                    <a:close/>
                  </a:path>
                  <a:path w="476885" h="354964">
                    <a:moveTo>
                      <a:pt x="8407" y="119570"/>
                    </a:moveTo>
                    <a:lnTo>
                      <a:pt x="8255" y="119583"/>
                    </a:lnTo>
                    <a:lnTo>
                      <a:pt x="8407" y="119634"/>
                    </a:lnTo>
                    <a:close/>
                  </a:path>
                  <a:path w="476885" h="354964">
                    <a:moveTo>
                      <a:pt x="19799" y="113982"/>
                    </a:moveTo>
                    <a:lnTo>
                      <a:pt x="19507" y="114185"/>
                    </a:lnTo>
                    <a:lnTo>
                      <a:pt x="19126" y="114439"/>
                    </a:lnTo>
                    <a:lnTo>
                      <a:pt x="19240" y="114655"/>
                    </a:lnTo>
                    <a:lnTo>
                      <a:pt x="19380" y="114490"/>
                    </a:lnTo>
                    <a:lnTo>
                      <a:pt x="19583" y="114236"/>
                    </a:lnTo>
                    <a:lnTo>
                      <a:pt x="19799" y="113982"/>
                    </a:lnTo>
                    <a:close/>
                  </a:path>
                  <a:path w="476885" h="354964">
                    <a:moveTo>
                      <a:pt x="23952" y="262610"/>
                    </a:moveTo>
                    <a:lnTo>
                      <a:pt x="23164" y="262051"/>
                    </a:lnTo>
                    <a:lnTo>
                      <a:pt x="22479" y="262051"/>
                    </a:lnTo>
                    <a:lnTo>
                      <a:pt x="23952" y="262610"/>
                    </a:lnTo>
                    <a:close/>
                  </a:path>
                  <a:path w="476885" h="354964">
                    <a:moveTo>
                      <a:pt x="24409" y="105625"/>
                    </a:moveTo>
                    <a:lnTo>
                      <a:pt x="24028" y="105664"/>
                    </a:lnTo>
                    <a:lnTo>
                      <a:pt x="23126" y="106553"/>
                    </a:lnTo>
                    <a:lnTo>
                      <a:pt x="23114" y="106680"/>
                    </a:lnTo>
                    <a:lnTo>
                      <a:pt x="24409" y="105625"/>
                    </a:lnTo>
                    <a:close/>
                  </a:path>
                  <a:path w="476885" h="354964">
                    <a:moveTo>
                      <a:pt x="24930" y="263321"/>
                    </a:moveTo>
                    <a:lnTo>
                      <a:pt x="24574" y="262851"/>
                    </a:lnTo>
                    <a:lnTo>
                      <a:pt x="23952" y="262610"/>
                    </a:lnTo>
                    <a:lnTo>
                      <a:pt x="24930" y="263321"/>
                    </a:lnTo>
                    <a:close/>
                  </a:path>
                  <a:path w="476885" h="354964">
                    <a:moveTo>
                      <a:pt x="25958" y="259511"/>
                    </a:moveTo>
                    <a:lnTo>
                      <a:pt x="25095" y="259511"/>
                    </a:lnTo>
                    <a:lnTo>
                      <a:pt x="25958" y="260477"/>
                    </a:lnTo>
                    <a:lnTo>
                      <a:pt x="25958" y="259511"/>
                    </a:lnTo>
                    <a:close/>
                  </a:path>
                  <a:path w="476885" h="354964">
                    <a:moveTo>
                      <a:pt x="26543" y="261150"/>
                    </a:moveTo>
                    <a:lnTo>
                      <a:pt x="25958" y="260477"/>
                    </a:lnTo>
                    <a:lnTo>
                      <a:pt x="25946" y="260781"/>
                    </a:lnTo>
                    <a:lnTo>
                      <a:pt x="26543" y="261150"/>
                    </a:lnTo>
                    <a:close/>
                  </a:path>
                  <a:path w="476885" h="354964">
                    <a:moveTo>
                      <a:pt x="27343" y="264871"/>
                    </a:moveTo>
                    <a:lnTo>
                      <a:pt x="26682" y="264210"/>
                    </a:lnTo>
                    <a:lnTo>
                      <a:pt x="26898" y="264502"/>
                    </a:lnTo>
                    <a:lnTo>
                      <a:pt x="27114" y="264706"/>
                    </a:lnTo>
                    <a:lnTo>
                      <a:pt x="27343" y="264871"/>
                    </a:lnTo>
                    <a:close/>
                  </a:path>
                  <a:path w="476885" h="354964">
                    <a:moveTo>
                      <a:pt x="28511" y="260172"/>
                    </a:moveTo>
                    <a:lnTo>
                      <a:pt x="26644" y="259334"/>
                    </a:lnTo>
                    <a:lnTo>
                      <a:pt x="27254" y="259715"/>
                    </a:lnTo>
                    <a:lnTo>
                      <a:pt x="27889" y="259956"/>
                    </a:lnTo>
                    <a:lnTo>
                      <a:pt x="28511" y="260172"/>
                    </a:lnTo>
                    <a:close/>
                  </a:path>
                  <a:path w="476885" h="354964">
                    <a:moveTo>
                      <a:pt x="29464" y="178231"/>
                    </a:moveTo>
                    <a:lnTo>
                      <a:pt x="28232" y="178231"/>
                    </a:lnTo>
                    <a:lnTo>
                      <a:pt x="27317" y="179501"/>
                    </a:lnTo>
                    <a:lnTo>
                      <a:pt x="29464" y="178231"/>
                    </a:lnTo>
                    <a:close/>
                  </a:path>
                  <a:path w="476885" h="354964">
                    <a:moveTo>
                      <a:pt x="31750" y="261620"/>
                    </a:moveTo>
                    <a:lnTo>
                      <a:pt x="30772" y="260845"/>
                    </a:lnTo>
                    <a:lnTo>
                      <a:pt x="29641" y="260553"/>
                    </a:lnTo>
                    <a:lnTo>
                      <a:pt x="28511" y="260172"/>
                    </a:lnTo>
                    <a:lnTo>
                      <a:pt x="31750" y="261620"/>
                    </a:lnTo>
                    <a:close/>
                  </a:path>
                  <a:path w="476885" h="354964">
                    <a:moveTo>
                      <a:pt x="32131" y="178231"/>
                    </a:moveTo>
                    <a:lnTo>
                      <a:pt x="31356" y="178231"/>
                    </a:lnTo>
                    <a:lnTo>
                      <a:pt x="30937" y="179501"/>
                    </a:lnTo>
                    <a:lnTo>
                      <a:pt x="31394" y="179362"/>
                    </a:lnTo>
                    <a:lnTo>
                      <a:pt x="32131" y="178231"/>
                    </a:lnTo>
                    <a:close/>
                  </a:path>
                  <a:path w="476885" h="354964">
                    <a:moveTo>
                      <a:pt x="33413" y="101130"/>
                    </a:moveTo>
                    <a:lnTo>
                      <a:pt x="33274" y="100914"/>
                    </a:lnTo>
                    <a:lnTo>
                      <a:pt x="32867" y="100825"/>
                    </a:lnTo>
                    <a:lnTo>
                      <a:pt x="32372" y="101015"/>
                    </a:lnTo>
                    <a:lnTo>
                      <a:pt x="33413" y="101130"/>
                    </a:lnTo>
                    <a:close/>
                  </a:path>
                  <a:path w="476885" h="354964">
                    <a:moveTo>
                      <a:pt x="34848" y="179362"/>
                    </a:moveTo>
                    <a:lnTo>
                      <a:pt x="34417" y="178384"/>
                    </a:lnTo>
                    <a:lnTo>
                      <a:pt x="31394" y="179362"/>
                    </a:lnTo>
                    <a:lnTo>
                      <a:pt x="31292" y="179501"/>
                    </a:lnTo>
                    <a:lnTo>
                      <a:pt x="30937" y="179501"/>
                    </a:lnTo>
                    <a:lnTo>
                      <a:pt x="29006" y="179501"/>
                    </a:lnTo>
                    <a:lnTo>
                      <a:pt x="25323" y="182041"/>
                    </a:lnTo>
                    <a:lnTo>
                      <a:pt x="24561" y="183311"/>
                    </a:lnTo>
                    <a:lnTo>
                      <a:pt x="30734" y="182041"/>
                    </a:lnTo>
                    <a:lnTo>
                      <a:pt x="28448" y="180771"/>
                    </a:lnTo>
                    <a:lnTo>
                      <a:pt x="34340" y="180771"/>
                    </a:lnTo>
                    <a:lnTo>
                      <a:pt x="34798" y="179755"/>
                    </a:lnTo>
                    <a:lnTo>
                      <a:pt x="34848" y="179362"/>
                    </a:lnTo>
                    <a:close/>
                  </a:path>
                  <a:path w="476885" h="354964">
                    <a:moveTo>
                      <a:pt x="34874" y="178231"/>
                    </a:moveTo>
                    <a:lnTo>
                      <a:pt x="34340" y="178231"/>
                    </a:lnTo>
                    <a:lnTo>
                      <a:pt x="34417" y="178384"/>
                    </a:lnTo>
                    <a:lnTo>
                      <a:pt x="34874" y="178231"/>
                    </a:lnTo>
                    <a:close/>
                  </a:path>
                  <a:path w="476885" h="354964">
                    <a:moveTo>
                      <a:pt x="35356" y="272211"/>
                    </a:moveTo>
                    <a:lnTo>
                      <a:pt x="33401" y="270433"/>
                    </a:lnTo>
                    <a:lnTo>
                      <a:pt x="31965" y="269671"/>
                    </a:lnTo>
                    <a:lnTo>
                      <a:pt x="35356" y="272211"/>
                    </a:lnTo>
                    <a:close/>
                  </a:path>
                  <a:path w="476885" h="354964">
                    <a:moveTo>
                      <a:pt x="36766" y="274751"/>
                    </a:moveTo>
                    <a:lnTo>
                      <a:pt x="35560" y="273481"/>
                    </a:lnTo>
                    <a:lnTo>
                      <a:pt x="36207" y="274751"/>
                    </a:lnTo>
                    <a:lnTo>
                      <a:pt x="36766" y="274751"/>
                    </a:lnTo>
                    <a:close/>
                  </a:path>
                  <a:path w="476885" h="354964">
                    <a:moveTo>
                      <a:pt x="38049" y="175691"/>
                    </a:moveTo>
                    <a:lnTo>
                      <a:pt x="37604" y="175691"/>
                    </a:lnTo>
                    <a:lnTo>
                      <a:pt x="37426" y="176187"/>
                    </a:lnTo>
                    <a:lnTo>
                      <a:pt x="38049" y="175691"/>
                    </a:lnTo>
                    <a:close/>
                  </a:path>
                  <a:path w="476885" h="354964">
                    <a:moveTo>
                      <a:pt x="40246" y="174421"/>
                    </a:moveTo>
                    <a:lnTo>
                      <a:pt x="39535" y="173151"/>
                    </a:lnTo>
                    <a:lnTo>
                      <a:pt x="32702" y="175691"/>
                    </a:lnTo>
                    <a:lnTo>
                      <a:pt x="37604" y="175691"/>
                    </a:lnTo>
                    <a:lnTo>
                      <a:pt x="38201" y="174421"/>
                    </a:lnTo>
                    <a:lnTo>
                      <a:pt x="40246" y="174421"/>
                    </a:lnTo>
                    <a:close/>
                  </a:path>
                  <a:path w="476885" h="354964">
                    <a:moveTo>
                      <a:pt x="40398" y="105918"/>
                    </a:moveTo>
                    <a:lnTo>
                      <a:pt x="40208" y="105029"/>
                    </a:lnTo>
                    <a:lnTo>
                      <a:pt x="38646" y="106299"/>
                    </a:lnTo>
                    <a:lnTo>
                      <a:pt x="40398" y="105918"/>
                    </a:lnTo>
                    <a:close/>
                  </a:path>
                  <a:path w="476885" h="354964">
                    <a:moveTo>
                      <a:pt x="40868" y="96393"/>
                    </a:moveTo>
                    <a:lnTo>
                      <a:pt x="40386" y="96393"/>
                    </a:lnTo>
                    <a:lnTo>
                      <a:pt x="40703" y="95885"/>
                    </a:lnTo>
                    <a:lnTo>
                      <a:pt x="38912" y="96266"/>
                    </a:lnTo>
                    <a:lnTo>
                      <a:pt x="38925" y="96901"/>
                    </a:lnTo>
                    <a:lnTo>
                      <a:pt x="40868" y="96393"/>
                    </a:lnTo>
                    <a:close/>
                  </a:path>
                  <a:path w="476885" h="354964">
                    <a:moveTo>
                      <a:pt x="40982" y="104394"/>
                    </a:moveTo>
                    <a:lnTo>
                      <a:pt x="40220" y="104775"/>
                    </a:lnTo>
                    <a:lnTo>
                      <a:pt x="40208" y="105029"/>
                    </a:lnTo>
                    <a:lnTo>
                      <a:pt x="40982" y="104394"/>
                    </a:lnTo>
                    <a:close/>
                  </a:path>
                  <a:path w="476885" h="354964">
                    <a:moveTo>
                      <a:pt x="42125" y="95643"/>
                    </a:moveTo>
                    <a:lnTo>
                      <a:pt x="42075" y="95123"/>
                    </a:lnTo>
                    <a:lnTo>
                      <a:pt x="41605" y="95758"/>
                    </a:lnTo>
                    <a:lnTo>
                      <a:pt x="42125" y="95643"/>
                    </a:lnTo>
                    <a:close/>
                  </a:path>
                  <a:path w="476885" h="354964">
                    <a:moveTo>
                      <a:pt x="42583" y="104851"/>
                    </a:moveTo>
                    <a:lnTo>
                      <a:pt x="41592" y="105918"/>
                    </a:lnTo>
                    <a:lnTo>
                      <a:pt x="42468" y="105029"/>
                    </a:lnTo>
                    <a:lnTo>
                      <a:pt x="42583" y="104851"/>
                    </a:lnTo>
                    <a:close/>
                  </a:path>
                  <a:path w="476885" h="354964">
                    <a:moveTo>
                      <a:pt x="43789" y="95250"/>
                    </a:moveTo>
                    <a:lnTo>
                      <a:pt x="42151" y="95631"/>
                    </a:lnTo>
                    <a:lnTo>
                      <a:pt x="42176" y="96012"/>
                    </a:lnTo>
                    <a:lnTo>
                      <a:pt x="43573" y="95504"/>
                    </a:lnTo>
                    <a:lnTo>
                      <a:pt x="43789" y="95250"/>
                    </a:lnTo>
                    <a:close/>
                  </a:path>
                  <a:path w="476885" h="354964">
                    <a:moveTo>
                      <a:pt x="47840" y="92519"/>
                    </a:moveTo>
                    <a:lnTo>
                      <a:pt x="47002" y="92329"/>
                    </a:lnTo>
                    <a:lnTo>
                      <a:pt x="47663" y="92837"/>
                    </a:lnTo>
                    <a:lnTo>
                      <a:pt x="47840" y="92519"/>
                    </a:lnTo>
                    <a:close/>
                  </a:path>
                  <a:path w="476885" h="354964">
                    <a:moveTo>
                      <a:pt x="48133" y="90944"/>
                    </a:moveTo>
                    <a:lnTo>
                      <a:pt x="47853" y="90436"/>
                    </a:lnTo>
                    <a:lnTo>
                      <a:pt x="47066" y="90919"/>
                    </a:lnTo>
                    <a:lnTo>
                      <a:pt x="45707" y="91109"/>
                    </a:lnTo>
                    <a:lnTo>
                      <a:pt x="45707" y="92036"/>
                    </a:lnTo>
                    <a:lnTo>
                      <a:pt x="46202" y="91097"/>
                    </a:lnTo>
                    <a:lnTo>
                      <a:pt x="48133" y="90944"/>
                    </a:lnTo>
                    <a:close/>
                  </a:path>
                  <a:path w="476885" h="354964">
                    <a:moveTo>
                      <a:pt x="48285" y="90030"/>
                    </a:moveTo>
                    <a:lnTo>
                      <a:pt x="47904" y="90157"/>
                    </a:lnTo>
                    <a:lnTo>
                      <a:pt x="47663" y="90220"/>
                    </a:lnTo>
                    <a:lnTo>
                      <a:pt x="47815" y="90373"/>
                    </a:lnTo>
                    <a:lnTo>
                      <a:pt x="48031" y="90322"/>
                    </a:lnTo>
                    <a:lnTo>
                      <a:pt x="48196" y="90195"/>
                    </a:lnTo>
                    <a:lnTo>
                      <a:pt x="48285" y="90030"/>
                    </a:lnTo>
                    <a:close/>
                  </a:path>
                  <a:path w="476885" h="354964">
                    <a:moveTo>
                      <a:pt x="49618" y="173151"/>
                    </a:moveTo>
                    <a:lnTo>
                      <a:pt x="46393" y="174104"/>
                    </a:lnTo>
                    <a:lnTo>
                      <a:pt x="46520" y="174167"/>
                    </a:lnTo>
                    <a:lnTo>
                      <a:pt x="48221" y="173824"/>
                    </a:lnTo>
                    <a:lnTo>
                      <a:pt x="49618" y="173151"/>
                    </a:lnTo>
                    <a:close/>
                  </a:path>
                  <a:path w="476885" h="354964">
                    <a:moveTo>
                      <a:pt x="50317" y="101473"/>
                    </a:moveTo>
                    <a:lnTo>
                      <a:pt x="49911" y="101663"/>
                    </a:lnTo>
                    <a:lnTo>
                      <a:pt x="49364" y="101930"/>
                    </a:lnTo>
                    <a:lnTo>
                      <a:pt x="48475" y="102349"/>
                    </a:lnTo>
                    <a:lnTo>
                      <a:pt x="50304" y="101587"/>
                    </a:lnTo>
                    <a:close/>
                  </a:path>
                  <a:path w="476885" h="354964">
                    <a:moveTo>
                      <a:pt x="53162" y="99949"/>
                    </a:moveTo>
                    <a:lnTo>
                      <a:pt x="52997" y="99822"/>
                    </a:lnTo>
                    <a:lnTo>
                      <a:pt x="35750" y="99822"/>
                    </a:lnTo>
                    <a:lnTo>
                      <a:pt x="35483" y="99822"/>
                    </a:lnTo>
                    <a:lnTo>
                      <a:pt x="34429" y="101346"/>
                    </a:lnTo>
                    <a:lnTo>
                      <a:pt x="33413" y="101219"/>
                    </a:lnTo>
                    <a:lnTo>
                      <a:pt x="33451" y="101854"/>
                    </a:lnTo>
                    <a:lnTo>
                      <a:pt x="32829" y="102108"/>
                    </a:lnTo>
                    <a:lnTo>
                      <a:pt x="32499" y="101981"/>
                    </a:lnTo>
                    <a:lnTo>
                      <a:pt x="31851" y="102108"/>
                    </a:lnTo>
                    <a:lnTo>
                      <a:pt x="31673" y="101727"/>
                    </a:lnTo>
                    <a:lnTo>
                      <a:pt x="29908" y="102743"/>
                    </a:lnTo>
                    <a:lnTo>
                      <a:pt x="30200" y="102997"/>
                    </a:lnTo>
                    <a:lnTo>
                      <a:pt x="30276" y="103632"/>
                    </a:lnTo>
                    <a:lnTo>
                      <a:pt x="29324" y="104267"/>
                    </a:lnTo>
                    <a:lnTo>
                      <a:pt x="28854" y="104267"/>
                    </a:lnTo>
                    <a:lnTo>
                      <a:pt x="28968" y="103378"/>
                    </a:lnTo>
                    <a:lnTo>
                      <a:pt x="27546" y="104013"/>
                    </a:lnTo>
                    <a:lnTo>
                      <a:pt x="25260" y="105537"/>
                    </a:lnTo>
                    <a:lnTo>
                      <a:pt x="24485" y="105625"/>
                    </a:lnTo>
                    <a:lnTo>
                      <a:pt x="23876" y="106934"/>
                    </a:lnTo>
                    <a:lnTo>
                      <a:pt x="23114" y="106680"/>
                    </a:lnTo>
                    <a:lnTo>
                      <a:pt x="21247" y="106045"/>
                    </a:lnTo>
                    <a:lnTo>
                      <a:pt x="17551" y="109982"/>
                    </a:lnTo>
                    <a:lnTo>
                      <a:pt x="14808" y="112014"/>
                    </a:lnTo>
                    <a:lnTo>
                      <a:pt x="16573" y="112903"/>
                    </a:lnTo>
                    <a:lnTo>
                      <a:pt x="14122" y="112776"/>
                    </a:lnTo>
                    <a:lnTo>
                      <a:pt x="14363" y="113753"/>
                    </a:lnTo>
                    <a:lnTo>
                      <a:pt x="11074" y="115189"/>
                    </a:lnTo>
                    <a:lnTo>
                      <a:pt x="11976" y="114300"/>
                    </a:lnTo>
                    <a:lnTo>
                      <a:pt x="13258" y="113030"/>
                    </a:lnTo>
                    <a:lnTo>
                      <a:pt x="11849" y="114300"/>
                    </a:lnTo>
                    <a:lnTo>
                      <a:pt x="10248" y="114300"/>
                    </a:lnTo>
                    <a:lnTo>
                      <a:pt x="13957" y="111887"/>
                    </a:lnTo>
                    <a:lnTo>
                      <a:pt x="11620" y="111887"/>
                    </a:lnTo>
                    <a:lnTo>
                      <a:pt x="9918" y="113284"/>
                    </a:lnTo>
                    <a:lnTo>
                      <a:pt x="9931" y="115570"/>
                    </a:lnTo>
                    <a:lnTo>
                      <a:pt x="7569" y="116586"/>
                    </a:lnTo>
                    <a:lnTo>
                      <a:pt x="7454" y="115062"/>
                    </a:lnTo>
                    <a:lnTo>
                      <a:pt x="6299" y="118110"/>
                    </a:lnTo>
                    <a:lnTo>
                      <a:pt x="6210" y="117779"/>
                    </a:lnTo>
                    <a:lnTo>
                      <a:pt x="5194" y="119380"/>
                    </a:lnTo>
                    <a:lnTo>
                      <a:pt x="3378" y="121031"/>
                    </a:lnTo>
                    <a:lnTo>
                      <a:pt x="3365" y="121285"/>
                    </a:lnTo>
                    <a:lnTo>
                      <a:pt x="3111" y="121272"/>
                    </a:lnTo>
                    <a:lnTo>
                      <a:pt x="1460" y="121158"/>
                    </a:lnTo>
                    <a:lnTo>
                      <a:pt x="127" y="124333"/>
                    </a:lnTo>
                    <a:lnTo>
                      <a:pt x="0" y="125222"/>
                    </a:lnTo>
                    <a:lnTo>
                      <a:pt x="4051" y="123444"/>
                    </a:lnTo>
                    <a:lnTo>
                      <a:pt x="2095" y="123190"/>
                    </a:lnTo>
                    <a:lnTo>
                      <a:pt x="6007" y="121920"/>
                    </a:lnTo>
                    <a:lnTo>
                      <a:pt x="6083" y="121285"/>
                    </a:lnTo>
                    <a:lnTo>
                      <a:pt x="5969" y="121031"/>
                    </a:lnTo>
                    <a:lnTo>
                      <a:pt x="5219" y="120269"/>
                    </a:lnTo>
                    <a:lnTo>
                      <a:pt x="7302" y="119253"/>
                    </a:lnTo>
                    <a:lnTo>
                      <a:pt x="6604" y="120650"/>
                    </a:lnTo>
                    <a:lnTo>
                      <a:pt x="7835" y="119761"/>
                    </a:lnTo>
                    <a:lnTo>
                      <a:pt x="8267" y="119634"/>
                    </a:lnTo>
                    <a:lnTo>
                      <a:pt x="7467" y="119380"/>
                    </a:lnTo>
                    <a:lnTo>
                      <a:pt x="7696" y="119253"/>
                    </a:lnTo>
                    <a:lnTo>
                      <a:pt x="9271" y="118364"/>
                    </a:lnTo>
                    <a:lnTo>
                      <a:pt x="9410" y="118110"/>
                    </a:lnTo>
                    <a:lnTo>
                      <a:pt x="9626" y="117729"/>
                    </a:lnTo>
                    <a:lnTo>
                      <a:pt x="10490" y="117856"/>
                    </a:lnTo>
                    <a:lnTo>
                      <a:pt x="9588" y="119888"/>
                    </a:lnTo>
                    <a:lnTo>
                      <a:pt x="11569" y="118745"/>
                    </a:lnTo>
                    <a:lnTo>
                      <a:pt x="11391" y="118364"/>
                    </a:lnTo>
                    <a:lnTo>
                      <a:pt x="11226" y="117983"/>
                    </a:lnTo>
                    <a:lnTo>
                      <a:pt x="11112" y="117729"/>
                    </a:lnTo>
                    <a:lnTo>
                      <a:pt x="10883" y="117221"/>
                    </a:lnTo>
                    <a:lnTo>
                      <a:pt x="11747" y="116840"/>
                    </a:lnTo>
                    <a:lnTo>
                      <a:pt x="11493" y="117779"/>
                    </a:lnTo>
                    <a:lnTo>
                      <a:pt x="11366" y="118313"/>
                    </a:lnTo>
                    <a:lnTo>
                      <a:pt x="12598" y="116967"/>
                    </a:lnTo>
                    <a:lnTo>
                      <a:pt x="12319" y="118237"/>
                    </a:lnTo>
                    <a:lnTo>
                      <a:pt x="13652" y="117983"/>
                    </a:lnTo>
                    <a:lnTo>
                      <a:pt x="11798" y="119634"/>
                    </a:lnTo>
                    <a:lnTo>
                      <a:pt x="15074" y="119126"/>
                    </a:lnTo>
                    <a:lnTo>
                      <a:pt x="15049" y="117983"/>
                    </a:lnTo>
                    <a:lnTo>
                      <a:pt x="15024" y="116967"/>
                    </a:lnTo>
                    <a:lnTo>
                      <a:pt x="15024" y="116840"/>
                    </a:lnTo>
                    <a:lnTo>
                      <a:pt x="19367" y="113030"/>
                    </a:lnTo>
                    <a:lnTo>
                      <a:pt x="17284" y="114808"/>
                    </a:lnTo>
                    <a:lnTo>
                      <a:pt x="17881" y="115062"/>
                    </a:lnTo>
                    <a:lnTo>
                      <a:pt x="19926" y="113665"/>
                    </a:lnTo>
                    <a:lnTo>
                      <a:pt x="19786" y="113982"/>
                    </a:lnTo>
                    <a:lnTo>
                      <a:pt x="19964" y="113842"/>
                    </a:lnTo>
                    <a:lnTo>
                      <a:pt x="20104" y="113728"/>
                    </a:lnTo>
                    <a:lnTo>
                      <a:pt x="20574" y="113030"/>
                    </a:lnTo>
                    <a:lnTo>
                      <a:pt x="20675" y="112903"/>
                    </a:lnTo>
                    <a:lnTo>
                      <a:pt x="20891" y="112649"/>
                    </a:lnTo>
                    <a:lnTo>
                      <a:pt x="21310" y="112903"/>
                    </a:lnTo>
                    <a:lnTo>
                      <a:pt x="21094" y="113538"/>
                    </a:lnTo>
                    <a:lnTo>
                      <a:pt x="21005" y="114681"/>
                    </a:lnTo>
                    <a:lnTo>
                      <a:pt x="20904" y="115062"/>
                    </a:lnTo>
                    <a:lnTo>
                      <a:pt x="22415" y="112649"/>
                    </a:lnTo>
                    <a:lnTo>
                      <a:pt x="22491" y="113284"/>
                    </a:lnTo>
                    <a:lnTo>
                      <a:pt x="24079" y="112649"/>
                    </a:lnTo>
                    <a:lnTo>
                      <a:pt x="24714" y="112395"/>
                    </a:lnTo>
                    <a:lnTo>
                      <a:pt x="23406" y="113665"/>
                    </a:lnTo>
                    <a:lnTo>
                      <a:pt x="25234" y="112395"/>
                    </a:lnTo>
                    <a:lnTo>
                      <a:pt x="26517" y="111506"/>
                    </a:lnTo>
                    <a:lnTo>
                      <a:pt x="26949" y="111887"/>
                    </a:lnTo>
                    <a:lnTo>
                      <a:pt x="27393" y="112268"/>
                    </a:lnTo>
                    <a:lnTo>
                      <a:pt x="28054" y="111633"/>
                    </a:lnTo>
                    <a:lnTo>
                      <a:pt x="28194" y="111506"/>
                    </a:lnTo>
                    <a:lnTo>
                      <a:pt x="30873" y="107188"/>
                    </a:lnTo>
                    <a:lnTo>
                      <a:pt x="31432" y="109474"/>
                    </a:lnTo>
                    <a:lnTo>
                      <a:pt x="33528" y="107188"/>
                    </a:lnTo>
                    <a:lnTo>
                      <a:pt x="34683" y="107061"/>
                    </a:lnTo>
                    <a:lnTo>
                      <a:pt x="34836" y="106934"/>
                    </a:lnTo>
                    <a:lnTo>
                      <a:pt x="37541" y="104775"/>
                    </a:lnTo>
                    <a:lnTo>
                      <a:pt x="35636" y="107061"/>
                    </a:lnTo>
                    <a:lnTo>
                      <a:pt x="40081" y="104851"/>
                    </a:lnTo>
                    <a:lnTo>
                      <a:pt x="40106" y="104521"/>
                    </a:lnTo>
                    <a:lnTo>
                      <a:pt x="40462" y="104267"/>
                    </a:lnTo>
                    <a:lnTo>
                      <a:pt x="41198" y="103759"/>
                    </a:lnTo>
                    <a:lnTo>
                      <a:pt x="42570" y="103632"/>
                    </a:lnTo>
                    <a:lnTo>
                      <a:pt x="42583" y="104851"/>
                    </a:lnTo>
                    <a:lnTo>
                      <a:pt x="42760" y="104648"/>
                    </a:lnTo>
                    <a:lnTo>
                      <a:pt x="42837" y="104902"/>
                    </a:lnTo>
                    <a:lnTo>
                      <a:pt x="43027" y="104648"/>
                    </a:lnTo>
                    <a:lnTo>
                      <a:pt x="43776" y="103632"/>
                    </a:lnTo>
                    <a:lnTo>
                      <a:pt x="45377" y="103505"/>
                    </a:lnTo>
                    <a:lnTo>
                      <a:pt x="44602" y="104521"/>
                    </a:lnTo>
                    <a:lnTo>
                      <a:pt x="46024" y="104013"/>
                    </a:lnTo>
                    <a:lnTo>
                      <a:pt x="45948" y="103505"/>
                    </a:lnTo>
                    <a:lnTo>
                      <a:pt x="45847" y="102870"/>
                    </a:lnTo>
                    <a:lnTo>
                      <a:pt x="47040" y="102997"/>
                    </a:lnTo>
                    <a:lnTo>
                      <a:pt x="46761" y="102870"/>
                    </a:lnTo>
                    <a:lnTo>
                      <a:pt x="46482" y="102743"/>
                    </a:lnTo>
                    <a:lnTo>
                      <a:pt x="47193" y="102108"/>
                    </a:lnTo>
                    <a:lnTo>
                      <a:pt x="48133" y="101473"/>
                    </a:lnTo>
                    <a:lnTo>
                      <a:pt x="48221" y="101727"/>
                    </a:lnTo>
                    <a:lnTo>
                      <a:pt x="48590" y="101473"/>
                    </a:lnTo>
                    <a:lnTo>
                      <a:pt x="48768" y="101346"/>
                    </a:lnTo>
                    <a:lnTo>
                      <a:pt x="49326" y="100965"/>
                    </a:lnTo>
                    <a:lnTo>
                      <a:pt x="48425" y="102108"/>
                    </a:lnTo>
                    <a:lnTo>
                      <a:pt x="49999" y="100965"/>
                    </a:lnTo>
                    <a:lnTo>
                      <a:pt x="50533" y="100584"/>
                    </a:lnTo>
                    <a:lnTo>
                      <a:pt x="50317" y="101473"/>
                    </a:lnTo>
                    <a:lnTo>
                      <a:pt x="51358" y="100965"/>
                    </a:lnTo>
                    <a:lnTo>
                      <a:pt x="52031" y="100584"/>
                    </a:lnTo>
                    <a:lnTo>
                      <a:pt x="53162" y="99949"/>
                    </a:lnTo>
                    <a:close/>
                  </a:path>
                  <a:path w="476885" h="354964">
                    <a:moveTo>
                      <a:pt x="53695" y="88074"/>
                    </a:moveTo>
                    <a:lnTo>
                      <a:pt x="53086" y="88087"/>
                    </a:lnTo>
                    <a:lnTo>
                      <a:pt x="52679" y="88290"/>
                    </a:lnTo>
                    <a:lnTo>
                      <a:pt x="52374" y="88595"/>
                    </a:lnTo>
                    <a:lnTo>
                      <a:pt x="52781" y="88430"/>
                    </a:lnTo>
                    <a:lnTo>
                      <a:pt x="53314" y="88163"/>
                    </a:lnTo>
                    <a:lnTo>
                      <a:pt x="53695" y="88074"/>
                    </a:lnTo>
                    <a:close/>
                  </a:path>
                  <a:path w="476885" h="354964">
                    <a:moveTo>
                      <a:pt x="54025" y="88061"/>
                    </a:moveTo>
                    <a:lnTo>
                      <a:pt x="53822" y="88036"/>
                    </a:lnTo>
                    <a:lnTo>
                      <a:pt x="53695" y="88074"/>
                    </a:lnTo>
                    <a:lnTo>
                      <a:pt x="53873" y="88061"/>
                    </a:lnTo>
                    <a:lnTo>
                      <a:pt x="54025" y="88061"/>
                    </a:lnTo>
                    <a:close/>
                  </a:path>
                  <a:path w="476885" h="354964">
                    <a:moveTo>
                      <a:pt x="57607" y="86868"/>
                    </a:moveTo>
                    <a:lnTo>
                      <a:pt x="56896" y="86741"/>
                    </a:lnTo>
                    <a:lnTo>
                      <a:pt x="57518" y="86995"/>
                    </a:lnTo>
                    <a:lnTo>
                      <a:pt x="57607" y="86868"/>
                    </a:lnTo>
                    <a:close/>
                  </a:path>
                  <a:path w="476885" h="354964">
                    <a:moveTo>
                      <a:pt x="57950" y="174815"/>
                    </a:moveTo>
                    <a:lnTo>
                      <a:pt x="57416" y="174955"/>
                    </a:lnTo>
                    <a:lnTo>
                      <a:pt x="56743" y="175107"/>
                    </a:lnTo>
                    <a:lnTo>
                      <a:pt x="56756" y="175361"/>
                    </a:lnTo>
                    <a:lnTo>
                      <a:pt x="57073" y="175221"/>
                    </a:lnTo>
                    <a:lnTo>
                      <a:pt x="57505" y="175018"/>
                    </a:lnTo>
                    <a:lnTo>
                      <a:pt x="57950" y="174815"/>
                    </a:lnTo>
                    <a:close/>
                  </a:path>
                  <a:path w="476885" h="354964">
                    <a:moveTo>
                      <a:pt x="59080" y="86906"/>
                    </a:moveTo>
                    <a:lnTo>
                      <a:pt x="58699" y="87033"/>
                    </a:lnTo>
                    <a:lnTo>
                      <a:pt x="58483" y="87223"/>
                    </a:lnTo>
                    <a:lnTo>
                      <a:pt x="58318" y="87414"/>
                    </a:lnTo>
                    <a:lnTo>
                      <a:pt x="58521" y="87325"/>
                    </a:lnTo>
                    <a:lnTo>
                      <a:pt x="58762" y="87172"/>
                    </a:lnTo>
                    <a:lnTo>
                      <a:pt x="59080" y="86906"/>
                    </a:lnTo>
                    <a:close/>
                  </a:path>
                  <a:path w="476885" h="354964">
                    <a:moveTo>
                      <a:pt x="60883" y="85940"/>
                    </a:moveTo>
                    <a:lnTo>
                      <a:pt x="60820" y="85775"/>
                    </a:lnTo>
                    <a:lnTo>
                      <a:pt x="59829" y="86334"/>
                    </a:lnTo>
                    <a:lnTo>
                      <a:pt x="60883" y="85940"/>
                    </a:lnTo>
                    <a:close/>
                  </a:path>
                  <a:path w="476885" h="354964">
                    <a:moveTo>
                      <a:pt x="61252" y="290880"/>
                    </a:moveTo>
                    <a:lnTo>
                      <a:pt x="58458" y="288772"/>
                    </a:lnTo>
                    <a:lnTo>
                      <a:pt x="59791" y="289991"/>
                    </a:lnTo>
                    <a:lnTo>
                      <a:pt x="61252" y="290880"/>
                    </a:lnTo>
                    <a:close/>
                  </a:path>
                  <a:path w="476885" h="354964">
                    <a:moveTo>
                      <a:pt x="61760" y="291261"/>
                    </a:moveTo>
                    <a:lnTo>
                      <a:pt x="61252" y="290880"/>
                    </a:lnTo>
                    <a:lnTo>
                      <a:pt x="61760" y="291261"/>
                    </a:lnTo>
                    <a:close/>
                  </a:path>
                  <a:path w="476885" h="354964">
                    <a:moveTo>
                      <a:pt x="62992" y="292531"/>
                    </a:moveTo>
                    <a:lnTo>
                      <a:pt x="61226" y="291261"/>
                    </a:lnTo>
                    <a:lnTo>
                      <a:pt x="62674" y="292531"/>
                    </a:lnTo>
                    <a:lnTo>
                      <a:pt x="62992" y="292531"/>
                    </a:lnTo>
                    <a:close/>
                  </a:path>
                  <a:path w="476885" h="354964">
                    <a:moveTo>
                      <a:pt x="63919" y="82410"/>
                    </a:moveTo>
                    <a:lnTo>
                      <a:pt x="63576" y="82816"/>
                    </a:lnTo>
                    <a:lnTo>
                      <a:pt x="63728" y="82778"/>
                    </a:lnTo>
                    <a:lnTo>
                      <a:pt x="63919" y="82410"/>
                    </a:lnTo>
                    <a:close/>
                  </a:path>
                  <a:path w="476885" h="354964">
                    <a:moveTo>
                      <a:pt x="84912" y="165823"/>
                    </a:moveTo>
                    <a:lnTo>
                      <a:pt x="84861" y="165569"/>
                    </a:lnTo>
                    <a:lnTo>
                      <a:pt x="84366" y="165366"/>
                    </a:lnTo>
                    <a:lnTo>
                      <a:pt x="83540" y="165404"/>
                    </a:lnTo>
                    <a:lnTo>
                      <a:pt x="84912" y="165823"/>
                    </a:lnTo>
                    <a:close/>
                  </a:path>
                  <a:path w="476885" h="354964">
                    <a:moveTo>
                      <a:pt x="85128" y="74726"/>
                    </a:moveTo>
                    <a:lnTo>
                      <a:pt x="84747" y="74256"/>
                    </a:lnTo>
                    <a:lnTo>
                      <a:pt x="84594" y="74701"/>
                    </a:lnTo>
                    <a:lnTo>
                      <a:pt x="84582" y="74955"/>
                    </a:lnTo>
                    <a:lnTo>
                      <a:pt x="84632" y="75120"/>
                    </a:lnTo>
                    <a:lnTo>
                      <a:pt x="84975" y="74968"/>
                    </a:lnTo>
                    <a:lnTo>
                      <a:pt x="85128" y="74726"/>
                    </a:lnTo>
                    <a:close/>
                  </a:path>
                  <a:path w="476885" h="354964">
                    <a:moveTo>
                      <a:pt x="86652" y="308051"/>
                    </a:moveTo>
                    <a:lnTo>
                      <a:pt x="86093" y="307771"/>
                    </a:lnTo>
                    <a:lnTo>
                      <a:pt x="84848" y="307771"/>
                    </a:lnTo>
                    <a:lnTo>
                      <a:pt x="86652" y="308051"/>
                    </a:lnTo>
                    <a:close/>
                  </a:path>
                  <a:path w="476885" h="354964">
                    <a:moveTo>
                      <a:pt x="88569" y="309041"/>
                    </a:moveTo>
                    <a:lnTo>
                      <a:pt x="87820" y="308241"/>
                    </a:lnTo>
                    <a:lnTo>
                      <a:pt x="86652" y="308051"/>
                    </a:lnTo>
                    <a:lnTo>
                      <a:pt x="88569" y="309041"/>
                    </a:lnTo>
                    <a:close/>
                  </a:path>
                  <a:path w="476885" h="354964">
                    <a:moveTo>
                      <a:pt x="92011" y="172313"/>
                    </a:moveTo>
                    <a:lnTo>
                      <a:pt x="89052" y="173151"/>
                    </a:lnTo>
                    <a:lnTo>
                      <a:pt x="91732" y="173151"/>
                    </a:lnTo>
                    <a:lnTo>
                      <a:pt x="92011" y="172313"/>
                    </a:lnTo>
                    <a:close/>
                  </a:path>
                  <a:path w="476885" h="354964">
                    <a:moveTo>
                      <a:pt x="92976" y="165468"/>
                    </a:moveTo>
                    <a:lnTo>
                      <a:pt x="92849" y="165417"/>
                    </a:lnTo>
                    <a:lnTo>
                      <a:pt x="92976" y="165468"/>
                    </a:lnTo>
                    <a:close/>
                  </a:path>
                  <a:path w="476885" h="354964">
                    <a:moveTo>
                      <a:pt x="93484" y="171881"/>
                    </a:moveTo>
                    <a:lnTo>
                      <a:pt x="92075" y="172085"/>
                    </a:lnTo>
                    <a:lnTo>
                      <a:pt x="92011" y="172313"/>
                    </a:lnTo>
                    <a:lnTo>
                      <a:pt x="93484" y="171881"/>
                    </a:lnTo>
                    <a:close/>
                  </a:path>
                  <a:path w="476885" h="354964">
                    <a:moveTo>
                      <a:pt x="93954" y="164261"/>
                    </a:moveTo>
                    <a:lnTo>
                      <a:pt x="92976" y="162991"/>
                    </a:lnTo>
                    <a:lnTo>
                      <a:pt x="87769" y="162991"/>
                    </a:lnTo>
                    <a:lnTo>
                      <a:pt x="90144" y="164261"/>
                    </a:lnTo>
                    <a:lnTo>
                      <a:pt x="89433" y="164261"/>
                    </a:lnTo>
                    <a:lnTo>
                      <a:pt x="92849" y="165417"/>
                    </a:lnTo>
                    <a:lnTo>
                      <a:pt x="92862" y="164261"/>
                    </a:lnTo>
                    <a:lnTo>
                      <a:pt x="93954" y="164261"/>
                    </a:lnTo>
                    <a:close/>
                  </a:path>
                  <a:path w="476885" h="354964">
                    <a:moveTo>
                      <a:pt x="96875" y="82080"/>
                    </a:moveTo>
                    <a:lnTo>
                      <a:pt x="96837" y="81445"/>
                    </a:lnTo>
                    <a:lnTo>
                      <a:pt x="96545" y="81915"/>
                    </a:lnTo>
                    <a:lnTo>
                      <a:pt x="96875" y="82080"/>
                    </a:lnTo>
                    <a:close/>
                  </a:path>
                  <a:path w="476885" h="354964">
                    <a:moveTo>
                      <a:pt x="98336" y="81661"/>
                    </a:moveTo>
                    <a:lnTo>
                      <a:pt x="97091" y="82169"/>
                    </a:lnTo>
                    <a:lnTo>
                      <a:pt x="96875" y="82080"/>
                    </a:lnTo>
                    <a:lnTo>
                      <a:pt x="96951" y="83185"/>
                    </a:lnTo>
                    <a:lnTo>
                      <a:pt x="97866" y="82169"/>
                    </a:lnTo>
                    <a:lnTo>
                      <a:pt x="98336" y="81661"/>
                    </a:lnTo>
                    <a:close/>
                  </a:path>
                  <a:path w="476885" h="354964">
                    <a:moveTo>
                      <a:pt x="98958" y="80772"/>
                    </a:moveTo>
                    <a:lnTo>
                      <a:pt x="98793" y="80759"/>
                    </a:lnTo>
                    <a:lnTo>
                      <a:pt x="98374" y="81026"/>
                    </a:lnTo>
                    <a:lnTo>
                      <a:pt x="98958" y="80772"/>
                    </a:lnTo>
                    <a:close/>
                  </a:path>
                  <a:path w="476885" h="354964">
                    <a:moveTo>
                      <a:pt x="100850" y="162991"/>
                    </a:moveTo>
                    <a:lnTo>
                      <a:pt x="99796" y="164261"/>
                    </a:lnTo>
                    <a:lnTo>
                      <a:pt x="100457" y="164261"/>
                    </a:lnTo>
                    <a:lnTo>
                      <a:pt x="100850" y="162991"/>
                    </a:lnTo>
                    <a:close/>
                  </a:path>
                  <a:path w="476885" h="354964">
                    <a:moveTo>
                      <a:pt x="101511" y="68300"/>
                    </a:moveTo>
                    <a:lnTo>
                      <a:pt x="101066" y="68656"/>
                    </a:lnTo>
                    <a:lnTo>
                      <a:pt x="100749" y="69062"/>
                    </a:lnTo>
                    <a:lnTo>
                      <a:pt x="101511" y="68300"/>
                    </a:lnTo>
                    <a:close/>
                  </a:path>
                  <a:path w="476885" h="354964">
                    <a:moveTo>
                      <a:pt x="111988" y="161036"/>
                    </a:moveTo>
                    <a:lnTo>
                      <a:pt x="111925" y="160477"/>
                    </a:lnTo>
                    <a:lnTo>
                      <a:pt x="110515" y="160667"/>
                    </a:lnTo>
                    <a:lnTo>
                      <a:pt x="108458" y="160388"/>
                    </a:lnTo>
                    <a:lnTo>
                      <a:pt x="107886" y="161239"/>
                    </a:lnTo>
                    <a:lnTo>
                      <a:pt x="109181" y="160553"/>
                    </a:lnTo>
                    <a:lnTo>
                      <a:pt x="111988" y="161036"/>
                    </a:lnTo>
                    <a:close/>
                  </a:path>
                  <a:path w="476885" h="354964">
                    <a:moveTo>
                      <a:pt x="118300" y="161721"/>
                    </a:moveTo>
                    <a:close/>
                  </a:path>
                  <a:path w="476885" h="354964">
                    <a:moveTo>
                      <a:pt x="119430" y="160451"/>
                    </a:moveTo>
                    <a:lnTo>
                      <a:pt x="115925" y="160451"/>
                    </a:lnTo>
                    <a:lnTo>
                      <a:pt x="118249" y="161696"/>
                    </a:lnTo>
                    <a:lnTo>
                      <a:pt x="119430" y="160451"/>
                    </a:lnTo>
                    <a:close/>
                  </a:path>
                  <a:path w="476885" h="354964">
                    <a:moveTo>
                      <a:pt x="122110" y="160578"/>
                    </a:moveTo>
                    <a:lnTo>
                      <a:pt x="121843" y="160477"/>
                    </a:lnTo>
                    <a:lnTo>
                      <a:pt x="121615" y="160451"/>
                    </a:lnTo>
                    <a:lnTo>
                      <a:pt x="121780" y="160489"/>
                    </a:lnTo>
                    <a:lnTo>
                      <a:pt x="122110" y="160578"/>
                    </a:lnTo>
                    <a:close/>
                  </a:path>
                  <a:path w="476885" h="354964">
                    <a:moveTo>
                      <a:pt x="125336" y="117309"/>
                    </a:moveTo>
                    <a:lnTo>
                      <a:pt x="124663" y="116586"/>
                    </a:lnTo>
                    <a:lnTo>
                      <a:pt x="124587" y="117348"/>
                    </a:lnTo>
                    <a:lnTo>
                      <a:pt x="125336" y="117309"/>
                    </a:lnTo>
                    <a:close/>
                  </a:path>
                  <a:path w="476885" h="354964">
                    <a:moveTo>
                      <a:pt x="126288" y="120154"/>
                    </a:moveTo>
                    <a:lnTo>
                      <a:pt x="125552" y="120523"/>
                    </a:lnTo>
                    <a:lnTo>
                      <a:pt x="125450" y="121031"/>
                    </a:lnTo>
                    <a:lnTo>
                      <a:pt x="126288" y="120154"/>
                    </a:lnTo>
                    <a:close/>
                  </a:path>
                  <a:path w="476885" h="354964">
                    <a:moveTo>
                      <a:pt x="126466" y="115557"/>
                    </a:moveTo>
                    <a:lnTo>
                      <a:pt x="125310" y="116408"/>
                    </a:lnTo>
                    <a:lnTo>
                      <a:pt x="125755" y="116192"/>
                    </a:lnTo>
                    <a:lnTo>
                      <a:pt x="126123" y="115887"/>
                    </a:lnTo>
                    <a:lnTo>
                      <a:pt x="126466" y="115557"/>
                    </a:lnTo>
                    <a:close/>
                  </a:path>
                  <a:path w="476885" h="354964">
                    <a:moveTo>
                      <a:pt x="126530" y="117246"/>
                    </a:moveTo>
                    <a:lnTo>
                      <a:pt x="125336" y="117309"/>
                    </a:lnTo>
                    <a:lnTo>
                      <a:pt x="125742" y="117729"/>
                    </a:lnTo>
                    <a:lnTo>
                      <a:pt x="126530" y="117246"/>
                    </a:lnTo>
                    <a:close/>
                  </a:path>
                  <a:path w="476885" h="354964">
                    <a:moveTo>
                      <a:pt x="126796" y="119888"/>
                    </a:moveTo>
                    <a:lnTo>
                      <a:pt x="126568" y="119849"/>
                    </a:lnTo>
                    <a:lnTo>
                      <a:pt x="126288" y="120154"/>
                    </a:lnTo>
                    <a:lnTo>
                      <a:pt x="126796" y="119888"/>
                    </a:lnTo>
                    <a:close/>
                  </a:path>
                  <a:path w="476885" h="354964">
                    <a:moveTo>
                      <a:pt x="127812" y="56896"/>
                    </a:moveTo>
                    <a:lnTo>
                      <a:pt x="127723" y="56730"/>
                    </a:lnTo>
                    <a:lnTo>
                      <a:pt x="127546" y="56972"/>
                    </a:lnTo>
                    <a:lnTo>
                      <a:pt x="127533" y="57111"/>
                    </a:lnTo>
                    <a:lnTo>
                      <a:pt x="127749" y="57048"/>
                    </a:lnTo>
                    <a:lnTo>
                      <a:pt x="127812" y="56896"/>
                    </a:lnTo>
                    <a:close/>
                  </a:path>
                  <a:path w="476885" h="354964">
                    <a:moveTo>
                      <a:pt x="128473" y="114084"/>
                    </a:moveTo>
                    <a:lnTo>
                      <a:pt x="127660" y="114312"/>
                    </a:lnTo>
                    <a:lnTo>
                      <a:pt x="127088" y="114973"/>
                    </a:lnTo>
                    <a:lnTo>
                      <a:pt x="126466" y="115570"/>
                    </a:lnTo>
                    <a:lnTo>
                      <a:pt x="128473" y="114084"/>
                    </a:lnTo>
                    <a:close/>
                  </a:path>
                  <a:path w="476885" h="354964">
                    <a:moveTo>
                      <a:pt x="128917" y="119456"/>
                    </a:moveTo>
                    <a:lnTo>
                      <a:pt x="128308" y="119519"/>
                    </a:lnTo>
                    <a:lnTo>
                      <a:pt x="128549" y="119545"/>
                    </a:lnTo>
                    <a:lnTo>
                      <a:pt x="128739" y="119519"/>
                    </a:lnTo>
                    <a:lnTo>
                      <a:pt x="128917" y="119456"/>
                    </a:lnTo>
                    <a:close/>
                  </a:path>
                  <a:path w="476885" h="354964">
                    <a:moveTo>
                      <a:pt x="129933" y="161480"/>
                    </a:moveTo>
                    <a:lnTo>
                      <a:pt x="129324" y="161442"/>
                    </a:lnTo>
                    <a:lnTo>
                      <a:pt x="128879" y="161544"/>
                    </a:lnTo>
                    <a:lnTo>
                      <a:pt x="128536" y="161658"/>
                    </a:lnTo>
                    <a:lnTo>
                      <a:pt x="128866" y="161645"/>
                    </a:lnTo>
                    <a:lnTo>
                      <a:pt x="129311" y="161607"/>
                    </a:lnTo>
                    <a:lnTo>
                      <a:pt x="129933" y="161480"/>
                    </a:lnTo>
                    <a:close/>
                  </a:path>
                  <a:path w="476885" h="354964">
                    <a:moveTo>
                      <a:pt x="133057" y="118630"/>
                    </a:moveTo>
                    <a:lnTo>
                      <a:pt x="132816" y="118745"/>
                    </a:lnTo>
                    <a:lnTo>
                      <a:pt x="132956" y="118745"/>
                    </a:lnTo>
                    <a:close/>
                  </a:path>
                  <a:path w="476885" h="354964">
                    <a:moveTo>
                      <a:pt x="135534" y="117602"/>
                    </a:moveTo>
                    <a:lnTo>
                      <a:pt x="134162" y="117475"/>
                    </a:lnTo>
                    <a:lnTo>
                      <a:pt x="133057" y="118630"/>
                    </a:lnTo>
                    <a:lnTo>
                      <a:pt x="134480" y="117983"/>
                    </a:lnTo>
                    <a:lnTo>
                      <a:pt x="135534" y="117602"/>
                    </a:lnTo>
                    <a:close/>
                  </a:path>
                  <a:path w="476885" h="354964">
                    <a:moveTo>
                      <a:pt x="136855" y="52959"/>
                    </a:moveTo>
                    <a:lnTo>
                      <a:pt x="135953" y="52959"/>
                    </a:lnTo>
                    <a:lnTo>
                      <a:pt x="134683" y="53467"/>
                    </a:lnTo>
                    <a:lnTo>
                      <a:pt x="134429" y="54229"/>
                    </a:lnTo>
                    <a:lnTo>
                      <a:pt x="136474" y="54102"/>
                    </a:lnTo>
                    <a:lnTo>
                      <a:pt x="136601" y="53721"/>
                    </a:lnTo>
                    <a:lnTo>
                      <a:pt x="135585" y="53340"/>
                    </a:lnTo>
                    <a:lnTo>
                      <a:pt x="136855" y="52959"/>
                    </a:lnTo>
                    <a:close/>
                  </a:path>
                  <a:path w="476885" h="354964">
                    <a:moveTo>
                      <a:pt x="137566" y="118872"/>
                    </a:moveTo>
                    <a:lnTo>
                      <a:pt x="137541" y="118745"/>
                    </a:lnTo>
                    <a:lnTo>
                      <a:pt x="137388" y="118846"/>
                    </a:lnTo>
                    <a:lnTo>
                      <a:pt x="137566" y="118872"/>
                    </a:lnTo>
                    <a:close/>
                  </a:path>
                  <a:path w="476885" h="354964">
                    <a:moveTo>
                      <a:pt x="137922" y="328091"/>
                    </a:moveTo>
                    <a:lnTo>
                      <a:pt x="136893" y="327025"/>
                    </a:lnTo>
                    <a:lnTo>
                      <a:pt x="135343" y="328091"/>
                    </a:lnTo>
                    <a:lnTo>
                      <a:pt x="137922" y="328091"/>
                    </a:lnTo>
                    <a:close/>
                  </a:path>
                  <a:path w="476885" h="354964">
                    <a:moveTo>
                      <a:pt x="142836" y="49276"/>
                    </a:moveTo>
                    <a:lnTo>
                      <a:pt x="140817" y="50419"/>
                    </a:lnTo>
                    <a:lnTo>
                      <a:pt x="142290" y="50050"/>
                    </a:lnTo>
                    <a:lnTo>
                      <a:pt x="142354" y="49911"/>
                    </a:lnTo>
                    <a:lnTo>
                      <a:pt x="142836" y="49276"/>
                    </a:lnTo>
                    <a:close/>
                  </a:path>
                  <a:path w="476885" h="354964">
                    <a:moveTo>
                      <a:pt x="143852" y="49657"/>
                    </a:moveTo>
                    <a:lnTo>
                      <a:pt x="142290" y="50050"/>
                    </a:lnTo>
                    <a:lnTo>
                      <a:pt x="143002" y="50304"/>
                    </a:lnTo>
                    <a:lnTo>
                      <a:pt x="143852" y="49657"/>
                    </a:lnTo>
                    <a:close/>
                  </a:path>
                  <a:path w="476885" h="354964">
                    <a:moveTo>
                      <a:pt x="146354" y="49593"/>
                    </a:moveTo>
                    <a:lnTo>
                      <a:pt x="145935" y="49771"/>
                    </a:lnTo>
                    <a:lnTo>
                      <a:pt x="145770" y="49961"/>
                    </a:lnTo>
                    <a:lnTo>
                      <a:pt x="145669" y="50152"/>
                    </a:lnTo>
                    <a:lnTo>
                      <a:pt x="145935" y="50025"/>
                    </a:lnTo>
                    <a:lnTo>
                      <a:pt x="146189" y="49860"/>
                    </a:lnTo>
                    <a:lnTo>
                      <a:pt x="146354" y="49593"/>
                    </a:lnTo>
                    <a:close/>
                  </a:path>
                  <a:path w="476885" h="354964">
                    <a:moveTo>
                      <a:pt x="152222" y="63436"/>
                    </a:moveTo>
                    <a:lnTo>
                      <a:pt x="151142" y="63881"/>
                    </a:lnTo>
                    <a:lnTo>
                      <a:pt x="150596" y="64389"/>
                    </a:lnTo>
                    <a:lnTo>
                      <a:pt x="152222" y="63436"/>
                    </a:lnTo>
                    <a:close/>
                  </a:path>
                  <a:path w="476885" h="354964">
                    <a:moveTo>
                      <a:pt x="152996" y="63119"/>
                    </a:moveTo>
                    <a:lnTo>
                      <a:pt x="152793" y="63106"/>
                    </a:lnTo>
                    <a:lnTo>
                      <a:pt x="152222" y="63436"/>
                    </a:lnTo>
                    <a:lnTo>
                      <a:pt x="152996" y="63119"/>
                    </a:lnTo>
                    <a:close/>
                  </a:path>
                  <a:path w="476885" h="354964">
                    <a:moveTo>
                      <a:pt x="155067" y="44767"/>
                    </a:moveTo>
                    <a:close/>
                  </a:path>
                  <a:path w="476885" h="354964">
                    <a:moveTo>
                      <a:pt x="155117" y="45085"/>
                    </a:moveTo>
                    <a:lnTo>
                      <a:pt x="155067" y="44831"/>
                    </a:lnTo>
                    <a:lnTo>
                      <a:pt x="155067" y="45085"/>
                    </a:lnTo>
                    <a:close/>
                  </a:path>
                  <a:path w="476885" h="354964">
                    <a:moveTo>
                      <a:pt x="155333" y="43954"/>
                    </a:moveTo>
                    <a:lnTo>
                      <a:pt x="153974" y="44983"/>
                    </a:lnTo>
                    <a:lnTo>
                      <a:pt x="155041" y="44754"/>
                    </a:lnTo>
                    <a:lnTo>
                      <a:pt x="154978" y="44564"/>
                    </a:lnTo>
                    <a:lnTo>
                      <a:pt x="154940" y="44323"/>
                    </a:lnTo>
                    <a:lnTo>
                      <a:pt x="155333" y="43954"/>
                    </a:lnTo>
                    <a:close/>
                  </a:path>
                  <a:path w="476885" h="354964">
                    <a:moveTo>
                      <a:pt x="156298" y="44526"/>
                    </a:moveTo>
                    <a:lnTo>
                      <a:pt x="155676" y="44450"/>
                    </a:lnTo>
                    <a:lnTo>
                      <a:pt x="155829" y="44754"/>
                    </a:lnTo>
                    <a:lnTo>
                      <a:pt x="156298" y="44526"/>
                    </a:lnTo>
                    <a:close/>
                  </a:path>
                  <a:path w="476885" h="354964">
                    <a:moveTo>
                      <a:pt x="157810" y="43815"/>
                    </a:moveTo>
                    <a:lnTo>
                      <a:pt x="156298" y="44526"/>
                    </a:lnTo>
                    <a:lnTo>
                      <a:pt x="157784" y="44704"/>
                    </a:lnTo>
                    <a:lnTo>
                      <a:pt x="157810" y="43815"/>
                    </a:lnTo>
                    <a:close/>
                  </a:path>
                  <a:path w="476885" h="354964">
                    <a:moveTo>
                      <a:pt x="157949" y="115887"/>
                    </a:moveTo>
                    <a:lnTo>
                      <a:pt x="156857" y="116078"/>
                    </a:lnTo>
                    <a:lnTo>
                      <a:pt x="157949" y="115951"/>
                    </a:lnTo>
                    <a:close/>
                  </a:path>
                  <a:path w="476885" h="354964">
                    <a:moveTo>
                      <a:pt x="159067" y="60998"/>
                    </a:moveTo>
                    <a:lnTo>
                      <a:pt x="158597" y="61023"/>
                    </a:lnTo>
                    <a:lnTo>
                      <a:pt x="158597" y="61175"/>
                    </a:lnTo>
                    <a:lnTo>
                      <a:pt x="159067" y="60998"/>
                    </a:lnTo>
                    <a:close/>
                  </a:path>
                  <a:path w="476885" h="354964">
                    <a:moveTo>
                      <a:pt x="163512" y="41986"/>
                    </a:moveTo>
                    <a:lnTo>
                      <a:pt x="163347" y="41922"/>
                    </a:lnTo>
                    <a:lnTo>
                      <a:pt x="163131" y="41897"/>
                    </a:lnTo>
                    <a:lnTo>
                      <a:pt x="162890" y="41922"/>
                    </a:lnTo>
                    <a:lnTo>
                      <a:pt x="163068" y="41986"/>
                    </a:lnTo>
                    <a:lnTo>
                      <a:pt x="163283" y="41998"/>
                    </a:lnTo>
                    <a:lnTo>
                      <a:pt x="163512" y="41986"/>
                    </a:lnTo>
                    <a:close/>
                  </a:path>
                  <a:path w="476885" h="354964">
                    <a:moveTo>
                      <a:pt x="163588" y="59474"/>
                    </a:moveTo>
                    <a:lnTo>
                      <a:pt x="163207" y="59575"/>
                    </a:lnTo>
                    <a:lnTo>
                      <a:pt x="162915" y="59715"/>
                    </a:lnTo>
                    <a:lnTo>
                      <a:pt x="162902" y="60020"/>
                    </a:lnTo>
                    <a:lnTo>
                      <a:pt x="163029" y="59791"/>
                    </a:lnTo>
                    <a:lnTo>
                      <a:pt x="163309" y="59626"/>
                    </a:lnTo>
                    <a:lnTo>
                      <a:pt x="163588" y="59474"/>
                    </a:lnTo>
                    <a:close/>
                  </a:path>
                  <a:path w="476885" h="354964">
                    <a:moveTo>
                      <a:pt x="166865" y="40386"/>
                    </a:moveTo>
                    <a:lnTo>
                      <a:pt x="166420" y="39052"/>
                    </a:lnTo>
                    <a:lnTo>
                      <a:pt x="164769" y="39116"/>
                    </a:lnTo>
                    <a:lnTo>
                      <a:pt x="164350" y="40386"/>
                    </a:lnTo>
                    <a:lnTo>
                      <a:pt x="166865" y="40386"/>
                    </a:lnTo>
                    <a:close/>
                  </a:path>
                  <a:path w="476885" h="354964">
                    <a:moveTo>
                      <a:pt x="168008" y="38785"/>
                    </a:moveTo>
                    <a:lnTo>
                      <a:pt x="166230" y="38481"/>
                    </a:lnTo>
                    <a:lnTo>
                      <a:pt x="166420" y="39052"/>
                    </a:lnTo>
                    <a:lnTo>
                      <a:pt x="167728" y="38989"/>
                    </a:lnTo>
                    <a:lnTo>
                      <a:pt x="167919" y="38862"/>
                    </a:lnTo>
                    <a:close/>
                  </a:path>
                  <a:path w="476885" h="354964">
                    <a:moveTo>
                      <a:pt x="169278" y="38989"/>
                    </a:moveTo>
                    <a:lnTo>
                      <a:pt x="168910" y="38227"/>
                    </a:lnTo>
                    <a:lnTo>
                      <a:pt x="168059" y="38785"/>
                    </a:lnTo>
                    <a:lnTo>
                      <a:pt x="169278" y="38989"/>
                    </a:lnTo>
                    <a:close/>
                  </a:path>
                  <a:path w="476885" h="354964">
                    <a:moveTo>
                      <a:pt x="169976" y="58420"/>
                    </a:moveTo>
                    <a:lnTo>
                      <a:pt x="169646" y="58026"/>
                    </a:lnTo>
                    <a:lnTo>
                      <a:pt x="169684" y="58166"/>
                    </a:lnTo>
                    <a:lnTo>
                      <a:pt x="169976" y="58420"/>
                    </a:lnTo>
                    <a:close/>
                  </a:path>
                  <a:path w="476885" h="354964">
                    <a:moveTo>
                      <a:pt x="177139" y="114325"/>
                    </a:moveTo>
                    <a:lnTo>
                      <a:pt x="176072" y="114554"/>
                    </a:lnTo>
                    <a:lnTo>
                      <a:pt x="175552" y="115189"/>
                    </a:lnTo>
                    <a:lnTo>
                      <a:pt x="177139" y="114325"/>
                    </a:lnTo>
                    <a:close/>
                  </a:path>
                  <a:path w="476885" h="354964">
                    <a:moveTo>
                      <a:pt x="177838" y="114173"/>
                    </a:moveTo>
                    <a:lnTo>
                      <a:pt x="177571" y="114096"/>
                    </a:lnTo>
                    <a:lnTo>
                      <a:pt x="177139" y="114325"/>
                    </a:lnTo>
                    <a:lnTo>
                      <a:pt x="177838" y="114173"/>
                    </a:lnTo>
                    <a:close/>
                  </a:path>
                  <a:path w="476885" h="354964">
                    <a:moveTo>
                      <a:pt x="180911" y="163436"/>
                    </a:moveTo>
                    <a:lnTo>
                      <a:pt x="180390" y="162991"/>
                    </a:lnTo>
                    <a:lnTo>
                      <a:pt x="179806" y="162991"/>
                    </a:lnTo>
                    <a:lnTo>
                      <a:pt x="180911" y="163436"/>
                    </a:lnTo>
                    <a:close/>
                  </a:path>
                  <a:path w="476885" h="354964">
                    <a:moveTo>
                      <a:pt x="182638" y="36322"/>
                    </a:moveTo>
                    <a:lnTo>
                      <a:pt x="182257" y="35560"/>
                    </a:lnTo>
                    <a:lnTo>
                      <a:pt x="182168" y="36423"/>
                    </a:lnTo>
                    <a:lnTo>
                      <a:pt x="182638" y="36322"/>
                    </a:lnTo>
                    <a:close/>
                  </a:path>
                  <a:path w="476885" h="354964">
                    <a:moveTo>
                      <a:pt x="183337" y="36068"/>
                    </a:moveTo>
                    <a:lnTo>
                      <a:pt x="182829" y="36068"/>
                    </a:lnTo>
                    <a:lnTo>
                      <a:pt x="182892" y="36436"/>
                    </a:lnTo>
                    <a:lnTo>
                      <a:pt x="183337" y="36068"/>
                    </a:lnTo>
                    <a:close/>
                  </a:path>
                  <a:path w="476885" h="354964">
                    <a:moveTo>
                      <a:pt x="185026" y="34671"/>
                    </a:moveTo>
                    <a:lnTo>
                      <a:pt x="183337" y="36068"/>
                    </a:lnTo>
                    <a:lnTo>
                      <a:pt x="183489" y="36068"/>
                    </a:lnTo>
                    <a:lnTo>
                      <a:pt x="183540" y="36322"/>
                    </a:lnTo>
                    <a:lnTo>
                      <a:pt x="185026" y="34671"/>
                    </a:lnTo>
                    <a:close/>
                  </a:path>
                  <a:path w="476885" h="354964">
                    <a:moveTo>
                      <a:pt x="186423" y="51650"/>
                    </a:moveTo>
                    <a:lnTo>
                      <a:pt x="185661" y="51968"/>
                    </a:lnTo>
                    <a:lnTo>
                      <a:pt x="185305" y="52273"/>
                    </a:lnTo>
                    <a:lnTo>
                      <a:pt x="186423" y="52146"/>
                    </a:lnTo>
                    <a:lnTo>
                      <a:pt x="186423" y="51650"/>
                    </a:lnTo>
                    <a:close/>
                  </a:path>
                  <a:path w="476885" h="354964">
                    <a:moveTo>
                      <a:pt x="187718" y="36703"/>
                    </a:moveTo>
                    <a:lnTo>
                      <a:pt x="187490" y="36703"/>
                    </a:lnTo>
                    <a:lnTo>
                      <a:pt x="187718" y="36703"/>
                    </a:lnTo>
                    <a:close/>
                  </a:path>
                  <a:path w="476885" h="354964">
                    <a:moveTo>
                      <a:pt x="188036" y="174421"/>
                    </a:moveTo>
                    <a:lnTo>
                      <a:pt x="186232" y="174421"/>
                    </a:lnTo>
                    <a:lnTo>
                      <a:pt x="185127" y="175691"/>
                    </a:lnTo>
                    <a:lnTo>
                      <a:pt x="188036" y="174421"/>
                    </a:lnTo>
                    <a:close/>
                  </a:path>
                  <a:path w="476885" h="354964">
                    <a:moveTo>
                      <a:pt x="188125" y="51943"/>
                    </a:moveTo>
                    <a:lnTo>
                      <a:pt x="186423" y="52146"/>
                    </a:lnTo>
                    <a:lnTo>
                      <a:pt x="186423" y="52451"/>
                    </a:lnTo>
                    <a:lnTo>
                      <a:pt x="188125" y="51943"/>
                    </a:lnTo>
                    <a:close/>
                  </a:path>
                  <a:path w="476885" h="354964">
                    <a:moveTo>
                      <a:pt x="190969" y="33731"/>
                    </a:moveTo>
                    <a:lnTo>
                      <a:pt x="190347" y="33921"/>
                    </a:lnTo>
                    <a:lnTo>
                      <a:pt x="189801" y="34226"/>
                    </a:lnTo>
                    <a:lnTo>
                      <a:pt x="189204" y="35052"/>
                    </a:lnTo>
                    <a:lnTo>
                      <a:pt x="189865" y="34988"/>
                    </a:lnTo>
                    <a:lnTo>
                      <a:pt x="190627" y="34302"/>
                    </a:lnTo>
                    <a:lnTo>
                      <a:pt x="190969" y="33731"/>
                    </a:lnTo>
                    <a:close/>
                  </a:path>
                  <a:path w="476885" h="354964">
                    <a:moveTo>
                      <a:pt x="190995" y="33718"/>
                    </a:moveTo>
                    <a:close/>
                  </a:path>
                  <a:path w="476885" h="354964">
                    <a:moveTo>
                      <a:pt x="191287" y="162991"/>
                    </a:moveTo>
                    <a:lnTo>
                      <a:pt x="190080" y="162991"/>
                    </a:lnTo>
                    <a:lnTo>
                      <a:pt x="191122" y="163423"/>
                    </a:lnTo>
                    <a:lnTo>
                      <a:pt x="191287" y="162991"/>
                    </a:lnTo>
                    <a:close/>
                  </a:path>
                  <a:path w="476885" h="354964">
                    <a:moveTo>
                      <a:pt x="191922" y="35052"/>
                    </a:moveTo>
                    <a:lnTo>
                      <a:pt x="191795" y="35242"/>
                    </a:lnTo>
                    <a:lnTo>
                      <a:pt x="191922" y="35052"/>
                    </a:lnTo>
                    <a:close/>
                  </a:path>
                  <a:path w="476885" h="354964">
                    <a:moveTo>
                      <a:pt x="194843" y="31369"/>
                    </a:moveTo>
                    <a:lnTo>
                      <a:pt x="193827" y="32004"/>
                    </a:lnTo>
                    <a:lnTo>
                      <a:pt x="192824" y="32512"/>
                    </a:lnTo>
                    <a:lnTo>
                      <a:pt x="192709" y="33274"/>
                    </a:lnTo>
                    <a:lnTo>
                      <a:pt x="190995" y="33782"/>
                    </a:lnTo>
                    <a:lnTo>
                      <a:pt x="190944" y="34671"/>
                    </a:lnTo>
                    <a:lnTo>
                      <a:pt x="192735" y="34544"/>
                    </a:lnTo>
                    <a:lnTo>
                      <a:pt x="192011" y="35077"/>
                    </a:lnTo>
                    <a:lnTo>
                      <a:pt x="192874" y="35306"/>
                    </a:lnTo>
                    <a:lnTo>
                      <a:pt x="193141" y="34544"/>
                    </a:lnTo>
                    <a:lnTo>
                      <a:pt x="193421" y="33782"/>
                    </a:lnTo>
                    <a:lnTo>
                      <a:pt x="193319" y="32893"/>
                    </a:lnTo>
                    <a:lnTo>
                      <a:pt x="193243" y="32512"/>
                    </a:lnTo>
                    <a:lnTo>
                      <a:pt x="194843" y="31369"/>
                    </a:lnTo>
                    <a:close/>
                  </a:path>
                  <a:path w="476885" h="354964">
                    <a:moveTo>
                      <a:pt x="197167" y="319201"/>
                    </a:moveTo>
                    <a:lnTo>
                      <a:pt x="196316" y="320319"/>
                    </a:lnTo>
                    <a:lnTo>
                      <a:pt x="196608" y="320471"/>
                    </a:lnTo>
                    <a:lnTo>
                      <a:pt x="197167" y="319201"/>
                    </a:lnTo>
                    <a:close/>
                  </a:path>
                  <a:path w="476885" h="354964">
                    <a:moveTo>
                      <a:pt x="203073" y="29286"/>
                    </a:moveTo>
                    <a:lnTo>
                      <a:pt x="202844" y="29400"/>
                    </a:lnTo>
                    <a:lnTo>
                      <a:pt x="202780" y="29527"/>
                    </a:lnTo>
                    <a:lnTo>
                      <a:pt x="202996" y="29425"/>
                    </a:lnTo>
                    <a:lnTo>
                      <a:pt x="203073" y="29286"/>
                    </a:lnTo>
                    <a:close/>
                  </a:path>
                  <a:path w="476885" h="354964">
                    <a:moveTo>
                      <a:pt x="209181" y="321551"/>
                    </a:moveTo>
                    <a:lnTo>
                      <a:pt x="208838" y="321487"/>
                    </a:lnTo>
                    <a:lnTo>
                      <a:pt x="208584" y="321475"/>
                    </a:lnTo>
                    <a:lnTo>
                      <a:pt x="208394" y="321500"/>
                    </a:lnTo>
                    <a:lnTo>
                      <a:pt x="209181" y="321551"/>
                    </a:lnTo>
                    <a:close/>
                  </a:path>
                  <a:path w="476885" h="354964">
                    <a:moveTo>
                      <a:pt x="210058" y="105156"/>
                    </a:moveTo>
                    <a:lnTo>
                      <a:pt x="209905" y="105537"/>
                    </a:lnTo>
                    <a:lnTo>
                      <a:pt x="210058" y="105156"/>
                    </a:lnTo>
                    <a:close/>
                  </a:path>
                  <a:path w="476885" h="354964">
                    <a:moveTo>
                      <a:pt x="211315" y="105537"/>
                    </a:moveTo>
                    <a:lnTo>
                      <a:pt x="210832" y="105410"/>
                    </a:lnTo>
                    <a:lnTo>
                      <a:pt x="209931" y="105537"/>
                    </a:lnTo>
                    <a:lnTo>
                      <a:pt x="209486" y="106553"/>
                    </a:lnTo>
                    <a:lnTo>
                      <a:pt x="211315" y="105537"/>
                    </a:lnTo>
                    <a:close/>
                  </a:path>
                  <a:path w="476885" h="354964">
                    <a:moveTo>
                      <a:pt x="214757" y="25107"/>
                    </a:moveTo>
                    <a:lnTo>
                      <a:pt x="214731" y="24930"/>
                    </a:lnTo>
                    <a:lnTo>
                      <a:pt x="214655" y="24714"/>
                    </a:lnTo>
                    <a:lnTo>
                      <a:pt x="214249" y="24549"/>
                    </a:lnTo>
                    <a:lnTo>
                      <a:pt x="213448" y="24993"/>
                    </a:lnTo>
                    <a:lnTo>
                      <a:pt x="214274" y="25006"/>
                    </a:lnTo>
                    <a:lnTo>
                      <a:pt x="214757" y="25107"/>
                    </a:lnTo>
                    <a:close/>
                  </a:path>
                  <a:path w="476885" h="354964">
                    <a:moveTo>
                      <a:pt x="214795" y="25120"/>
                    </a:moveTo>
                    <a:close/>
                  </a:path>
                  <a:path w="476885" h="354964">
                    <a:moveTo>
                      <a:pt x="221983" y="43332"/>
                    </a:moveTo>
                    <a:lnTo>
                      <a:pt x="221665" y="43446"/>
                    </a:lnTo>
                    <a:lnTo>
                      <a:pt x="221843" y="43434"/>
                    </a:lnTo>
                    <a:lnTo>
                      <a:pt x="221983" y="43332"/>
                    </a:lnTo>
                    <a:close/>
                  </a:path>
                  <a:path w="476885" h="354964">
                    <a:moveTo>
                      <a:pt x="231673" y="18745"/>
                    </a:moveTo>
                    <a:lnTo>
                      <a:pt x="230466" y="18415"/>
                    </a:lnTo>
                    <a:lnTo>
                      <a:pt x="230568" y="19113"/>
                    </a:lnTo>
                    <a:lnTo>
                      <a:pt x="231444" y="18923"/>
                    </a:lnTo>
                    <a:lnTo>
                      <a:pt x="231673" y="18745"/>
                    </a:lnTo>
                    <a:close/>
                  </a:path>
                  <a:path w="476885" h="354964">
                    <a:moveTo>
                      <a:pt x="236943" y="72872"/>
                    </a:moveTo>
                    <a:lnTo>
                      <a:pt x="236677" y="71882"/>
                    </a:lnTo>
                    <a:lnTo>
                      <a:pt x="236524" y="72898"/>
                    </a:lnTo>
                    <a:lnTo>
                      <a:pt x="236943" y="72872"/>
                    </a:lnTo>
                    <a:close/>
                  </a:path>
                  <a:path w="476885" h="354964">
                    <a:moveTo>
                      <a:pt x="244424" y="69557"/>
                    </a:moveTo>
                    <a:lnTo>
                      <a:pt x="244221" y="69634"/>
                    </a:lnTo>
                    <a:lnTo>
                      <a:pt x="244068" y="69723"/>
                    </a:lnTo>
                    <a:lnTo>
                      <a:pt x="244424" y="69557"/>
                    </a:lnTo>
                    <a:close/>
                  </a:path>
                  <a:path w="476885" h="354964">
                    <a:moveTo>
                      <a:pt x="245364" y="168973"/>
                    </a:moveTo>
                    <a:lnTo>
                      <a:pt x="245338" y="168770"/>
                    </a:lnTo>
                    <a:lnTo>
                      <a:pt x="244932" y="168871"/>
                    </a:lnTo>
                    <a:lnTo>
                      <a:pt x="244868" y="169100"/>
                    </a:lnTo>
                    <a:lnTo>
                      <a:pt x="245173" y="169062"/>
                    </a:lnTo>
                    <a:lnTo>
                      <a:pt x="245364" y="168973"/>
                    </a:lnTo>
                    <a:close/>
                  </a:path>
                  <a:path w="476885" h="354964">
                    <a:moveTo>
                      <a:pt x="256070" y="10960"/>
                    </a:moveTo>
                    <a:lnTo>
                      <a:pt x="255498" y="11049"/>
                    </a:lnTo>
                    <a:lnTo>
                      <a:pt x="255968" y="11176"/>
                    </a:lnTo>
                    <a:lnTo>
                      <a:pt x="256070" y="10960"/>
                    </a:lnTo>
                    <a:close/>
                  </a:path>
                  <a:path w="476885" h="354964">
                    <a:moveTo>
                      <a:pt x="258724" y="11176"/>
                    </a:moveTo>
                    <a:lnTo>
                      <a:pt x="258368" y="10287"/>
                    </a:lnTo>
                    <a:lnTo>
                      <a:pt x="257708" y="10642"/>
                    </a:lnTo>
                    <a:lnTo>
                      <a:pt x="256336" y="10414"/>
                    </a:lnTo>
                    <a:lnTo>
                      <a:pt x="256070" y="10960"/>
                    </a:lnTo>
                    <a:lnTo>
                      <a:pt x="257517" y="10744"/>
                    </a:lnTo>
                    <a:lnTo>
                      <a:pt x="256679" y="11176"/>
                    </a:lnTo>
                    <a:lnTo>
                      <a:pt x="258724" y="11176"/>
                    </a:lnTo>
                    <a:close/>
                  </a:path>
                  <a:path w="476885" h="354964">
                    <a:moveTo>
                      <a:pt x="260477" y="171881"/>
                    </a:moveTo>
                    <a:lnTo>
                      <a:pt x="259207" y="170611"/>
                    </a:lnTo>
                    <a:lnTo>
                      <a:pt x="258445" y="170611"/>
                    </a:lnTo>
                    <a:lnTo>
                      <a:pt x="260477" y="171881"/>
                    </a:lnTo>
                    <a:close/>
                  </a:path>
                  <a:path w="476885" h="354964">
                    <a:moveTo>
                      <a:pt x="269443" y="189661"/>
                    </a:moveTo>
                    <a:lnTo>
                      <a:pt x="266433" y="188391"/>
                    </a:lnTo>
                    <a:lnTo>
                      <a:pt x="266928" y="189661"/>
                    </a:lnTo>
                    <a:lnTo>
                      <a:pt x="269443" y="189661"/>
                    </a:lnTo>
                    <a:close/>
                  </a:path>
                  <a:path w="476885" h="354964">
                    <a:moveTo>
                      <a:pt x="270611" y="172681"/>
                    </a:moveTo>
                    <a:lnTo>
                      <a:pt x="269875" y="171881"/>
                    </a:lnTo>
                    <a:lnTo>
                      <a:pt x="267665" y="171881"/>
                    </a:lnTo>
                    <a:lnTo>
                      <a:pt x="270611" y="172681"/>
                    </a:lnTo>
                    <a:close/>
                  </a:path>
                  <a:path w="476885" h="354964">
                    <a:moveTo>
                      <a:pt x="272300" y="173151"/>
                    </a:moveTo>
                    <a:lnTo>
                      <a:pt x="270611" y="172681"/>
                    </a:lnTo>
                    <a:lnTo>
                      <a:pt x="271030" y="173151"/>
                    </a:lnTo>
                    <a:lnTo>
                      <a:pt x="272300" y="173151"/>
                    </a:lnTo>
                    <a:close/>
                  </a:path>
                  <a:path w="476885" h="354964">
                    <a:moveTo>
                      <a:pt x="273939" y="175691"/>
                    </a:moveTo>
                    <a:lnTo>
                      <a:pt x="273748" y="174421"/>
                    </a:lnTo>
                    <a:lnTo>
                      <a:pt x="272478" y="174421"/>
                    </a:lnTo>
                    <a:lnTo>
                      <a:pt x="273939" y="175691"/>
                    </a:lnTo>
                    <a:close/>
                  </a:path>
                  <a:path w="476885" h="354964">
                    <a:moveTo>
                      <a:pt x="276466" y="81026"/>
                    </a:moveTo>
                    <a:lnTo>
                      <a:pt x="274637" y="81851"/>
                    </a:lnTo>
                    <a:lnTo>
                      <a:pt x="276466" y="81026"/>
                    </a:lnTo>
                    <a:close/>
                  </a:path>
                  <a:path w="476885" h="354964">
                    <a:moveTo>
                      <a:pt x="284314" y="53086"/>
                    </a:moveTo>
                    <a:lnTo>
                      <a:pt x="284187" y="52197"/>
                    </a:lnTo>
                    <a:lnTo>
                      <a:pt x="284251" y="53086"/>
                    </a:lnTo>
                    <a:close/>
                  </a:path>
                  <a:path w="476885" h="354964">
                    <a:moveTo>
                      <a:pt x="290931" y="175666"/>
                    </a:moveTo>
                    <a:close/>
                  </a:path>
                  <a:path w="476885" h="354964">
                    <a:moveTo>
                      <a:pt x="291871" y="175209"/>
                    </a:moveTo>
                    <a:lnTo>
                      <a:pt x="289293" y="175158"/>
                    </a:lnTo>
                    <a:lnTo>
                      <a:pt x="290893" y="175653"/>
                    </a:lnTo>
                    <a:lnTo>
                      <a:pt x="290944" y="175450"/>
                    </a:lnTo>
                    <a:lnTo>
                      <a:pt x="291071" y="175247"/>
                    </a:lnTo>
                    <a:lnTo>
                      <a:pt x="291871" y="175209"/>
                    </a:lnTo>
                    <a:close/>
                  </a:path>
                  <a:path w="476885" h="354964">
                    <a:moveTo>
                      <a:pt x="294779" y="329539"/>
                    </a:moveTo>
                    <a:lnTo>
                      <a:pt x="293890" y="329450"/>
                    </a:lnTo>
                    <a:lnTo>
                      <a:pt x="293420" y="329539"/>
                    </a:lnTo>
                    <a:lnTo>
                      <a:pt x="293090" y="329679"/>
                    </a:lnTo>
                    <a:lnTo>
                      <a:pt x="293636" y="329628"/>
                    </a:lnTo>
                    <a:lnTo>
                      <a:pt x="294182" y="329590"/>
                    </a:lnTo>
                    <a:lnTo>
                      <a:pt x="294779" y="329539"/>
                    </a:lnTo>
                    <a:close/>
                  </a:path>
                  <a:path w="476885" h="354964">
                    <a:moveTo>
                      <a:pt x="294805" y="45300"/>
                    </a:moveTo>
                    <a:lnTo>
                      <a:pt x="294259" y="45516"/>
                    </a:lnTo>
                    <a:lnTo>
                      <a:pt x="294043" y="45745"/>
                    </a:lnTo>
                    <a:lnTo>
                      <a:pt x="293928" y="45974"/>
                    </a:lnTo>
                    <a:lnTo>
                      <a:pt x="294805" y="45300"/>
                    </a:lnTo>
                    <a:close/>
                  </a:path>
                  <a:path w="476885" h="354964">
                    <a:moveTo>
                      <a:pt x="299034" y="44284"/>
                    </a:moveTo>
                    <a:lnTo>
                      <a:pt x="298881" y="44488"/>
                    </a:lnTo>
                    <a:lnTo>
                      <a:pt x="299034" y="44284"/>
                    </a:lnTo>
                    <a:close/>
                  </a:path>
                  <a:path w="476885" h="354964">
                    <a:moveTo>
                      <a:pt x="301129" y="197281"/>
                    </a:moveTo>
                    <a:lnTo>
                      <a:pt x="301040" y="196862"/>
                    </a:lnTo>
                    <a:lnTo>
                      <a:pt x="300939" y="197281"/>
                    </a:lnTo>
                    <a:lnTo>
                      <a:pt x="301129" y="197281"/>
                    </a:lnTo>
                    <a:close/>
                  </a:path>
                  <a:path w="476885" h="354964">
                    <a:moveTo>
                      <a:pt x="301282" y="330784"/>
                    </a:moveTo>
                    <a:lnTo>
                      <a:pt x="300926" y="330885"/>
                    </a:lnTo>
                    <a:lnTo>
                      <a:pt x="301282" y="330784"/>
                    </a:lnTo>
                    <a:close/>
                  </a:path>
                  <a:path w="476885" h="354964">
                    <a:moveTo>
                      <a:pt x="304253" y="179133"/>
                    </a:moveTo>
                    <a:lnTo>
                      <a:pt x="304063" y="178968"/>
                    </a:lnTo>
                    <a:lnTo>
                      <a:pt x="303809" y="178803"/>
                    </a:lnTo>
                    <a:lnTo>
                      <a:pt x="303453" y="178663"/>
                    </a:lnTo>
                    <a:lnTo>
                      <a:pt x="303644" y="178828"/>
                    </a:lnTo>
                    <a:lnTo>
                      <a:pt x="303936" y="178993"/>
                    </a:lnTo>
                    <a:lnTo>
                      <a:pt x="304253" y="179133"/>
                    </a:lnTo>
                    <a:close/>
                  </a:path>
                  <a:path w="476885" h="354964">
                    <a:moveTo>
                      <a:pt x="304622" y="179755"/>
                    </a:moveTo>
                    <a:lnTo>
                      <a:pt x="304596" y="179501"/>
                    </a:lnTo>
                    <a:lnTo>
                      <a:pt x="304241" y="179501"/>
                    </a:lnTo>
                    <a:lnTo>
                      <a:pt x="304622" y="179755"/>
                    </a:lnTo>
                    <a:close/>
                  </a:path>
                  <a:path w="476885" h="354964">
                    <a:moveTo>
                      <a:pt x="304774" y="1739"/>
                    </a:moveTo>
                    <a:lnTo>
                      <a:pt x="304584" y="1524"/>
                    </a:lnTo>
                    <a:lnTo>
                      <a:pt x="303657" y="1397"/>
                    </a:lnTo>
                    <a:lnTo>
                      <a:pt x="303657" y="1651"/>
                    </a:lnTo>
                    <a:lnTo>
                      <a:pt x="304774" y="1739"/>
                    </a:lnTo>
                    <a:close/>
                  </a:path>
                  <a:path w="476885" h="354964">
                    <a:moveTo>
                      <a:pt x="305269" y="1778"/>
                    </a:moveTo>
                    <a:lnTo>
                      <a:pt x="304774" y="1739"/>
                    </a:lnTo>
                    <a:lnTo>
                      <a:pt x="304990" y="1981"/>
                    </a:lnTo>
                    <a:lnTo>
                      <a:pt x="305269" y="1778"/>
                    </a:lnTo>
                    <a:close/>
                  </a:path>
                  <a:path w="476885" h="354964">
                    <a:moveTo>
                      <a:pt x="305422" y="25146"/>
                    </a:moveTo>
                    <a:lnTo>
                      <a:pt x="305269" y="25107"/>
                    </a:lnTo>
                    <a:lnTo>
                      <a:pt x="305003" y="25400"/>
                    </a:lnTo>
                    <a:lnTo>
                      <a:pt x="305422" y="25146"/>
                    </a:lnTo>
                    <a:close/>
                  </a:path>
                  <a:path w="476885" h="354964">
                    <a:moveTo>
                      <a:pt x="310146" y="179755"/>
                    </a:moveTo>
                    <a:lnTo>
                      <a:pt x="310057" y="179501"/>
                    </a:lnTo>
                    <a:lnTo>
                      <a:pt x="308038" y="178231"/>
                    </a:lnTo>
                    <a:lnTo>
                      <a:pt x="306603" y="179501"/>
                    </a:lnTo>
                    <a:lnTo>
                      <a:pt x="309943" y="180771"/>
                    </a:lnTo>
                    <a:lnTo>
                      <a:pt x="310146" y="179755"/>
                    </a:lnTo>
                    <a:close/>
                  </a:path>
                  <a:path w="476885" h="354964">
                    <a:moveTo>
                      <a:pt x="310603" y="199517"/>
                    </a:moveTo>
                    <a:lnTo>
                      <a:pt x="309486" y="198551"/>
                    </a:lnTo>
                    <a:lnTo>
                      <a:pt x="308851" y="198551"/>
                    </a:lnTo>
                    <a:lnTo>
                      <a:pt x="310603" y="199517"/>
                    </a:lnTo>
                    <a:close/>
                  </a:path>
                  <a:path w="476885" h="354964">
                    <a:moveTo>
                      <a:pt x="311150" y="199821"/>
                    </a:moveTo>
                    <a:lnTo>
                      <a:pt x="310603" y="199517"/>
                    </a:lnTo>
                    <a:lnTo>
                      <a:pt x="310946" y="199821"/>
                    </a:lnTo>
                    <a:lnTo>
                      <a:pt x="311150" y="199821"/>
                    </a:lnTo>
                    <a:close/>
                  </a:path>
                  <a:path w="476885" h="354964">
                    <a:moveTo>
                      <a:pt x="312572" y="23926"/>
                    </a:moveTo>
                    <a:lnTo>
                      <a:pt x="312394" y="24117"/>
                    </a:lnTo>
                    <a:lnTo>
                      <a:pt x="312559" y="24015"/>
                    </a:lnTo>
                    <a:close/>
                  </a:path>
                  <a:path w="476885" h="354964">
                    <a:moveTo>
                      <a:pt x="314248" y="180771"/>
                    </a:moveTo>
                    <a:lnTo>
                      <a:pt x="310438" y="178231"/>
                    </a:lnTo>
                    <a:lnTo>
                      <a:pt x="310184" y="179578"/>
                    </a:lnTo>
                    <a:lnTo>
                      <a:pt x="312077" y="180771"/>
                    </a:lnTo>
                    <a:lnTo>
                      <a:pt x="314147" y="180771"/>
                    </a:lnTo>
                    <a:close/>
                  </a:path>
                  <a:path w="476885" h="354964">
                    <a:moveTo>
                      <a:pt x="327317" y="203225"/>
                    </a:moveTo>
                    <a:lnTo>
                      <a:pt x="325056" y="202361"/>
                    </a:lnTo>
                    <a:lnTo>
                      <a:pt x="327126" y="203504"/>
                    </a:lnTo>
                    <a:lnTo>
                      <a:pt x="327317" y="203225"/>
                    </a:lnTo>
                    <a:close/>
                  </a:path>
                  <a:path w="476885" h="354964">
                    <a:moveTo>
                      <a:pt x="328726" y="331711"/>
                    </a:moveTo>
                    <a:lnTo>
                      <a:pt x="326936" y="330631"/>
                    </a:lnTo>
                    <a:lnTo>
                      <a:pt x="324827" y="330631"/>
                    </a:lnTo>
                    <a:lnTo>
                      <a:pt x="328726" y="331711"/>
                    </a:lnTo>
                    <a:close/>
                  </a:path>
                  <a:path w="476885" h="354964">
                    <a:moveTo>
                      <a:pt x="329641" y="204901"/>
                    </a:moveTo>
                    <a:lnTo>
                      <a:pt x="327126" y="203504"/>
                    </a:lnTo>
                    <a:lnTo>
                      <a:pt x="327050" y="203631"/>
                    </a:lnTo>
                    <a:lnTo>
                      <a:pt x="329641" y="204901"/>
                    </a:lnTo>
                    <a:close/>
                  </a:path>
                  <a:path w="476885" h="354964">
                    <a:moveTo>
                      <a:pt x="333959" y="187121"/>
                    </a:moveTo>
                    <a:lnTo>
                      <a:pt x="333006" y="188074"/>
                    </a:lnTo>
                    <a:lnTo>
                      <a:pt x="333908" y="188391"/>
                    </a:lnTo>
                    <a:lnTo>
                      <a:pt x="333959" y="187121"/>
                    </a:lnTo>
                    <a:close/>
                  </a:path>
                  <a:path w="476885" h="354964">
                    <a:moveTo>
                      <a:pt x="335229" y="188391"/>
                    </a:moveTo>
                    <a:lnTo>
                      <a:pt x="334086" y="188391"/>
                    </a:lnTo>
                    <a:lnTo>
                      <a:pt x="333984" y="188683"/>
                    </a:lnTo>
                    <a:lnTo>
                      <a:pt x="335178" y="188963"/>
                    </a:lnTo>
                    <a:lnTo>
                      <a:pt x="335229" y="188391"/>
                    </a:lnTo>
                    <a:close/>
                  </a:path>
                  <a:path w="476885" h="354964">
                    <a:moveTo>
                      <a:pt x="338264" y="189661"/>
                    </a:moveTo>
                    <a:lnTo>
                      <a:pt x="335178" y="188963"/>
                    </a:lnTo>
                    <a:lnTo>
                      <a:pt x="335114" y="189661"/>
                    </a:lnTo>
                    <a:lnTo>
                      <a:pt x="338264" y="189661"/>
                    </a:lnTo>
                    <a:close/>
                  </a:path>
                  <a:path w="476885" h="354964">
                    <a:moveTo>
                      <a:pt x="340804" y="254"/>
                    </a:moveTo>
                    <a:lnTo>
                      <a:pt x="334721" y="127"/>
                    </a:lnTo>
                    <a:lnTo>
                      <a:pt x="338823" y="1028"/>
                    </a:lnTo>
                    <a:lnTo>
                      <a:pt x="340804" y="254"/>
                    </a:lnTo>
                    <a:close/>
                  </a:path>
                  <a:path w="476885" h="354964">
                    <a:moveTo>
                      <a:pt x="340931" y="1498"/>
                    </a:moveTo>
                    <a:lnTo>
                      <a:pt x="338823" y="1028"/>
                    </a:lnTo>
                    <a:lnTo>
                      <a:pt x="338213" y="1270"/>
                    </a:lnTo>
                    <a:lnTo>
                      <a:pt x="340931" y="1498"/>
                    </a:lnTo>
                    <a:close/>
                  </a:path>
                  <a:path w="476885" h="354964">
                    <a:moveTo>
                      <a:pt x="346710" y="192278"/>
                    </a:moveTo>
                    <a:lnTo>
                      <a:pt x="345744" y="191960"/>
                    </a:lnTo>
                    <a:lnTo>
                      <a:pt x="344792" y="191770"/>
                    </a:lnTo>
                    <a:lnTo>
                      <a:pt x="343408" y="191960"/>
                    </a:lnTo>
                    <a:lnTo>
                      <a:pt x="344322" y="192405"/>
                    </a:lnTo>
                    <a:lnTo>
                      <a:pt x="345833" y="192455"/>
                    </a:lnTo>
                    <a:lnTo>
                      <a:pt x="346710" y="192278"/>
                    </a:lnTo>
                    <a:close/>
                  </a:path>
                  <a:path w="476885" h="354964">
                    <a:moveTo>
                      <a:pt x="346748" y="192278"/>
                    </a:moveTo>
                    <a:close/>
                  </a:path>
                  <a:path w="476885" h="354964">
                    <a:moveTo>
                      <a:pt x="350608" y="193471"/>
                    </a:moveTo>
                    <a:lnTo>
                      <a:pt x="349681" y="193471"/>
                    </a:lnTo>
                    <a:lnTo>
                      <a:pt x="350291" y="192201"/>
                    </a:lnTo>
                    <a:lnTo>
                      <a:pt x="349351" y="193471"/>
                    </a:lnTo>
                    <a:lnTo>
                      <a:pt x="346036" y="193471"/>
                    </a:lnTo>
                    <a:lnTo>
                      <a:pt x="348399" y="194741"/>
                    </a:lnTo>
                    <a:lnTo>
                      <a:pt x="347002" y="194741"/>
                    </a:lnTo>
                    <a:lnTo>
                      <a:pt x="348068" y="196011"/>
                    </a:lnTo>
                    <a:lnTo>
                      <a:pt x="350050" y="194741"/>
                    </a:lnTo>
                    <a:lnTo>
                      <a:pt x="350608" y="193471"/>
                    </a:lnTo>
                    <a:close/>
                  </a:path>
                  <a:path w="476885" h="354964">
                    <a:moveTo>
                      <a:pt x="354418" y="195516"/>
                    </a:moveTo>
                    <a:lnTo>
                      <a:pt x="353225" y="194741"/>
                    </a:lnTo>
                    <a:lnTo>
                      <a:pt x="354012" y="196011"/>
                    </a:lnTo>
                    <a:lnTo>
                      <a:pt x="354418" y="195516"/>
                    </a:lnTo>
                    <a:close/>
                  </a:path>
                  <a:path w="476885" h="354964">
                    <a:moveTo>
                      <a:pt x="360121" y="19685"/>
                    </a:moveTo>
                    <a:lnTo>
                      <a:pt x="359816" y="19583"/>
                    </a:lnTo>
                    <a:lnTo>
                      <a:pt x="359803" y="20193"/>
                    </a:lnTo>
                    <a:lnTo>
                      <a:pt x="360108" y="20942"/>
                    </a:lnTo>
                    <a:lnTo>
                      <a:pt x="360121" y="19685"/>
                    </a:lnTo>
                    <a:close/>
                  </a:path>
                  <a:path w="476885" h="354964">
                    <a:moveTo>
                      <a:pt x="360248" y="14732"/>
                    </a:moveTo>
                    <a:lnTo>
                      <a:pt x="359994" y="14097"/>
                    </a:lnTo>
                    <a:lnTo>
                      <a:pt x="359333" y="12446"/>
                    </a:lnTo>
                    <a:lnTo>
                      <a:pt x="359079" y="11811"/>
                    </a:lnTo>
                    <a:lnTo>
                      <a:pt x="357263" y="7239"/>
                    </a:lnTo>
                    <a:lnTo>
                      <a:pt x="352386" y="5334"/>
                    </a:lnTo>
                    <a:lnTo>
                      <a:pt x="348119" y="3810"/>
                    </a:lnTo>
                    <a:lnTo>
                      <a:pt x="345998" y="3048"/>
                    </a:lnTo>
                    <a:lnTo>
                      <a:pt x="344932" y="2667"/>
                    </a:lnTo>
                    <a:lnTo>
                      <a:pt x="344576" y="2540"/>
                    </a:lnTo>
                    <a:lnTo>
                      <a:pt x="344881" y="2413"/>
                    </a:lnTo>
                    <a:lnTo>
                      <a:pt x="345186" y="2286"/>
                    </a:lnTo>
                    <a:lnTo>
                      <a:pt x="346100" y="1905"/>
                    </a:lnTo>
                    <a:lnTo>
                      <a:pt x="341096" y="1524"/>
                    </a:lnTo>
                    <a:lnTo>
                      <a:pt x="337972" y="2286"/>
                    </a:lnTo>
                    <a:lnTo>
                      <a:pt x="336473" y="2159"/>
                    </a:lnTo>
                    <a:lnTo>
                      <a:pt x="334759" y="2413"/>
                    </a:lnTo>
                    <a:lnTo>
                      <a:pt x="334683" y="1778"/>
                    </a:lnTo>
                    <a:lnTo>
                      <a:pt x="335534" y="1524"/>
                    </a:lnTo>
                    <a:lnTo>
                      <a:pt x="333730" y="635"/>
                    </a:lnTo>
                    <a:lnTo>
                      <a:pt x="331114" y="635"/>
                    </a:lnTo>
                    <a:lnTo>
                      <a:pt x="330758" y="508"/>
                    </a:lnTo>
                    <a:lnTo>
                      <a:pt x="332130" y="254"/>
                    </a:lnTo>
                    <a:lnTo>
                      <a:pt x="330085" y="508"/>
                    </a:lnTo>
                    <a:lnTo>
                      <a:pt x="326428" y="381"/>
                    </a:lnTo>
                    <a:lnTo>
                      <a:pt x="325132" y="381"/>
                    </a:lnTo>
                    <a:lnTo>
                      <a:pt x="321132" y="0"/>
                    </a:lnTo>
                    <a:lnTo>
                      <a:pt x="319201" y="0"/>
                    </a:lnTo>
                    <a:lnTo>
                      <a:pt x="317144" y="508"/>
                    </a:lnTo>
                    <a:lnTo>
                      <a:pt x="316877" y="1143"/>
                    </a:lnTo>
                    <a:lnTo>
                      <a:pt x="318808" y="635"/>
                    </a:lnTo>
                    <a:lnTo>
                      <a:pt x="318541" y="1143"/>
                    </a:lnTo>
                    <a:lnTo>
                      <a:pt x="314502" y="2667"/>
                    </a:lnTo>
                    <a:lnTo>
                      <a:pt x="314528" y="2413"/>
                    </a:lnTo>
                    <a:lnTo>
                      <a:pt x="314553" y="2286"/>
                    </a:lnTo>
                    <a:lnTo>
                      <a:pt x="314566" y="2159"/>
                    </a:lnTo>
                    <a:lnTo>
                      <a:pt x="314629" y="1651"/>
                    </a:lnTo>
                    <a:lnTo>
                      <a:pt x="314794" y="381"/>
                    </a:lnTo>
                    <a:lnTo>
                      <a:pt x="311048" y="1651"/>
                    </a:lnTo>
                    <a:lnTo>
                      <a:pt x="311759" y="762"/>
                    </a:lnTo>
                    <a:lnTo>
                      <a:pt x="310591" y="1397"/>
                    </a:lnTo>
                    <a:lnTo>
                      <a:pt x="310134" y="2159"/>
                    </a:lnTo>
                    <a:lnTo>
                      <a:pt x="308038" y="1778"/>
                    </a:lnTo>
                    <a:lnTo>
                      <a:pt x="307581" y="889"/>
                    </a:lnTo>
                    <a:lnTo>
                      <a:pt x="309664" y="889"/>
                    </a:lnTo>
                    <a:lnTo>
                      <a:pt x="310591" y="254"/>
                    </a:lnTo>
                    <a:lnTo>
                      <a:pt x="309194" y="381"/>
                    </a:lnTo>
                    <a:lnTo>
                      <a:pt x="305714" y="1016"/>
                    </a:lnTo>
                    <a:lnTo>
                      <a:pt x="306895" y="1778"/>
                    </a:lnTo>
                    <a:lnTo>
                      <a:pt x="305282" y="2286"/>
                    </a:lnTo>
                    <a:lnTo>
                      <a:pt x="304990" y="1981"/>
                    </a:lnTo>
                    <a:lnTo>
                      <a:pt x="304368" y="2413"/>
                    </a:lnTo>
                    <a:lnTo>
                      <a:pt x="302056" y="2159"/>
                    </a:lnTo>
                    <a:lnTo>
                      <a:pt x="295910" y="3048"/>
                    </a:lnTo>
                    <a:lnTo>
                      <a:pt x="295897" y="2794"/>
                    </a:lnTo>
                    <a:lnTo>
                      <a:pt x="295770" y="2667"/>
                    </a:lnTo>
                    <a:lnTo>
                      <a:pt x="295871" y="2286"/>
                    </a:lnTo>
                    <a:lnTo>
                      <a:pt x="293878" y="3810"/>
                    </a:lnTo>
                    <a:lnTo>
                      <a:pt x="293789" y="1778"/>
                    </a:lnTo>
                    <a:lnTo>
                      <a:pt x="290842" y="2540"/>
                    </a:lnTo>
                    <a:lnTo>
                      <a:pt x="284581" y="4064"/>
                    </a:lnTo>
                    <a:lnTo>
                      <a:pt x="277977" y="5842"/>
                    </a:lnTo>
                    <a:lnTo>
                      <a:pt x="271386" y="7493"/>
                    </a:lnTo>
                    <a:lnTo>
                      <a:pt x="265214" y="8890"/>
                    </a:lnTo>
                    <a:lnTo>
                      <a:pt x="263804" y="10414"/>
                    </a:lnTo>
                    <a:lnTo>
                      <a:pt x="261366" y="11049"/>
                    </a:lnTo>
                    <a:lnTo>
                      <a:pt x="258991" y="11811"/>
                    </a:lnTo>
                    <a:lnTo>
                      <a:pt x="258889" y="11557"/>
                    </a:lnTo>
                    <a:lnTo>
                      <a:pt x="258775" y="11303"/>
                    </a:lnTo>
                    <a:lnTo>
                      <a:pt x="256438" y="11303"/>
                    </a:lnTo>
                    <a:lnTo>
                      <a:pt x="255905" y="11303"/>
                    </a:lnTo>
                    <a:lnTo>
                      <a:pt x="255790" y="11557"/>
                    </a:lnTo>
                    <a:lnTo>
                      <a:pt x="255498" y="11049"/>
                    </a:lnTo>
                    <a:lnTo>
                      <a:pt x="250456" y="12446"/>
                    </a:lnTo>
                    <a:lnTo>
                      <a:pt x="253606" y="10541"/>
                    </a:lnTo>
                    <a:lnTo>
                      <a:pt x="245694" y="12446"/>
                    </a:lnTo>
                    <a:lnTo>
                      <a:pt x="243928" y="12827"/>
                    </a:lnTo>
                    <a:lnTo>
                      <a:pt x="245008" y="13970"/>
                    </a:lnTo>
                    <a:lnTo>
                      <a:pt x="242976" y="14097"/>
                    </a:lnTo>
                    <a:lnTo>
                      <a:pt x="242468" y="13716"/>
                    </a:lnTo>
                    <a:lnTo>
                      <a:pt x="243586" y="13589"/>
                    </a:lnTo>
                    <a:lnTo>
                      <a:pt x="243293" y="13081"/>
                    </a:lnTo>
                    <a:lnTo>
                      <a:pt x="237185" y="13462"/>
                    </a:lnTo>
                    <a:lnTo>
                      <a:pt x="237401" y="17907"/>
                    </a:lnTo>
                    <a:lnTo>
                      <a:pt x="231940" y="18542"/>
                    </a:lnTo>
                    <a:lnTo>
                      <a:pt x="232244" y="18288"/>
                    </a:lnTo>
                    <a:lnTo>
                      <a:pt x="231851" y="18542"/>
                    </a:lnTo>
                    <a:lnTo>
                      <a:pt x="231673" y="18745"/>
                    </a:lnTo>
                    <a:lnTo>
                      <a:pt x="232359" y="18923"/>
                    </a:lnTo>
                    <a:lnTo>
                      <a:pt x="232562" y="20320"/>
                    </a:lnTo>
                    <a:lnTo>
                      <a:pt x="230733" y="20218"/>
                    </a:lnTo>
                    <a:lnTo>
                      <a:pt x="230568" y="19113"/>
                    </a:lnTo>
                    <a:lnTo>
                      <a:pt x="229692" y="19304"/>
                    </a:lnTo>
                    <a:lnTo>
                      <a:pt x="229704" y="19431"/>
                    </a:lnTo>
                    <a:lnTo>
                      <a:pt x="229831" y="19685"/>
                    </a:lnTo>
                    <a:lnTo>
                      <a:pt x="230733" y="20828"/>
                    </a:lnTo>
                    <a:lnTo>
                      <a:pt x="230784" y="20955"/>
                    </a:lnTo>
                    <a:lnTo>
                      <a:pt x="230860" y="21082"/>
                    </a:lnTo>
                    <a:lnTo>
                      <a:pt x="358635" y="21082"/>
                    </a:lnTo>
                    <a:lnTo>
                      <a:pt x="358813" y="20320"/>
                    </a:lnTo>
                    <a:lnTo>
                      <a:pt x="359156" y="18796"/>
                    </a:lnTo>
                    <a:lnTo>
                      <a:pt x="359384" y="18796"/>
                    </a:lnTo>
                    <a:lnTo>
                      <a:pt x="358648" y="17272"/>
                    </a:lnTo>
                    <a:lnTo>
                      <a:pt x="359435" y="16891"/>
                    </a:lnTo>
                    <a:lnTo>
                      <a:pt x="359524" y="15240"/>
                    </a:lnTo>
                    <a:lnTo>
                      <a:pt x="360248" y="14732"/>
                    </a:lnTo>
                    <a:close/>
                  </a:path>
                  <a:path w="476885" h="354964">
                    <a:moveTo>
                      <a:pt x="360260" y="18161"/>
                    </a:moveTo>
                    <a:lnTo>
                      <a:pt x="359435" y="19431"/>
                    </a:lnTo>
                    <a:lnTo>
                      <a:pt x="359816" y="19583"/>
                    </a:lnTo>
                    <a:lnTo>
                      <a:pt x="360260" y="18161"/>
                    </a:lnTo>
                    <a:close/>
                  </a:path>
                  <a:path w="476885" h="354964">
                    <a:moveTo>
                      <a:pt x="360997" y="23114"/>
                    </a:moveTo>
                    <a:lnTo>
                      <a:pt x="360845" y="22733"/>
                    </a:lnTo>
                    <a:lnTo>
                      <a:pt x="360108" y="20942"/>
                    </a:lnTo>
                    <a:lnTo>
                      <a:pt x="359346" y="22733"/>
                    </a:lnTo>
                    <a:lnTo>
                      <a:pt x="358851" y="21717"/>
                    </a:lnTo>
                    <a:lnTo>
                      <a:pt x="358787" y="21590"/>
                    </a:lnTo>
                    <a:lnTo>
                      <a:pt x="358724" y="21463"/>
                    </a:lnTo>
                    <a:lnTo>
                      <a:pt x="358609" y="21209"/>
                    </a:lnTo>
                    <a:lnTo>
                      <a:pt x="230886" y="21209"/>
                    </a:lnTo>
                    <a:lnTo>
                      <a:pt x="229438" y="21209"/>
                    </a:lnTo>
                    <a:lnTo>
                      <a:pt x="228981" y="21971"/>
                    </a:lnTo>
                    <a:lnTo>
                      <a:pt x="227914" y="22352"/>
                    </a:lnTo>
                    <a:lnTo>
                      <a:pt x="225831" y="22098"/>
                    </a:lnTo>
                    <a:lnTo>
                      <a:pt x="223329" y="23368"/>
                    </a:lnTo>
                    <a:lnTo>
                      <a:pt x="221640" y="22733"/>
                    </a:lnTo>
                    <a:lnTo>
                      <a:pt x="220853" y="23368"/>
                    </a:lnTo>
                    <a:lnTo>
                      <a:pt x="220205" y="25019"/>
                    </a:lnTo>
                    <a:lnTo>
                      <a:pt x="218274" y="25654"/>
                    </a:lnTo>
                    <a:lnTo>
                      <a:pt x="216573" y="25019"/>
                    </a:lnTo>
                    <a:lnTo>
                      <a:pt x="218313" y="24511"/>
                    </a:lnTo>
                    <a:lnTo>
                      <a:pt x="216306" y="24638"/>
                    </a:lnTo>
                    <a:lnTo>
                      <a:pt x="216217" y="25527"/>
                    </a:lnTo>
                    <a:lnTo>
                      <a:pt x="214630" y="25908"/>
                    </a:lnTo>
                    <a:lnTo>
                      <a:pt x="214744" y="25654"/>
                    </a:lnTo>
                    <a:lnTo>
                      <a:pt x="214757" y="25146"/>
                    </a:lnTo>
                    <a:lnTo>
                      <a:pt x="213080" y="25654"/>
                    </a:lnTo>
                    <a:lnTo>
                      <a:pt x="213677" y="26670"/>
                    </a:lnTo>
                    <a:lnTo>
                      <a:pt x="211455" y="26797"/>
                    </a:lnTo>
                    <a:lnTo>
                      <a:pt x="212394" y="25654"/>
                    </a:lnTo>
                    <a:lnTo>
                      <a:pt x="210947" y="26416"/>
                    </a:lnTo>
                    <a:lnTo>
                      <a:pt x="210273" y="26543"/>
                    </a:lnTo>
                    <a:lnTo>
                      <a:pt x="208102" y="27051"/>
                    </a:lnTo>
                    <a:lnTo>
                      <a:pt x="208026" y="26543"/>
                    </a:lnTo>
                    <a:lnTo>
                      <a:pt x="208902" y="26416"/>
                    </a:lnTo>
                    <a:lnTo>
                      <a:pt x="209562" y="26289"/>
                    </a:lnTo>
                    <a:lnTo>
                      <a:pt x="208064" y="25527"/>
                    </a:lnTo>
                    <a:lnTo>
                      <a:pt x="207708" y="27432"/>
                    </a:lnTo>
                    <a:lnTo>
                      <a:pt x="207048" y="27432"/>
                    </a:lnTo>
                    <a:lnTo>
                      <a:pt x="207327" y="27686"/>
                    </a:lnTo>
                    <a:lnTo>
                      <a:pt x="208851" y="27432"/>
                    </a:lnTo>
                    <a:lnTo>
                      <a:pt x="208356" y="28448"/>
                    </a:lnTo>
                    <a:lnTo>
                      <a:pt x="207251" y="28575"/>
                    </a:lnTo>
                    <a:lnTo>
                      <a:pt x="206387" y="30099"/>
                    </a:lnTo>
                    <a:lnTo>
                      <a:pt x="205371" y="29464"/>
                    </a:lnTo>
                    <a:lnTo>
                      <a:pt x="206311" y="28321"/>
                    </a:lnTo>
                    <a:lnTo>
                      <a:pt x="204266" y="29591"/>
                    </a:lnTo>
                    <a:lnTo>
                      <a:pt x="205409" y="29718"/>
                    </a:lnTo>
                    <a:lnTo>
                      <a:pt x="202882" y="30086"/>
                    </a:lnTo>
                    <a:lnTo>
                      <a:pt x="202780" y="29718"/>
                    </a:lnTo>
                    <a:lnTo>
                      <a:pt x="201472" y="31115"/>
                    </a:lnTo>
                    <a:lnTo>
                      <a:pt x="199097" y="30861"/>
                    </a:lnTo>
                    <a:lnTo>
                      <a:pt x="196697" y="31623"/>
                    </a:lnTo>
                    <a:lnTo>
                      <a:pt x="197078" y="31242"/>
                    </a:lnTo>
                    <a:lnTo>
                      <a:pt x="196202" y="31750"/>
                    </a:lnTo>
                    <a:lnTo>
                      <a:pt x="195897" y="32639"/>
                    </a:lnTo>
                    <a:lnTo>
                      <a:pt x="195364" y="32766"/>
                    </a:lnTo>
                    <a:lnTo>
                      <a:pt x="196850" y="32766"/>
                    </a:lnTo>
                    <a:lnTo>
                      <a:pt x="196646" y="33020"/>
                    </a:lnTo>
                    <a:lnTo>
                      <a:pt x="196608" y="33274"/>
                    </a:lnTo>
                    <a:lnTo>
                      <a:pt x="196900" y="33782"/>
                    </a:lnTo>
                    <a:lnTo>
                      <a:pt x="194716" y="33020"/>
                    </a:lnTo>
                    <a:lnTo>
                      <a:pt x="194627" y="36068"/>
                    </a:lnTo>
                    <a:lnTo>
                      <a:pt x="191477" y="36195"/>
                    </a:lnTo>
                    <a:lnTo>
                      <a:pt x="191389" y="35814"/>
                    </a:lnTo>
                    <a:lnTo>
                      <a:pt x="191795" y="35242"/>
                    </a:lnTo>
                    <a:lnTo>
                      <a:pt x="191350" y="35560"/>
                    </a:lnTo>
                    <a:lnTo>
                      <a:pt x="189725" y="36576"/>
                    </a:lnTo>
                    <a:lnTo>
                      <a:pt x="189928" y="35306"/>
                    </a:lnTo>
                    <a:lnTo>
                      <a:pt x="187680" y="36449"/>
                    </a:lnTo>
                    <a:lnTo>
                      <a:pt x="189344" y="36830"/>
                    </a:lnTo>
                    <a:lnTo>
                      <a:pt x="186905" y="37211"/>
                    </a:lnTo>
                    <a:lnTo>
                      <a:pt x="187464" y="36728"/>
                    </a:lnTo>
                    <a:lnTo>
                      <a:pt x="185915" y="36830"/>
                    </a:lnTo>
                    <a:lnTo>
                      <a:pt x="183730" y="38227"/>
                    </a:lnTo>
                    <a:lnTo>
                      <a:pt x="182867" y="37084"/>
                    </a:lnTo>
                    <a:lnTo>
                      <a:pt x="182892" y="36436"/>
                    </a:lnTo>
                    <a:lnTo>
                      <a:pt x="182105" y="37084"/>
                    </a:lnTo>
                    <a:lnTo>
                      <a:pt x="182168" y="36423"/>
                    </a:lnTo>
                    <a:lnTo>
                      <a:pt x="180251" y="36830"/>
                    </a:lnTo>
                    <a:lnTo>
                      <a:pt x="179158" y="37084"/>
                    </a:lnTo>
                    <a:lnTo>
                      <a:pt x="179768" y="37846"/>
                    </a:lnTo>
                    <a:lnTo>
                      <a:pt x="177152" y="41656"/>
                    </a:lnTo>
                    <a:lnTo>
                      <a:pt x="178066" y="39370"/>
                    </a:lnTo>
                    <a:lnTo>
                      <a:pt x="178269" y="38862"/>
                    </a:lnTo>
                    <a:lnTo>
                      <a:pt x="178828" y="37465"/>
                    </a:lnTo>
                    <a:lnTo>
                      <a:pt x="179387" y="36068"/>
                    </a:lnTo>
                    <a:lnTo>
                      <a:pt x="176961" y="37096"/>
                    </a:lnTo>
                    <a:lnTo>
                      <a:pt x="176961" y="37465"/>
                    </a:lnTo>
                    <a:lnTo>
                      <a:pt x="175818" y="38481"/>
                    </a:lnTo>
                    <a:lnTo>
                      <a:pt x="174294" y="38862"/>
                    </a:lnTo>
                    <a:lnTo>
                      <a:pt x="176961" y="37465"/>
                    </a:lnTo>
                    <a:lnTo>
                      <a:pt x="176961" y="37096"/>
                    </a:lnTo>
                    <a:lnTo>
                      <a:pt x="176060" y="37465"/>
                    </a:lnTo>
                    <a:lnTo>
                      <a:pt x="174180" y="38785"/>
                    </a:lnTo>
                    <a:lnTo>
                      <a:pt x="173482" y="38227"/>
                    </a:lnTo>
                    <a:lnTo>
                      <a:pt x="171450" y="39370"/>
                    </a:lnTo>
                    <a:lnTo>
                      <a:pt x="170726" y="39243"/>
                    </a:lnTo>
                    <a:lnTo>
                      <a:pt x="169341" y="39116"/>
                    </a:lnTo>
                    <a:lnTo>
                      <a:pt x="168871" y="40132"/>
                    </a:lnTo>
                    <a:lnTo>
                      <a:pt x="167043" y="40640"/>
                    </a:lnTo>
                    <a:lnTo>
                      <a:pt x="164884" y="41910"/>
                    </a:lnTo>
                    <a:lnTo>
                      <a:pt x="163512" y="42037"/>
                    </a:lnTo>
                    <a:lnTo>
                      <a:pt x="163830" y="42164"/>
                    </a:lnTo>
                    <a:lnTo>
                      <a:pt x="163944" y="42672"/>
                    </a:lnTo>
                    <a:lnTo>
                      <a:pt x="161480" y="43815"/>
                    </a:lnTo>
                    <a:lnTo>
                      <a:pt x="161074" y="45085"/>
                    </a:lnTo>
                    <a:lnTo>
                      <a:pt x="158470" y="45720"/>
                    </a:lnTo>
                    <a:lnTo>
                      <a:pt x="158038" y="45212"/>
                    </a:lnTo>
                    <a:lnTo>
                      <a:pt x="157835" y="44958"/>
                    </a:lnTo>
                    <a:lnTo>
                      <a:pt x="159346" y="44577"/>
                    </a:lnTo>
                    <a:lnTo>
                      <a:pt x="160388" y="44069"/>
                    </a:lnTo>
                    <a:lnTo>
                      <a:pt x="158534" y="43942"/>
                    </a:lnTo>
                    <a:lnTo>
                      <a:pt x="158686" y="44577"/>
                    </a:lnTo>
                    <a:lnTo>
                      <a:pt x="156083" y="45212"/>
                    </a:lnTo>
                    <a:lnTo>
                      <a:pt x="155829" y="44754"/>
                    </a:lnTo>
                    <a:lnTo>
                      <a:pt x="155117" y="45085"/>
                    </a:lnTo>
                    <a:lnTo>
                      <a:pt x="155117" y="46355"/>
                    </a:lnTo>
                    <a:lnTo>
                      <a:pt x="152908" y="45466"/>
                    </a:lnTo>
                    <a:lnTo>
                      <a:pt x="151345" y="46482"/>
                    </a:lnTo>
                    <a:lnTo>
                      <a:pt x="147320" y="47879"/>
                    </a:lnTo>
                    <a:lnTo>
                      <a:pt x="147193" y="49911"/>
                    </a:lnTo>
                    <a:lnTo>
                      <a:pt x="145478" y="51689"/>
                    </a:lnTo>
                    <a:lnTo>
                      <a:pt x="144754" y="51562"/>
                    </a:lnTo>
                    <a:lnTo>
                      <a:pt x="144462" y="51308"/>
                    </a:lnTo>
                    <a:lnTo>
                      <a:pt x="144602" y="50800"/>
                    </a:lnTo>
                    <a:lnTo>
                      <a:pt x="145783" y="51054"/>
                    </a:lnTo>
                    <a:lnTo>
                      <a:pt x="145554" y="50800"/>
                    </a:lnTo>
                    <a:lnTo>
                      <a:pt x="145681" y="50165"/>
                    </a:lnTo>
                    <a:lnTo>
                      <a:pt x="144373" y="50800"/>
                    </a:lnTo>
                    <a:lnTo>
                      <a:pt x="143002" y="50304"/>
                    </a:lnTo>
                    <a:lnTo>
                      <a:pt x="142684" y="50546"/>
                    </a:lnTo>
                    <a:lnTo>
                      <a:pt x="139712" y="51435"/>
                    </a:lnTo>
                    <a:lnTo>
                      <a:pt x="140296" y="52070"/>
                    </a:lnTo>
                    <a:lnTo>
                      <a:pt x="141389" y="51816"/>
                    </a:lnTo>
                    <a:lnTo>
                      <a:pt x="140042" y="52832"/>
                    </a:lnTo>
                    <a:lnTo>
                      <a:pt x="138836" y="53467"/>
                    </a:lnTo>
                    <a:lnTo>
                      <a:pt x="138163" y="53594"/>
                    </a:lnTo>
                    <a:lnTo>
                      <a:pt x="136474" y="54102"/>
                    </a:lnTo>
                    <a:lnTo>
                      <a:pt x="133375" y="55245"/>
                    </a:lnTo>
                    <a:lnTo>
                      <a:pt x="133375" y="56388"/>
                    </a:lnTo>
                    <a:lnTo>
                      <a:pt x="131330" y="56515"/>
                    </a:lnTo>
                    <a:lnTo>
                      <a:pt x="131749" y="56388"/>
                    </a:lnTo>
                    <a:lnTo>
                      <a:pt x="131622" y="55880"/>
                    </a:lnTo>
                    <a:lnTo>
                      <a:pt x="133375" y="56388"/>
                    </a:lnTo>
                    <a:lnTo>
                      <a:pt x="133375" y="55245"/>
                    </a:lnTo>
                    <a:lnTo>
                      <a:pt x="132194" y="55676"/>
                    </a:lnTo>
                    <a:lnTo>
                      <a:pt x="131406" y="54991"/>
                    </a:lnTo>
                    <a:lnTo>
                      <a:pt x="130911" y="56642"/>
                    </a:lnTo>
                    <a:lnTo>
                      <a:pt x="130302" y="57023"/>
                    </a:lnTo>
                    <a:lnTo>
                      <a:pt x="129590" y="57023"/>
                    </a:lnTo>
                    <a:lnTo>
                      <a:pt x="127889" y="57531"/>
                    </a:lnTo>
                    <a:lnTo>
                      <a:pt x="127609" y="57277"/>
                    </a:lnTo>
                    <a:lnTo>
                      <a:pt x="127139" y="57785"/>
                    </a:lnTo>
                    <a:lnTo>
                      <a:pt x="125653" y="58039"/>
                    </a:lnTo>
                    <a:lnTo>
                      <a:pt x="125196" y="57658"/>
                    </a:lnTo>
                    <a:lnTo>
                      <a:pt x="124409" y="58166"/>
                    </a:lnTo>
                    <a:lnTo>
                      <a:pt x="125374" y="58293"/>
                    </a:lnTo>
                    <a:lnTo>
                      <a:pt x="125247" y="58801"/>
                    </a:lnTo>
                    <a:lnTo>
                      <a:pt x="122301" y="59817"/>
                    </a:lnTo>
                    <a:lnTo>
                      <a:pt x="121780" y="59055"/>
                    </a:lnTo>
                    <a:lnTo>
                      <a:pt x="121170" y="58026"/>
                    </a:lnTo>
                    <a:lnTo>
                      <a:pt x="121221" y="57785"/>
                    </a:lnTo>
                    <a:lnTo>
                      <a:pt x="121462" y="57531"/>
                    </a:lnTo>
                    <a:lnTo>
                      <a:pt x="120548" y="58420"/>
                    </a:lnTo>
                    <a:lnTo>
                      <a:pt x="121691" y="59182"/>
                    </a:lnTo>
                    <a:lnTo>
                      <a:pt x="120002" y="59817"/>
                    </a:lnTo>
                    <a:lnTo>
                      <a:pt x="120548" y="58420"/>
                    </a:lnTo>
                    <a:lnTo>
                      <a:pt x="117475" y="59817"/>
                    </a:lnTo>
                    <a:lnTo>
                      <a:pt x="117665" y="59436"/>
                    </a:lnTo>
                    <a:lnTo>
                      <a:pt x="118313" y="58166"/>
                    </a:lnTo>
                    <a:lnTo>
                      <a:pt x="118313" y="58026"/>
                    </a:lnTo>
                    <a:lnTo>
                      <a:pt x="117132" y="57658"/>
                    </a:lnTo>
                    <a:lnTo>
                      <a:pt x="114414" y="58801"/>
                    </a:lnTo>
                    <a:lnTo>
                      <a:pt x="113030" y="59690"/>
                    </a:lnTo>
                    <a:lnTo>
                      <a:pt x="112433" y="60833"/>
                    </a:lnTo>
                    <a:lnTo>
                      <a:pt x="114833" y="59436"/>
                    </a:lnTo>
                    <a:lnTo>
                      <a:pt x="115074" y="60325"/>
                    </a:lnTo>
                    <a:lnTo>
                      <a:pt x="110998" y="62357"/>
                    </a:lnTo>
                    <a:lnTo>
                      <a:pt x="111671" y="64770"/>
                    </a:lnTo>
                    <a:lnTo>
                      <a:pt x="108432" y="65659"/>
                    </a:lnTo>
                    <a:lnTo>
                      <a:pt x="109334" y="65532"/>
                    </a:lnTo>
                    <a:lnTo>
                      <a:pt x="107607" y="66802"/>
                    </a:lnTo>
                    <a:lnTo>
                      <a:pt x="107772" y="66548"/>
                    </a:lnTo>
                    <a:lnTo>
                      <a:pt x="107581" y="66802"/>
                    </a:lnTo>
                    <a:lnTo>
                      <a:pt x="106946" y="67691"/>
                    </a:lnTo>
                    <a:lnTo>
                      <a:pt x="106959" y="67564"/>
                    </a:lnTo>
                    <a:lnTo>
                      <a:pt x="107048" y="66421"/>
                    </a:lnTo>
                    <a:lnTo>
                      <a:pt x="103632" y="65786"/>
                    </a:lnTo>
                    <a:lnTo>
                      <a:pt x="100584" y="67310"/>
                    </a:lnTo>
                    <a:lnTo>
                      <a:pt x="100533" y="67945"/>
                    </a:lnTo>
                    <a:lnTo>
                      <a:pt x="102755" y="67564"/>
                    </a:lnTo>
                    <a:lnTo>
                      <a:pt x="102577" y="68580"/>
                    </a:lnTo>
                    <a:lnTo>
                      <a:pt x="100558" y="69596"/>
                    </a:lnTo>
                    <a:lnTo>
                      <a:pt x="100380" y="69596"/>
                    </a:lnTo>
                    <a:lnTo>
                      <a:pt x="100533" y="69342"/>
                    </a:lnTo>
                    <a:lnTo>
                      <a:pt x="100749" y="69088"/>
                    </a:lnTo>
                    <a:lnTo>
                      <a:pt x="99034" y="70231"/>
                    </a:lnTo>
                    <a:lnTo>
                      <a:pt x="96710" y="69215"/>
                    </a:lnTo>
                    <a:lnTo>
                      <a:pt x="96672" y="70612"/>
                    </a:lnTo>
                    <a:lnTo>
                      <a:pt x="94132" y="69850"/>
                    </a:lnTo>
                    <a:lnTo>
                      <a:pt x="95161" y="70231"/>
                    </a:lnTo>
                    <a:lnTo>
                      <a:pt x="95123" y="70866"/>
                    </a:lnTo>
                    <a:lnTo>
                      <a:pt x="93091" y="71882"/>
                    </a:lnTo>
                    <a:lnTo>
                      <a:pt x="92748" y="72263"/>
                    </a:lnTo>
                    <a:lnTo>
                      <a:pt x="90868" y="73787"/>
                    </a:lnTo>
                    <a:lnTo>
                      <a:pt x="88455" y="73406"/>
                    </a:lnTo>
                    <a:lnTo>
                      <a:pt x="90347" y="74295"/>
                    </a:lnTo>
                    <a:lnTo>
                      <a:pt x="88747" y="75184"/>
                    </a:lnTo>
                    <a:lnTo>
                      <a:pt x="88036" y="73533"/>
                    </a:lnTo>
                    <a:lnTo>
                      <a:pt x="84975" y="76073"/>
                    </a:lnTo>
                    <a:lnTo>
                      <a:pt x="84645" y="75184"/>
                    </a:lnTo>
                    <a:lnTo>
                      <a:pt x="83972" y="75438"/>
                    </a:lnTo>
                    <a:lnTo>
                      <a:pt x="82550" y="75438"/>
                    </a:lnTo>
                    <a:lnTo>
                      <a:pt x="82435" y="75057"/>
                    </a:lnTo>
                    <a:lnTo>
                      <a:pt x="82765" y="76200"/>
                    </a:lnTo>
                    <a:lnTo>
                      <a:pt x="82918" y="76708"/>
                    </a:lnTo>
                    <a:lnTo>
                      <a:pt x="80416" y="77597"/>
                    </a:lnTo>
                    <a:lnTo>
                      <a:pt x="78663" y="78740"/>
                    </a:lnTo>
                    <a:lnTo>
                      <a:pt x="78206" y="76581"/>
                    </a:lnTo>
                    <a:lnTo>
                      <a:pt x="76682" y="79883"/>
                    </a:lnTo>
                    <a:lnTo>
                      <a:pt x="75044" y="78359"/>
                    </a:lnTo>
                    <a:lnTo>
                      <a:pt x="75298" y="79883"/>
                    </a:lnTo>
                    <a:lnTo>
                      <a:pt x="71945" y="80391"/>
                    </a:lnTo>
                    <a:lnTo>
                      <a:pt x="72136" y="81661"/>
                    </a:lnTo>
                    <a:lnTo>
                      <a:pt x="70726" y="82423"/>
                    </a:lnTo>
                    <a:lnTo>
                      <a:pt x="70472" y="81661"/>
                    </a:lnTo>
                    <a:lnTo>
                      <a:pt x="70307" y="81153"/>
                    </a:lnTo>
                    <a:lnTo>
                      <a:pt x="69735" y="80899"/>
                    </a:lnTo>
                    <a:lnTo>
                      <a:pt x="69291" y="81661"/>
                    </a:lnTo>
                    <a:lnTo>
                      <a:pt x="68275" y="81280"/>
                    </a:lnTo>
                    <a:lnTo>
                      <a:pt x="65544" y="82550"/>
                    </a:lnTo>
                    <a:lnTo>
                      <a:pt x="63728" y="82804"/>
                    </a:lnTo>
                    <a:lnTo>
                      <a:pt x="62801" y="84709"/>
                    </a:lnTo>
                    <a:lnTo>
                      <a:pt x="61988" y="84455"/>
                    </a:lnTo>
                    <a:lnTo>
                      <a:pt x="61899" y="84836"/>
                    </a:lnTo>
                    <a:lnTo>
                      <a:pt x="60744" y="85598"/>
                    </a:lnTo>
                    <a:lnTo>
                      <a:pt x="61722" y="85725"/>
                    </a:lnTo>
                    <a:lnTo>
                      <a:pt x="60883" y="85979"/>
                    </a:lnTo>
                    <a:lnTo>
                      <a:pt x="61429" y="87376"/>
                    </a:lnTo>
                    <a:lnTo>
                      <a:pt x="59918" y="86868"/>
                    </a:lnTo>
                    <a:lnTo>
                      <a:pt x="58572" y="88138"/>
                    </a:lnTo>
                    <a:lnTo>
                      <a:pt x="58102" y="88138"/>
                    </a:lnTo>
                    <a:lnTo>
                      <a:pt x="58064" y="87884"/>
                    </a:lnTo>
                    <a:lnTo>
                      <a:pt x="58051" y="87757"/>
                    </a:lnTo>
                    <a:lnTo>
                      <a:pt x="58318" y="87503"/>
                    </a:lnTo>
                    <a:lnTo>
                      <a:pt x="57505" y="87884"/>
                    </a:lnTo>
                    <a:lnTo>
                      <a:pt x="57518" y="86995"/>
                    </a:lnTo>
                    <a:lnTo>
                      <a:pt x="55143" y="90551"/>
                    </a:lnTo>
                    <a:lnTo>
                      <a:pt x="57569" y="90043"/>
                    </a:lnTo>
                    <a:lnTo>
                      <a:pt x="57962" y="90424"/>
                    </a:lnTo>
                    <a:lnTo>
                      <a:pt x="56908" y="91440"/>
                    </a:lnTo>
                    <a:lnTo>
                      <a:pt x="56019" y="91694"/>
                    </a:lnTo>
                    <a:lnTo>
                      <a:pt x="54978" y="90678"/>
                    </a:lnTo>
                    <a:lnTo>
                      <a:pt x="54660" y="92329"/>
                    </a:lnTo>
                    <a:lnTo>
                      <a:pt x="54546" y="92519"/>
                    </a:lnTo>
                    <a:lnTo>
                      <a:pt x="53505" y="93218"/>
                    </a:lnTo>
                    <a:lnTo>
                      <a:pt x="53276" y="93091"/>
                    </a:lnTo>
                    <a:lnTo>
                      <a:pt x="52616" y="92710"/>
                    </a:lnTo>
                    <a:lnTo>
                      <a:pt x="51562" y="93091"/>
                    </a:lnTo>
                    <a:lnTo>
                      <a:pt x="52425" y="92519"/>
                    </a:lnTo>
                    <a:lnTo>
                      <a:pt x="52552" y="92075"/>
                    </a:lnTo>
                    <a:lnTo>
                      <a:pt x="52628" y="91059"/>
                    </a:lnTo>
                    <a:lnTo>
                      <a:pt x="52717" y="89789"/>
                    </a:lnTo>
                    <a:lnTo>
                      <a:pt x="50101" y="91059"/>
                    </a:lnTo>
                    <a:lnTo>
                      <a:pt x="51409" y="90170"/>
                    </a:lnTo>
                    <a:lnTo>
                      <a:pt x="51777" y="89281"/>
                    </a:lnTo>
                    <a:lnTo>
                      <a:pt x="52019" y="89027"/>
                    </a:lnTo>
                    <a:lnTo>
                      <a:pt x="52133" y="88900"/>
                    </a:lnTo>
                    <a:lnTo>
                      <a:pt x="52374" y="88646"/>
                    </a:lnTo>
                    <a:lnTo>
                      <a:pt x="51803" y="88900"/>
                    </a:lnTo>
                    <a:lnTo>
                      <a:pt x="51473" y="88900"/>
                    </a:lnTo>
                    <a:lnTo>
                      <a:pt x="52082" y="88011"/>
                    </a:lnTo>
                    <a:lnTo>
                      <a:pt x="50203" y="89408"/>
                    </a:lnTo>
                    <a:lnTo>
                      <a:pt x="51739" y="89027"/>
                    </a:lnTo>
                    <a:lnTo>
                      <a:pt x="49784" y="90170"/>
                    </a:lnTo>
                    <a:lnTo>
                      <a:pt x="49682" y="89916"/>
                    </a:lnTo>
                    <a:lnTo>
                      <a:pt x="49390" y="89154"/>
                    </a:lnTo>
                    <a:lnTo>
                      <a:pt x="48653" y="89027"/>
                    </a:lnTo>
                    <a:lnTo>
                      <a:pt x="46685" y="89535"/>
                    </a:lnTo>
                    <a:lnTo>
                      <a:pt x="48399" y="89662"/>
                    </a:lnTo>
                    <a:lnTo>
                      <a:pt x="48285" y="90030"/>
                    </a:lnTo>
                    <a:lnTo>
                      <a:pt x="48844" y="89916"/>
                    </a:lnTo>
                    <a:lnTo>
                      <a:pt x="49072" y="90043"/>
                    </a:lnTo>
                    <a:lnTo>
                      <a:pt x="49377" y="90424"/>
                    </a:lnTo>
                    <a:lnTo>
                      <a:pt x="48971" y="90551"/>
                    </a:lnTo>
                    <a:lnTo>
                      <a:pt x="47840" y="92519"/>
                    </a:lnTo>
                    <a:lnTo>
                      <a:pt x="49847" y="92964"/>
                    </a:lnTo>
                    <a:lnTo>
                      <a:pt x="45897" y="94627"/>
                    </a:lnTo>
                    <a:lnTo>
                      <a:pt x="45897" y="95758"/>
                    </a:lnTo>
                    <a:lnTo>
                      <a:pt x="45821" y="96139"/>
                    </a:lnTo>
                    <a:lnTo>
                      <a:pt x="44450" y="96901"/>
                    </a:lnTo>
                    <a:lnTo>
                      <a:pt x="44170" y="96647"/>
                    </a:lnTo>
                    <a:lnTo>
                      <a:pt x="44234" y="96266"/>
                    </a:lnTo>
                    <a:lnTo>
                      <a:pt x="44729" y="95631"/>
                    </a:lnTo>
                    <a:lnTo>
                      <a:pt x="45897" y="95758"/>
                    </a:lnTo>
                    <a:lnTo>
                      <a:pt x="45897" y="94627"/>
                    </a:lnTo>
                    <a:lnTo>
                      <a:pt x="45313" y="94869"/>
                    </a:lnTo>
                    <a:lnTo>
                      <a:pt x="43573" y="95504"/>
                    </a:lnTo>
                    <a:lnTo>
                      <a:pt x="43141" y="96012"/>
                    </a:lnTo>
                    <a:lnTo>
                      <a:pt x="42176" y="96647"/>
                    </a:lnTo>
                    <a:lnTo>
                      <a:pt x="41122" y="96393"/>
                    </a:lnTo>
                    <a:lnTo>
                      <a:pt x="40868" y="96393"/>
                    </a:lnTo>
                    <a:lnTo>
                      <a:pt x="39585" y="97409"/>
                    </a:lnTo>
                    <a:lnTo>
                      <a:pt x="39103" y="97409"/>
                    </a:lnTo>
                    <a:lnTo>
                      <a:pt x="37807" y="98425"/>
                    </a:lnTo>
                    <a:lnTo>
                      <a:pt x="37719" y="98171"/>
                    </a:lnTo>
                    <a:lnTo>
                      <a:pt x="37795" y="97409"/>
                    </a:lnTo>
                    <a:lnTo>
                      <a:pt x="37947" y="96901"/>
                    </a:lnTo>
                    <a:lnTo>
                      <a:pt x="36957" y="96266"/>
                    </a:lnTo>
                    <a:lnTo>
                      <a:pt x="38087" y="95377"/>
                    </a:lnTo>
                    <a:lnTo>
                      <a:pt x="37096" y="96012"/>
                    </a:lnTo>
                    <a:lnTo>
                      <a:pt x="33985" y="97917"/>
                    </a:lnTo>
                    <a:lnTo>
                      <a:pt x="35788" y="98171"/>
                    </a:lnTo>
                    <a:lnTo>
                      <a:pt x="34569" y="98806"/>
                    </a:lnTo>
                    <a:lnTo>
                      <a:pt x="35560" y="98806"/>
                    </a:lnTo>
                    <a:lnTo>
                      <a:pt x="38061" y="98425"/>
                    </a:lnTo>
                    <a:lnTo>
                      <a:pt x="36169" y="99568"/>
                    </a:lnTo>
                    <a:lnTo>
                      <a:pt x="52679" y="99568"/>
                    </a:lnTo>
                    <a:lnTo>
                      <a:pt x="52527" y="99441"/>
                    </a:lnTo>
                    <a:lnTo>
                      <a:pt x="54698" y="97663"/>
                    </a:lnTo>
                    <a:lnTo>
                      <a:pt x="53086" y="100330"/>
                    </a:lnTo>
                    <a:lnTo>
                      <a:pt x="55092" y="99441"/>
                    </a:lnTo>
                    <a:lnTo>
                      <a:pt x="54610" y="98679"/>
                    </a:lnTo>
                    <a:lnTo>
                      <a:pt x="58064" y="98552"/>
                    </a:lnTo>
                    <a:lnTo>
                      <a:pt x="58381" y="97663"/>
                    </a:lnTo>
                    <a:lnTo>
                      <a:pt x="58648" y="96901"/>
                    </a:lnTo>
                    <a:lnTo>
                      <a:pt x="59105" y="95631"/>
                    </a:lnTo>
                    <a:lnTo>
                      <a:pt x="61595" y="95377"/>
                    </a:lnTo>
                    <a:lnTo>
                      <a:pt x="60655" y="96012"/>
                    </a:lnTo>
                    <a:lnTo>
                      <a:pt x="60579" y="96266"/>
                    </a:lnTo>
                    <a:lnTo>
                      <a:pt x="61188" y="96901"/>
                    </a:lnTo>
                    <a:lnTo>
                      <a:pt x="61112" y="96647"/>
                    </a:lnTo>
                    <a:lnTo>
                      <a:pt x="62801" y="95504"/>
                    </a:lnTo>
                    <a:lnTo>
                      <a:pt x="63144" y="95377"/>
                    </a:lnTo>
                    <a:lnTo>
                      <a:pt x="65874" y="94361"/>
                    </a:lnTo>
                    <a:lnTo>
                      <a:pt x="66827" y="93218"/>
                    </a:lnTo>
                    <a:lnTo>
                      <a:pt x="67360" y="92583"/>
                    </a:lnTo>
                    <a:lnTo>
                      <a:pt x="68541" y="93218"/>
                    </a:lnTo>
                    <a:lnTo>
                      <a:pt x="68859" y="93472"/>
                    </a:lnTo>
                    <a:lnTo>
                      <a:pt x="71031" y="93091"/>
                    </a:lnTo>
                    <a:lnTo>
                      <a:pt x="71945" y="92583"/>
                    </a:lnTo>
                    <a:lnTo>
                      <a:pt x="72402" y="92329"/>
                    </a:lnTo>
                    <a:lnTo>
                      <a:pt x="72567" y="92075"/>
                    </a:lnTo>
                    <a:lnTo>
                      <a:pt x="72656" y="91694"/>
                    </a:lnTo>
                    <a:lnTo>
                      <a:pt x="72745" y="91313"/>
                    </a:lnTo>
                    <a:lnTo>
                      <a:pt x="74320" y="91059"/>
                    </a:lnTo>
                    <a:lnTo>
                      <a:pt x="75641" y="90043"/>
                    </a:lnTo>
                    <a:lnTo>
                      <a:pt x="76631" y="89281"/>
                    </a:lnTo>
                    <a:lnTo>
                      <a:pt x="77050" y="90043"/>
                    </a:lnTo>
                    <a:lnTo>
                      <a:pt x="77089" y="89281"/>
                    </a:lnTo>
                    <a:lnTo>
                      <a:pt x="78346" y="89662"/>
                    </a:lnTo>
                    <a:lnTo>
                      <a:pt x="78574" y="89281"/>
                    </a:lnTo>
                    <a:lnTo>
                      <a:pt x="78879" y="88773"/>
                    </a:lnTo>
                    <a:lnTo>
                      <a:pt x="79171" y="89027"/>
                    </a:lnTo>
                    <a:lnTo>
                      <a:pt x="79019" y="88773"/>
                    </a:lnTo>
                    <a:lnTo>
                      <a:pt x="78727" y="88265"/>
                    </a:lnTo>
                    <a:lnTo>
                      <a:pt x="81915" y="88900"/>
                    </a:lnTo>
                    <a:lnTo>
                      <a:pt x="82016" y="88265"/>
                    </a:lnTo>
                    <a:lnTo>
                      <a:pt x="82029" y="88138"/>
                    </a:lnTo>
                    <a:lnTo>
                      <a:pt x="82143" y="87376"/>
                    </a:lnTo>
                    <a:lnTo>
                      <a:pt x="82448" y="85471"/>
                    </a:lnTo>
                    <a:lnTo>
                      <a:pt x="85572" y="85852"/>
                    </a:lnTo>
                    <a:lnTo>
                      <a:pt x="85229" y="86233"/>
                    </a:lnTo>
                    <a:lnTo>
                      <a:pt x="86156" y="85471"/>
                    </a:lnTo>
                    <a:lnTo>
                      <a:pt x="86309" y="85598"/>
                    </a:lnTo>
                    <a:lnTo>
                      <a:pt x="86347" y="85852"/>
                    </a:lnTo>
                    <a:lnTo>
                      <a:pt x="86233" y="85979"/>
                    </a:lnTo>
                    <a:lnTo>
                      <a:pt x="86156" y="86233"/>
                    </a:lnTo>
                    <a:lnTo>
                      <a:pt x="86258" y="86614"/>
                    </a:lnTo>
                    <a:lnTo>
                      <a:pt x="89027" y="85471"/>
                    </a:lnTo>
                    <a:lnTo>
                      <a:pt x="90881" y="84709"/>
                    </a:lnTo>
                    <a:lnTo>
                      <a:pt x="91186" y="84582"/>
                    </a:lnTo>
                    <a:lnTo>
                      <a:pt x="89979" y="84455"/>
                    </a:lnTo>
                    <a:lnTo>
                      <a:pt x="90970" y="83947"/>
                    </a:lnTo>
                    <a:lnTo>
                      <a:pt x="91363" y="82931"/>
                    </a:lnTo>
                    <a:lnTo>
                      <a:pt x="92722" y="82931"/>
                    </a:lnTo>
                    <a:lnTo>
                      <a:pt x="91249" y="84836"/>
                    </a:lnTo>
                    <a:lnTo>
                      <a:pt x="93586" y="82931"/>
                    </a:lnTo>
                    <a:lnTo>
                      <a:pt x="94208" y="82423"/>
                    </a:lnTo>
                    <a:lnTo>
                      <a:pt x="94361" y="82296"/>
                    </a:lnTo>
                    <a:lnTo>
                      <a:pt x="95046" y="82931"/>
                    </a:lnTo>
                    <a:lnTo>
                      <a:pt x="94119" y="83693"/>
                    </a:lnTo>
                    <a:lnTo>
                      <a:pt x="95516" y="83058"/>
                    </a:lnTo>
                    <a:lnTo>
                      <a:pt x="95084" y="82296"/>
                    </a:lnTo>
                    <a:lnTo>
                      <a:pt x="96824" y="81280"/>
                    </a:lnTo>
                    <a:lnTo>
                      <a:pt x="96837" y="81445"/>
                    </a:lnTo>
                    <a:lnTo>
                      <a:pt x="96926" y="81280"/>
                    </a:lnTo>
                    <a:lnTo>
                      <a:pt x="97167" y="80899"/>
                    </a:lnTo>
                    <a:lnTo>
                      <a:pt x="97993" y="80645"/>
                    </a:lnTo>
                    <a:lnTo>
                      <a:pt x="98793" y="80759"/>
                    </a:lnTo>
                    <a:lnTo>
                      <a:pt x="98945" y="80645"/>
                    </a:lnTo>
                    <a:lnTo>
                      <a:pt x="99720" y="80137"/>
                    </a:lnTo>
                    <a:lnTo>
                      <a:pt x="100901" y="79883"/>
                    </a:lnTo>
                    <a:lnTo>
                      <a:pt x="102095" y="79629"/>
                    </a:lnTo>
                    <a:lnTo>
                      <a:pt x="102616" y="79121"/>
                    </a:lnTo>
                    <a:lnTo>
                      <a:pt x="103505" y="78994"/>
                    </a:lnTo>
                    <a:lnTo>
                      <a:pt x="103466" y="79629"/>
                    </a:lnTo>
                    <a:lnTo>
                      <a:pt x="103111" y="80010"/>
                    </a:lnTo>
                    <a:lnTo>
                      <a:pt x="104635" y="78994"/>
                    </a:lnTo>
                    <a:lnTo>
                      <a:pt x="105016" y="78740"/>
                    </a:lnTo>
                    <a:lnTo>
                      <a:pt x="105981" y="78105"/>
                    </a:lnTo>
                    <a:lnTo>
                      <a:pt x="104584" y="79629"/>
                    </a:lnTo>
                    <a:lnTo>
                      <a:pt x="106743" y="78105"/>
                    </a:lnTo>
                    <a:lnTo>
                      <a:pt x="107467" y="77597"/>
                    </a:lnTo>
                    <a:lnTo>
                      <a:pt x="107594" y="78105"/>
                    </a:lnTo>
                    <a:lnTo>
                      <a:pt x="108026" y="77597"/>
                    </a:lnTo>
                    <a:lnTo>
                      <a:pt x="108458" y="77089"/>
                    </a:lnTo>
                    <a:lnTo>
                      <a:pt x="110363" y="77343"/>
                    </a:lnTo>
                    <a:lnTo>
                      <a:pt x="109588" y="77089"/>
                    </a:lnTo>
                    <a:lnTo>
                      <a:pt x="110591" y="76581"/>
                    </a:lnTo>
                    <a:lnTo>
                      <a:pt x="111125" y="76073"/>
                    </a:lnTo>
                    <a:lnTo>
                      <a:pt x="112433" y="75819"/>
                    </a:lnTo>
                    <a:lnTo>
                      <a:pt x="112191" y="76581"/>
                    </a:lnTo>
                    <a:lnTo>
                      <a:pt x="113588" y="75819"/>
                    </a:lnTo>
                    <a:lnTo>
                      <a:pt x="114744" y="75184"/>
                    </a:lnTo>
                    <a:lnTo>
                      <a:pt x="114985" y="75057"/>
                    </a:lnTo>
                    <a:lnTo>
                      <a:pt x="116001" y="76327"/>
                    </a:lnTo>
                    <a:lnTo>
                      <a:pt x="117513" y="75057"/>
                    </a:lnTo>
                    <a:lnTo>
                      <a:pt x="118427" y="74295"/>
                    </a:lnTo>
                    <a:lnTo>
                      <a:pt x="118668" y="74422"/>
                    </a:lnTo>
                    <a:lnTo>
                      <a:pt x="118135" y="74930"/>
                    </a:lnTo>
                    <a:lnTo>
                      <a:pt x="118821" y="74295"/>
                    </a:lnTo>
                    <a:lnTo>
                      <a:pt x="119367" y="73787"/>
                    </a:lnTo>
                    <a:lnTo>
                      <a:pt x="120319" y="72898"/>
                    </a:lnTo>
                    <a:lnTo>
                      <a:pt x="120523" y="75311"/>
                    </a:lnTo>
                    <a:lnTo>
                      <a:pt x="122631" y="73025"/>
                    </a:lnTo>
                    <a:lnTo>
                      <a:pt x="122555" y="73279"/>
                    </a:lnTo>
                    <a:lnTo>
                      <a:pt x="122948" y="73533"/>
                    </a:lnTo>
                    <a:lnTo>
                      <a:pt x="122910" y="73660"/>
                    </a:lnTo>
                    <a:lnTo>
                      <a:pt x="123761" y="73025"/>
                    </a:lnTo>
                    <a:lnTo>
                      <a:pt x="123939" y="72898"/>
                    </a:lnTo>
                    <a:lnTo>
                      <a:pt x="124180" y="73787"/>
                    </a:lnTo>
                    <a:lnTo>
                      <a:pt x="124434" y="72898"/>
                    </a:lnTo>
                    <a:lnTo>
                      <a:pt x="124650" y="72136"/>
                    </a:lnTo>
                    <a:lnTo>
                      <a:pt x="125730" y="72644"/>
                    </a:lnTo>
                    <a:lnTo>
                      <a:pt x="126022" y="72136"/>
                    </a:lnTo>
                    <a:lnTo>
                      <a:pt x="127927" y="73279"/>
                    </a:lnTo>
                    <a:lnTo>
                      <a:pt x="128714" y="72136"/>
                    </a:lnTo>
                    <a:lnTo>
                      <a:pt x="129235" y="71374"/>
                    </a:lnTo>
                    <a:lnTo>
                      <a:pt x="131432" y="71882"/>
                    </a:lnTo>
                    <a:lnTo>
                      <a:pt x="131025" y="71374"/>
                    </a:lnTo>
                    <a:lnTo>
                      <a:pt x="130835" y="71120"/>
                    </a:lnTo>
                    <a:lnTo>
                      <a:pt x="130848" y="70866"/>
                    </a:lnTo>
                    <a:lnTo>
                      <a:pt x="131076" y="70612"/>
                    </a:lnTo>
                    <a:lnTo>
                      <a:pt x="131406" y="70231"/>
                    </a:lnTo>
                    <a:lnTo>
                      <a:pt x="131978" y="69596"/>
                    </a:lnTo>
                    <a:lnTo>
                      <a:pt x="133680" y="67691"/>
                    </a:lnTo>
                    <a:lnTo>
                      <a:pt x="134251" y="67056"/>
                    </a:lnTo>
                    <a:lnTo>
                      <a:pt x="141198" y="68453"/>
                    </a:lnTo>
                    <a:lnTo>
                      <a:pt x="143548" y="67056"/>
                    </a:lnTo>
                    <a:lnTo>
                      <a:pt x="146113" y="65532"/>
                    </a:lnTo>
                    <a:lnTo>
                      <a:pt x="146342" y="66421"/>
                    </a:lnTo>
                    <a:lnTo>
                      <a:pt x="147193" y="65532"/>
                    </a:lnTo>
                    <a:lnTo>
                      <a:pt x="148158" y="64516"/>
                    </a:lnTo>
                    <a:lnTo>
                      <a:pt x="149580" y="64770"/>
                    </a:lnTo>
                    <a:lnTo>
                      <a:pt x="147713" y="65532"/>
                    </a:lnTo>
                    <a:lnTo>
                      <a:pt x="148247" y="65913"/>
                    </a:lnTo>
                    <a:lnTo>
                      <a:pt x="150418" y="64516"/>
                    </a:lnTo>
                    <a:lnTo>
                      <a:pt x="148755" y="64262"/>
                    </a:lnTo>
                    <a:lnTo>
                      <a:pt x="151396" y="62992"/>
                    </a:lnTo>
                    <a:lnTo>
                      <a:pt x="152793" y="63106"/>
                    </a:lnTo>
                    <a:lnTo>
                      <a:pt x="152984" y="62992"/>
                    </a:lnTo>
                    <a:lnTo>
                      <a:pt x="156616" y="61214"/>
                    </a:lnTo>
                    <a:lnTo>
                      <a:pt x="158597" y="61087"/>
                    </a:lnTo>
                    <a:lnTo>
                      <a:pt x="158546" y="60706"/>
                    </a:lnTo>
                    <a:lnTo>
                      <a:pt x="159918" y="59817"/>
                    </a:lnTo>
                    <a:lnTo>
                      <a:pt x="160121" y="59690"/>
                    </a:lnTo>
                    <a:lnTo>
                      <a:pt x="162521" y="59309"/>
                    </a:lnTo>
                    <a:lnTo>
                      <a:pt x="164388" y="58674"/>
                    </a:lnTo>
                    <a:lnTo>
                      <a:pt x="164477" y="59055"/>
                    </a:lnTo>
                    <a:lnTo>
                      <a:pt x="163588" y="59563"/>
                    </a:lnTo>
                    <a:lnTo>
                      <a:pt x="164287" y="59309"/>
                    </a:lnTo>
                    <a:lnTo>
                      <a:pt x="165303" y="59309"/>
                    </a:lnTo>
                    <a:lnTo>
                      <a:pt x="165747" y="58674"/>
                    </a:lnTo>
                    <a:lnTo>
                      <a:pt x="165290" y="59690"/>
                    </a:lnTo>
                    <a:lnTo>
                      <a:pt x="166789" y="59309"/>
                    </a:lnTo>
                    <a:lnTo>
                      <a:pt x="167767" y="58674"/>
                    </a:lnTo>
                    <a:lnTo>
                      <a:pt x="168757" y="58039"/>
                    </a:lnTo>
                    <a:lnTo>
                      <a:pt x="169354" y="57658"/>
                    </a:lnTo>
                    <a:lnTo>
                      <a:pt x="169646" y="58026"/>
                    </a:lnTo>
                    <a:lnTo>
                      <a:pt x="169557" y="57658"/>
                    </a:lnTo>
                    <a:lnTo>
                      <a:pt x="169532" y="57531"/>
                    </a:lnTo>
                    <a:lnTo>
                      <a:pt x="170802" y="57150"/>
                    </a:lnTo>
                    <a:lnTo>
                      <a:pt x="171945" y="58166"/>
                    </a:lnTo>
                    <a:lnTo>
                      <a:pt x="172694" y="57150"/>
                    </a:lnTo>
                    <a:lnTo>
                      <a:pt x="173177" y="56515"/>
                    </a:lnTo>
                    <a:lnTo>
                      <a:pt x="174028" y="55372"/>
                    </a:lnTo>
                    <a:lnTo>
                      <a:pt x="176276" y="55499"/>
                    </a:lnTo>
                    <a:lnTo>
                      <a:pt x="176136" y="55892"/>
                    </a:lnTo>
                    <a:lnTo>
                      <a:pt x="174688" y="56388"/>
                    </a:lnTo>
                    <a:lnTo>
                      <a:pt x="175120" y="56261"/>
                    </a:lnTo>
                    <a:lnTo>
                      <a:pt x="176237" y="56261"/>
                    </a:lnTo>
                    <a:lnTo>
                      <a:pt x="176936" y="55372"/>
                    </a:lnTo>
                    <a:lnTo>
                      <a:pt x="177698" y="54610"/>
                    </a:lnTo>
                    <a:lnTo>
                      <a:pt x="177596" y="55245"/>
                    </a:lnTo>
                    <a:lnTo>
                      <a:pt x="178828" y="54610"/>
                    </a:lnTo>
                    <a:lnTo>
                      <a:pt x="182054" y="52959"/>
                    </a:lnTo>
                    <a:lnTo>
                      <a:pt x="183184" y="54102"/>
                    </a:lnTo>
                    <a:lnTo>
                      <a:pt x="184505" y="52959"/>
                    </a:lnTo>
                    <a:lnTo>
                      <a:pt x="185242" y="52324"/>
                    </a:lnTo>
                    <a:lnTo>
                      <a:pt x="184823" y="52324"/>
                    </a:lnTo>
                    <a:lnTo>
                      <a:pt x="185686" y="51943"/>
                    </a:lnTo>
                    <a:lnTo>
                      <a:pt x="185826" y="51816"/>
                    </a:lnTo>
                    <a:lnTo>
                      <a:pt x="185978" y="51689"/>
                    </a:lnTo>
                    <a:lnTo>
                      <a:pt x="186423" y="51308"/>
                    </a:lnTo>
                    <a:lnTo>
                      <a:pt x="186423" y="51650"/>
                    </a:lnTo>
                    <a:lnTo>
                      <a:pt x="186905" y="51435"/>
                    </a:lnTo>
                    <a:lnTo>
                      <a:pt x="187642" y="51816"/>
                    </a:lnTo>
                    <a:lnTo>
                      <a:pt x="187972" y="51435"/>
                    </a:lnTo>
                    <a:lnTo>
                      <a:pt x="188074" y="51308"/>
                    </a:lnTo>
                    <a:lnTo>
                      <a:pt x="188734" y="50546"/>
                    </a:lnTo>
                    <a:lnTo>
                      <a:pt x="188823" y="51562"/>
                    </a:lnTo>
                    <a:lnTo>
                      <a:pt x="188734" y="51689"/>
                    </a:lnTo>
                    <a:lnTo>
                      <a:pt x="190195" y="51054"/>
                    </a:lnTo>
                    <a:lnTo>
                      <a:pt x="189534" y="52324"/>
                    </a:lnTo>
                    <a:lnTo>
                      <a:pt x="190754" y="51689"/>
                    </a:lnTo>
                    <a:lnTo>
                      <a:pt x="191122" y="51054"/>
                    </a:lnTo>
                    <a:lnTo>
                      <a:pt x="191414" y="50546"/>
                    </a:lnTo>
                    <a:lnTo>
                      <a:pt x="191274" y="49784"/>
                    </a:lnTo>
                    <a:lnTo>
                      <a:pt x="192646" y="49911"/>
                    </a:lnTo>
                    <a:lnTo>
                      <a:pt x="192874" y="49784"/>
                    </a:lnTo>
                    <a:lnTo>
                      <a:pt x="194246" y="49022"/>
                    </a:lnTo>
                    <a:lnTo>
                      <a:pt x="195046" y="49657"/>
                    </a:lnTo>
                    <a:lnTo>
                      <a:pt x="194652" y="49911"/>
                    </a:lnTo>
                    <a:lnTo>
                      <a:pt x="196761" y="49022"/>
                    </a:lnTo>
                    <a:lnTo>
                      <a:pt x="197967" y="48514"/>
                    </a:lnTo>
                    <a:lnTo>
                      <a:pt x="201041" y="50546"/>
                    </a:lnTo>
                    <a:lnTo>
                      <a:pt x="203022" y="48514"/>
                    </a:lnTo>
                    <a:lnTo>
                      <a:pt x="203276" y="48260"/>
                    </a:lnTo>
                    <a:lnTo>
                      <a:pt x="203517" y="48260"/>
                    </a:lnTo>
                    <a:lnTo>
                      <a:pt x="203555" y="48514"/>
                    </a:lnTo>
                    <a:lnTo>
                      <a:pt x="203136" y="48641"/>
                    </a:lnTo>
                    <a:lnTo>
                      <a:pt x="204724" y="48260"/>
                    </a:lnTo>
                    <a:lnTo>
                      <a:pt x="205257" y="48133"/>
                    </a:lnTo>
                    <a:lnTo>
                      <a:pt x="204952" y="48895"/>
                    </a:lnTo>
                    <a:lnTo>
                      <a:pt x="206146" y="48133"/>
                    </a:lnTo>
                    <a:lnTo>
                      <a:pt x="208140" y="46863"/>
                    </a:lnTo>
                    <a:lnTo>
                      <a:pt x="208229" y="47244"/>
                    </a:lnTo>
                    <a:lnTo>
                      <a:pt x="209994" y="46863"/>
                    </a:lnTo>
                    <a:lnTo>
                      <a:pt x="210591" y="46736"/>
                    </a:lnTo>
                    <a:lnTo>
                      <a:pt x="211658" y="46355"/>
                    </a:lnTo>
                    <a:lnTo>
                      <a:pt x="213423" y="45720"/>
                    </a:lnTo>
                    <a:lnTo>
                      <a:pt x="217068" y="44450"/>
                    </a:lnTo>
                    <a:lnTo>
                      <a:pt x="216687" y="44831"/>
                    </a:lnTo>
                    <a:lnTo>
                      <a:pt x="217385" y="44450"/>
                    </a:lnTo>
                    <a:lnTo>
                      <a:pt x="219735" y="43180"/>
                    </a:lnTo>
                    <a:lnTo>
                      <a:pt x="219938" y="44323"/>
                    </a:lnTo>
                    <a:lnTo>
                      <a:pt x="221640" y="43446"/>
                    </a:lnTo>
                    <a:lnTo>
                      <a:pt x="222173" y="43180"/>
                    </a:lnTo>
                    <a:lnTo>
                      <a:pt x="222123" y="43307"/>
                    </a:lnTo>
                    <a:lnTo>
                      <a:pt x="221983" y="43434"/>
                    </a:lnTo>
                    <a:lnTo>
                      <a:pt x="222834" y="43180"/>
                    </a:lnTo>
                    <a:lnTo>
                      <a:pt x="224116" y="42799"/>
                    </a:lnTo>
                    <a:lnTo>
                      <a:pt x="223774" y="43307"/>
                    </a:lnTo>
                    <a:lnTo>
                      <a:pt x="224243" y="42799"/>
                    </a:lnTo>
                    <a:lnTo>
                      <a:pt x="225082" y="41910"/>
                    </a:lnTo>
                    <a:lnTo>
                      <a:pt x="228638" y="43307"/>
                    </a:lnTo>
                    <a:lnTo>
                      <a:pt x="227444" y="42799"/>
                    </a:lnTo>
                    <a:lnTo>
                      <a:pt x="228219" y="42037"/>
                    </a:lnTo>
                    <a:lnTo>
                      <a:pt x="228422" y="41910"/>
                    </a:lnTo>
                    <a:lnTo>
                      <a:pt x="228815" y="41656"/>
                    </a:lnTo>
                    <a:lnTo>
                      <a:pt x="229628" y="41148"/>
                    </a:lnTo>
                    <a:lnTo>
                      <a:pt x="229743" y="40513"/>
                    </a:lnTo>
                    <a:lnTo>
                      <a:pt x="232067" y="39878"/>
                    </a:lnTo>
                    <a:lnTo>
                      <a:pt x="230466" y="40894"/>
                    </a:lnTo>
                    <a:lnTo>
                      <a:pt x="232016" y="40894"/>
                    </a:lnTo>
                    <a:lnTo>
                      <a:pt x="233718" y="40513"/>
                    </a:lnTo>
                    <a:lnTo>
                      <a:pt x="233794" y="39878"/>
                    </a:lnTo>
                    <a:lnTo>
                      <a:pt x="233819" y="39624"/>
                    </a:lnTo>
                    <a:lnTo>
                      <a:pt x="236220" y="39370"/>
                    </a:lnTo>
                    <a:lnTo>
                      <a:pt x="236283" y="39878"/>
                    </a:lnTo>
                    <a:lnTo>
                      <a:pt x="237337" y="39497"/>
                    </a:lnTo>
                    <a:lnTo>
                      <a:pt x="237477" y="39370"/>
                    </a:lnTo>
                    <a:lnTo>
                      <a:pt x="237921" y="38989"/>
                    </a:lnTo>
                    <a:lnTo>
                      <a:pt x="239382" y="38608"/>
                    </a:lnTo>
                    <a:lnTo>
                      <a:pt x="239928" y="38227"/>
                    </a:lnTo>
                    <a:lnTo>
                      <a:pt x="241211" y="37338"/>
                    </a:lnTo>
                    <a:lnTo>
                      <a:pt x="242392" y="39370"/>
                    </a:lnTo>
                    <a:lnTo>
                      <a:pt x="243573" y="37338"/>
                    </a:lnTo>
                    <a:lnTo>
                      <a:pt x="243649" y="37211"/>
                    </a:lnTo>
                    <a:lnTo>
                      <a:pt x="243801" y="36957"/>
                    </a:lnTo>
                    <a:lnTo>
                      <a:pt x="244919" y="37084"/>
                    </a:lnTo>
                    <a:lnTo>
                      <a:pt x="245186" y="36957"/>
                    </a:lnTo>
                    <a:lnTo>
                      <a:pt x="245986" y="36576"/>
                    </a:lnTo>
                    <a:lnTo>
                      <a:pt x="246799" y="36195"/>
                    </a:lnTo>
                    <a:lnTo>
                      <a:pt x="246938" y="37211"/>
                    </a:lnTo>
                    <a:lnTo>
                      <a:pt x="249821" y="35814"/>
                    </a:lnTo>
                    <a:lnTo>
                      <a:pt x="255066" y="33909"/>
                    </a:lnTo>
                    <a:lnTo>
                      <a:pt x="255917" y="35179"/>
                    </a:lnTo>
                    <a:lnTo>
                      <a:pt x="255739" y="33909"/>
                    </a:lnTo>
                    <a:lnTo>
                      <a:pt x="255714" y="33782"/>
                    </a:lnTo>
                    <a:lnTo>
                      <a:pt x="255701" y="33655"/>
                    </a:lnTo>
                    <a:lnTo>
                      <a:pt x="257733" y="34036"/>
                    </a:lnTo>
                    <a:lnTo>
                      <a:pt x="257568" y="33655"/>
                    </a:lnTo>
                    <a:lnTo>
                      <a:pt x="257416" y="33274"/>
                    </a:lnTo>
                    <a:lnTo>
                      <a:pt x="261683" y="32131"/>
                    </a:lnTo>
                    <a:lnTo>
                      <a:pt x="267055" y="32893"/>
                    </a:lnTo>
                    <a:lnTo>
                      <a:pt x="269582" y="32131"/>
                    </a:lnTo>
                    <a:lnTo>
                      <a:pt x="271284" y="31623"/>
                    </a:lnTo>
                    <a:lnTo>
                      <a:pt x="271703" y="31496"/>
                    </a:lnTo>
                    <a:lnTo>
                      <a:pt x="272008" y="32258"/>
                    </a:lnTo>
                    <a:lnTo>
                      <a:pt x="288632" y="28702"/>
                    </a:lnTo>
                    <a:lnTo>
                      <a:pt x="289877" y="28067"/>
                    </a:lnTo>
                    <a:lnTo>
                      <a:pt x="291223" y="27051"/>
                    </a:lnTo>
                    <a:lnTo>
                      <a:pt x="291566" y="26797"/>
                    </a:lnTo>
                    <a:lnTo>
                      <a:pt x="291731" y="26670"/>
                    </a:lnTo>
                    <a:lnTo>
                      <a:pt x="293890" y="26670"/>
                    </a:lnTo>
                    <a:lnTo>
                      <a:pt x="293687" y="26797"/>
                    </a:lnTo>
                    <a:lnTo>
                      <a:pt x="294081" y="26670"/>
                    </a:lnTo>
                    <a:lnTo>
                      <a:pt x="296481" y="25908"/>
                    </a:lnTo>
                    <a:lnTo>
                      <a:pt x="297281" y="25654"/>
                    </a:lnTo>
                    <a:lnTo>
                      <a:pt x="301129" y="24765"/>
                    </a:lnTo>
                    <a:lnTo>
                      <a:pt x="305193" y="24638"/>
                    </a:lnTo>
                    <a:lnTo>
                      <a:pt x="304990" y="25019"/>
                    </a:lnTo>
                    <a:lnTo>
                      <a:pt x="305269" y="25107"/>
                    </a:lnTo>
                    <a:lnTo>
                      <a:pt x="305714" y="24638"/>
                    </a:lnTo>
                    <a:lnTo>
                      <a:pt x="305828" y="24511"/>
                    </a:lnTo>
                    <a:lnTo>
                      <a:pt x="307327" y="25146"/>
                    </a:lnTo>
                    <a:lnTo>
                      <a:pt x="308190" y="25019"/>
                    </a:lnTo>
                    <a:lnTo>
                      <a:pt x="307111" y="24511"/>
                    </a:lnTo>
                    <a:lnTo>
                      <a:pt x="308140" y="23622"/>
                    </a:lnTo>
                    <a:lnTo>
                      <a:pt x="309867" y="24130"/>
                    </a:lnTo>
                    <a:lnTo>
                      <a:pt x="310502" y="24638"/>
                    </a:lnTo>
                    <a:lnTo>
                      <a:pt x="312191" y="23622"/>
                    </a:lnTo>
                    <a:lnTo>
                      <a:pt x="312508" y="23749"/>
                    </a:lnTo>
                    <a:lnTo>
                      <a:pt x="312559" y="23876"/>
                    </a:lnTo>
                    <a:lnTo>
                      <a:pt x="312737" y="23622"/>
                    </a:lnTo>
                    <a:lnTo>
                      <a:pt x="312826" y="23495"/>
                    </a:lnTo>
                    <a:lnTo>
                      <a:pt x="313880" y="24384"/>
                    </a:lnTo>
                    <a:lnTo>
                      <a:pt x="314312" y="24130"/>
                    </a:lnTo>
                    <a:lnTo>
                      <a:pt x="316611" y="23622"/>
                    </a:lnTo>
                    <a:lnTo>
                      <a:pt x="316687" y="23495"/>
                    </a:lnTo>
                    <a:lnTo>
                      <a:pt x="316776" y="23368"/>
                    </a:lnTo>
                    <a:lnTo>
                      <a:pt x="317258" y="22606"/>
                    </a:lnTo>
                    <a:lnTo>
                      <a:pt x="317461" y="22860"/>
                    </a:lnTo>
                    <a:lnTo>
                      <a:pt x="319138" y="22987"/>
                    </a:lnTo>
                    <a:lnTo>
                      <a:pt x="317881" y="23368"/>
                    </a:lnTo>
                    <a:lnTo>
                      <a:pt x="324281" y="23241"/>
                    </a:lnTo>
                    <a:lnTo>
                      <a:pt x="323278" y="22860"/>
                    </a:lnTo>
                    <a:lnTo>
                      <a:pt x="323215" y="22606"/>
                    </a:lnTo>
                    <a:lnTo>
                      <a:pt x="323164" y="22352"/>
                    </a:lnTo>
                    <a:lnTo>
                      <a:pt x="323113" y="22098"/>
                    </a:lnTo>
                    <a:lnTo>
                      <a:pt x="324993" y="21463"/>
                    </a:lnTo>
                    <a:lnTo>
                      <a:pt x="325996" y="21844"/>
                    </a:lnTo>
                    <a:lnTo>
                      <a:pt x="324726" y="22479"/>
                    </a:lnTo>
                    <a:lnTo>
                      <a:pt x="325932" y="22987"/>
                    </a:lnTo>
                    <a:lnTo>
                      <a:pt x="326478" y="23495"/>
                    </a:lnTo>
                    <a:lnTo>
                      <a:pt x="327177" y="23114"/>
                    </a:lnTo>
                    <a:lnTo>
                      <a:pt x="325818" y="22860"/>
                    </a:lnTo>
                    <a:lnTo>
                      <a:pt x="326161" y="22352"/>
                    </a:lnTo>
                    <a:lnTo>
                      <a:pt x="327240" y="21844"/>
                    </a:lnTo>
                    <a:lnTo>
                      <a:pt x="327367" y="21590"/>
                    </a:lnTo>
                    <a:lnTo>
                      <a:pt x="327444" y="21717"/>
                    </a:lnTo>
                    <a:lnTo>
                      <a:pt x="327494" y="22098"/>
                    </a:lnTo>
                    <a:lnTo>
                      <a:pt x="327380" y="22225"/>
                    </a:lnTo>
                    <a:lnTo>
                      <a:pt x="327863" y="21971"/>
                    </a:lnTo>
                    <a:lnTo>
                      <a:pt x="327533" y="23368"/>
                    </a:lnTo>
                    <a:lnTo>
                      <a:pt x="327736" y="23368"/>
                    </a:lnTo>
                    <a:lnTo>
                      <a:pt x="328295" y="22733"/>
                    </a:lnTo>
                    <a:lnTo>
                      <a:pt x="328142" y="23241"/>
                    </a:lnTo>
                    <a:lnTo>
                      <a:pt x="328472" y="22733"/>
                    </a:lnTo>
                    <a:lnTo>
                      <a:pt x="328980" y="21971"/>
                    </a:lnTo>
                    <a:lnTo>
                      <a:pt x="329692" y="21717"/>
                    </a:lnTo>
                    <a:lnTo>
                      <a:pt x="328612" y="22733"/>
                    </a:lnTo>
                    <a:lnTo>
                      <a:pt x="328523" y="22987"/>
                    </a:lnTo>
                    <a:lnTo>
                      <a:pt x="329209" y="22352"/>
                    </a:lnTo>
                    <a:lnTo>
                      <a:pt x="329476" y="22860"/>
                    </a:lnTo>
                    <a:lnTo>
                      <a:pt x="328714" y="23495"/>
                    </a:lnTo>
                    <a:lnTo>
                      <a:pt x="330377" y="22352"/>
                    </a:lnTo>
                    <a:lnTo>
                      <a:pt x="331304" y="21717"/>
                    </a:lnTo>
                    <a:lnTo>
                      <a:pt x="328510" y="24384"/>
                    </a:lnTo>
                    <a:lnTo>
                      <a:pt x="330885" y="23114"/>
                    </a:lnTo>
                    <a:lnTo>
                      <a:pt x="330492" y="23495"/>
                    </a:lnTo>
                    <a:lnTo>
                      <a:pt x="329603" y="24003"/>
                    </a:lnTo>
                    <a:lnTo>
                      <a:pt x="331990" y="23114"/>
                    </a:lnTo>
                    <a:lnTo>
                      <a:pt x="332435" y="23368"/>
                    </a:lnTo>
                    <a:lnTo>
                      <a:pt x="331673" y="23876"/>
                    </a:lnTo>
                    <a:lnTo>
                      <a:pt x="330352" y="24130"/>
                    </a:lnTo>
                    <a:lnTo>
                      <a:pt x="329590" y="24384"/>
                    </a:lnTo>
                    <a:lnTo>
                      <a:pt x="332359" y="23876"/>
                    </a:lnTo>
                    <a:lnTo>
                      <a:pt x="328193" y="26797"/>
                    </a:lnTo>
                    <a:lnTo>
                      <a:pt x="329311" y="25908"/>
                    </a:lnTo>
                    <a:lnTo>
                      <a:pt x="324688" y="28321"/>
                    </a:lnTo>
                    <a:lnTo>
                      <a:pt x="322160" y="30480"/>
                    </a:lnTo>
                    <a:lnTo>
                      <a:pt x="319024" y="33528"/>
                    </a:lnTo>
                    <a:lnTo>
                      <a:pt x="315429" y="35306"/>
                    </a:lnTo>
                    <a:lnTo>
                      <a:pt x="315696" y="34925"/>
                    </a:lnTo>
                    <a:lnTo>
                      <a:pt x="312026" y="36576"/>
                    </a:lnTo>
                    <a:lnTo>
                      <a:pt x="314921" y="35814"/>
                    </a:lnTo>
                    <a:lnTo>
                      <a:pt x="314312" y="36423"/>
                    </a:lnTo>
                    <a:lnTo>
                      <a:pt x="313867" y="37084"/>
                    </a:lnTo>
                    <a:lnTo>
                      <a:pt x="313118" y="37465"/>
                    </a:lnTo>
                    <a:lnTo>
                      <a:pt x="308952" y="39116"/>
                    </a:lnTo>
                    <a:lnTo>
                      <a:pt x="303377" y="41148"/>
                    </a:lnTo>
                    <a:lnTo>
                      <a:pt x="298919" y="44577"/>
                    </a:lnTo>
                    <a:lnTo>
                      <a:pt x="296659" y="47879"/>
                    </a:lnTo>
                    <a:lnTo>
                      <a:pt x="296481" y="46863"/>
                    </a:lnTo>
                    <a:lnTo>
                      <a:pt x="296011" y="44069"/>
                    </a:lnTo>
                    <a:lnTo>
                      <a:pt x="293636" y="46863"/>
                    </a:lnTo>
                    <a:lnTo>
                      <a:pt x="293725" y="46736"/>
                    </a:lnTo>
                    <a:lnTo>
                      <a:pt x="293789" y="46355"/>
                    </a:lnTo>
                    <a:lnTo>
                      <a:pt x="293928" y="45974"/>
                    </a:lnTo>
                    <a:lnTo>
                      <a:pt x="289306" y="49530"/>
                    </a:lnTo>
                    <a:lnTo>
                      <a:pt x="286486" y="52197"/>
                    </a:lnTo>
                    <a:lnTo>
                      <a:pt x="286016" y="50165"/>
                    </a:lnTo>
                    <a:lnTo>
                      <a:pt x="284340" y="53213"/>
                    </a:lnTo>
                    <a:lnTo>
                      <a:pt x="284251" y="53086"/>
                    </a:lnTo>
                    <a:lnTo>
                      <a:pt x="283298" y="52959"/>
                    </a:lnTo>
                    <a:lnTo>
                      <a:pt x="281482" y="53594"/>
                    </a:lnTo>
                    <a:lnTo>
                      <a:pt x="281482" y="53086"/>
                    </a:lnTo>
                    <a:lnTo>
                      <a:pt x="280428" y="54610"/>
                    </a:lnTo>
                    <a:lnTo>
                      <a:pt x="279958" y="53975"/>
                    </a:lnTo>
                    <a:lnTo>
                      <a:pt x="277964" y="54864"/>
                    </a:lnTo>
                    <a:lnTo>
                      <a:pt x="274027" y="57404"/>
                    </a:lnTo>
                    <a:lnTo>
                      <a:pt x="272288" y="56388"/>
                    </a:lnTo>
                    <a:lnTo>
                      <a:pt x="267931" y="59817"/>
                    </a:lnTo>
                    <a:lnTo>
                      <a:pt x="253644" y="65278"/>
                    </a:lnTo>
                    <a:lnTo>
                      <a:pt x="253034" y="66294"/>
                    </a:lnTo>
                    <a:lnTo>
                      <a:pt x="251218" y="67056"/>
                    </a:lnTo>
                    <a:lnTo>
                      <a:pt x="249821" y="67818"/>
                    </a:lnTo>
                    <a:lnTo>
                      <a:pt x="247929" y="67564"/>
                    </a:lnTo>
                    <a:lnTo>
                      <a:pt x="246595" y="68453"/>
                    </a:lnTo>
                    <a:lnTo>
                      <a:pt x="245516" y="70231"/>
                    </a:lnTo>
                    <a:lnTo>
                      <a:pt x="243928" y="70231"/>
                    </a:lnTo>
                    <a:lnTo>
                      <a:pt x="243992" y="69850"/>
                    </a:lnTo>
                    <a:lnTo>
                      <a:pt x="242582" y="70612"/>
                    </a:lnTo>
                    <a:lnTo>
                      <a:pt x="240982" y="70739"/>
                    </a:lnTo>
                    <a:lnTo>
                      <a:pt x="239941" y="72136"/>
                    </a:lnTo>
                    <a:lnTo>
                      <a:pt x="238302" y="72771"/>
                    </a:lnTo>
                    <a:lnTo>
                      <a:pt x="236943" y="72872"/>
                    </a:lnTo>
                    <a:lnTo>
                      <a:pt x="237121" y="73533"/>
                    </a:lnTo>
                    <a:lnTo>
                      <a:pt x="233146" y="73152"/>
                    </a:lnTo>
                    <a:lnTo>
                      <a:pt x="194195" y="86995"/>
                    </a:lnTo>
                    <a:lnTo>
                      <a:pt x="169672" y="95643"/>
                    </a:lnTo>
                    <a:lnTo>
                      <a:pt x="156679" y="100444"/>
                    </a:lnTo>
                    <a:lnTo>
                      <a:pt x="156679" y="115189"/>
                    </a:lnTo>
                    <a:lnTo>
                      <a:pt x="154114" y="115443"/>
                    </a:lnTo>
                    <a:lnTo>
                      <a:pt x="153225" y="114808"/>
                    </a:lnTo>
                    <a:lnTo>
                      <a:pt x="156108" y="114681"/>
                    </a:lnTo>
                    <a:lnTo>
                      <a:pt x="156679" y="115189"/>
                    </a:lnTo>
                    <a:lnTo>
                      <a:pt x="156679" y="100444"/>
                    </a:lnTo>
                    <a:lnTo>
                      <a:pt x="152831" y="101854"/>
                    </a:lnTo>
                    <a:lnTo>
                      <a:pt x="138353" y="108204"/>
                    </a:lnTo>
                    <a:lnTo>
                      <a:pt x="128473" y="114173"/>
                    </a:lnTo>
                    <a:lnTo>
                      <a:pt x="127990" y="115062"/>
                    </a:lnTo>
                    <a:lnTo>
                      <a:pt x="126174" y="116205"/>
                    </a:lnTo>
                    <a:lnTo>
                      <a:pt x="127177" y="116840"/>
                    </a:lnTo>
                    <a:lnTo>
                      <a:pt x="126530" y="117246"/>
                    </a:lnTo>
                    <a:lnTo>
                      <a:pt x="126796" y="117221"/>
                    </a:lnTo>
                    <a:lnTo>
                      <a:pt x="124510" y="119507"/>
                    </a:lnTo>
                    <a:lnTo>
                      <a:pt x="126568" y="119849"/>
                    </a:lnTo>
                    <a:lnTo>
                      <a:pt x="127012" y="119380"/>
                    </a:lnTo>
                    <a:lnTo>
                      <a:pt x="127063" y="118872"/>
                    </a:lnTo>
                    <a:lnTo>
                      <a:pt x="128181" y="118745"/>
                    </a:lnTo>
                    <a:lnTo>
                      <a:pt x="128841" y="118872"/>
                    </a:lnTo>
                    <a:lnTo>
                      <a:pt x="129286" y="119214"/>
                    </a:lnTo>
                    <a:lnTo>
                      <a:pt x="129082" y="119392"/>
                    </a:lnTo>
                    <a:lnTo>
                      <a:pt x="128917" y="119456"/>
                    </a:lnTo>
                    <a:lnTo>
                      <a:pt x="129628" y="119380"/>
                    </a:lnTo>
                    <a:lnTo>
                      <a:pt x="129387" y="119214"/>
                    </a:lnTo>
                    <a:lnTo>
                      <a:pt x="129819" y="118745"/>
                    </a:lnTo>
                    <a:lnTo>
                      <a:pt x="130060" y="118491"/>
                    </a:lnTo>
                    <a:lnTo>
                      <a:pt x="130175" y="118110"/>
                    </a:lnTo>
                    <a:lnTo>
                      <a:pt x="130200" y="117221"/>
                    </a:lnTo>
                    <a:lnTo>
                      <a:pt x="130238" y="116205"/>
                    </a:lnTo>
                    <a:lnTo>
                      <a:pt x="132842" y="116332"/>
                    </a:lnTo>
                    <a:lnTo>
                      <a:pt x="132219" y="116586"/>
                    </a:lnTo>
                    <a:lnTo>
                      <a:pt x="133350" y="116205"/>
                    </a:lnTo>
                    <a:lnTo>
                      <a:pt x="134112" y="115951"/>
                    </a:lnTo>
                    <a:lnTo>
                      <a:pt x="133654" y="117094"/>
                    </a:lnTo>
                    <a:lnTo>
                      <a:pt x="134124" y="117221"/>
                    </a:lnTo>
                    <a:lnTo>
                      <a:pt x="133705" y="117348"/>
                    </a:lnTo>
                    <a:lnTo>
                      <a:pt x="135534" y="117602"/>
                    </a:lnTo>
                    <a:lnTo>
                      <a:pt x="135458" y="118529"/>
                    </a:lnTo>
                    <a:lnTo>
                      <a:pt x="132956" y="118745"/>
                    </a:lnTo>
                    <a:lnTo>
                      <a:pt x="132473" y="119253"/>
                    </a:lnTo>
                    <a:lnTo>
                      <a:pt x="133515" y="118872"/>
                    </a:lnTo>
                    <a:lnTo>
                      <a:pt x="135470" y="118567"/>
                    </a:lnTo>
                    <a:lnTo>
                      <a:pt x="135534" y="118872"/>
                    </a:lnTo>
                    <a:lnTo>
                      <a:pt x="136220" y="118643"/>
                    </a:lnTo>
                    <a:lnTo>
                      <a:pt x="137134" y="118999"/>
                    </a:lnTo>
                    <a:lnTo>
                      <a:pt x="137388" y="118846"/>
                    </a:lnTo>
                    <a:lnTo>
                      <a:pt x="136245" y="118643"/>
                    </a:lnTo>
                    <a:lnTo>
                      <a:pt x="136677" y="118491"/>
                    </a:lnTo>
                    <a:lnTo>
                      <a:pt x="137439" y="118237"/>
                    </a:lnTo>
                    <a:lnTo>
                      <a:pt x="137541" y="118745"/>
                    </a:lnTo>
                    <a:lnTo>
                      <a:pt x="138341" y="118237"/>
                    </a:lnTo>
                    <a:lnTo>
                      <a:pt x="139344" y="117602"/>
                    </a:lnTo>
                    <a:lnTo>
                      <a:pt x="140296" y="119126"/>
                    </a:lnTo>
                    <a:lnTo>
                      <a:pt x="140982" y="117602"/>
                    </a:lnTo>
                    <a:lnTo>
                      <a:pt x="141732" y="115951"/>
                    </a:lnTo>
                    <a:lnTo>
                      <a:pt x="143306" y="117221"/>
                    </a:lnTo>
                    <a:lnTo>
                      <a:pt x="141681" y="118110"/>
                    </a:lnTo>
                    <a:lnTo>
                      <a:pt x="143637" y="117729"/>
                    </a:lnTo>
                    <a:lnTo>
                      <a:pt x="143522" y="118364"/>
                    </a:lnTo>
                    <a:lnTo>
                      <a:pt x="145288" y="117729"/>
                    </a:lnTo>
                    <a:lnTo>
                      <a:pt x="147751" y="116840"/>
                    </a:lnTo>
                    <a:lnTo>
                      <a:pt x="148221" y="116967"/>
                    </a:lnTo>
                    <a:lnTo>
                      <a:pt x="146786" y="117729"/>
                    </a:lnTo>
                    <a:lnTo>
                      <a:pt x="147408" y="117475"/>
                    </a:lnTo>
                    <a:lnTo>
                      <a:pt x="148348" y="117729"/>
                    </a:lnTo>
                    <a:lnTo>
                      <a:pt x="148412" y="117475"/>
                    </a:lnTo>
                    <a:lnTo>
                      <a:pt x="148564" y="116840"/>
                    </a:lnTo>
                    <a:lnTo>
                      <a:pt x="148602" y="116713"/>
                    </a:lnTo>
                    <a:lnTo>
                      <a:pt x="149034" y="116586"/>
                    </a:lnTo>
                    <a:lnTo>
                      <a:pt x="149555" y="116840"/>
                    </a:lnTo>
                    <a:lnTo>
                      <a:pt x="150088" y="116586"/>
                    </a:lnTo>
                    <a:lnTo>
                      <a:pt x="151422" y="115951"/>
                    </a:lnTo>
                    <a:lnTo>
                      <a:pt x="152222" y="115570"/>
                    </a:lnTo>
                    <a:lnTo>
                      <a:pt x="152438" y="116713"/>
                    </a:lnTo>
                    <a:lnTo>
                      <a:pt x="155562" y="116459"/>
                    </a:lnTo>
                    <a:lnTo>
                      <a:pt x="154305" y="115570"/>
                    </a:lnTo>
                    <a:lnTo>
                      <a:pt x="155435" y="115824"/>
                    </a:lnTo>
                    <a:lnTo>
                      <a:pt x="158153" y="114681"/>
                    </a:lnTo>
                    <a:lnTo>
                      <a:pt x="158013" y="115062"/>
                    </a:lnTo>
                    <a:lnTo>
                      <a:pt x="157949" y="115887"/>
                    </a:lnTo>
                    <a:lnTo>
                      <a:pt x="164706" y="114681"/>
                    </a:lnTo>
                    <a:lnTo>
                      <a:pt x="169951" y="116840"/>
                    </a:lnTo>
                    <a:lnTo>
                      <a:pt x="174650" y="114681"/>
                    </a:lnTo>
                    <a:lnTo>
                      <a:pt x="176593" y="113792"/>
                    </a:lnTo>
                    <a:lnTo>
                      <a:pt x="177571" y="114096"/>
                    </a:lnTo>
                    <a:lnTo>
                      <a:pt x="178117" y="113792"/>
                    </a:lnTo>
                    <a:lnTo>
                      <a:pt x="180213" y="112649"/>
                    </a:lnTo>
                    <a:lnTo>
                      <a:pt x="183222" y="114808"/>
                    </a:lnTo>
                    <a:lnTo>
                      <a:pt x="187464" y="113284"/>
                    </a:lnTo>
                    <a:lnTo>
                      <a:pt x="187312" y="112649"/>
                    </a:lnTo>
                    <a:lnTo>
                      <a:pt x="193941" y="112522"/>
                    </a:lnTo>
                    <a:lnTo>
                      <a:pt x="200634" y="108839"/>
                    </a:lnTo>
                    <a:lnTo>
                      <a:pt x="207594" y="107315"/>
                    </a:lnTo>
                    <a:lnTo>
                      <a:pt x="206641" y="107061"/>
                    </a:lnTo>
                    <a:lnTo>
                      <a:pt x="207327" y="106172"/>
                    </a:lnTo>
                    <a:lnTo>
                      <a:pt x="208788" y="105537"/>
                    </a:lnTo>
                    <a:lnTo>
                      <a:pt x="209765" y="104902"/>
                    </a:lnTo>
                    <a:lnTo>
                      <a:pt x="210058" y="105156"/>
                    </a:lnTo>
                    <a:lnTo>
                      <a:pt x="211315" y="104902"/>
                    </a:lnTo>
                    <a:lnTo>
                      <a:pt x="215734" y="104013"/>
                    </a:lnTo>
                    <a:lnTo>
                      <a:pt x="222758" y="101981"/>
                    </a:lnTo>
                    <a:lnTo>
                      <a:pt x="230390" y="99314"/>
                    </a:lnTo>
                    <a:lnTo>
                      <a:pt x="237921" y="96901"/>
                    </a:lnTo>
                    <a:lnTo>
                      <a:pt x="247484" y="92837"/>
                    </a:lnTo>
                    <a:lnTo>
                      <a:pt x="267106" y="85217"/>
                    </a:lnTo>
                    <a:lnTo>
                      <a:pt x="274637" y="81851"/>
                    </a:lnTo>
                    <a:lnTo>
                      <a:pt x="274726" y="80010"/>
                    </a:lnTo>
                    <a:lnTo>
                      <a:pt x="276288" y="79756"/>
                    </a:lnTo>
                    <a:lnTo>
                      <a:pt x="281305" y="80518"/>
                    </a:lnTo>
                    <a:lnTo>
                      <a:pt x="281546" y="79756"/>
                    </a:lnTo>
                    <a:lnTo>
                      <a:pt x="282714" y="76200"/>
                    </a:lnTo>
                    <a:lnTo>
                      <a:pt x="287439" y="76200"/>
                    </a:lnTo>
                    <a:lnTo>
                      <a:pt x="291668" y="73533"/>
                    </a:lnTo>
                    <a:lnTo>
                      <a:pt x="294093" y="72009"/>
                    </a:lnTo>
                    <a:lnTo>
                      <a:pt x="301498" y="71120"/>
                    </a:lnTo>
                    <a:lnTo>
                      <a:pt x="302412" y="70231"/>
                    </a:lnTo>
                    <a:lnTo>
                      <a:pt x="304901" y="67818"/>
                    </a:lnTo>
                    <a:lnTo>
                      <a:pt x="306997" y="65786"/>
                    </a:lnTo>
                    <a:lnTo>
                      <a:pt x="307492" y="66421"/>
                    </a:lnTo>
                    <a:lnTo>
                      <a:pt x="308635" y="66294"/>
                    </a:lnTo>
                    <a:lnTo>
                      <a:pt x="308648" y="65786"/>
                    </a:lnTo>
                    <a:lnTo>
                      <a:pt x="308648" y="65659"/>
                    </a:lnTo>
                    <a:lnTo>
                      <a:pt x="309626" y="65024"/>
                    </a:lnTo>
                    <a:lnTo>
                      <a:pt x="309702" y="65278"/>
                    </a:lnTo>
                    <a:lnTo>
                      <a:pt x="310337" y="65024"/>
                    </a:lnTo>
                    <a:lnTo>
                      <a:pt x="312254" y="64262"/>
                    </a:lnTo>
                    <a:lnTo>
                      <a:pt x="314769" y="61976"/>
                    </a:lnTo>
                    <a:lnTo>
                      <a:pt x="316318" y="61468"/>
                    </a:lnTo>
                    <a:lnTo>
                      <a:pt x="315963" y="60706"/>
                    </a:lnTo>
                    <a:lnTo>
                      <a:pt x="317347" y="59817"/>
                    </a:lnTo>
                    <a:lnTo>
                      <a:pt x="317055" y="60833"/>
                    </a:lnTo>
                    <a:lnTo>
                      <a:pt x="318008" y="59817"/>
                    </a:lnTo>
                    <a:lnTo>
                      <a:pt x="318249" y="59563"/>
                    </a:lnTo>
                    <a:lnTo>
                      <a:pt x="318427" y="60071"/>
                    </a:lnTo>
                    <a:lnTo>
                      <a:pt x="318782" y="59563"/>
                    </a:lnTo>
                    <a:lnTo>
                      <a:pt x="319697" y="58293"/>
                    </a:lnTo>
                    <a:lnTo>
                      <a:pt x="320332" y="59817"/>
                    </a:lnTo>
                    <a:lnTo>
                      <a:pt x="321741" y="58293"/>
                    </a:lnTo>
                    <a:lnTo>
                      <a:pt x="322567" y="57404"/>
                    </a:lnTo>
                    <a:lnTo>
                      <a:pt x="323748" y="56134"/>
                    </a:lnTo>
                    <a:lnTo>
                      <a:pt x="325234" y="56134"/>
                    </a:lnTo>
                    <a:lnTo>
                      <a:pt x="327063" y="54610"/>
                    </a:lnTo>
                    <a:lnTo>
                      <a:pt x="328244" y="53594"/>
                    </a:lnTo>
                    <a:lnTo>
                      <a:pt x="328676" y="53213"/>
                    </a:lnTo>
                    <a:lnTo>
                      <a:pt x="329844" y="52197"/>
                    </a:lnTo>
                    <a:lnTo>
                      <a:pt x="329996" y="52070"/>
                    </a:lnTo>
                    <a:lnTo>
                      <a:pt x="332905" y="50546"/>
                    </a:lnTo>
                    <a:lnTo>
                      <a:pt x="333870" y="50927"/>
                    </a:lnTo>
                    <a:lnTo>
                      <a:pt x="334454" y="50546"/>
                    </a:lnTo>
                    <a:lnTo>
                      <a:pt x="337223" y="48768"/>
                    </a:lnTo>
                    <a:lnTo>
                      <a:pt x="338886" y="47879"/>
                    </a:lnTo>
                    <a:lnTo>
                      <a:pt x="339610" y="47498"/>
                    </a:lnTo>
                    <a:lnTo>
                      <a:pt x="343611" y="44323"/>
                    </a:lnTo>
                    <a:lnTo>
                      <a:pt x="345541" y="42672"/>
                    </a:lnTo>
                    <a:lnTo>
                      <a:pt x="347891" y="40894"/>
                    </a:lnTo>
                    <a:lnTo>
                      <a:pt x="350177" y="38608"/>
                    </a:lnTo>
                    <a:lnTo>
                      <a:pt x="353187" y="35814"/>
                    </a:lnTo>
                    <a:lnTo>
                      <a:pt x="353733" y="35306"/>
                    </a:lnTo>
                    <a:lnTo>
                      <a:pt x="353872" y="35179"/>
                    </a:lnTo>
                    <a:lnTo>
                      <a:pt x="357200" y="30861"/>
                    </a:lnTo>
                    <a:lnTo>
                      <a:pt x="359029" y="26797"/>
                    </a:lnTo>
                    <a:lnTo>
                      <a:pt x="359092" y="26670"/>
                    </a:lnTo>
                    <a:lnTo>
                      <a:pt x="357873" y="26797"/>
                    </a:lnTo>
                    <a:lnTo>
                      <a:pt x="358584" y="24765"/>
                    </a:lnTo>
                    <a:lnTo>
                      <a:pt x="358825" y="24765"/>
                    </a:lnTo>
                    <a:lnTo>
                      <a:pt x="359067" y="24511"/>
                    </a:lnTo>
                    <a:lnTo>
                      <a:pt x="359067" y="24765"/>
                    </a:lnTo>
                    <a:lnTo>
                      <a:pt x="359359" y="24511"/>
                    </a:lnTo>
                    <a:lnTo>
                      <a:pt x="360108" y="23876"/>
                    </a:lnTo>
                    <a:lnTo>
                      <a:pt x="360997" y="23114"/>
                    </a:lnTo>
                    <a:close/>
                  </a:path>
                  <a:path w="476885" h="354964">
                    <a:moveTo>
                      <a:pt x="365760" y="198374"/>
                    </a:moveTo>
                    <a:lnTo>
                      <a:pt x="365366" y="198272"/>
                    </a:lnTo>
                    <a:lnTo>
                      <a:pt x="365213" y="198323"/>
                    </a:lnTo>
                    <a:lnTo>
                      <a:pt x="365340" y="198399"/>
                    </a:lnTo>
                    <a:lnTo>
                      <a:pt x="365556" y="198412"/>
                    </a:lnTo>
                    <a:lnTo>
                      <a:pt x="365760" y="198374"/>
                    </a:lnTo>
                    <a:close/>
                  </a:path>
                  <a:path w="476885" h="354964">
                    <a:moveTo>
                      <a:pt x="383946" y="205054"/>
                    </a:moveTo>
                    <a:close/>
                  </a:path>
                  <a:path w="476885" h="354964">
                    <a:moveTo>
                      <a:pt x="384073" y="204635"/>
                    </a:moveTo>
                    <a:lnTo>
                      <a:pt x="383692" y="204177"/>
                    </a:lnTo>
                    <a:lnTo>
                      <a:pt x="382333" y="203809"/>
                    </a:lnTo>
                    <a:lnTo>
                      <a:pt x="383374" y="204533"/>
                    </a:lnTo>
                    <a:lnTo>
                      <a:pt x="383908" y="205016"/>
                    </a:lnTo>
                    <a:lnTo>
                      <a:pt x="384009" y="204851"/>
                    </a:lnTo>
                    <a:lnTo>
                      <a:pt x="384073" y="204635"/>
                    </a:lnTo>
                    <a:close/>
                  </a:path>
                  <a:path w="476885" h="354964">
                    <a:moveTo>
                      <a:pt x="387997" y="348411"/>
                    </a:moveTo>
                    <a:lnTo>
                      <a:pt x="387642" y="348411"/>
                    </a:lnTo>
                    <a:lnTo>
                      <a:pt x="386207" y="349453"/>
                    </a:lnTo>
                    <a:lnTo>
                      <a:pt x="386588" y="349681"/>
                    </a:lnTo>
                    <a:lnTo>
                      <a:pt x="387997" y="348411"/>
                    </a:lnTo>
                    <a:close/>
                  </a:path>
                  <a:path w="476885" h="354964">
                    <a:moveTo>
                      <a:pt x="409829" y="216331"/>
                    </a:moveTo>
                    <a:lnTo>
                      <a:pt x="408889" y="215061"/>
                    </a:lnTo>
                    <a:lnTo>
                      <a:pt x="408495" y="215709"/>
                    </a:lnTo>
                    <a:lnTo>
                      <a:pt x="409689" y="216331"/>
                    </a:lnTo>
                    <a:lnTo>
                      <a:pt x="409829" y="216331"/>
                    </a:lnTo>
                    <a:close/>
                  </a:path>
                  <a:path w="476885" h="354964">
                    <a:moveTo>
                      <a:pt x="420827" y="339521"/>
                    </a:moveTo>
                    <a:lnTo>
                      <a:pt x="418807" y="340715"/>
                    </a:lnTo>
                    <a:lnTo>
                      <a:pt x="420433" y="340372"/>
                    </a:lnTo>
                    <a:lnTo>
                      <a:pt x="420827" y="339521"/>
                    </a:lnTo>
                    <a:close/>
                  </a:path>
                  <a:path w="476885" h="354964">
                    <a:moveTo>
                      <a:pt x="424192" y="315391"/>
                    </a:moveTo>
                    <a:lnTo>
                      <a:pt x="422833" y="315391"/>
                    </a:lnTo>
                    <a:lnTo>
                      <a:pt x="421754" y="316661"/>
                    </a:lnTo>
                    <a:lnTo>
                      <a:pt x="424192" y="315391"/>
                    </a:lnTo>
                    <a:close/>
                  </a:path>
                  <a:path w="476885" h="354964">
                    <a:moveTo>
                      <a:pt x="424434" y="339521"/>
                    </a:moveTo>
                    <a:lnTo>
                      <a:pt x="420433" y="340372"/>
                    </a:lnTo>
                    <a:lnTo>
                      <a:pt x="419633" y="342061"/>
                    </a:lnTo>
                    <a:lnTo>
                      <a:pt x="424434" y="339521"/>
                    </a:lnTo>
                    <a:close/>
                  </a:path>
                  <a:path w="476885" h="354964">
                    <a:moveTo>
                      <a:pt x="440690" y="305092"/>
                    </a:moveTo>
                    <a:lnTo>
                      <a:pt x="440550" y="305282"/>
                    </a:lnTo>
                    <a:lnTo>
                      <a:pt x="440639" y="305422"/>
                    </a:lnTo>
                    <a:lnTo>
                      <a:pt x="440690" y="305092"/>
                    </a:lnTo>
                    <a:close/>
                  </a:path>
                  <a:path w="476885" h="354964">
                    <a:moveTo>
                      <a:pt x="444563" y="330631"/>
                    </a:moveTo>
                    <a:lnTo>
                      <a:pt x="444398" y="330631"/>
                    </a:lnTo>
                    <a:lnTo>
                      <a:pt x="443992" y="330911"/>
                    </a:lnTo>
                    <a:lnTo>
                      <a:pt x="444563" y="330631"/>
                    </a:lnTo>
                    <a:close/>
                  </a:path>
                  <a:path w="476885" h="354964">
                    <a:moveTo>
                      <a:pt x="446011" y="237921"/>
                    </a:moveTo>
                    <a:lnTo>
                      <a:pt x="444525" y="236664"/>
                    </a:lnTo>
                    <a:lnTo>
                      <a:pt x="445300" y="237921"/>
                    </a:lnTo>
                    <a:lnTo>
                      <a:pt x="446011" y="237921"/>
                    </a:lnTo>
                    <a:close/>
                  </a:path>
                  <a:path w="476885" h="354964">
                    <a:moveTo>
                      <a:pt x="447217" y="299478"/>
                    </a:moveTo>
                    <a:lnTo>
                      <a:pt x="447065" y="298881"/>
                    </a:lnTo>
                    <a:lnTo>
                      <a:pt x="446989" y="300151"/>
                    </a:lnTo>
                    <a:lnTo>
                      <a:pt x="447217" y="299478"/>
                    </a:lnTo>
                    <a:close/>
                  </a:path>
                  <a:path w="476885" h="354964">
                    <a:moveTo>
                      <a:pt x="460692" y="319201"/>
                    </a:moveTo>
                    <a:lnTo>
                      <a:pt x="458698" y="320471"/>
                    </a:lnTo>
                    <a:lnTo>
                      <a:pt x="459689" y="319201"/>
                    </a:lnTo>
                    <a:lnTo>
                      <a:pt x="419087" y="319201"/>
                    </a:lnTo>
                    <a:lnTo>
                      <a:pt x="418134" y="319201"/>
                    </a:lnTo>
                    <a:lnTo>
                      <a:pt x="416928" y="319201"/>
                    </a:lnTo>
                    <a:lnTo>
                      <a:pt x="413410" y="319201"/>
                    </a:lnTo>
                    <a:lnTo>
                      <a:pt x="411734" y="320471"/>
                    </a:lnTo>
                    <a:lnTo>
                      <a:pt x="410019" y="320471"/>
                    </a:lnTo>
                    <a:lnTo>
                      <a:pt x="410870" y="321741"/>
                    </a:lnTo>
                    <a:lnTo>
                      <a:pt x="408076" y="321741"/>
                    </a:lnTo>
                    <a:lnTo>
                      <a:pt x="409486" y="320471"/>
                    </a:lnTo>
                    <a:lnTo>
                      <a:pt x="408520" y="320471"/>
                    </a:lnTo>
                    <a:lnTo>
                      <a:pt x="407365" y="321741"/>
                    </a:lnTo>
                    <a:lnTo>
                      <a:pt x="403250" y="323011"/>
                    </a:lnTo>
                    <a:lnTo>
                      <a:pt x="402564" y="321741"/>
                    </a:lnTo>
                    <a:lnTo>
                      <a:pt x="401561" y="324281"/>
                    </a:lnTo>
                    <a:lnTo>
                      <a:pt x="394627" y="323011"/>
                    </a:lnTo>
                    <a:lnTo>
                      <a:pt x="394385" y="325551"/>
                    </a:lnTo>
                    <a:lnTo>
                      <a:pt x="391769" y="324281"/>
                    </a:lnTo>
                    <a:lnTo>
                      <a:pt x="391795" y="325551"/>
                    </a:lnTo>
                    <a:lnTo>
                      <a:pt x="391528" y="325551"/>
                    </a:lnTo>
                    <a:lnTo>
                      <a:pt x="389585" y="326821"/>
                    </a:lnTo>
                    <a:lnTo>
                      <a:pt x="387642" y="326821"/>
                    </a:lnTo>
                    <a:lnTo>
                      <a:pt x="387934" y="325551"/>
                    </a:lnTo>
                    <a:lnTo>
                      <a:pt x="387286" y="325551"/>
                    </a:lnTo>
                    <a:lnTo>
                      <a:pt x="386359" y="326821"/>
                    </a:lnTo>
                    <a:lnTo>
                      <a:pt x="377571" y="328091"/>
                    </a:lnTo>
                    <a:lnTo>
                      <a:pt x="368071" y="329361"/>
                    </a:lnTo>
                    <a:lnTo>
                      <a:pt x="348894" y="329361"/>
                    </a:lnTo>
                    <a:lnTo>
                      <a:pt x="343535" y="330631"/>
                    </a:lnTo>
                    <a:lnTo>
                      <a:pt x="336765" y="331901"/>
                    </a:lnTo>
                    <a:lnTo>
                      <a:pt x="329425" y="331901"/>
                    </a:lnTo>
                    <a:lnTo>
                      <a:pt x="328726" y="331711"/>
                    </a:lnTo>
                    <a:lnTo>
                      <a:pt x="329044" y="331901"/>
                    </a:lnTo>
                    <a:lnTo>
                      <a:pt x="318706" y="331901"/>
                    </a:lnTo>
                    <a:lnTo>
                      <a:pt x="309524" y="330631"/>
                    </a:lnTo>
                    <a:lnTo>
                      <a:pt x="300964" y="331901"/>
                    </a:lnTo>
                    <a:lnTo>
                      <a:pt x="295389" y="333171"/>
                    </a:lnTo>
                    <a:lnTo>
                      <a:pt x="296049" y="331901"/>
                    </a:lnTo>
                    <a:lnTo>
                      <a:pt x="297357" y="329361"/>
                    </a:lnTo>
                    <a:lnTo>
                      <a:pt x="292023" y="330631"/>
                    </a:lnTo>
                    <a:lnTo>
                      <a:pt x="284264" y="330631"/>
                    </a:lnTo>
                    <a:lnTo>
                      <a:pt x="278472" y="331901"/>
                    </a:lnTo>
                    <a:lnTo>
                      <a:pt x="279260" y="329361"/>
                    </a:lnTo>
                    <a:lnTo>
                      <a:pt x="274751" y="331901"/>
                    </a:lnTo>
                    <a:lnTo>
                      <a:pt x="275336" y="330631"/>
                    </a:lnTo>
                    <a:lnTo>
                      <a:pt x="270598" y="330631"/>
                    </a:lnTo>
                    <a:lnTo>
                      <a:pt x="271068" y="329361"/>
                    </a:lnTo>
                    <a:lnTo>
                      <a:pt x="268478" y="330631"/>
                    </a:lnTo>
                    <a:lnTo>
                      <a:pt x="268325" y="329361"/>
                    </a:lnTo>
                    <a:lnTo>
                      <a:pt x="257784" y="329361"/>
                    </a:lnTo>
                    <a:lnTo>
                      <a:pt x="256197" y="328091"/>
                    </a:lnTo>
                    <a:lnTo>
                      <a:pt x="249174" y="328091"/>
                    </a:lnTo>
                    <a:lnTo>
                      <a:pt x="232702" y="325551"/>
                    </a:lnTo>
                    <a:lnTo>
                      <a:pt x="224624" y="324281"/>
                    </a:lnTo>
                    <a:lnTo>
                      <a:pt x="217703" y="324281"/>
                    </a:lnTo>
                    <a:lnTo>
                      <a:pt x="215353" y="323011"/>
                    </a:lnTo>
                    <a:lnTo>
                      <a:pt x="210197" y="323011"/>
                    </a:lnTo>
                    <a:lnTo>
                      <a:pt x="208076" y="321741"/>
                    </a:lnTo>
                    <a:lnTo>
                      <a:pt x="205930" y="321741"/>
                    </a:lnTo>
                    <a:lnTo>
                      <a:pt x="203708" y="320471"/>
                    </a:lnTo>
                    <a:lnTo>
                      <a:pt x="201295" y="321741"/>
                    </a:lnTo>
                    <a:lnTo>
                      <a:pt x="198666" y="320471"/>
                    </a:lnTo>
                    <a:lnTo>
                      <a:pt x="196608" y="320471"/>
                    </a:lnTo>
                    <a:lnTo>
                      <a:pt x="196202" y="320471"/>
                    </a:lnTo>
                    <a:lnTo>
                      <a:pt x="196316" y="320319"/>
                    </a:lnTo>
                    <a:lnTo>
                      <a:pt x="191630" y="317931"/>
                    </a:lnTo>
                    <a:lnTo>
                      <a:pt x="171538" y="314121"/>
                    </a:lnTo>
                    <a:lnTo>
                      <a:pt x="157518" y="310311"/>
                    </a:lnTo>
                    <a:lnTo>
                      <a:pt x="142989" y="305231"/>
                    </a:lnTo>
                    <a:lnTo>
                      <a:pt x="121361" y="298881"/>
                    </a:lnTo>
                    <a:lnTo>
                      <a:pt x="93967" y="288721"/>
                    </a:lnTo>
                    <a:lnTo>
                      <a:pt x="80772" y="283641"/>
                    </a:lnTo>
                    <a:lnTo>
                      <a:pt x="68364" y="278561"/>
                    </a:lnTo>
                    <a:lnTo>
                      <a:pt x="57023" y="273481"/>
                    </a:lnTo>
                    <a:lnTo>
                      <a:pt x="43827" y="267131"/>
                    </a:lnTo>
                    <a:lnTo>
                      <a:pt x="38544" y="264591"/>
                    </a:lnTo>
                    <a:lnTo>
                      <a:pt x="31750" y="262051"/>
                    </a:lnTo>
                    <a:lnTo>
                      <a:pt x="30416" y="262051"/>
                    </a:lnTo>
                    <a:lnTo>
                      <a:pt x="27660" y="260781"/>
                    </a:lnTo>
                    <a:lnTo>
                      <a:pt x="28016" y="262051"/>
                    </a:lnTo>
                    <a:lnTo>
                      <a:pt x="26543" y="261150"/>
                    </a:lnTo>
                    <a:lnTo>
                      <a:pt x="27343" y="262051"/>
                    </a:lnTo>
                    <a:lnTo>
                      <a:pt x="22999" y="260781"/>
                    </a:lnTo>
                    <a:lnTo>
                      <a:pt x="24574" y="262851"/>
                    </a:lnTo>
                    <a:lnTo>
                      <a:pt x="25793" y="263321"/>
                    </a:lnTo>
                    <a:lnTo>
                      <a:pt x="26136" y="263321"/>
                    </a:lnTo>
                    <a:lnTo>
                      <a:pt x="27317" y="264591"/>
                    </a:lnTo>
                    <a:lnTo>
                      <a:pt x="27851" y="264591"/>
                    </a:lnTo>
                    <a:lnTo>
                      <a:pt x="27914" y="265176"/>
                    </a:lnTo>
                    <a:lnTo>
                      <a:pt x="27787" y="265125"/>
                    </a:lnTo>
                    <a:lnTo>
                      <a:pt x="27559" y="265023"/>
                    </a:lnTo>
                    <a:lnTo>
                      <a:pt x="27343" y="264871"/>
                    </a:lnTo>
                    <a:lnTo>
                      <a:pt x="27965" y="265506"/>
                    </a:lnTo>
                    <a:lnTo>
                      <a:pt x="28016" y="265861"/>
                    </a:lnTo>
                    <a:lnTo>
                      <a:pt x="31534" y="265861"/>
                    </a:lnTo>
                    <a:lnTo>
                      <a:pt x="34137" y="268401"/>
                    </a:lnTo>
                    <a:lnTo>
                      <a:pt x="33235" y="267131"/>
                    </a:lnTo>
                    <a:lnTo>
                      <a:pt x="35788" y="269671"/>
                    </a:lnTo>
                    <a:lnTo>
                      <a:pt x="34455" y="269671"/>
                    </a:lnTo>
                    <a:lnTo>
                      <a:pt x="34074" y="269671"/>
                    </a:lnTo>
                    <a:lnTo>
                      <a:pt x="32550" y="269671"/>
                    </a:lnTo>
                    <a:lnTo>
                      <a:pt x="33401" y="270433"/>
                    </a:lnTo>
                    <a:lnTo>
                      <a:pt x="34340" y="270941"/>
                    </a:lnTo>
                    <a:lnTo>
                      <a:pt x="35801" y="272211"/>
                    </a:lnTo>
                    <a:lnTo>
                      <a:pt x="35356" y="272211"/>
                    </a:lnTo>
                    <a:lnTo>
                      <a:pt x="34645" y="272211"/>
                    </a:lnTo>
                    <a:lnTo>
                      <a:pt x="37223" y="273481"/>
                    </a:lnTo>
                    <a:lnTo>
                      <a:pt x="36766" y="274751"/>
                    </a:lnTo>
                    <a:lnTo>
                      <a:pt x="38658" y="274751"/>
                    </a:lnTo>
                    <a:lnTo>
                      <a:pt x="39890" y="276021"/>
                    </a:lnTo>
                    <a:lnTo>
                      <a:pt x="39598" y="277291"/>
                    </a:lnTo>
                    <a:lnTo>
                      <a:pt x="43929" y="277291"/>
                    </a:lnTo>
                    <a:lnTo>
                      <a:pt x="44602" y="279831"/>
                    </a:lnTo>
                    <a:lnTo>
                      <a:pt x="41998" y="278561"/>
                    </a:lnTo>
                    <a:lnTo>
                      <a:pt x="44526" y="279831"/>
                    </a:lnTo>
                    <a:lnTo>
                      <a:pt x="43853" y="279831"/>
                    </a:lnTo>
                    <a:lnTo>
                      <a:pt x="45808" y="281101"/>
                    </a:lnTo>
                    <a:lnTo>
                      <a:pt x="47891" y="282371"/>
                    </a:lnTo>
                    <a:lnTo>
                      <a:pt x="49898" y="283641"/>
                    </a:lnTo>
                    <a:lnTo>
                      <a:pt x="49009" y="283641"/>
                    </a:lnTo>
                    <a:lnTo>
                      <a:pt x="49923" y="284911"/>
                    </a:lnTo>
                    <a:lnTo>
                      <a:pt x="51993" y="284911"/>
                    </a:lnTo>
                    <a:lnTo>
                      <a:pt x="56210" y="287451"/>
                    </a:lnTo>
                    <a:lnTo>
                      <a:pt x="55524" y="287451"/>
                    </a:lnTo>
                    <a:lnTo>
                      <a:pt x="59372" y="291261"/>
                    </a:lnTo>
                    <a:lnTo>
                      <a:pt x="58445" y="288772"/>
                    </a:lnTo>
                    <a:lnTo>
                      <a:pt x="57962" y="287451"/>
                    </a:lnTo>
                    <a:lnTo>
                      <a:pt x="61556" y="289991"/>
                    </a:lnTo>
                    <a:lnTo>
                      <a:pt x="61747" y="291185"/>
                    </a:lnTo>
                    <a:lnTo>
                      <a:pt x="63969" y="292531"/>
                    </a:lnTo>
                    <a:lnTo>
                      <a:pt x="62992" y="292531"/>
                    </a:lnTo>
                    <a:lnTo>
                      <a:pt x="68249" y="296341"/>
                    </a:lnTo>
                    <a:lnTo>
                      <a:pt x="80213" y="303961"/>
                    </a:lnTo>
                    <a:lnTo>
                      <a:pt x="87376" y="307771"/>
                    </a:lnTo>
                    <a:lnTo>
                      <a:pt x="87820" y="308241"/>
                    </a:lnTo>
                    <a:lnTo>
                      <a:pt x="92900" y="309041"/>
                    </a:lnTo>
                    <a:lnTo>
                      <a:pt x="94919" y="314121"/>
                    </a:lnTo>
                    <a:lnTo>
                      <a:pt x="101587" y="315391"/>
                    </a:lnTo>
                    <a:lnTo>
                      <a:pt x="101930" y="315391"/>
                    </a:lnTo>
                    <a:lnTo>
                      <a:pt x="108813" y="319201"/>
                    </a:lnTo>
                    <a:lnTo>
                      <a:pt x="116433" y="321741"/>
                    </a:lnTo>
                    <a:lnTo>
                      <a:pt x="132308" y="326821"/>
                    </a:lnTo>
                    <a:lnTo>
                      <a:pt x="131178" y="325551"/>
                    </a:lnTo>
                    <a:lnTo>
                      <a:pt x="132816" y="325551"/>
                    </a:lnTo>
                    <a:lnTo>
                      <a:pt x="135191" y="326821"/>
                    </a:lnTo>
                    <a:lnTo>
                      <a:pt x="136702" y="326821"/>
                    </a:lnTo>
                    <a:lnTo>
                      <a:pt x="136893" y="327025"/>
                    </a:lnTo>
                    <a:lnTo>
                      <a:pt x="137172" y="326821"/>
                    </a:lnTo>
                    <a:lnTo>
                      <a:pt x="145427" y="330631"/>
                    </a:lnTo>
                    <a:lnTo>
                      <a:pt x="156311" y="333171"/>
                    </a:lnTo>
                    <a:lnTo>
                      <a:pt x="168414" y="336981"/>
                    </a:lnTo>
                    <a:lnTo>
                      <a:pt x="180276" y="339521"/>
                    </a:lnTo>
                    <a:lnTo>
                      <a:pt x="196011" y="343331"/>
                    </a:lnTo>
                    <a:lnTo>
                      <a:pt x="243801" y="350951"/>
                    </a:lnTo>
                    <a:lnTo>
                      <a:pt x="240665" y="349681"/>
                    </a:lnTo>
                    <a:lnTo>
                      <a:pt x="242189" y="348411"/>
                    </a:lnTo>
                    <a:lnTo>
                      <a:pt x="244500" y="349681"/>
                    </a:lnTo>
                    <a:lnTo>
                      <a:pt x="250634" y="353491"/>
                    </a:lnTo>
                    <a:lnTo>
                      <a:pt x="255727" y="349681"/>
                    </a:lnTo>
                    <a:lnTo>
                      <a:pt x="262128" y="352221"/>
                    </a:lnTo>
                    <a:lnTo>
                      <a:pt x="270941" y="353491"/>
                    </a:lnTo>
                    <a:lnTo>
                      <a:pt x="279400" y="353491"/>
                    </a:lnTo>
                    <a:lnTo>
                      <a:pt x="287718" y="354761"/>
                    </a:lnTo>
                    <a:lnTo>
                      <a:pt x="296113" y="353491"/>
                    </a:lnTo>
                    <a:lnTo>
                      <a:pt x="296303" y="354761"/>
                    </a:lnTo>
                    <a:lnTo>
                      <a:pt x="311734" y="354761"/>
                    </a:lnTo>
                    <a:lnTo>
                      <a:pt x="311886" y="353491"/>
                    </a:lnTo>
                    <a:lnTo>
                      <a:pt x="314363" y="353491"/>
                    </a:lnTo>
                    <a:lnTo>
                      <a:pt x="313169" y="354761"/>
                    </a:lnTo>
                    <a:lnTo>
                      <a:pt x="315633" y="354761"/>
                    </a:lnTo>
                    <a:lnTo>
                      <a:pt x="318592" y="353491"/>
                    </a:lnTo>
                    <a:lnTo>
                      <a:pt x="318312" y="354761"/>
                    </a:lnTo>
                    <a:lnTo>
                      <a:pt x="325564" y="353491"/>
                    </a:lnTo>
                    <a:lnTo>
                      <a:pt x="327558" y="354761"/>
                    </a:lnTo>
                    <a:lnTo>
                      <a:pt x="330758" y="354761"/>
                    </a:lnTo>
                    <a:lnTo>
                      <a:pt x="336816" y="353491"/>
                    </a:lnTo>
                    <a:lnTo>
                      <a:pt x="352437" y="353491"/>
                    </a:lnTo>
                    <a:lnTo>
                      <a:pt x="379907" y="350951"/>
                    </a:lnTo>
                    <a:lnTo>
                      <a:pt x="379577" y="349681"/>
                    </a:lnTo>
                    <a:lnTo>
                      <a:pt x="382028" y="349681"/>
                    </a:lnTo>
                    <a:lnTo>
                      <a:pt x="384124" y="350951"/>
                    </a:lnTo>
                    <a:lnTo>
                      <a:pt x="385889" y="349681"/>
                    </a:lnTo>
                    <a:lnTo>
                      <a:pt x="386207" y="349453"/>
                    </a:lnTo>
                    <a:lnTo>
                      <a:pt x="384479" y="348411"/>
                    </a:lnTo>
                    <a:lnTo>
                      <a:pt x="386245" y="348411"/>
                    </a:lnTo>
                    <a:lnTo>
                      <a:pt x="389051" y="347141"/>
                    </a:lnTo>
                    <a:lnTo>
                      <a:pt x="389039" y="348411"/>
                    </a:lnTo>
                    <a:lnTo>
                      <a:pt x="390791" y="347141"/>
                    </a:lnTo>
                    <a:lnTo>
                      <a:pt x="391147" y="348411"/>
                    </a:lnTo>
                    <a:lnTo>
                      <a:pt x="393280" y="348411"/>
                    </a:lnTo>
                    <a:lnTo>
                      <a:pt x="401383" y="347141"/>
                    </a:lnTo>
                    <a:lnTo>
                      <a:pt x="406539" y="344601"/>
                    </a:lnTo>
                    <a:lnTo>
                      <a:pt x="414934" y="342061"/>
                    </a:lnTo>
                    <a:lnTo>
                      <a:pt x="414337" y="343331"/>
                    </a:lnTo>
                    <a:lnTo>
                      <a:pt x="416509" y="342061"/>
                    </a:lnTo>
                    <a:lnTo>
                      <a:pt x="418668" y="340791"/>
                    </a:lnTo>
                    <a:lnTo>
                      <a:pt x="418807" y="340715"/>
                    </a:lnTo>
                    <a:lnTo>
                      <a:pt x="418426" y="340791"/>
                    </a:lnTo>
                    <a:lnTo>
                      <a:pt x="420344" y="339521"/>
                    </a:lnTo>
                    <a:lnTo>
                      <a:pt x="421728" y="338251"/>
                    </a:lnTo>
                    <a:lnTo>
                      <a:pt x="423468" y="338251"/>
                    </a:lnTo>
                    <a:lnTo>
                      <a:pt x="422948" y="339521"/>
                    </a:lnTo>
                    <a:lnTo>
                      <a:pt x="424903" y="338251"/>
                    </a:lnTo>
                    <a:lnTo>
                      <a:pt x="423837" y="339521"/>
                    </a:lnTo>
                    <a:lnTo>
                      <a:pt x="427101" y="338251"/>
                    </a:lnTo>
                    <a:lnTo>
                      <a:pt x="426478" y="338251"/>
                    </a:lnTo>
                    <a:lnTo>
                      <a:pt x="432879" y="335711"/>
                    </a:lnTo>
                    <a:lnTo>
                      <a:pt x="438823" y="334441"/>
                    </a:lnTo>
                    <a:lnTo>
                      <a:pt x="440690" y="333171"/>
                    </a:lnTo>
                    <a:lnTo>
                      <a:pt x="442544" y="331901"/>
                    </a:lnTo>
                    <a:lnTo>
                      <a:pt x="443992" y="330911"/>
                    </a:lnTo>
                    <a:lnTo>
                      <a:pt x="441960" y="331901"/>
                    </a:lnTo>
                    <a:lnTo>
                      <a:pt x="442112" y="330631"/>
                    </a:lnTo>
                    <a:lnTo>
                      <a:pt x="447484" y="326821"/>
                    </a:lnTo>
                    <a:lnTo>
                      <a:pt x="447827" y="329361"/>
                    </a:lnTo>
                    <a:lnTo>
                      <a:pt x="452818" y="324281"/>
                    </a:lnTo>
                    <a:lnTo>
                      <a:pt x="452158" y="325551"/>
                    </a:lnTo>
                    <a:lnTo>
                      <a:pt x="453580" y="324281"/>
                    </a:lnTo>
                    <a:lnTo>
                      <a:pt x="454012" y="324281"/>
                    </a:lnTo>
                    <a:lnTo>
                      <a:pt x="455561" y="323011"/>
                    </a:lnTo>
                    <a:lnTo>
                      <a:pt x="457098" y="321741"/>
                    </a:lnTo>
                    <a:lnTo>
                      <a:pt x="458203" y="321741"/>
                    </a:lnTo>
                    <a:lnTo>
                      <a:pt x="455269" y="324281"/>
                    </a:lnTo>
                    <a:lnTo>
                      <a:pt x="454088" y="325551"/>
                    </a:lnTo>
                    <a:lnTo>
                      <a:pt x="456209" y="324281"/>
                    </a:lnTo>
                    <a:lnTo>
                      <a:pt x="460692" y="319201"/>
                    </a:lnTo>
                    <a:close/>
                  </a:path>
                  <a:path w="476885" h="354964">
                    <a:moveTo>
                      <a:pt x="463423" y="316661"/>
                    </a:moveTo>
                    <a:lnTo>
                      <a:pt x="463283" y="316661"/>
                    </a:lnTo>
                    <a:lnTo>
                      <a:pt x="460933" y="317931"/>
                    </a:lnTo>
                    <a:lnTo>
                      <a:pt x="462051" y="317931"/>
                    </a:lnTo>
                    <a:lnTo>
                      <a:pt x="463423" y="316661"/>
                    </a:lnTo>
                    <a:close/>
                  </a:path>
                  <a:path w="476885" h="354964">
                    <a:moveTo>
                      <a:pt x="467093" y="311581"/>
                    </a:moveTo>
                    <a:lnTo>
                      <a:pt x="433184" y="311581"/>
                    </a:lnTo>
                    <a:lnTo>
                      <a:pt x="431825" y="311581"/>
                    </a:lnTo>
                    <a:lnTo>
                      <a:pt x="428866" y="312851"/>
                    </a:lnTo>
                    <a:lnTo>
                      <a:pt x="426046" y="314121"/>
                    </a:lnTo>
                    <a:lnTo>
                      <a:pt x="428015" y="314121"/>
                    </a:lnTo>
                    <a:lnTo>
                      <a:pt x="425716" y="316661"/>
                    </a:lnTo>
                    <a:lnTo>
                      <a:pt x="424154" y="316661"/>
                    </a:lnTo>
                    <a:lnTo>
                      <a:pt x="425742" y="315391"/>
                    </a:lnTo>
                    <a:lnTo>
                      <a:pt x="424192" y="315391"/>
                    </a:lnTo>
                    <a:lnTo>
                      <a:pt x="423710" y="316661"/>
                    </a:lnTo>
                    <a:lnTo>
                      <a:pt x="422338" y="316661"/>
                    </a:lnTo>
                    <a:lnTo>
                      <a:pt x="420712" y="317931"/>
                    </a:lnTo>
                    <a:lnTo>
                      <a:pt x="460933" y="317931"/>
                    </a:lnTo>
                    <a:lnTo>
                      <a:pt x="461899" y="316661"/>
                    </a:lnTo>
                    <a:lnTo>
                      <a:pt x="463626" y="315391"/>
                    </a:lnTo>
                    <a:lnTo>
                      <a:pt x="465480" y="314121"/>
                    </a:lnTo>
                    <a:lnTo>
                      <a:pt x="467093" y="311581"/>
                    </a:lnTo>
                    <a:close/>
                  </a:path>
                  <a:path w="476885" h="354964">
                    <a:moveTo>
                      <a:pt x="476326" y="284911"/>
                    </a:moveTo>
                    <a:lnTo>
                      <a:pt x="475297" y="279831"/>
                    </a:lnTo>
                    <a:lnTo>
                      <a:pt x="473887" y="276021"/>
                    </a:lnTo>
                    <a:lnTo>
                      <a:pt x="473011" y="270941"/>
                    </a:lnTo>
                    <a:lnTo>
                      <a:pt x="470573" y="267131"/>
                    </a:lnTo>
                    <a:lnTo>
                      <a:pt x="466547" y="259511"/>
                    </a:lnTo>
                    <a:lnTo>
                      <a:pt x="461187" y="253161"/>
                    </a:lnTo>
                    <a:lnTo>
                      <a:pt x="458978" y="250621"/>
                    </a:lnTo>
                    <a:lnTo>
                      <a:pt x="457873" y="249351"/>
                    </a:lnTo>
                    <a:lnTo>
                      <a:pt x="456768" y="248081"/>
                    </a:lnTo>
                    <a:lnTo>
                      <a:pt x="453809" y="246811"/>
                    </a:lnTo>
                    <a:lnTo>
                      <a:pt x="450799" y="244271"/>
                    </a:lnTo>
                    <a:lnTo>
                      <a:pt x="447598" y="241731"/>
                    </a:lnTo>
                    <a:lnTo>
                      <a:pt x="448322" y="240461"/>
                    </a:lnTo>
                    <a:lnTo>
                      <a:pt x="446811" y="239191"/>
                    </a:lnTo>
                    <a:lnTo>
                      <a:pt x="445300" y="237921"/>
                    </a:lnTo>
                    <a:lnTo>
                      <a:pt x="444347" y="237921"/>
                    </a:lnTo>
                    <a:lnTo>
                      <a:pt x="444512" y="236651"/>
                    </a:lnTo>
                    <a:lnTo>
                      <a:pt x="437642" y="231571"/>
                    </a:lnTo>
                    <a:lnTo>
                      <a:pt x="442912" y="234111"/>
                    </a:lnTo>
                    <a:lnTo>
                      <a:pt x="439432" y="231571"/>
                    </a:lnTo>
                    <a:lnTo>
                      <a:pt x="435838" y="229031"/>
                    </a:lnTo>
                    <a:lnTo>
                      <a:pt x="432142" y="226491"/>
                    </a:lnTo>
                    <a:lnTo>
                      <a:pt x="429742" y="225221"/>
                    </a:lnTo>
                    <a:lnTo>
                      <a:pt x="429983" y="226491"/>
                    </a:lnTo>
                    <a:lnTo>
                      <a:pt x="427520" y="225221"/>
                    </a:lnTo>
                    <a:lnTo>
                      <a:pt x="427240" y="223951"/>
                    </a:lnTo>
                    <a:lnTo>
                      <a:pt x="428663" y="225221"/>
                    </a:lnTo>
                    <a:lnTo>
                      <a:pt x="428764" y="223951"/>
                    </a:lnTo>
                    <a:lnTo>
                      <a:pt x="421322" y="217601"/>
                    </a:lnTo>
                    <a:lnTo>
                      <a:pt x="417664" y="221411"/>
                    </a:lnTo>
                    <a:lnTo>
                      <a:pt x="414058" y="218871"/>
                    </a:lnTo>
                    <a:lnTo>
                      <a:pt x="410438" y="216331"/>
                    </a:lnTo>
                    <a:lnTo>
                      <a:pt x="409829" y="216331"/>
                    </a:lnTo>
                    <a:lnTo>
                      <a:pt x="410768" y="217601"/>
                    </a:lnTo>
                    <a:lnTo>
                      <a:pt x="409905" y="218871"/>
                    </a:lnTo>
                    <a:lnTo>
                      <a:pt x="408711" y="217601"/>
                    </a:lnTo>
                    <a:lnTo>
                      <a:pt x="407885" y="216712"/>
                    </a:lnTo>
                    <a:lnTo>
                      <a:pt x="408114" y="216331"/>
                    </a:lnTo>
                    <a:lnTo>
                      <a:pt x="408495" y="215709"/>
                    </a:lnTo>
                    <a:lnTo>
                      <a:pt x="407225" y="215061"/>
                    </a:lnTo>
                    <a:lnTo>
                      <a:pt x="407073" y="215061"/>
                    </a:lnTo>
                    <a:lnTo>
                      <a:pt x="407289" y="217195"/>
                    </a:lnTo>
                    <a:lnTo>
                      <a:pt x="407403" y="216725"/>
                    </a:lnTo>
                    <a:lnTo>
                      <a:pt x="407327" y="217601"/>
                    </a:lnTo>
                    <a:lnTo>
                      <a:pt x="407289" y="217195"/>
                    </a:lnTo>
                    <a:lnTo>
                      <a:pt x="407174" y="217601"/>
                    </a:lnTo>
                    <a:lnTo>
                      <a:pt x="405587" y="216331"/>
                    </a:lnTo>
                    <a:lnTo>
                      <a:pt x="404152" y="216331"/>
                    </a:lnTo>
                    <a:lnTo>
                      <a:pt x="402526" y="215061"/>
                    </a:lnTo>
                    <a:lnTo>
                      <a:pt x="400215" y="213791"/>
                    </a:lnTo>
                    <a:lnTo>
                      <a:pt x="396062" y="211251"/>
                    </a:lnTo>
                    <a:lnTo>
                      <a:pt x="394474" y="209981"/>
                    </a:lnTo>
                    <a:lnTo>
                      <a:pt x="390931" y="209981"/>
                    </a:lnTo>
                    <a:lnTo>
                      <a:pt x="387997" y="208711"/>
                    </a:lnTo>
                    <a:lnTo>
                      <a:pt x="386359" y="207441"/>
                    </a:lnTo>
                    <a:lnTo>
                      <a:pt x="388912" y="208711"/>
                    </a:lnTo>
                    <a:lnTo>
                      <a:pt x="386245" y="206171"/>
                    </a:lnTo>
                    <a:lnTo>
                      <a:pt x="385457" y="207441"/>
                    </a:lnTo>
                    <a:lnTo>
                      <a:pt x="383184" y="206171"/>
                    </a:lnTo>
                    <a:lnTo>
                      <a:pt x="383882" y="206171"/>
                    </a:lnTo>
                    <a:lnTo>
                      <a:pt x="381406" y="204901"/>
                    </a:lnTo>
                    <a:lnTo>
                      <a:pt x="381381" y="206171"/>
                    </a:lnTo>
                    <a:lnTo>
                      <a:pt x="378460" y="203631"/>
                    </a:lnTo>
                    <a:lnTo>
                      <a:pt x="378079" y="203631"/>
                    </a:lnTo>
                    <a:lnTo>
                      <a:pt x="377190" y="202361"/>
                    </a:lnTo>
                    <a:lnTo>
                      <a:pt x="376224" y="201980"/>
                    </a:lnTo>
                    <a:lnTo>
                      <a:pt x="376123" y="201790"/>
                    </a:lnTo>
                    <a:lnTo>
                      <a:pt x="376123" y="201930"/>
                    </a:lnTo>
                    <a:lnTo>
                      <a:pt x="374002" y="201091"/>
                    </a:lnTo>
                    <a:lnTo>
                      <a:pt x="375526" y="201091"/>
                    </a:lnTo>
                    <a:lnTo>
                      <a:pt x="376123" y="201930"/>
                    </a:lnTo>
                    <a:lnTo>
                      <a:pt x="376123" y="201790"/>
                    </a:lnTo>
                    <a:lnTo>
                      <a:pt x="375119" y="199821"/>
                    </a:lnTo>
                    <a:lnTo>
                      <a:pt x="373240" y="201091"/>
                    </a:lnTo>
                    <a:lnTo>
                      <a:pt x="372478" y="201091"/>
                    </a:lnTo>
                    <a:lnTo>
                      <a:pt x="374650" y="202361"/>
                    </a:lnTo>
                    <a:lnTo>
                      <a:pt x="369430" y="202361"/>
                    </a:lnTo>
                    <a:lnTo>
                      <a:pt x="368630" y="201091"/>
                    </a:lnTo>
                    <a:lnTo>
                      <a:pt x="370674" y="201091"/>
                    </a:lnTo>
                    <a:lnTo>
                      <a:pt x="367080" y="199821"/>
                    </a:lnTo>
                    <a:lnTo>
                      <a:pt x="368515" y="201091"/>
                    </a:lnTo>
                    <a:lnTo>
                      <a:pt x="364756" y="199821"/>
                    </a:lnTo>
                    <a:lnTo>
                      <a:pt x="364985" y="199821"/>
                    </a:lnTo>
                    <a:lnTo>
                      <a:pt x="364959" y="198551"/>
                    </a:lnTo>
                    <a:lnTo>
                      <a:pt x="362292" y="198551"/>
                    </a:lnTo>
                    <a:lnTo>
                      <a:pt x="359435" y="197281"/>
                    </a:lnTo>
                    <a:lnTo>
                      <a:pt x="355841" y="196011"/>
                    </a:lnTo>
                    <a:lnTo>
                      <a:pt x="356590" y="196011"/>
                    </a:lnTo>
                    <a:lnTo>
                      <a:pt x="355041" y="194741"/>
                    </a:lnTo>
                    <a:lnTo>
                      <a:pt x="354418" y="195516"/>
                    </a:lnTo>
                    <a:lnTo>
                      <a:pt x="355155" y="196011"/>
                    </a:lnTo>
                    <a:lnTo>
                      <a:pt x="354495" y="196011"/>
                    </a:lnTo>
                    <a:lnTo>
                      <a:pt x="354431" y="197281"/>
                    </a:lnTo>
                    <a:lnTo>
                      <a:pt x="352145" y="194741"/>
                    </a:lnTo>
                    <a:lnTo>
                      <a:pt x="349732" y="197281"/>
                    </a:lnTo>
                    <a:lnTo>
                      <a:pt x="345516" y="194741"/>
                    </a:lnTo>
                    <a:lnTo>
                      <a:pt x="345846" y="194741"/>
                    </a:lnTo>
                    <a:lnTo>
                      <a:pt x="343027" y="193471"/>
                    </a:lnTo>
                    <a:lnTo>
                      <a:pt x="344220" y="193471"/>
                    </a:lnTo>
                    <a:lnTo>
                      <a:pt x="340360" y="192201"/>
                    </a:lnTo>
                    <a:lnTo>
                      <a:pt x="342265" y="193471"/>
                    </a:lnTo>
                    <a:lnTo>
                      <a:pt x="338836" y="192201"/>
                    </a:lnTo>
                    <a:lnTo>
                      <a:pt x="340258" y="192201"/>
                    </a:lnTo>
                    <a:lnTo>
                      <a:pt x="337845" y="190931"/>
                    </a:lnTo>
                    <a:lnTo>
                      <a:pt x="333908" y="190931"/>
                    </a:lnTo>
                    <a:lnTo>
                      <a:pt x="333603" y="189661"/>
                    </a:lnTo>
                    <a:lnTo>
                      <a:pt x="333984" y="188683"/>
                    </a:lnTo>
                    <a:lnTo>
                      <a:pt x="332676" y="188391"/>
                    </a:lnTo>
                    <a:lnTo>
                      <a:pt x="333006" y="188074"/>
                    </a:lnTo>
                    <a:lnTo>
                      <a:pt x="330327" y="187121"/>
                    </a:lnTo>
                    <a:lnTo>
                      <a:pt x="328980" y="187121"/>
                    </a:lnTo>
                    <a:lnTo>
                      <a:pt x="322732" y="188391"/>
                    </a:lnTo>
                    <a:lnTo>
                      <a:pt x="329793" y="185851"/>
                    </a:lnTo>
                    <a:lnTo>
                      <a:pt x="325513" y="184873"/>
                    </a:lnTo>
                    <a:lnTo>
                      <a:pt x="325513" y="185851"/>
                    </a:lnTo>
                    <a:lnTo>
                      <a:pt x="323215" y="185851"/>
                    </a:lnTo>
                    <a:lnTo>
                      <a:pt x="321183" y="184708"/>
                    </a:lnTo>
                    <a:lnTo>
                      <a:pt x="325513" y="185851"/>
                    </a:lnTo>
                    <a:lnTo>
                      <a:pt x="325513" y="184873"/>
                    </a:lnTo>
                    <a:lnTo>
                      <a:pt x="324281" y="184581"/>
                    </a:lnTo>
                    <a:lnTo>
                      <a:pt x="320941" y="184581"/>
                    </a:lnTo>
                    <a:lnTo>
                      <a:pt x="320306" y="183311"/>
                    </a:lnTo>
                    <a:lnTo>
                      <a:pt x="316801" y="183311"/>
                    </a:lnTo>
                    <a:lnTo>
                      <a:pt x="315950" y="182041"/>
                    </a:lnTo>
                    <a:lnTo>
                      <a:pt x="314210" y="180809"/>
                    </a:lnTo>
                    <a:lnTo>
                      <a:pt x="312826" y="182041"/>
                    </a:lnTo>
                    <a:lnTo>
                      <a:pt x="309956" y="180771"/>
                    </a:lnTo>
                    <a:lnTo>
                      <a:pt x="306146" y="180771"/>
                    </a:lnTo>
                    <a:lnTo>
                      <a:pt x="304622" y="179755"/>
                    </a:lnTo>
                    <a:lnTo>
                      <a:pt x="304711" y="180771"/>
                    </a:lnTo>
                    <a:lnTo>
                      <a:pt x="304406" y="180771"/>
                    </a:lnTo>
                    <a:lnTo>
                      <a:pt x="300215" y="179501"/>
                    </a:lnTo>
                    <a:lnTo>
                      <a:pt x="298792" y="180771"/>
                    </a:lnTo>
                    <a:lnTo>
                      <a:pt x="294894" y="179501"/>
                    </a:lnTo>
                    <a:lnTo>
                      <a:pt x="294576" y="178231"/>
                    </a:lnTo>
                    <a:lnTo>
                      <a:pt x="296875" y="179501"/>
                    </a:lnTo>
                    <a:lnTo>
                      <a:pt x="298589" y="179501"/>
                    </a:lnTo>
                    <a:lnTo>
                      <a:pt x="296202" y="178231"/>
                    </a:lnTo>
                    <a:lnTo>
                      <a:pt x="295922" y="178231"/>
                    </a:lnTo>
                    <a:lnTo>
                      <a:pt x="294855" y="177888"/>
                    </a:lnTo>
                    <a:lnTo>
                      <a:pt x="295313" y="176961"/>
                    </a:lnTo>
                    <a:lnTo>
                      <a:pt x="291998" y="176961"/>
                    </a:lnTo>
                    <a:lnTo>
                      <a:pt x="289928" y="176961"/>
                    </a:lnTo>
                    <a:lnTo>
                      <a:pt x="287502" y="175691"/>
                    </a:lnTo>
                    <a:lnTo>
                      <a:pt x="284695" y="175691"/>
                    </a:lnTo>
                    <a:lnTo>
                      <a:pt x="278244" y="174421"/>
                    </a:lnTo>
                    <a:lnTo>
                      <a:pt x="276885" y="175691"/>
                    </a:lnTo>
                    <a:lnTo>
                      <a:pt x="273939" y="175691"/>
                    </a:lnTo>
                    <a:lnTo>
                      <a:pt x="272224" y="175691"/>
                    </a:lnTo>
                    <a:lnTo>
                      <a:pt x="272008" y="174421"/>
                    </a:lnTo>
                    <a:lnTo>
                      <a:pt x="272173" y="174421"/>
                    </a:lnTo>
                    <a:lnTo>
                      <a:pt x="271030" y="173151"/>
                    </a:lnTo>
                    <a:lnTo>
                      <a:pt x="270103" y="173151"/>
                    </a:lnTo>
                    <a:lnTo>
                      <a:pt x="265379" y="171881"/>
                    </a:lnTo>
                    <a:lnTo>
                      <a:pt x="265811" y="173151"/>
                    </a:lnTo>
                    <a:lnTo>
                      <a:pt x="261810" y="173151"/>
                    </a:lnTo>
                    <a:lnTo>
                      <a:pt x="259105" y="171881"/>
                    </a:lnTo>
                    <a:lnTo>
                      <a:pt x="259562" y="171881"/>
                    </a:lnTo>
                    <a:lnTo>
                      <a:pt x="258445" y="170611"/>
                    </a:lnTo>
                    <a:lnTo>
                      <a:pt x="257162" y="170611"/>
                    </a:lnTo>
                    <a:lnTo>
                      <a:pt x="256552" y="171462"/>
                    </a:lnTo>
                    <a:lnTo>
                      <a:pt x="251625" y="170662"/>
                    </a:lnTo>
                    <a:lnTo>
                      <a:pt x="251282" y="170611"/>
                    </a:lnTo>
                    <a:lnTo>
                      <a:pt x="252260" y="171881"/>
                    </a:lnTo>
                    <a:lnTo>
                      <a:pt x="251739" y="170903"/>
                    </a:lnTo>
                    <a:lnTo>
                      <a:pt x="253314" y="171881"/>
                    </a:lnTo>
                    <a:lnTo>
                      <a:pt x="252260" y="171881"/>
                    </a:lnTo>
                    <a:lnTo>
                      <a:pt x="251129" y="171881"/>
                    </a:lnTo>
                    <a:lnTo>
                      <a:pt x="251282" y="170611"/>
                    </a:lnTo>
                    <a:lnTo>
                      <a:pt x="245021" y="170611"/>
                    </a:lnTo>
                    <a:lnTo>
                      <a:pt x="244856" y="169341"/>
                    </a:lnTo>
                    <a:lnTo>
                      <a:pt x="241617" y="169341"/>
                    </a:lnTo>
                    <a:lnTo>
                      <a:pt x="241261" y="168071"/>
                    </a:lnTo>
                    <a:lnTo>
                      <a:pt x="239826" y="168071"/>
                    </a:lnTo>
                    <a:lnTo>
                      <a:pt x="241046" y="169341"/>
                    </a:lnTo>
                    <a:lnTo>
                      <a:pt x="235839" y="169341"/>
                    </a:lnTo>
                    <a:lnTo>
                      <a:pt x="235508" y="166801"/>
                    </a:lnTo>
                    <a:lnTo>
                      <a:pt x="234365" y="166801"/>
                    </a:lnTo>
                    <a:lnTo>
                      <a:pt x="235369" y="168071"/>
                    </a:lnTo>
                    <a:lnTo>
                      <a:pt x="232638" y="168071"/>
                    </a:lnTo>
                    <a:lnTo>
                      <a:pt x="234365" y="166801"/>
                    </a:lnTo>
                    <a:lnTo>
                      <a:pt x="229158" y="166801"/>
                    </a:lnTo>
                    <a:lnTo>
                      <a:pt x="231609" y="165531"/>
                    </a:lnTo>
                    <a:lnTo>
                      <a:pt x="230162" y="164261"/>
                    </a:lnTo>
                    <a:lnTo>
                      <a:pt x="225666" y="162991"/>
                    </a:lnTo>
                    <a:lnTo>
                      <a:pt x="223164" y="162991"/>
                    </a:lnTo>
                    <a:lnTo>
                      <a:pt x="221513" y="164261"/>
                    </a:lnTo>
                    <a:lnTo>
                      <a:pt x="225767" y="164261"/>
                    </a:lnTo>
                    <a:lnTo>
                      <a:pt x="225488" y="165531"/>
                    </a:lnTo>
                    <a:lnTo>
                      <a:pt x="218516" y="164261"/>
                    </a:lnTo>
                    <a:lnTo>
                      <a:pt x="217792" y="166801"/>
                    </a:lnTo>
                    <a:lnTo>
                      <a:pt x="212775" y="165531"/>
                    </a:lnTo>
                    <a:lnTo>
                      <a:pt x="214058" y="166801"/>
                    </a:lnTo>
                    <a:lnTo>
                      <a:pt x="210286" y="166801"/>
                    </a:lnTo>
                    <a:lnTo>
                      <a:pt x="206006" y="164261"/>
                    </a:lnTo>
                    <a:lnTo>
                      <a:pt x="200761" y="162991"/>
                    </a:lnTo>
                    <a:lnTo>
                      <a:pt x="200266" y="164261"/>
                    </a:lnTo>
                    <a:lnTo>
                      <a:pt x="203568" y="164261"/>
                    </a:lnTo>
                    <a:lnTo>
                      <a:pt x="202628" y="165531"/>
                    </a:lnTo>
                    <a:lnTo>
                      <a:pt x="196634" y="165531"/>
                    </a:lnTo>
                    <a:lnTo>
                      <a:pt x="194119" y="162991"/>
                    </a:lnTo>
                    <a:lnTo>
                      <a:pt x="193116" y="164261"/>
                    </a:lnTo>
                    <a:lnTo>
                      <a:pt x="191122" y="163423"/>
                    </a:lnTo>
                    <a:lnTo>
                      <a:pt x="190804" y="164261"/>
                    </a:lnTo>
                    <a:lnTo>
                      <a:pt x="182968" y="164261"/>
                    </a:lnTo>
                    <a:lnTo>
                      <a:pt x="180911" y="163436"/>
                    </a:lnTo>
                    <a:lnTo>
                      <a:pt x="181864" y="164261"/>
                    </a:lnTo>
                    <a:lnTo>
                      <a:pt x="179057" y="164261"/>
                    </a:lnTo>
                    <a:lnTo>
                      <a:pt x="179197" y="162991"/>
                    </a:lnTo>
                    <a:lnTo>
                      <a:pt x="172224" y="162991"/>
                    </a:lnTo>
                    <a:lnTo>
                      <a:pt x="170319" y="161772"/>
                    </a:lnTo>
                    <a:lnTo>
                      <a:pt x="170065" y="162991"/>
                    </a:lnTo>
                    <a:lnTo>
                      <a:pt x="170307" y="161772"/>
                    </a:lnTo>
                    <a:lnTo>
                      <a:pt x="170167" y="162306"/>
                    </a:lnTo>
                    <a:lnTo>
                      <a:pt x="169976" y="162991"/>
                    </a:lnTo>
                    <a:lnTo>
                      <a:pt x="162674" y="162991"/>
                    </a:lnTo>
                    <a:lnTo>
                      <a:pt x="163461" y="160451"/>
                    </a:lnTo>
                    <a:lnTo>
                      <a:pt x="159194" y="162991"/>
                    </a:lnTo>
                    <a:lnTo>
                      <a:pt x="157848" y="160451"/>
                    </a:lnTo>
                    <a:lnTo>
                      <a:pt x="157213" y="162991"/>
                    </a:lnTo>
                    <a:lnTo>
                      <a:pt x="152196" y="161721"/>
                    </a:lnTo>
                    <a:lnTo>
                      <a:pt x="151612" y="162991"/>
                    </a:lnTo>
                    <a:lnTo>
                      <a:pt x="149174" y="162991"/>
                    </a:lnTo>
                    <a:lnTo>
                      <a:pt x="149428" y="161696"/>
                    </a:lnTo>
                    <a:lnTo>
                      <a:pt x="148818" y="160451"/>
                    </a:lnTo>
                    <a:lnTo>
                      <a:pt x="147675" y="161721"/>
                    </a:lnTo>
                    <a:lnTo>
                      <a:pt x="146443" y="160451"/>
                    </a:lnTo>
                    <a:lnTo>
                      <a:pt x="139115" y="160451"/>
                    </a:lnTo>
                    <a:lnTo>
                      <a:pt x="136588" y="161721"/>
                    </a:lnTo>
                    <a:lnTo>
                      <a:pt x="135636" y="160451"/>
                    </a:lnTo>
                    <a:lnTo>
                      <a:pt x="135229" y="161721"/>
                    </a:lnTo>
                    <a:lnTo>
                      <a:pt x="133070" y="161721"/>
                    </a:lnTo>
                    <a:lnTo>
                      <a:pt x="132981" y="162991"/>
                    </a:lnTo>
                    <a:lnTo>
                      <a:pt x="131152" y="161721"/>
                    </a:lnTo>
                    <a:lnTo>
                      <a:pt x="128422" y="162991"/>
                    </a:lnTo>
                    <a:lnTo>
                      <a:pt x="127939" y="162991"/>
                    </a:lnTo>
                    <a:lnTo>
                      <a:pt x="128524" y="161721"/>
                    </a:lnTo>
                    <a:lnTo>
                      <a:pt x="127939" y="161721"/>
                    </a:lnTo>
                    <a:lnTo>
                      <a:pt x="122123" y="164261"/>
                    </a:lnTo>
                    <a:lnTo>
                      <a:pt x="125831" y="164261"/>
                    </a:lnTo>
                    <a:lnTo>
                      <a:pt x="126098" y="165531"/>
                    </a:lnTo>
                    <a:lnTo>
                      <a:pt x="122631" y="165531"/>
                    </a:lnTo>
                    <a:lnTo>
                      <a:pt x="121754" y="164261"/>
                    </a:lnTo>
                    <a:lnTo>
                      <a:pt x="120205" y="165531"/>
                    </a:lnTo>
                    <a:lnTo>
                      <a:pt x="117195" y="165531"/>
                    </a:lnTo>
                    <a:lnTo>
                      <a:pt x="116903" y="165315"/>
                    </a:lnTo>
                    <a:lnTo>
                      <a:pt x="116903" y="170611"/>
                    </a:lnTo>
                    <a:lnTo>
                      <a:pt x="113309" y="171780"/>
                    </a:lnTo>
                    <a:lnTo>
                      <a:pt x="112750" y="170611"/>
                    </a:lnTo>
                    <a:lnTo>
                      <a:pt x="116903" y="170611"/>
                    </a:lnTo>
                    <a:lnTo>
                      <a:pt x="116903" y="165315"/>
                    </a:lnTo>
                    <a:lnTo>
                      <a:pt x="115481" y="164261"/>
                    </a:lnTo>
                    <a:lnTo>
                      <a:pt x="117208" y="164261"/>
                    </a:lnTo>
                    <a:lnTo>
                      <a:pt x="119227" y="161721"/>
                    </a:lnTo>
                    <a:lnTo>
                      <a:pt x="114719" y="162991"/>
                    </a:lnTo>
                    <a:lnTo>
                      <a:pt x="117081" y="161721"/>
                    </a:lnTo>
                    <a:lnTo>
                      <a:pt x="114820" y="161721"/>
                    </a:lnTo>
                    <a:lnTo>
                      <a:pt x="114947" y="160451"/>
                    </a:lnTo>
                    <a:lnTo>
                      <a:pt x="113652" y="160451"/>
                    </a:lnTo>
                    <a:lnTo>
                      <a:pt x="113906" y="161721"/>
                    </a:lnTo>
                    <a:lnTo>
                      <a:pt x="113423" y="161721"/>
                    </a:lnTo>
                    <a:lnTo>
                      <a:pt x="110159" y="162991"/>
                    </a:lnTo>
                    <a:lnTo>
                      <a:pt x="109537" y="162991"/>
                    </a:lnTo>
                    <a:lnTo>
                      <a:pt x="113157" y="164261"/>
                    </a:lnTo>
                    <a:lnTo>
                      <a:pt x="105841" y="164261"/>
                    </a:lnTo>
                    <a:lnTo>
                      <a:pt x="105841" y="165531"/>
                    </a:lnTo>
                    <a:lnTo>
                      <a:pt x="102755" y="165531"/>
                    </a:lnTo>
                    <a:lnTo>
                      <a:pt x="104457" y="164769"/>
                    </a:lnTo>
                    <a:lnTo>
                      <a:pt x="105841" y="165531"/>
                    </a:lnTo>
                    <a:lnTo>
                      <a:pt x="105841" y="164261"/>
                    </a:lnTo>
                    <a:lnTo>
                      <a:pt x="105587" y="164261"/>
                    </a:lnTo>
                    <a:lnTo>
                      <a:pt x="103517" y="164261"/>
                    </a:lnTo>
                    <a:lnTo>
                      <a:pt x="101790" y="164261"/>
                    </a:lnTo>
                    <a:lnTo>
                      <a:pt x="100063" y="165531"/>
                    </a:lnTo>
                    <a:lnTo>
                      <a:pt x="98729" y="164261"/>
                    </a:lnTo>
                    <a:lnTo>
                      <a:pt x="98425" y="164261"/>
                    </a:lnTo>
                    <a:lnTo>
                      <a:pt x="95694" y="162991"/>
                    </a:lnTo>
                    <a:lnTo>
                      <a:pt x="95313" y="164261"/>
                    </a:lnTo>
                    <a:lnTo>
                      <a:pt x="92976" y="165468"/>
                    </a:lnTo>
                    <a:lnTo>
                      <a:pt x="93179" y="165531"/>
                    </a:lnTo>
                    <a:lnTo>
                      <a:pt x="92837" y="165531"/>
                    </a:lnTo>
                    <a:lnTo>
                      <a:pt x="89039" y="165531"/>
                    </a:lnTo>
                    <a:lnTo>
                      <a:pt x="86245" y="166801"/>
                    </a:lnTo>
                    <a:lnTo>
                      <a:pt x="79044" y="166801"/>
                    </a:lnTo>
                    <a:lnTo>
                      <a:pt x="79387" y="168071"/>
                    </a:lnTo>
                    <a:lnTo>
                      <a:pt x="76631" y="168071"/>
                    </a:lnTo>
                    <a:lnTo>
                      <a:pt x="77330" y="166801"/>
                    </a:lnTo>
                    <a:lnTo>
                      <a:pt x="74930" y="168071"/>
                    </a:lnTo>
                    <a:lnTo>
                      <a:pt x="69773" y="168071"/>
                    </a:lnTo>
                    <a:lnTo>
                      <a:pt x="68059" y="169341"/>
                    </a:lnTo>
                    <a:lnTo>
                      <a:pt x="67132" y="168960"/>
                    </a:lnTo>
                    <a:lnTo>
                      <a:pt x="69773" y="168071"/>
                    </a:lnTo>
                    <a:lnTo>
                      <a:pt x="69075" y="168071"/>
                    </a:lnTo>
                    <a:lnTo>
                      <a:pt x="67017" y="168922"/>
                    </a:lnTo>
                    <a:lnTo>
                      <a:pt x="64935" y="168071"/>
                    </a:lnTo>
                    <a:lnTo>
                      <a:pt x="57391" y="170611"/>
                    </a:lnTo>
                    <a:lnTo>
                      <a:pt x="52362" y="171881"/>
                    </a:lnTo>
                    <a:lnTo>
                      <a:pt x="54190" y="173151"/>
                    </a:lnTo>
                    <a:lnTo>
                      <a:pt x="51447" y="173151"/>
                    </a:lnTo>
                    <a:lnTo>
                      <a:pt x="51003" y="173151"/>
                    </a:lnTo>
                    <a:lnTo>
                      <a:pt x="48221" y="173824"/>
                    </a:lnTo>
                    <a:lnTo>
                      <a:pt x="46939" y="174421"/>
                    </a:lnTo>
                    <a:lnTo>
                      <a:pt x="46520" y="174167"/>
                    </a:lnTo>
                    <a:lnTo>
                      <a:pt x="45288" y="174421"/>
                    </a:lnTo>
                    <a:lnTo>
                      <a:pt x="46393" y="174104"/>
                    </a:lnTo>
                    <a:lnTo>
                      <a:pt x="44805" y="173151"/>
                    </a:lnTo>
                    <a:lnTo>
                      <a:pt x="51269" y="171881"/>
                    </a:lnTo>
                    <a:lnTo>
                      <a:pt x="45008" y="171881"/>
                    </a:lnTo>
                    <a:lnTo>
                      <a:pt x="43535" y="174421"/>
                    </a:lnTo>
                    <a:lnTo>
                      <a:pt x="39776" y="175691"/>
                    </a:lnTo>
                    <a:lnTo>
                      <a:pt x="40589" y="174421"/>
                    </a:lnTo>
                    <a:lnTo>
                      <a:pt x="37147" y="176961"/>
                    </a:lnTo>
                    <a:lnTo>
                      <a:pt x="37426" y="176187"/>
                    </a:lnTo>
                    <a:lnTo>
                      <a:pt x="34874" y="178231"/>
                    </a:lnTo>
                    <a:lnTo>
                      <a:pt x="37731" y="178231"/>
                    </a:lnTo>
                    <a:lnTo>
                      <a:pt x="35915" y="179501"/>
                    </a:lnTo>
                    <a:lnTo>
                      <a:pt x="38112" y="178231"/>
                    </a:lnTo>
                    <a:lnTo>
                      <a:pt x="40881" y="178231"/>
                    </a:lnTo>
                    <a:lnTo>
                      <a:pt x="41770" y="176961"/>
                    </a:lnTo>
                    <a:lnTo>
                      <a:pt x="42837" y="176961"/>
                    </a:lnTo>
                    <a:lnTo>
                      <a:pt x="40373" y="179501"/>
                    </a:lnTo>
                    <a:lnTo>
                      <a:pt x="43700" y="178231"/>
                    </a:lnTo>
                    <a:lnTo>
                      <a:pt x="43738" y="177888"/>
                    </a:lnTo>
                    <a:lnTo>
                      <a:pt x="43802" y="176961"/>
                    </a:lnTo>
                    <a:lnTo>
                      <a:pt x="45173" y="176961"/>
                    </a:lnTo>
                    <a:lnTo>
                      <a:pt x="43713" y="178181"/>
                    </a:lnTo>
                    <a:lnTo>
                      <a:pt x="46240" y="176961"/>
                    </a:lnTo>
                    <a:lnTo>
                      <a:pt x="45034" y="178231"/>
                    </a:lnTo>
                    <a:lnTo>
                      <a:pt x="47078" y="178231"/>
                    </a:lnTo>
                    <a:lnTo>
                      <a:pt x="43497" y="179501"/>
                    </a:lnTo>
                    <a:lnTo>
                      <a:pt x="48272" y="179501"/>
                    </a:lnTo>
                    <a:lnTo>
                      <a:pt x="49961" y="176961"/>
                    </a:lnTo>
                    <a:lnTo>
                      <a:pt x="53276" y="175691"/>
                    </a:lnTo>
                    <a:lnTo>
                      <a:pt x="54622" y="174421"/>
                    </a:lnTo>
                    <a:lnTo>
                      <a:pt x="57988" y="174421"/>
                    </a:lnTo>
                    <a:lnTo>
                      <a:pt x="54000" y="175691"/>
                    </a:lnTo>
                    <a:lnTo>
                      <a:pt x="54711" y="175691"/>
                    </a:lnTo>
                    <a:lnTo>
                      <a:pt x="58381" y="174421"/>
                    </a:lnTo>
                    <a:lnTo>
                      <a:pt x="58381" y="174586"/>
                    </a:lnTo>
                    <a:lnTo>
                      <a:pt x="57950" y="174802"/>
                    </a:lnTo>
                    <a:lnTo>
                      <a:pt x="58280" y="174713"/>
                    </a:lnTo>
                    <a:lnTo>
                      <a:pt x="58470" y="175691"/>
                    </a:lnTo>
                    <a:lnTo>
                      <a:pt x="59423" y="174421"/>
                    </a:lnTo>
                    <a:lnTo>
                      <a:pt x="60744" y="174421"/>
                    </a:lnTo>
                    <a:lnTo>
                      <a:pt x="59778" y="175691"/>
                    </a:lnTo>
                    <a:lnTo>
                      <a:pt x="59474" y="175691"/>
                    </a:lnTo>
                    <a:lnTo>
                      <a:pt x="58839" y="176961"/>
                    </a:lnTo>
                    <a:lnTo>
                      <a:pt x="62445" y="174421"/>
                    </a:lnTo>
                    <a:lnTo>
                      <a:pt x="62141" y="175691"/>
                    </a:lnTo>
                    <a:lnTo>
                      <a:pt x="65824" y="174421"/>
                    </a:lnTo>
                    <a:lnTo>
                      <a:pt x="63169" y="175691"/>
                    </a:lnTo>
                    <a:lnTo>
                      <a:pt x="68859" y="174421"/>
                    </a:lnTo>
                    <a:lnTo>
                      <a:pt x="69456" y="175514"/>
                    </a:lnTo>
                    <a:lnTo>
                      <a:pt x="69215" y="175691"/>
                    </a:lnTo>
                    <a:lnTo>
                      <a:pt x="69469" y="175526"/>
                    </a:lnTo>
                    <a:lnTo>
                      <a:pt x="69557" y="175691"/>
                    </a:lnTo>
                    <a:lnTo>
                      <a:pt x="70891" y="175691"/>
                    </a:lnTo>
                    <a:lnTo>
                      <a:pt x="70891" y="174612"/>
                    </a:lnTo>
                    <a:lnTo>
                      <a:pt x="71234" y="174409"/>
                    </a:lnTo>
                    <a:lnTo>
                      <a:pt x="77609" y="171881"/>
                    </a:lnTo>
                    <a:lnTo>
                      <a:pt x="76936" y="174421"/>
                    </a:lnTo>
                    <a:lnTo>
                      <a:pt x="81318" y="171881"/>
                    </a:lnTo>
                    <a:lnTo>
                      <a:pt x="83019" y="171881"/>
                    </a:lnTo>
                    <a:lnTo>
                      <a:pt x="88455" y="170611"/>
                    </a:lnTo>
                    <a:lnTo>
                      <a:pt x="84353" y="173151"/>
                    </a:lnTo>
                    <a:lnTo>
                      <a:pt x="92075" y="172085"/>
                    </a:lnTo>
                    <a:lnTo>
                      <a:pt x="92138" y="171881"/>
                    </a:lnTo>
                    <a:lnTo>
                      <a:pt x="93484" y="171881"/>
                    </a:lnTo>
                    <a:lnTo>
                      <a:pt x="96189" y="171881"/>
                    </a:lnTo>
                    <a:lnTo>
                      <a:pt x="95440" y="173151"/>
                    </a:lnTo>
                    <a:lnTo>
                      <a:pt x="95770" y="173151"/>
                    </a:lnTo>
                    <a:lnTo>
                      <a:pt x="97853" y="171881"/>
                    </a:lnTo>
                    <a:lnTo>
                      <a:pt x="100177" y="173151"/>
                    </a:lnTo>
                    <a:lnTo>
                      <a:pt x="100799" y="173151"/>
                    </a:lnTo>
                    <a:lnTo>
                      <a:pt x="101219" y="171881"/>
                    </a:lnTo>
                    <a:lnTo>
                      <a:pt x="102857" y="173151"/>
                    </a:lnTo>
                    <a:lnTo>
                      <a:pt x="102222" y="171881"/>
                    </a:lnTo>
                    <a:lnTo>
                      <a:pt x="105460" y="171881"/>
                    </a:lnTo>
                    <a:lnTo>
                      <a:pt x="105219" y="171894"/>
                    </a:lnTo>
                    <a:lnTo>
                      <a:pt x="105829" y="171881"/>
                    </a:lnTo>
                    <a:lnTo>
                      <a:pt x="112991" y="171881"/>
                    </a:lnTo>
                    <a:lnTo>
                      <a:pt x="113360" y="171881"/>
                    </a:lnTo>
                    <a:lnTo>
                      <a:pt x="121056" y="171881"/>
                    </a:lnTo>
                    <a:lnTo>
                      <a:pt x="124383" y="170611"/>
                    </a:lnTo>
                    <a:lnTo>
                      <a:pt x="125958" y="170611"/>
                    </a:lnTo>
                    <a:lnTo>
                      <a:pt x="126517" y="171881"/>
                    </a:lnTo>
                    <a:lnTo>
                      <a:pt x="134708" y="171881"/>
                    </a:lnTo>
                    <a:lnTo>
                      <a:pt x="137922" y="170611"/>
                    </a:lnTo>
                    <a:lnTo>
                      <a:pt x="139103" y="171881"/>
                    </a:lnTo>
                    <a:lnTo>
                      <a:pt x="139382" y="171881"/>
                    </a:lnTo>
                    <a:lnTo>
                      <a:pt x="142697" y="173151"/>
                    </a:lnTo>
                    <a:lnTo>
                      <a:pt x="145084" y="171881"/>
                    </a:lnTo>
                    <a:lnTo>
                      <a:pt x="152933" y="171881"/>
                    </a:lnTo>
                    <a:lnTo>
                      <a:pt x="152857" y="172173"/>
                    </a:lnTo>
                    <a:lnTo>
                      <a:pt x="153009" y="172008"/>
                    </a:lnTo>
                    <a:lnTo>
                      <a:pt x="153060" y="171881"/>
                    </a:lnTo>
                    <a:lnTo>
                      <a:pt x="153581" y="171881"/>
                    </a:lnTo>
                    <a:lnTo>
                      <a:pt x="155117" y="173151"/>
                    </a:lnTo>
                    <a:lnTo>
                      <a:pt x="156413" y="171881"/>
                    </a:lnTo>
                    <a:lnTo>
                      <a:pt x="160566" y="173151"/>
                    </a:lnTo>
                    <a:lnTo>
                      <a:pt x="163499" y="170611"/>
                    </a:lnTo>
                    <a:lnTo>
                      <a:pt x="167614" y="171881"/>
                    </a:lnTo>
                    <a:lnTo>
                      <a:pt x="166878" y="173151"/>
                    </a:lnTo>
                    <a:lnTo>
                      <a:pt x="168643" y="171881"/>
                    </a:lnTo>
                    <a:lnTo>
                      <a:pt x="168910" y="173151"/>
                    </a:lnTo>
                    <a:lnTo>
                      <a:pt x="168084" y="173151"/>
                    </a:lnTo>
                    <a:lnTo>
                      <a:pt x="176187" y="174409"/>
                    </a:lnTo>
                    <a:lnTo>
                      <a:pt x="174637" y="173151"/>
                    </a:lnTo>
                    <a:lnTo>
                      <a:pt x="179476" y="173151"/>
                    </a:lnTo>
                    <a:lnTo>
                      <a:pt x="176187" y="174409"/>
                    </a:lnTo>
                    <a:lnTo>
                      <a:pt x="182181" y="173151"/>
                    </a:lnTo>
                    <a:lnTo>
                      <a:pt x="182638" y="174421"/>
                    </a:lnTo>
                    <a:lnTo>
                      <a:pt x="185445" y="174421"/>
                    </a:lnTo>
                    <a:lnTo>
                      <a:pt x="186956" y="173151"/>
                    </a:lnTo>
                    <a:lnTo>
                      <a:pt x="188315" y="174421"/>
                    </a:lnTo>
                    <a:lnTo>
                      <a:pt x="195681" y="174421"/>
                    </a:lnTo>
                    <a:lnTo>
                      <a:pt x="196977" y="175691"/>
                    </a:lnTo>
                    <a:lnTo>
                      <a:pt x="203352" y="175691"/>
                    </a:lnTo>
                    <a:lnTo>
                      <a:pt x="203225" y="176961"/>
                    </a:lnTo>
                    <a:lnTo>
                      <a:pt x="205066" y="175691"/>
                    </a:lnTo>
                    <a:lnTo>
                      <a:pt x="207505" y="176961"/>
                    </a:lnTo>
                    <a:lnTo>
                      <a:pt x="210553" y="176961"/>
                    </a:lnTo>
                    <a:lnTo>
                      <a:pt x="215392" y="178231"/>
                    </a:lnTo>
                    <a:lnTo>
                      <a:pt x="215963" y="179501"/>
                    </a:lnTo>
                    <a:lnTo>
                      <a:pt x="219811" y="179501"/>
                    </a:lnTo>
                    <a:lnTo>
                      <a:pt x="224167" y="178231"/>
                    </a:lnTo>
                    <a:lnTo>
                      <a:pt x="222834" y="180771"/>
                    </a:lnTo>
                    <a:lnTo>
                      <a:pt x="229171" y="180771"/>
                    </a:lnTo>
                    <a:lnTo>
                      <a:pt x="228904" y="182041"/>
                    </a:lnTo>
                    <a:lnTo>
                      <a:pt x="230657" y="180771"/>
                    </a:lnTo>
                    <a:lnTo>
                      <a:pt x="231711" y="182041"/>
                    </a:lnTo>
                    <a:lnTo>
                      <a:pt x="232524" y="180771"/>
                    </a:lnTo>
                    <a:lnTo>
                      <a:pt x="234327" y="183311"/>
                    </a:lnTo>
                    <a:lnTo>
                      <a:pt x="237413" y="182041"/>
                    </a:lnTo>
                    <a:lnTo>
                      <a:pt x="240017" y="184581"/>
                    </a:lnTo>
                    <a:lnTo>
                      <a:pt x="239712" y="183311"/>
                    </a:lnTo>
                    <a:lnTo>
                      <a:pt x="245491" y="183311"/>
                    </a:lnTo>
                    <a:lnTo>
                      <a:pt x="251574" y="184581"/>
                    </a:lnTo>
                    <a:lnTo>
                      <a:pt x="264337" y="187121"/>
                    </a:lnTo>
                    <a:lnTo>
                      <a:pt x="264020" y="188391"/>
                    </a:lnTo>
                    <a:lnTo>
                      <a:pt x="266433" y="188391"/>
                    </a:lnTo>
                    <a:lnTo>
                      <a:pt x="267716" y="188391"/>
                    </a:lnTo>
                    <a:lnTo>
                      <a:pt x="269443" y="189661"/>
                    </a:lnTo>
                    <a:lnTo>
                      <a:pt x="270764" y="189661"/>
                    </a:lnTo>
                    <a:lnTo>
                      <a:pt x="268744" y="188391"/>
                    </a:lnTo>
                    <a:lnTo>
                      <a:pt x="273151" y="188391"/>
                    </a:lnTo>
                    <a:lnTo>
                      <a:pt x="275247" y="189661"/>
                    </a:lnTo>
                    <a:lnTo>
                      <a:pt x="281406" y="190931"/>
                    </a:lnTo>
                    <a:lnTo>
                      <a:pt x="284175" y="192201"/>
                    </a:lnTo>
                    <a:lnTo>
                      <a:pt x="284403" y="191350"/>
                    </a:lnTo>
                    <a:lnTo>
                      <a:pt x="284835" y="191376"/>
                    </a:lnTo>
                    <a:lnTo>
                      <a:pt x="284429" y="191223"/>
                    </a:lnTo>
                    <a:lnTo>
                      <a:pt x="284480" y="190931"/>
                    </a:lnTo>
                    <a:lnTo>
                      <a:pt x="287172" y="190931"/>
                    </a:lnTo>
                    <a:lnTo>
                      <a:pt x="290614" y="193471"/>
                    </a:lnTo>
                    <a:lnTo>
                      <a:pt x="292963" y="193471"/>
                    </a:lnTo>
                    <a:lnTo>
                      <a:pt x="294347" y="194741"/>
                    </a:lnTo>
                    <a:lnTo>
                      <a:pt x="294068" y="194741"/>
                    </a:lnTo>
                    <a:lnTo>
                      <a:pt x="296303" y="196011"/>
                    </a:lnTo>
                    <a:lnTo>
                      <a:pt x="300850" y="196011"/>
                    </a:lnTo>
                    <a:lnTo>
                      <a:pt x="301040" y="196862"/>
                    </a:lnTo>
                    <a:lnTo>
                      <a:pt x="301231" y="196011"/>
                    </a:lnTo>
                    <a:lnTo>
                      <a:pt x="303187" y="196011"/>
                    </a:lnTo>
                    <a:lnTo>
                      <a:pt x="303911" y="198551"/>
                    </a:lnTo>
                    <a:lnTo>
                      <a:pt x="308698" y="197281"/>
                    </a:lnTo>
                    <a:lnTo>
                      <a:pt x="311607" y="198551"/>
                    </a:lnTo>
                    <a:lnTo>
                      <a:pt x="311150" y="199821"/>
                    </a:lnTo>
                    <a:lnTo>
                      <a:pt x="313448" y="199821"/>
                    </a:lnTo>
                    <a:lnTo>
                      <a:pt x="320929" y="201091"/>
                    </a:lnTo>
                    <a:lnTo>
                      <a:pt x="321602" y="202361"/>
                    </a:lnTo>
                    <a:lnTo>
                      <a:pt x="325056" y="202361"/>
                    </a:lnTo>
                    <a:lnTo>
                      <a:pt x="327850" y="202361"/>
                    </a:lnTo>
                    <a:lnTo>
                      <a:pt x="327317" y="203225"/>
                    </a:lnTo>
                    <a:lnTo>
                      <a:pt x="328383" y="203631"/>
                    </a:lnTo>
                    <a:lnTo>
                      <a:pt x="331406" y="203631"/>
                    </a:lnTo>
                    <a:lnTo>
                      <a:pt x="331000" y="204901"/>
                    </a:lnTo>
                    <a:lnTo>
                      <a:pt x="332905" y="204901"/>
                    </a:lnTo>
                    <a:lnTo>
                      <a:pt x="331216" y="206171"/>
                    </a:lnTo>
                    <a:lnTo>
                      <a:pt x="334911" y="206171"/>
                    </a:lnTo>
                    <a:lnTo>
                      <a:pt x="335229" y="204901"/>
                    </a:lnTo>
                    <a:lnTo>
                      <a:pt x="336918" y="206171"/>
                    </a:lnTo>
                    <a:lnTo>
                      <a:pt x="339674" y="207441"/>
                    </a:lnTo>
                    <a:lnTo>
                      <a:pt x="339496" y="207441"/>
                    </a:lnTo>
                    <a:lnTo>
                      <a:pt x="344792" y="208711"/>
                    </a:lnTo>
                    <a:lnTo>
                      <a:pt x="347294" y="212521"/>
                    </a:lnTo>
                    <a:lnTo>
                      <a:pt x="351764" y="212521"/>
                    </a:lnTo>
                    <a:lnTo>
                      <a:pt x="352018" y="213791"/>
                    </a:lnTo>
                    <a:lnTo>
                      <a:pt x="351294" y="213791"/>
                    </a:lnTo>
                    <a:lnTo>
                      <a:pt x="354406" y="215061"/>
                    </a:lnTo>
                    <a:lnTo>
                      <a:pt x="353428" y="215061"/>
                    </a:lnTo>
                    <a:lnTo>
                      <a:pt x="358978" y="216331"/>
                    </a:lnTo>
                    <a:lnTo>
                      <a:pt x="358749" y="216331"/>
                    </a:lnTo>
                    <a:lnTo>
                      <a:pt x="371894" y="221411"/>
                    </a:lnTo>
                    <a:lnTo>
                      <a:pt x="371157" y="221411"/>
                    </a:lnTo>
                    <a:lnTo>
                      <a:pt x="376148" y="222681"/>
                    </a:lnTo>
                    <a:lnTo>
                      <a:pt x="375526" y="223951"/>
                    </a:lnTo>
                    <a:lnTo>
                      <a:pt x="379171" y="225221"/>
                    </a:lnTo>
                    <a:lnTo>
                      <a:pt x="378726" y="225221"/>
                    </a:lnTo>
                    <a:lnTo>
                      <a:pt x="381838" y="226491"/>
                    </a:lnTo>
                    <a:lnTo>
                      <a:pt x="383717" y="226491"/>
                    </a:lnTo>
                    <a:lnTo>
                      <a:pt x="386803" y="230301"/>
                    </a:lnTo>
                    <a:lnTo>
                      <a:pt x="385813" y="229031"/>
                    </a:lnTo>
                    <a:lnTo>
                      <a:pt x="390271" y="229031"/>
                    </a:lnTo>
                    <a:lnTo>
                      <a:pt x="393573" y="230301"/>
                    </a:lnTo>
                    <a:lnTo>
                      <a:pt x="390817" y="230301"/>
                    </a:lnTo>
                    <a:lnTo>
                      <a:pt x="392671" y="231571"/>
                    </a:lnTo>
                    <a:lnTo>
                      <a:pt x="395008" y="232841"/>
                    </a:lnTo>
                    <a:lnTo>
                      <a:pt x="395820" y="232841"/>
                    </a:lnTo>
                    <a:lnTo>
                      <a:pt x="398805" y="234111"/>
                    </a:lnTo>
                    <a:lnTo>
                      <a:pt x="398526" y="234111"/>
                    </a:lnTo>
                    <a:lnTo>
                      <a:pt x="399999" y="235381"/>
                    </a:lnTo>
                    <a:lnTo>
                      <a:pt x="401053" y="235381"/>
                    </a:lnTo>
                    <a:lnTo>
                      <a:pt x="403098" y="236651"/>
                    </a:lnTo>
                    <a:lnTo>
                      <a:pt x="402399" y="236651"/>
                    </a:lnTo>
                    <a:lnTo>
                      <a:pt x="406158" y="237921"/>
                    </a:lnTo>
                    <a:lnTo>
                      <a:pt x="405803" y="240461"/>
                    </a:lnTo>
                    <a:lnTo>
                      <a:pt x="409397" y="239191"/>
                    </a:lnTo>
                    <a:lnTo>
                      <a:pt x="410616" y="240461"/>
                    </a:lnTo>
                    <a:lnTo>
                      <a:pt x="413321" y="241731"/>
                    </a:lnTo>
                    <a:lnTo>
                      <a:pt x="412673" y="243001"/>
                    </a:lnTo>
                    <a:lnTo>
                      <a:pt x="416852" y="245541"/>
                    </a:lnTo>
                    <a:lnTo>
                      <a:pt x="420014" y="246811"/>
                    </a:lnTo>
                    <a:lnTo>
                      <a:pt x="424091" y="249351"/>
                    </a:lnTo>
                    <a:lnTo>
                      <a:pt x="423786" y="250621"/>
                    </a:lnTo>
                    <a:lnTo>
                      <a:pt x="424916" y="249351"/>
                    </a:lnTo>
                    <a:lnTo>
                      <a:pt x="426554" y="251891"/>
                    </a:lnTo>
                    <a:lnTo>
                      <a:pt x="426872" y="250621"/>
                    </a:lnTo>
                    <a:lnTo>
                      <a:pt x="429387" y="253161"/>
                    </a:lnTo>
                    <a:lnTo>
                      <a:pt x="431939" y="255701"/>
                    </a:lnTo>
                    <a:lnTo>
                      <a:pt x="434213" y="258241"/>
                    </a:lnTo>
                    <a:lnTo>
                      <a:pt x="436321" y="260781"/>
                    </a:lnTo>
                    <a:lnTo>
                      <a:pt x="438531" y="263321"/>
                    </a:lnTo>
                    <a:lnTo>
                      <a:pt x="441007" y="265861"/>
                    </a:lnTo>
                    <a:lnTo>
                      <a:pt x="440512" y="265861"/>
                    </a:lnTo>
                    <a:lnTo>
                      <a:pt x="441947" y="267131"/>
                    </a:lnTo>
                    <a:lnTo>
                      <a:pt x="446290" y="272211"/>
                    </a:lnTo>
                    <a:lnTo>
                      <a:pt x="450088" y="279831"/>
                    </a:lnTo>
                    <a:lnTo>
                      <a:pt x="450507" y="283641"/>
                    </a:lnTo>
                    <a:lnTo>
                      <a:pt x="451713" y="284911"/>
                    </a:lnTo>
                    <a:lnTo>
                      <a:pt x="451954" y="287451"/>
                    </a:lnTo>
                    <a:lnTo>
                      <a:pt x="451929" y="288721"/>
                    </a:lnTo>
                    <a:lnTo>
                      <a:pt x="452424" y="291261"/>
                    </a:lnTo>
                    <a:lnTo>
                      <a:pt x="451142" y="292531"/>
                    </a:lnTo>
                    <a:lnTo>
                      <a:pt x="451002" y="293801"/>
                    </a:lnTo>
                    <a:lnTo>
                      <a:pt x="450456" y="296341"/>
                    </a:lnTo>
                    <a:lnTo>
                      <a:pt x="448691" y="297611"/>
                    </a:lnTo>
                    <a:lnTo>
                      <a:pt x="447522" y="300151"/>
                    </a:lnTo>
                    <a:lnTo>
                      <a:pt x="447395" y="298881"/>
                    </a:lnTo>
                    <a:lnTo>
                      <a:pt x="447217" y="299478"/>
                    </a:lnTo>
                    <a:lnTo>
                      <a:pt x="447370" y="300151"/>
                    </a:lnTo>
                    <a:lnTo>
                      <a:pt x="445084" y="301421"/>
                    </a:lnTo>
                    <a:lnTo>
                      <a:pt x="445782" y="301421"/>
                    </a:lnTo>
                    <a:lnTo>
                      <a:pt x="445300" y="302691"/>
                    </a:lnTo>
                    <a:lnTo>
                      <a:pt x="443280" y="303961"/>
                    </a:lnTo>
                    <a:lnTo>
                      <a:pt x="442417" y="303961"/>
                    </a:lnTo>
                    <a:lnTo>
                      <a:pt x="442074" y="305231"/>
                    </a:lnTo>
                    <a:lnTo>
                      <a:pt x="441794" y="305231"/>
                    </a:lnTo>
                    <a:lnTo>
                      <a:pt x="441210" y="306501"/>
                    </a:lnTo>
                    <a:lnTo>
                      <a:pt x="438442" y="306501"/>
                    </a:lnTo>
                    <a:lnTo>
                      <a:pt x="435952" y="309041"/>
                    </a:lnTo>
                    <a:lnTo>
                      <a:pt x="435635" y="310311"/>
                    </a:lnTo>
                    <a:lnTo>
                      <a:pt x="467893" y="310311"/>
                    </a:lnTo>
                    <a:lnTo>
                      <a:pt x="468693" y="309041"/>
                    </a:lnTo>
                    <a:lnTo>
                      <a:pt x="470662" y="306501"/>
                    </a:lnTo>
                    <a:lnTo>
                      <a:pt x="471652" y="303961"/>
                    </a:lnTo>
                    <a:lnTo>
                      <a:pt x="472236" y="303961"/>
                    </a:lnTo>
                    <a:lnTo>
                      <a:pt x="472503" y="300151"/>
                    </a:lnTo>
                    <a:lnTo>
                      <a:pt x="472579" y="298881"/>
                    </a:lnTo>
                    <a:lnTo>
                      <a:pt x="474446" y="300151"/>
                    </a:lnTo>
                    <a:lnTo>
                      <a:pt x="474751" y="298881"/>
                    </a:lnTo>
                    <a:lnTo>
                      <a:pt x="475957" y="293801"/>
                    </a:lnTo>
                    <a:lnTo>
                      <a:pt x="476072" y="288721"/>
                    </a:lnTo>
                    <a:lnTo>
                      <a:pt x="476326" y="28491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5"/>
              <p:cNvSpPr/>
              <p:nvPr/>
            </p:nvSpPr>
            <p:spPr>
              <a:xfrm>
                <a:off x="1849844" y="2224684"/>
                <a:ext cx="951230" cy="402590"/>
              </a:xfrm>
              <a:custGeom>
                <a:avLst/>
                <a:gdLst/>
                <a:ahLst/>
                <a:cxnLst/>
                <a:rect l="l" t="t" r="r" b="b"/>
                <a:pathLst>
                  <a:path w="951230" h="402589">
                    <a:moveTo>
                      <a:pt x="711" y="124129"/>
                    </a:moveTo>
                    <a:lnTo>
                      <a:pt x="0" y="125552"/>
                    </a:lnTo>
                    <a:lnTo>
                      <a:pt x="711" y="125590"/>
                    </a:lnTo>
                    <a:lnTo>
                      <a:pt x="711" y="124129"/>
                    </a:lnTo>
                    <a:close/>
                  </a:path>
                  <a:path w="951230" h="402589">
                    <a:moveTo>
                      <a:pt x="16560" y="141338"/>
                    </a:moveTo>
                    <a:close/>
                  </a:path>
                  <a:path w="951230" h="402589">
                    <a:moveTo>
                      <a:pt x="26479" y="98171"/>
                    </a:moveTo>
                    <a:lnTo>
                      <a:pt x="25895" y="98374"/>
                    </a:lnTo>
                    <a:lnTo>
                      <a:pt x="26416" y="98374"/>
                    </a:lnTo>
                    <a:lnTo>
                      <a:pt x="26479" y="98171"/>
                    </a:lnTo>
                    <a:close/>
                  </a:path>
                  <a:path w="951230" h="402589">
                    <a:moveTo>
                      <a:pt x="31229" y="125031"/>
                    </a:moveTo>
                    <a:lnTo>
                      <a:pt x="31089" y="125006"/>
                    </a:lnTo>
                    <a:lnTo>
                      <a:pt x="31229" y="125031"/>
                    </a:lnTo>
                    <a:close/>
                  </a:path>
                  <a:path w="951230" h="402589">
                    <a:moveTo>
                      <a:pt x="32715" y="121234"/>
                    </a:moveTo>
                    <a:lnTo>
                      <a:pt x="31673" y="120142"/>
                    </a:lnTo>
                    <a:lnTo>
                      <a:pt x="31534" y="120218"/>
                    </a:lnTo>
                    <a:lnTo>
                      <a:pt x="32715" y="121234"/>
                    </a:lnTo>
                    <a:close/>
                  </a:path>
                  <a:path w="951230" h="402589">
                    <a:moveTo>
                      <a:pt x="34556" y="144386"/>
                    </a:moveTo>
                    <a:lnTo>
                      <a:pt x="34404" y="144449"/>
                    </a:lnTo>
                    <a:lnTo>
                      <a:pt x="34264" y="144500"/>
                    </a:lnTo>
                    <a:lnTo>
                      <a:pt x="34124" y="144589"/>
                    </a:lnTo>
                    <a:lnTo>
                      <a:pt x="34404" y="144576"/>
                    </a:lnTo>
                    <a:lnTo>
                      <a:pt x="34556" y="144386"/>
                    </a:lnTo>
                    <a:close/>
                  </a:path>
                  <a:path w="951230" h="402589">
                    <a:moveTo>
                      <a:pt x="36728" y="379234"/>
                    </a:moveTo>
                    <a:lnTo>
                      <a:pt x="36690" y="378980"/>
                    </a:lnTo>
                    <a:lnTo>
                      <a:pt x="36525" y="378929"/>
                    </a:lnTo>
                    <a:lnTo>
                      <a:pt x="36728" y="379234"/>
                    </a:lnTo>
                    <a:close/>
                  </a:path>
                  <a:path w="951230" h="402589">
                    <a:moveTo>
                      <a:pt x="45466" y="145618"/>
                    </a:moveTo>
                    <a:lnTo>
                      <a:pt x="45123" y="146253"/>
                    </a:lnTo>
                    <a:lnTo>
                      <a:pt x="45466" y="145618"/>
                    </a:lnTo>
                    <a:close/>
                  </a:path>
                  <a:path w="951230" h="402589">
                    <a:moveTo>
                      <a:pt x="47193" y="143459"/>
                    </a:moveTo>
                    <a:lnTo>
                      <a:pt x="46888" y="143522"/>
                    </a:lnTo>
                    <a:lnTo>
                      <a:pt x="47193" y="143459"/>
                    </a:lnTo>
                    <a:close/>
                  </a:path>
                  <a:path w="951230" h="402589">
                    <a:moveTo>
                      <a:pt x="47764" y="144348"/>
                    </a:moveTo>
                    <a:lnTo>
                      <a:pt x="46050" y="143713"/>
                    </a:lnTo>
                    <a:lnTo>
                      <a:pt x="46888" y="143522"/>
                    </a:lnTo>
                    <a:lnTo>
                      <a:pt x="46164" y="143078"/>
                    </a:lnTo>
                    <a:lnTo>
                      <a:pt x="45008" y="144348"/>
                    </a:lnTo>
                    <a:lnTo>
                      <a:pt x="44805" y="145491"/>
                    </a:lnTo>
                    <a:lnTo>
                      <a:pt x="42837" y="145999"/>
                    </a:lnTo>
                    <a:lnTo>
                      <a:pt x="44056" y="145745"/>
                    </a:lnTo>
                    <a:lnTo>
                      <a:pt x="45364" y="145630"/>
                    </a:lnTo>
                    <a:lnTo>
                      <a:pt x="45593" y="144983"/>
                    </a:lnTo>
                    <a:lnTo>
                      <a:pt x="47409" y="145110"/>
                    </a:lnTo>
                    <a:lnTo>
                      <a:pt x="47472" y="144983"/>
                    </a:lnTo>
                    <a:lnTo>
                      <a:pt x="47764" y="144348"/>
                    </a:lnTo>
                    <a:close/>
                  </a:path>
                  <a:path w="951230" h="402589">
                    <a:moveTo>
                      <a:pt x="49593" y="144500"/>
                    </a:moveTo>
                    <a:lnTo>
                      <a:pt x="48933" y="144322"/>
                    </a:lnTo>
                    <a:lnTo>
                      <a:pt x="49022" y="144094"/>
                    </a:lnTo>
                    <a:lnTo>
                      <a:pt x="48907" y="144221"/>
                    </a:lnTo>
                    <a:lnTo>
                      <a:pt x="48831" y="144360"/>
                    </a:lnTo>
                    <a:lnTo>
                      <a:pt x="47955" y="144691"/>
                    </a:lnTo>
                    <a:lnTo>
                      <a:pt x="47421" y="145097"/>
                    </a:lnTo>
                    <a:lnTo>
                      <a:pt x="48094" y="145148"/>
                    </a:lnTo>
                    <a:lnTo>
                      <a:pt x="48729" y="145059"/>
                    </a:lnTo>
                    <a:lnTo>
                      <a:pt x="49593" y="144500"/>
                    </a:lnTo>
                    <a:close/>
                  </a:path>
                  <a:path w="951230" h="402589">
                    <a:moveTo>
                      <a:pt x="51879" y="143675"/>
                    </a:moveTo>
                    <a:lnTo>
                      <a:pt x="51587" y="143586"/>
                    </a:lnTo>
                    <a:lnTo>
                      <a:pt x="51790" y="143713"/>
                    </a:lnTo>
                    <a:close/>
                  </a:path>
                  <a:path w="951230" h="402589">
                    <a:moveTo>
                      <a:pt x="55778" y="145694"/>
                    </a:moveTo>
                    <a:lnTo>
                      <a:pt x="55435" y="145630"/>
                    </a:lnTo>
                    <a:lnTo>
                      <a:pt x="55422" y="145491"/>
                    </a:lnTo>
                    <a:lnTo>
                      <a:pt x="53441" y="146507"/>
                    </a:lnTo>
                    <a:lnTo>
                      <a:pt x="55778" y="145694"/>
                    </a:lnTo>
                    <a:close/>
                  </a:path>
                  <a:path w="951230" h="402589">
                    <a:moveTo>
                      <a:pt x="56083" y="145580"/>
                    </a:moveTo>
                    <a:lnTo>
                      <a:pt x="55778" y="145694"/>
                    </a:lnTo>
                    <a:lnTo>
                      <a:pt x="56057" y="145745"/>
                    </a:lnTo>
                    <a:lnTo>
                      <a:pt x="56083" y="145580"/>
                    </a:lnTo>
                    <a:close/>
                  </a:path>
                  <a:path w="951230" h="402589">
                    <a:moveTo>
                      <a:pt x="56769" y="145796"/>
                    </a:moveTo>
                    <a:lnTo>
                      <a:pt x="56299" y="145745"/>
                    </a:lnTo>
                    <a:lnTo>
                      <a:pt x="56400" y="146507"/>
                    </a:lnTo>
                    <a:lnTo>
                      <a:pt x="56769" y="145796"/>
                    </a:lnTo>
                    <a:close/>
                  </a:path>
                  <a:path w="951230" h="402589">
                    <a:moveTo>
                      <a:pt x="58127" y="129235"/>
                    </a:moveTo>
                    <a:lnTo>
                      <a:pt x="56388" y="129108"/>
                    </a:lnTo>
                    <a:lnTo>
                      <a:pt x="58039" y="129501"/>
                    </a:lnTo>
                    <a:lnTo>
                      <a:pt x="58127" y="129235"/>
                    </a:lnTo>
                    <a:close/>
                  </a:path>
                  <a:path w="951230" h="402589">
                    <a:moveTo>
                      <a:pt x="59042" y="129743"/>
                    </a:moveTo>
                    <a:lnTo>
                      <a:pt x="58039" y="129501"/>
                    </a:lnTo>
                    <a:lnTo>
                      <a:pt x="57873" y="129971"/>
                    </a:lnTo>
                    <a:lnTo>
                      <a:pt x="58610" y="129933"/>
                    </a:lnTo>
                    <a:lnTo>
                      <a:pt x="59042" y="129743"/>
                    </a:lnTo>
                    <a:close/>
                  </a:path>
                  <a:path w="951230" h="402589">
                    <a:moveTo>
                      <a:pt x="65265" y="83515"/>
                    </a:moveTo>
                    <a:lnTo>
                      <a:pt x="65062" y="83642"/>
                    </a:lnTo>
                    <a:lnTo>
                      <a:pt x="65265" y="83515"/>
                    </a:lnTo>
                    <a:close/>
                  </a:path>
                  <a:path w="951230" h="402589">
                    <a:moveTo>
                      <a:pt x="71069" y="148031"/>
                    </a:moveTo>
                    <a:lnTo>
                      <a:pt x="70027" y="147548"/>
                    </a:lnTo>
                    <a:lnTo>
                      <a:pt x="70104" y="148285"/>
                    </a:lnTo>
                    <a:lnTo>
                      <a:pt x="71069" y="148031"/>
                    </a:lnTo>
                    <a:close/>
                  </a:path>
                  <a:path w="951230" h="402589">
                    <a:moveTo>
                      <a:pt x="72783" y="148793"/>
                    </a:moveTo>
                    <a:lnTo>
                      <a:pt x="72745" y="148285"/>
                    </a:lnTo>
                    <a:lnTo>
                      <a:pt x="71501" y="147904"/>
                    </a:lnTo>
                    <a:lnTo>
                      <a:pt x="71069" y="148031"/>
                    </a:lnTo>
                    <a:lnTo>
                      <a:pt x="72783" y="148793"/>
                    </a:lnTo>
                    <a:close/>
                  </a:path>
                  <a:path w="951230" h="402589">
                    <a:moveTo>
                      <a:pt x="73977" y="81737"/>
                    </a:moveTo>
                    <a:lnTo>
                      <a:pt x="73660" y="81483"/>
                    </a:lnTo>
                    <a:lnTo>
                      <a:pt x="72732" y="81483"/>
                    </a:lnTo>
                    <a:lnTo>
                      <a:pt x="72771" y="81737"/>
                    </a:lnTo>
                    <a:lnTo>
                      <a:pt x="73977" y="81737"/>
                    </a:lnTo>
                    <a:close/>
                  </a:path>
                  <a:path w="951230" h="402589">
                    <a:moveTo>
                      <a:pt x="74371" y="81737"/>
                    </a:moveTo>
                    <a:lnTo>
                      <a:pt x="73977" y="81737"/>
                    </a:lnTo>
                    <a:lnTo>
                      <a:pt x="74180" y="81902"/>
                    </a:lnTo>
                    <a:lnTo>
                      <a:pt x="74371" y="81737"/>
                    </a:lnTo>
                    <a:close/>
                  </a:path>
                  <a:path w="951230" h="402589">
                    <a:moveTo>
                      <a:pt x="75158" y="147777"/>
                    </a:moveTo>
                    <a:lnTo>
                      <a:pt x="72758" y="146888"/>
                    </a:lnTo>
                    <a:lnTo>
                      <a:pt x="72783" y="148297"/>
                    </a:lnTo>
                    <a:lnTo>
                      <a:pt x="74383" y="148793"/>
                    </a:lnTo>
                    <a:lnTo>
                      <a:pt x="75158" y="147777"/>
                    </a:lnTo>
                    <a:close/>
                  </a:path>
                  <a:path w="951230" h="402589">
                    <a:moveTo>
                      <a:pt x="75565" y="129235"/>
                    </a:moveTo>
                    <a:lnTo>
                      <a:pt x="75450" y="128854"/>
                    </a:lnTo>
                    <a:lnTo>
                      <a:pt x="75387" y="128727"/>
                    </a:lnTo>
                    <a:lnTo>
                      <a:pt x="75565" y="129235"/>
                    </a:lnTo>
                    <a:close/>
                  </a:path>
                  <a:path w="951230" h="402589">
                    <a:moveTo>
                      <a:pt x="77076" y="146558"/>
                    </a:moveTo>
                    <a:lnTo>
                      <a:pt x="76923" y="146443"/>
                    </a:lnTo>
                    <a:lnTo>
                      <a:pt x="76720" y="146354"/>
                    </a:lnTo>
                    <a:lnTo>
                      <a:pt x="76492" y="146304"/>
                    </a:lnTo>
                    <a:lnTo>
                      <a:pt x="76631" y="146418"/>
                    </a:lnTo>
                    <a:lnTo>
                      <a:pt x="76835" y="146507"/>
                    </a:lnTo>
                    <a:lnTo>
                      <a:pt x="77076" y="146558"/>
                    </a:lnTo>
                    <a:close/>
                  </a:path>
                  <a:path w="951230" h="402589">
                    <a:moveTo>
                      <a:pt x="77851" y="104851"/>
                    </a:moveTo>
                    <a:lnTo>
                      <a:pt x="77660" y="104800"/>
                    </a:lnTo>
                    <a:lnTo>
                      <a:pt x="77470" y="105105"/>
                    </a:lnTo>
                    <a:lnTo>
                      <a:pt x="77851" y="104851"/>
                    </a:lnTo>
                    <a:close/>
                  </a:path>
                  <a:path w="951230" h="402589">
                    <a:moveTo>
                      <a:pt x="82550" y="129336"/>
                    </a:moveTo>
                    <a:lnTo>
                      <a:pt x="82372" y="129514"/>
                    </a:lnTo>
                    <a:lnTo>
                      <a:pt x="82054" y="129590"/>
                    </a:lnTo>
                    <a:lnTo>
                      <a:pt x="81737" y="129654"/>
                    </a:lnTo>
                    <a:lnTo>
                      <a:pt x="82130" y="129667"/>
                    </a:lnTo>
                    <a:lnTo>
                      <a:pt x="82448" y="129628"/>
                    </a:lnTo>
                    <a:lnTo>
                      <a:pt x="82550" y="129336"/>
                    </a:lnTo>
                    <a:close/>
                  </a:path>
                  <a:path w="951230" h="402589">
                    <a:moveTo>
                      <a:pt x="84353" y="146227"/>
                    </a:moveTo>
                    <a:lnTo>
                      <a:pt x="82791" y="145618"/>
                    </a:lnTo>
                    <a:lnTo>
                      <a:pt x="82511" y="146380"/>
                    </a:lnTo>
                    <a:lnTo>
                      <a:pt x="84353" y="146227"/>
                    </a:lnTo>
                    <a:close/>
                  </a:path>
                  <a:path w="951230" h="402589">
                    <a:moveTo>
                      <a:pt x="84759" y="146380"/>
                    </a:moveTo>
                    <a:lnTo>
                      <a:pt x="84721" y="146189"/>
                    </a:lnTo>
                    <a:lnTo>
                      <a:pt x="84353" y="146227"/>
                    </a:lnTo>
                    <a:lnTo>
                      <a:pt x="84759" y="146380"/>
                    </a:lnTo>
                    <a:close/>
                  </a:path>
                  <a:path w="951230" h="402589">
                    <a:moveTo>
                      <a:pt x="86575" y="146354"/>
                    </a:moveTo>
                    <a:lnTo>
                      <a:pt x="85483" y="146240"/>
                    </a:lnTo>
                    <a:lnTo>
                      <a:pt x="85496" y="146456"/>
                    </a:lnTo>
                    <a:lnTo>
                      <a:pt x="85445" y="146685"/>
                    </a:lnTo>
                    <a:lnTo>
                      <a:pt x="84950" y="146926"/>
                    </a:lnTo>
                    <a:lnTo>
                      <a:pt x="86575" y="146354"/>
                    </a:lnTo>
                    <a:close/>
                  </a:path>
                  <a:path w="951230" h="402589">
                    <a:moveTo>
                      <a:pt x="86969" y="129527"/>
                    </a:moveTo>
                    <a:lnTo>
                      <a:pt x="86474" y="129552"/>
                    </a:lnTo>
                    <a:lnTo>
                      <a:pt x="86931" y="129667"/>
                    </a:lnTo>
                    <a:lnTo>
                      <a:pt x="86969" y="129527"/>
                    </a:lnTo>
                    <a:close/>
                  </a:path>
                  <a:path w="951230" h="402589">
                    <a:moveTo>
                      <a:pt x="93827" y="129298"/>
                    </a:moveTo>
                    <a:lnTo>
                      <a:pt x="92837" y="129362"/>
                    </a:lnTo>
                    <a:lnTo>
                      <a:pt x="93040" y="129451"/>
                    </a:lnTo>
                    <a:lnTo>
                      <a:pt x="93827" y="129298"/>
                    </a:lnTo>
                    <a:close/>
                  </a:path>
                  <a:path w="951230" h="402589">
                    <a:moveTo>
                      <a:pt x="95504" y="128981"/>
                    </a:moveTo>
                    <a:lnTo>
                      <a:pt x="93827" y="129298"/>
                    </a:lnTo>
                    <a:lnTo>
                      <a:pt x="94818" y="129235"/>
                    </a:lnTo>
                    <a:lnTo>
                      <a:pt x="95504" y="128981"/>
                    </a:lnTo>
                    <a:close/>
                  </a:path>
                  <a:path w="951230" h="402589">
                    <a:moveTo>
                      <a:pt x="96075" y="143840"/>
                    </a:moveTo>
                    <a:lnTo>
                      <a:pt x="95783" y="143891"/>
                    </a:lnTo>
                    <a:lnTo>
                      <a:pt x="95491" y="143967"/>
                    </a:lnTo>
                    <a:lnTo>
                      <a:pt x="95250" y="144170"/>
                    </a:lnTo>
                    <a:lnTo>
                      <a:pt x="95707" y="144132"/>
                    </a:lnTo>
                    <a:lnTo>
                      <a:pt x="95923" y="143992"/>
                    </a:lnTo>
                    <a:lnTo>
                      <a:pt x="96075" y="143840"/>
                    </a:lnTo>
                    <a:close/>
                  </a:path>
                  <a:path w="951230" h="402589">
                    <a:moveTo>
                      <a:pt x="99187" y="75552"/>
                    </a:moveTo>
                    <a:lnTo>
                      <a:pt x="98907" y="75603"/>
                    </a:lnTo>
                    <a:lnTo>
                      <a:pt x="98742" y="75666"/>
                    </a:lnTo>
                    <a:lnTo>
                      <a:pt x="99187" y="75552"/>
                    </a:lnTo>
                    <a:close/>
                  </a:path>
                  <a:path w="951230" h="402589">
                    <a:moveTo>
                      <a:pt x="99225" y="145046"/>
                    </a:moveTo>
                    <a:lnTo>
                      <a:pt x="98666" y="144614"/>
                    </a:lnTo>
                    <a:lnTo>
                      <a:pt x="97663" y="144983"/>
                    </a:lnTo>
                    <a:lnTo>
                      <a:pt x="99225" y="145046"/>
                    </a:lnTo>
                    <a:close/>
                  </a:path>
                  <a:path w="951230" h="402589">
                    <a:moveTo>
                      <a:pt x="100037" y="98755"/>
                    </a:moveTo>
                    <a:lnTo>
                      <a:pt x="98590" y="98869"/>
                    </a:lnTo>
                    <a:lnTo>
                      <a:pt x="99250" y="99390"/>
                    </a:lnTo>
                    <a:lnTo>
                      <a:pt x="100037" y="98755"/>
                    </a:lnTo>
                    <a:close/>
                  </a:path>
                  <a:path w="951230" h="402589">
                    <a:moveTo>
                      <a:pt x="100787" y="145110"/>
                    </a:moveTo>
                    <a:lnTo>
                      <a:pt x="99225" y="145046"/>
                    </a:lnTo>
                    <a:lnTo>
                      <a:pt x="98513" y="145618"/>
                    </a:lnTo>
                    <a:lnTo>
                      <a:pt x="100787" y="145110"/>
                    </a:lnTo>
                    <a:close/>
                  </a:path>
                  <a:path w="951230" h="402589">
                    <a:moveTo>
                      <a:pt x="101231" y="73990"/>
                    </a:moveTo>
                    <a:lnTo>
                      <a:pt x="98234" y="75260"/>
                    </a:lnTo>
                    <a:lnTo>
                      <a:pt x="100787" y="75184"/>
                    </a:lnTo>
                    <a:lnTo>
                      <a:pt x="101231" y="73990"/>
                    </a:lnTo>
                    <a:close/>
                  </a:path>
                  <a:path w="951230" h="402589">
                    <a:moveTo>
                      <a:pt x="101727" y="75145"/>
                    </a:moveTo>
                    <a:lnTo>
                      <a:pt x="100787" y="75184"/>
                    </a:lnTo>
                    <a:lnTo>
                      <a:pt x="100558" y="75768"/>
                    </a:lnTo>
                    <a:lnTo>
                      <a:pt x="101727" y="75145"/>
                    </a:lnTo>
                    <a:close/>
                  </a:path>
                  <a:path w="951230" h="402589">
                    <a:moveTo>
                      <a:pt x="108038" y="143332"/>
                    </a:moveTo>
                    <a:lnTo>
                      <a:pt x="106045" y="142824"/>
                    </a:lnTo>
                    <a:lnTo>
                      <a:pt x="105816" y="143205"/>
                    </a:lnTo>
                    <a:lnTo>
                      <a:pt x="106680" y="143840"/>
                    </a:lnTo>
                    <a:lnTo>
                      <a:pt x="105333" y="143840"/>
                    </a:lnTo>
                    <a:lnTo>
                      <a:pt x="106210" y="144094"/>
                    </a:lnTo>
                    <a:lnTo>
                      <a:pt x="107569" y="143967"/>
                    </a:lnTo>
                    <a:lnTo>
                      <a:pt x="108038" y="143332"/>
                    </a:lnTo>
                    <a:close/>
                  </a:path>
                  <a:path w="951230" h="402589">
                    <a:moveTo>
                      <a:pt x="120992" y="262699"/>
                    </a:moveTo>
                    <a:lnTo>
                      <a:pt x="120815" y="263017"/>
                    </a:lnTo>
                    <a:lnTo>
                      <a:pt x="120992" y="262699"/>
                    </a:lnTo>
                    <a:close/>
                  </a:path>
                  <a:path w="951230" h="402589">
                    <a:moveTo>
                      <a:pt x="121069" y="70726"/>
                    </a:moveTo>
                    <a:lnTo>
                      <a:pt x="120015" y="70434"/>
                    </a:lnTo>
                    <a:lnTo>
                      <a:pt x="121005" y="71069"/>
                    </a:lnTo>
                    <a:lnTo>
                      <a:pt x="121069" y="70726"/>
                    </a:lnTo>
                    <a:close/>
                  </a:path>
                  <a:path w="951230" h="402589">
                    <a:moveTo>
                      <a:pt x="122161" y="70078"/>
                    </a:moveTo>
                    <a:lnTo>
                      <a:pt x="122021" y="70053"/>
                    </a:lnTo>
                    <a:lnTo>
                      <a:pt x="121132" y="70307"/>
                    </a:lnTo>
                    <a:lnTo>
                      <a:pt x="121069" y="70726"/>
                    </a:lnTo>
                    <a:lnTo>
                      <a:pt x="121412" y="70815"/>
                    </a:lnTo>
                    <a:lnTo>
                      <a:pt x="122161" y="70078"/>
                    </a:lnTo>
                    <a:close/>
                  </a:path>
                  <a:path w="951230" h="402589">
                    <a:moveTo>
                      <a:pt x="125158" y="127571"/>
                    </a:moveTo>
                    <a:lnTo>
                      <a:pt x="124790" y="127622"/>
                    </a:lnTo>
                    <a:lnTo>
                      <a:pt x="124663" y="127711"/>
                    </a:lnTo>
                    <a:lnTo>
                      <a:pt x="125158" y="127571"/>
                    </a:lnTo>
                    <a:close/>
                  </a:path>
                  <a:path w="951230" h="402589">
                    <a:moveTo>
                      <a:pt x="127406" y="258025"/>
                    </a:moveTo>
                    <a:lnTo>
                      <a:pt x="127038" y="258432"/>
                    </a:lnTo>
                    <a:lnTo>
                      <a:pt x="126682" y="258838"/>
                    </a:lnTo>
                    <a:lnTo>
                      <a:pt x="126276" y="259283"/>
                    </a:lnTo>
                    <a:lnTo>
                      <a:pt x="126987" y="258737"/>
                    </a:lnTo>
                    <a:lnTo>
                      <a:pt x="127266" y="258356"/>
                    </a:lnTo>
                    <a:lnTo>
                      <a:pt x="127406" y="258025"/>
                    </a:lnTo>
                    <a:close/>
                  </a:path>
                  <a:path w="951230" h="402589">
                    <a:moveTo>
                      <a:pt x="129870" y="401535"/>
                    </a:moveTo>
                    <a:lnTo>
                      <a:pt x="129451" y="401675"/>
                    </a:lnTo>
                    <a:lnTo>
                      <a:pt x="129171" y="401726"/>
                    </a:lnTo>
                    <a:lnTo>
                      <a:pt x="128955" y="401866"/>
                    </a:lnTo>
                    <a:lnTo>
                      <a:pt x="129870" y="401535"/>
                    </a:lnTo>
                    <a:close/>
                  </a:path>
                  <a:path w="951230" h="402589">
                    <a:moveTo>
                      <a:pt x="137350" y="138887"/>
                    </a:moveTo>
                    <a:lnTo>
                      <a:pt x="137134" y="139014"/>
                    </a:lnTo>
                    <a:lnTo>
                      <a:pt x="137350" y="138887"/>
                    </a:lnTo>
                    <a:close/>
                  </a:path>
                  <a:path w="951230" h="402589">
                    <a:moveTo>
                      <a:pt x="144589" y="138468"/>
                    </a:moveTo>
                    <a:lnTo>
                      <a:pt x="143649" y="138988"/>
                    </a:lnTo>
                    <a:lnTo>
                      <a:pt x="144170" y="138760"/>
                    </a:lnTo>
                    <a:lnTo>
                      <a:pt x="144589" y="138468"/>
                    </a:lnTo>
                    <a:close/>
                  </a:path>
                  <a:path w="951230" h="402589">
                    <a:moveTo>
                      <a:pt x="150228" y="127711"/>
                    </a:moveTo>
                    <a:lnTo>
                      <a:pt x="149694" y="127812"/>
                    </a:lnTo>
                    <a:lnTo>
                      <a:pt x="150228" y="127711"/>
                    </a:lnTo>
                    <a:close/>
                  </a:path>
                  <a:path w="951230" h="402589">
                    <a:moveTo>
                      <a:pt x="152196" y="126060"/>
                    </a:moveTo>
                    <a:lnTo>
                      <a:pt x="150444" y="127076"/>
                    </a:lnTo>
                    <a:lnTo>
                      <a:pt x="151765" y="126949"/>
                    </a:lnTo>
                    <a:lnTo>
                      <a:pt x="151955" y="127165"/>
                    </a:lnTo>
                    <a:lnTo>
                      <a:pt x="151993" y="126949"/>
                    </a:lnTo>
                    <a:lnTo>
                      <a:pt x="152196" y="126060"/>
                    </a:lnTo>
                    <a:close/>
                  </a:path>
                  <a:path w="951230" h="402589">
                    <a:moveTo>
                      <a:pt x="152209" y="127457"/>
                    </a:moveTo>
                    <a:lnTo>
                      <a:pt x="151955" y="127165"/>
                    </a:lnTo>
                    <a:lnTo>
                      <a:pt x="151803" y="127812"/>
                    </a:lnTo>
                    <a:lnTo>
                      <a:pt x="152209" y="127457"/>
                    </a:lnTo>
                    <a:close/>
                  </a:path>
                  <a:path w="951230" h="402589">
                    <a:moveTo>
                      <a:pt x="173329" y="124675"/>
                    </a:moveTo>
                    <a:lnTo>
                      <a:pt x="173240" y="124866"/>
                    </a:lnTo>
                    <a:lnTo>
                      <a:pt x="173240" y="124993"/>
                    </a:lnTo>
                    <a:lnTo>
                      <a:pt x="173329" y="124866"/>
                    </a:lnTo>
                    <a:lnTo>
                      <a:pt x="173329" y="124675"/>
                    </a:lnTo>
                    <a:close/>
                  </a:path>
                  <a:path w="951230" h="402589">
                    <a:moveTo>
                      <a:pt x="174053" y="402221"/>
                    </a:moveTo>
                    <a:close/>
                  </a:path>
                  <a:path w="951230" h="402589">
                    <a:moveTo>
                      <a:pt x="176618" y="400113"/>
                    </a:moveTo>
                    <a:lnTo>
                      <a:pt x="175653" y="400456"/>
                    </a:lnTo>
                    <a:lnTo>
                      <a:pt x="174574" y="401523"/>
                    </a:lnTo>
                    <a:lnTo>
                      <a:pt x="174053" y="402221"/>
                    </a:lnTo>
                    <a:lnTo>
                      <a:pt x="174980" y="401815"/>
                    </a:lnTo>
                    <a:lnTo>
                      <a:pt x="175768" y="401231"/>
                    </a:lnTo>
                    <a:lnTo>
                      <a:pt x="176618" y="400113"/>
                    </a:lnTo>
                    <a:close/>
                  </a:path>
                  <a:path w="951230" h="402589">
                    <a:moveTo>
                      <a:pt x="185331" y="82511"/>
                    </a:moveTo>
                    <a:lnTo>
                      <a:pt x="184645" y="82740"/>
                    </a:lnTo>
                    <a:lnTo>
                      <a:pt x="184277" y="82880"/>
                    </a:lnTo>
                    <a:lnTo>
                      <a:pt x="184861" y="82842"/>
                    </a:lnTo>
                    <a:lnTo>
                      <a:pt x="185140" y="82702"/>
                    </a:lnTo>
                    <a:lnTo>
                      <a:pt x="185331" y="82511"/>
                    </a:lnTo>
                    <a:close/>
                  </a:path>
                  <a:path w="951230" h="402589">
                    <a:moveTo>
                      <a:pt x="188658" y="133642"/>
                    </a:moveTo>
                    <a:lnTo>
                      <a:pt x="187540" y="133705"/>
                    </a:lnTo>
                    <a:lnTo>
                      <a:pt x="187553" y="133883"/>
                    </a:lnTo>
                    <a:lnTo>
                      <a:pt x="188658" y="133642"/>
                    </a:lnTo>
                    <a:close/>
                  </a:path>
                  <a:path w="951230" h="402589">
                    <a:moveTo>
                      <a:pt x="190411" y="133045"/>
                    </a:moveTo>
                    <a:lnTo>
                      <a:pt x="190195" y="133070"/>
                    </a:lnTo>
                    <a:lnTo>
                      <a:pt x="189915" y="133146"/>
                    </a:lnTo>
                    <a:lnTo>
                      <a:pt x="189534" y="133311"/>
                    </a:lnTo>
                    <a:lnTo>
                      <a:pt x="189941" y="133299"/>
                    </a:lnTo>
                    <a:lnTo>
                      <a:pt x="190207" y="133184"/>
                    </a:lnTo>
                    <a:lnTo>
                      <a:pt x="190411" y="133045"/>
                    </a:lnTo>
                    <a:close/>
                  </a:path>
                  <a:path w="951230" h="402589">
                    <a:moveTo>
                      <a:pt x="191566" y="134188"/>
                    </a:moveTo>
                    <a:lnTo>
                      <a:pt x="191046" y="133819"/>
                    </a:lnTo>
                    <a:lnTo>
                      <a:pt x="190893" y="133934"/>
                    </a:lnTo>
                    <a:lnTo>
                      <a:pt x="191566" y="134188"/>
                    </a:lnTo>
                    <a:close/>
                  </a:path>
                  <a:path w="951230" h="402589">
                    <a:moveTo>
                      <a:pt x="193294" y="204127"/>
                    </a:moveTo>
                    <a:lnTo>
                      <a:pt x="192697" y="204635"/>
                    </a:lnTo>
                    <a:lnTo>
                      <a:pt x="192976" y="204444"/>
                    </a:lnTo>
                    <a:lnTo>
                      <a:pt x="193179" y="204279"/>
                    </a:lnTo>
                    <a:lnTo>
                      <a:pt x="193294" y="204127"/>
                    </a:lnTo>
                    <a:close/>
                  </a:path>
                  <a:path w="951230" h="402589">
                    <a:moveTo>
                      <a:pt x="194995" y="133819"/>
                    </a:moveTo>
                    <a:lnTo>
                      <a:pt x="194830" y="133769"/>
                    </a:lnTo>
                    <a:lnTo>
                      <a:pt x="194678" y="133731"/>
                    </a:lnTo>
                    <a:lnTo>
                      <a:pt x="194856" y="133819"/>
                    </a:lnTo>
                    <a:lnTo>
                      <a:pt x="194995" y="133819"/>
                    </a:lnTo>
                    <a:close/>
                  </a:path>
                  <a:path w="951230" h="402589">
                    <a:moveTo>
                      <a:pt x="196405" y="133718"/>
                    </a:moveTo>
                    <a:lnTo>
                      <a:pt x="195973" y="133756"/>
                    </a:lnTo>
                    <a:lnTo>
                      <a:pt x="195389" y="133845"/>
                    </a:lnTo>
                    <a:lnTo>
                      <a:pt x="194995" y="133819"/>
                    </a:lnTo>
                    <a:lnTo>
                      <a:pt x="195592" y="133985"/>
                    </a:lnTo>
                    <a:lnTo>
                      <a:pt x="196024" y="133921"/>
                    </a:lnTo>
                    <a:lnTo>
                      <a:pt x="196405" y="133718"/>
                    </a:lnTo>
                    <a:close/>
                  </a:path>
                  <a:path w="951230" h="402589">
                    <a:moveTo>
                      <a:pt x="202590" y="131775"/>
                    </a:moveTo>
                    <a:lnTo>
                      <a:pt x="202107" y="131140"/>
                    </a:lnTo>
                    <a:lnTo>
                      <a:pt x="201866" y="131368"/>
                    </a:lnTo>
                    <a:lnTo>
                      <a:pt x="202590" y="131775"/>
                    </a:lnTo>
                    <a:close/>
                  </a:path>
                  <a:path w="951230" h="402589">
                    <a:moveTo>
                      <a:pt x="203733" y="132372"/>
                    </a:moveTo>
                    <a:lnTo>
                      <a:pt x="202971" y="133108"/>
                    </a:lnTo>
                    <a:lnTo>
                      <a:pt x="201117" y="132727"/>
                    </a:lnTo>
                    <a:lnTo>
                      <a:pt x="201206" y="133299"/>
                    </a:lnTo>
                    <a:lnTo>
                      <a:pt x="201028" y="133350"/>
                    </a:lnTo>
                    <a:lnTo>
                      <a:pt x="200837" y="133413"/>
                    </a:lnTo>
                    <a:lnTo>
                      <a:pt x="200710" y="133553"/>
                    </a:lnTo>
                    <a:lnTo>
                      <a:pt x="201091" y="133553"/>
                    </a:lnTo>
                    <a:lnTo>
                      <a:pt x="201345" y="133540"/>
                    </a:lnTo>
                    <a:lnTo>
                      <a:pt x="201244" y="133362"/>
                    </a:lnTo>
                    <a:lnTo>
                      <a:pt x="202107" y="133032"/>
                    </a:lnTo>
                    <a:lnTo>
                      <a:pt x="203454" y="133248"/>
                    </a:lnTo>
                    <a:lnTo>
                      <a:pt x="203733" y="132372"/>
                    </a:lnTo>
                    <a:close/>
                  </a:path>
                  <a:path w="951230" h="402589">
                    <a:moveTo>
                      <a:pt x="204317" y="121678"/>
                    </a:moveTo>
                    <a:lnTo>
                      <a:pt x="202336" y="121869"/>
                    </a:lnTo>
                    <a:lnTo>
                      <a:pt x="202730" y="121907"/>
                    </a:lnTo>
                    <a:lnTo>
                      <a:pt x="203339" y="121831"/>
                    </a:lnTo>
                    <a:lnTo>
                      <a:pt x="204317" y="121678"/>
                    </a:lnTo>
                    <a:close/>
                  </a:path>
                  <a:path w="951230" h="402589">
                    <a:moveTo>
                      <a:pt x="208254" y="129743"/>
                    </a:moveTo>
                    <a:lnTo>
                      <a:pt x="206832" y="129806"/>
                    </a:lnTo>
                    <a:lnTo>
                      <a:pt x="206489" y="129997"/>
                    </a:lnTo>
                    <a:lnTo>
                      <a:pt x="208191" y="130098"/>
                    </a:lnTo>
                    <a:lnTo>
                      <a:pt x="208254" y="129743"/>
                    </a:lnTo>
                    <a:close/>
                  </a:path>
                  <a:path w="951230" h="402589">
                    <a:moveTo>
                      <a:pt x="208724" y="130124"/>
                    </a:moveTo>
                    <a:lnTo>
                      <a:pt x="208191" y="130098"/>
                    </a:lnTo>
                    <a:lnTo>
                      <a:pt x="208089" y="130632"/>
                    </a:lnTo>
                    <a:lnTo>
                      <a:pt x="208724" y="130124"/>
                    </a:lnTo>
                    <a:close/>
                  </a:path>
                  <a:path w="951230" h="402589">
                    <a:moveTo>
                      <a:pt x="211950" y="120472"/>
                    </a:moveTo>
                    <a:lnTo>
                      <a:pt x="210667" y="121107"/>
                    </a:lnTo>
                    <a:lnTo>
                      <a:pt x="211950" y="120472"/>
                    </a:lnTo>
                    <a:close/>
                  </a:path>
                  <a:path w="951230" h="402589">
                    <a:moveTo>
                      <a:pt x="212979" y="121793"/>
                    </a:moveTo>
                    <a:lnTo>
                      <a:pt x="212051" y="122123"/>
                    </a:lnTo>
                    <a:lnTo>
                      <a:pt x="212953" y="122008"/>
                    </a:lnTo>
                    <a:lnTo>
                      <a:pt x="212979" y="121793"/>
                    </a:lnTo>
                    <a:close/>
                  </a:path>
                  <a:path w="951230" h="402589">
                    <a:moveTo>
                      <a:pt x="213296" y="362089"/>
                    </a:moveTo>
                    <a:lnTo>
                      <a:pt x="213144" y="362394"/>
                    </a:lnTo>
                    <a:lnTo>
                      <a:pt x="212750" y="362699"/>
                    </a:lnTo>
                    <a:lnTo>
                      <a:pt x="212369" y="363004"/>
                    </a:lnTo>
                    <a:lnTo>
                      <a:pt x="212902" y="362712"/>
                    </a:lnTo>
                    <a:lnTo>
                      <a:pt x="213296" y="362419"/>
                    </a:lnTo>
                    <a:lnTo>
                      <a:pt x="213296" y="362089"/>
                    </a:lnTo>
                    <a:close/>
                  </a:path>
                  <a:path w="951230" h="402589">
                    <a:moveTo>
                      <a:pt x="214452" y="54051"/>
                    </a:moveTo>
                    <a:lnTo>
                      <a:pt x="212458" y="54432"/>
                    </a:lnTo>
                    <a:lnTo>
                      <a:pt x="214414" y="54165"/>
                    </a:lnTo>
                    <a:close/>
                  </a:path>
                  <a:path w="951230" h="402589">
                    <a:moveTo>
                      <a:pt x="214871" y="121107"/>
                    </a:moveTo>
                    <a:lnTo>
                      <a:pt x="213080" y="120853"/>
                    </a:lnTo>
                    <a:lnTo>
                      <a:pt x="212979" y="121793"/>
                    </a:lnTo>
                    <a:lnTo>
                      <a:pt x="214871" y="121107"/>
                    </a:lnTo>
                    <a:close/>
                  </a:path>
                  <a:path w="951230" h="402589">
                    <a:moveTo>
                      <a:pt x="219278" y="358978"/>
                    </a:moveTo>
                    <a:lnTo>
                      <a:pt x="219265" y="358825"/>
                    </a:lnTo>
                    <a:lnTo>
                      <a:pt x="218617" y="359232"/>
                    </a:lnTo>
                    <a:lnTo>
                      <a:pt x="219278" y="358978"/>
                    </a:lnTo>
                    <a:close/>
                  </a:path>
                  <a:path w="951230" h="402589">
                    <a:moveTo>
                      <a:pt x="235305" y="120319"/>
                    </a:moveTo>
                    <a:lnTo>
                      <a:pt x="235089" y="120370"/>
                    </a:lnTo>
                    <a:lnTo>
                      <a:pt x="234911" y="120434"/>
                    </a:lnTo>
                    <a:lnTo>
                      <a:pt x="235305" y="120319"/>
                    </a:lnTo>
                    <a:close/>
                  </a:path>
                  <a:path w="951230" h="402589">
                    <a:moveTo>
                      <a:pt x="236080" y="120142"/>
                    </a:moveTo>
                    <a:lnTo>
                      <a:pt x="236067" y="119900"/>
                    </a:lnTo>
                    <a:lnTo>
                      <a:pt x="235877" y="120002"/>
                    </a:lnTo>
                    <a:lnTo>
                      <a:pt x="235292" y="120307"/>
                    </a:lnTo>
                    <a:lnTo>
                      <a:pt x="235635" y="120230"/>
                    </a:lnTo>
                    <a:lnTo>
                      <a:pt x="236080" y="120142"/>
                    </a:lnTo>
                    <a:close/>
                  </a:path>
                  <a:path w="951230" h="402589">
                    <a:moveTo>
                      <a:pt x="238594" y="120980"/>
                    </a:moveTo>
                    <a:lnTo>
                      <a:pt x="238391" y="121234"/>
                    </a:lnTo>
                    <a:lnTo>
                      <a:pt x="238582" y="121132"/>
                    </a:lnTo>
                    <a:lnTo>
                      <a:pt x="238594" y="120980"/>
                    </a:lnTo>
                    <a:close/>
                  </a:path>
                  <a:path w="951230" h="402589">
                    <a:moveTo>
                      <a:pt x="238798" y="120726"/>
                    </a:moveTo>
                    <a:lnTo>
                      <a:pt x="238582" y="120853"/>
                    </a:lnTo>
                    <a:lnTo>
                      <a:pt x="238594" y="120980"/>
                    </a:lnTo>
                    <a:lnTo>
                      <a:pt x="238798" y="120726"/>
                    </a:lnTo>
                    <a:close/>
                  </a:path>
                  <a:path w="951230" h="402589">
                    <a:moveTo>
                      <a:pt x="240436" y="74193"/>
                    </a:moveTo>
                    <a:lnTo>
                      <a:pt x="239941" y="74320"/>
                    </a:lnTo>
                    <a:lnTo>
                      <a:pt x="240157" y="74307"/>
                    </a:lnTo>
                    <a:lnTo>
                      <a:pt x="240322" y="74256"/>
                    </a:lnTo>
                    <a:close/>
                  </a:path>
                  <a:path w="951230" h="402589">
                    <a:moveTo>
                      <a:pt x="240538" y="74218"/>
                    </a:moveTo>
                    <a:close/>
                  </a:path>
                  <a:path w="951230" h="402589">
                    <a:moveTo>
                      <a:pt x="247992" y="120218"/>
                    </a:moveTo>
                    <a:lnTo>
                      <a:pt x="247891" y="120091"/>
                    </a:lnTo>
                    <a:lnTo>
                      <a:pt x="247992" y="120218"/>
                    </a:lnTo>
                    <a:close/>
                  </a:path>
                  <a:path w="951230" h="402589">
                    <a:moveTo>
                      <a:pt x="248462" y="73355"/>
                    </a:moveTo>
                    <a:lnTo>
                      <a:pt x="248031" y="73291"/>
                    </a:lnTo>
                    <a:lnTo>
                      <a:pt x="248031" y="74371"/>
                    </a:lnTo>
                    <a:lnTo>
                      <a:pt x="248462" y="73355"/>
                    </a:lnTo>
                    <a:close/>
                  </a:path>
                  <a:path w="951230" h="402589">
                    <a:moveTo>
                      <a:pt x="248907" y="122961"/>
                    </a:moveTo>
                    <a:lnTo>
                      <a:pt x="248386" y="123266"/>
                    </a:lnTo>
                    <a:lnTo>
                      <a:pt x="248818" y="123405"/>
                    </a:lnTo>
                    <a:lnTo>
                      <a:pt x="248907" y="122961"/>
                    </a:lnTo>
                    <a:close/>
                  </a:path>
                  <a:path w="951230" h="402589">
                    <a:moveTo>
                      <a:pt x="251853" y="124409"/>
                    </a:moveTo>
                    <a:lnTo>
                      <a:pt x="248818" y="123405"/>
                    </a:lnTo>
                    <a:lnTo>
                      <a:pt x="248704" y="123901"/>
                    </a:lnTo>
                    <a:lnTo>
                      <a:pt x="248602" y="124129"/>
                    </a:lnTo>
                    <a:lnTo>
                      <a:pt x="248272" y="124536"/>
                    </a:lnTo>
                    <a:lnTo>
                      <a:pt x="247599" y="124536"/>
                    </a:lnTo>
                    <a:lnTo>
                      <a:pt x="246951" y="124663"/>
                    </a:lnTo>
                    <a:lnTo>
                      <a:pt x="247408" y="124917"/>
                    </a:lnTo>
                    <a:lnTo>
                      <a:pt x="251853" y="124409"/>
                    </a:lnTo>
                    <a:close/>
                  </a:path>
                  <a:path w="951230" h="402589">
                    <a:moveTo>
                      <a:pt x="253085" y="121373"/>
                    </a:moveTo>
                    <a:lnTo>
                      <a:pt x="252768" y="121450"/>
                    </a:lnTo>
                    <a:lnTo>
                      <a:pt x="252310" y="122123"/>
                    </a:lnTo>
                    <a:lnTo>
                      <a:pt x="252806" y="122504"/>
                    </a:lnTo>
                    <a:lnTo>
                      <a:pt x="253034" y="121742"/>
                    </a:lnTo>
                    <a:lnTo>
                      <a:pt x="253085" y="121373"/>
                    </a:lnTo>
                    <a:close/>
                  </a:path>
                  <a:path w="951230" h="402589">
                    <a:moveTo>
                      <a:pt x="253733" y="123190"/>
                    </a:moveTo>
                    <a:lnTo>
                      <a:pt x="252806" y="122504"/>
                    </a:lnTo>
                    <a:lnTo>
                      <a:pt x="253072" y="123139"/>
                    </a:lnTo>
                    <a:lnTo>
                      <a:pt x="253530" y="123266"/>
                    </a:lnTo>
                    <a:lnTo>
                      <a:pt x="253733" y="123190"/>
                    </a:lnTo>
                    <a:close/>
                  </a:path>
                  <a:path w="951230" h="402589">
                    <a:moveTo>
                      <a:pt x="255473" y="122377"/>
                    </a:moveTo>
                    <a:lnTo>
                      <a:pt x="254800" y="122783"/>
                    </a:lnTo>
                    <a:lnTo>
                      <a:pt x="253860" y="123139"/>
                    </a:lnTo>
                    <a:lnTo>
                      <a:pt x="253834" y="123266"/>
                    </a:lnTo>
                    <a:lnTo>
                      <a:pt x="254000" y="123393"/>
                    </a:lnTo>
                    <a:lnTo>
                      <a:pt x="255473" y="122377"/>
                    </a:lnTo>
                    <a:close/>
                  </a:path>
                  <a:path w="951230" h="402589">
                    <a:moveTo>
                      <a:pt x="267893" y="325793"/>
                    </a:moveTo>
                    <a:lnTo>
                      <a:pt x="267462" y="326161"/>
                    </a:lnTo>
                    <a:lnTo>
                      <a:pt x="267335" y="326351"/>
                    </a:lnTo>
                    <a:lnTo>
                      <a:pt x="267322" y="326478"/>
                    </a:lnTo>
                    <a:lnTo>
                      <a:pt x="267893" y="325793"/>
                    </a:lnTo>
                    <a:close/>
                  </a:path>
                  <a:path w="951230" h="402589">
                    <a:moveTo>
                      <a:pt x="283921" y="48844"/>
                    </a:moveTo>
                    <a:lnTo>
                      <a:pt x="281876" y="49225"/>
                    </a:lnTo>
                    <a:lnTo>
                      <a:pt x="282321" y="49479"/>
                    </a:lnTo>
                    <a:lnTo>
                      <a:pt x="283184" y="49733"/>
                    </a:lnTo>
                    <a:lnTo>
                      <a:pt x="283921" y="48844"/>
                    </a:lnTo>
                    <a:close/>
                  </a:path>
                  <a:path w="951230" h="402589">
                    <a:moveTo>
                      <a:pt x="317461" y="50863"/>
                    </a:moveTo>
                    <a:lnTo>
                      <a:pt x="316661" y="50749"/>
                    </a:lnTo>
                    <a:lnTo>
                      <a:pt x="316928" y="50977"/>
                    </a:lnTo>
                    <a:lnTo>
                      <a:pt x="317461" y="50863"/>
                    </a:lnTo>
                    <a:close/>
                  </a:path>
                  <a:path w="951230" h="402589">
                    <a:moveTo>
                      <a:pt x="319176" y="50495"/>
                    </a:moveTo>
                    <a:lnTo>
                      <a:pt x="317461" y="50863"/>
                    </a:lnTo>
                    <a:lnTo>
                      <a:pt x="318439" y="51003"/>
                    </a:lnTo>
                    <a:lnTo>
                      <a:pt x="319176" y="50495"/>
                    </a:lnTo>
                    <a:close/>
                  </a:path>
                  <a:path w="951230" h="402589">
                    <a:moveTo>
                      <a:pt x="325996" y="280301"/>
                    </a:moveTo>
                    <a:lnTo>
                      <a:pt x="325983" y="280162"/>
                    </a:lnTo>
                    <a:lnTo>
                      <a:pt x="325932" y="280035"/>
                    </a:lnTo>
                    <a:lnTo>
                      <a:pt x="325831" y="279882"/>
                    </a:lnTo>
                    <a:lnTo>
                      <a:pt x="325843" y="280111"/>
                    </a:lnTo>
                    <a:lnTo>
                      <a:pt x="325907" y="280238"/>
                    </a:lnTo>
                    <a:close/>
                  </a:path>
                  <a:path w="951230" h="402589">
                    <a:moveTo>
                      <a:pt x="339699" y="57353"/>
                    </a:moveTo>
                    <a:lnTo>
                      <a:pt x="338493" y="56591"/>
                    </a:lnTo>
                    <a:lnTo>
                      <a:pt x="337108" y="56591"/>
                    </a:lnTo>
                    <a:lnTo>
                      <a:pt x="339699" y="57353"/>
                    </a:lnTo>
                    <a:close/>
                  </a:path>
                  <a:path w="951230" h="402589">
                    <a:moveTo>
                      <a:pt x="356425" y="60820"/>
                    </a:moveTo>
                    <a:lnTo>
                      <a:pt x="356209" y="60655"/>
                    </a:lnTo>
                    <a:lnTo>
                      <a:pt x="356171" y="60858"/>
                    </a:lnTo>
                    <a:lnTo>
                      <a:pt x="356425" y="60820"/>
                    </a:lnTo>
                    <a:close/>
                  </a:path>
                  <a:path w="951230" h="402589">
                    <a:moveTo>
                      <a:pt x="357339" y="61544"/>
                    </a:moveTo>
                    <a:lnTo>
                      <a:pt x="356654" y="60782"/>
                    </a:lnTo>
                    <a:lnTo>
                      <a:pt x="356539" y="60909"/>
                    </a:lnTo>
                    <a:lnTo>
                      <a:pt x="357339" y="61544"/>
                    </a:lnTo>
                    <a:close/>
                  </a:path>
                  <a:path w="951230" h="402589">
                    <a:moveTo>
                      <a:pt x="359791" y="65354"/>
                    </a:moveTo>
                    <a:lnTo>
                      <a:pt x="359168" y="65227"/>
                    </a:lnTo>
                    <a:lnTo>
                      <a:pt x="359791" y="65354"/>
                    </a:lnTo>
                    <a:close/>
                  </a:path>
                  <a:path w="951230" h="402589">
                    <a:moveTo>
                      <a:pt x="359867" y="63144"/>
                    </a:moveTo>
                    <a:lnTo>
                      <a:pt x="358508" y="62941"/>
                    </a:lnTo>
                    <a:lnTo>
                      <a:pt x="357428" y="62814"/>
                    </a:lnTo>
                    <a:lnTo>
                      <a:pt x="358546" y="63576"/>
                    </a:lnTo>
                    <a:lnTo>
                      <a:pt x="359867" y="63144"/>
                    </a:lnTo>
                    <a:close/>
                  </a:path>
                  <a:path w="951230" h="402589">
                    <a:moveTo>
                      <a:pt x="359994" y="246672"/>
                    </a:moveTo>
                    <a:lnTo>
                      <a:pt x="357860" y="248843"/>
                    </a:lnTo>
                    <a:lnTo>
                      <a:pt x="357860" y="248983"/>
                    </a:lnTo>
                    <a:lnTo>
                      <a:pt x="359994" y="246672"/>
                    </a:lnTo>
                    <a:close/>
                  </a:path>
                  <a:path w="951230" h="402589">
                    <a:moveTo>
                      <a:pt x="360273" y="63195"/>
                    </a:moveTo>
                    <a:lnTo>
                      <a:pt x="360045" y="63080"/>
                    </a:lnTo>
                    <a:lnTo>
                      <a:pt x="359867" y="63144"/>
                    </a:lnTo>
                    <a:lnTo>
                      <a:pt x="360273" y="63195"/>
                    </a:lnTo>
                    <a:close/>
                  </a:path>
                  <a:path w="951230" h="402589">
                    <a:moveTo>
                      <a:pt x="360832" y="62814"/>
                    </a:moveTo>
                    <a:lnTo>
                      <a:pt x="359740" y="62687"/>
                    </a:lnTo>
                    <a:lnTo>
                      <a:pt x="357936" y="61963"/>
                    </a:lnTo>
                    <a:lnTo>
                      <a:pt x="360045" y="63080"/>
                    </a:lnTo>
                    <a:lnTo>
                      <a:pt x="360832" y="62814"/>
                    </a:lnTo>
                    <a:close/>
                  </a:path>
                  <a:path w="951230" h="402589">
                    <a:moveTo>
                      <a:pt x="362026" y="118440"/>
                    </a:moveTo>
                    <a:lnTo>
                      <a:pt x="360959" y="118376"/>
                    </a:lnTo>
                    <a:lnTo>
                      <a:pt x="361302" y="118643"/>
                    </a:lnTo>
                    <a:lnTo>
                      <a:pt x="361530" y="118541"/>
                    </a:lnTo>
                    <a:lnTo>
                      <a:pt x="361772" y="118465"/>
                    </a:lnTo>
                    <a:lnTo>
                      <a:pt x="362026" y="118440"/>
                    </a:lnTo>
                    <a:close/>
                  </a:path>
                  <a:path w="951230" h="402589">
                    <a:moveTo>
                      <a:pt x="362953" y="118491"/>
                    </a:moveTo>
                    <a:lnTo>
                      <a:pt x="362610" y="118427"/>
                    </a:lnTo>
                    <a:lnTo>
                      <a:pt x="362305" y="118414"/>
                    </a:lnTo>
                    <a:lnTo>
                      <a:pt x="362026" y="118440"/>
                    </a:lnTo>
                    <a:lnTo>
                      <a:pt x="362953" y="118491"/>
                    </a:lnTo>
                    <a:close/>
                  </a:path>
                  <a:path w="951230" h="402589">
                    <a:moveTo>
                      <a:pt x="363893" y="64414"/>
                    </a:moveTo>
                    <a:lnTo>
                      <a:pt x="363296" y="64084"/>
                    </a:lnTo>
                    <a:lnTo>
                      <a:pt x="363410" y="64427"/>
                    </a:lnTo>
                    <a:lnTo>
                      <a:pt x="363562" y="64389"/>
                    </a:lnTo>
                    <a:lnTo>
                      <a:pt x="363728" y="64376"/>
                    </a:lnTo>
                    <a:lnTo>
                      <a:pt x="363893" y="64414"/>
                    </a:lnTo>
                    <a:close/>
                  </a:path>
                  <a:path w="951230" h="402589">
                    <a:moveTo>
                      <a:pt x="364286" y="122732"/>
                    </a:moveTo>
                    <a:lnTo>
                      <a:pt x="360959" y="123825"/>
                    </a:lnTo>
                    <a:lnTo>
                      <a:pt x="362204" y="123698"/>
                    </a:lnTo>
                    <a:lnTo>
                      <a:pt x="363194" y="123202"/>
                    </a:lnTo>
                    <a:lnTo>
                      <a:pt x="364286" y="122732"/>
                    </a:lnTo>
                    <a:close/>
                  </a:path>
                  <a:path w="951230" h="402589">
                    <a:moveTo>
                      <a:pt x="364401" y="64706"/>
                    </a:moveTo>
                    <a:lnTo>
                      <a:pt x="364236" y="64541"/>
                    </a:lnTo>
                    <a:lnTo>
                      <a:pt x="364058" y="64465"/>
                    </a:lnTo>
                    <a:lnTo>
                      <a:pt x="363893" y="64414"/>
                    </a:lnTo>
                    <a:lnTo>
                      <a:pt x="364401" y="64706"/>
                    </a:lnTo>
                    <a:close/>
                  </a:path>
                  <a:path w="951230" h="402589">
                    <a:moveTo>
                      <a:pt x="364985" y="68897"/>
                    </a:moveTo>
                    <a:lnTo>
                      <a:pt x="364553" y="68846"/>
                    </a:lnTo>
                    <a:lnTo>
                      <a:pt x="364134" y="68910"/>
                    </a:lnTo>
                    <a:lnTo>
                      <a:pt x="363728" y="69011"/>
                    </a:lnTo>
                    <a:lnTo>
                      <a:pt x="364985" y="68897"/>
                    </a:lnTo>
                    <a:close/>
                  </a:path>
                  <a:path w="951230" h="402589">
                    <a:moveTo>
                      <a:pt x="365366" y="68148"/>
                    </a:moveTo>
                    <a:lnTo>
                      <a:pt x="365328" y="67767"/>
                    </a:lnTo>
                    <a:lnTo>
                      <a:pt x="364642" y="67716"/>
                    </a:lnTo>
                    <a:lnTo>
                      <a:pt x="365366" y="68148"/>
                    </a:lnTo>
                    <a:close/>
                  </a:path>
                  <a:path w="951230" h="402589">
                    <a:moveTo>
                      <a:pt x="365734" y="257149"/>
                    </a:moveTo>
                    <a:lnTo>
                      <a:pt x="365544" y="256133"/>
                    </a:lnTo>
                    <a:lnTo>
                      <a:pt x="365099" y="257530"/>
                    </a:lnTo>
                    <a:lnTo>
                      <a:pt x="362750" y="259143"/>
                    </a:lnTo>
                    <a:lnTo>
                      <a:pt x="363194" y="259511"/>
                    </a:lnTo>
                    <a:lnTo>
                      <a:pt x="364070" y="258368"/>
                    </a:lnTo>
                    <a:lnTo>
                      <a:pt x="365734" y="257149"/>
                    </a:lnTo>
                    <a:close/>
                  </a:path>
                  <a:path w="951230" h="402589">
                    <a:moveTo>
                      <a:pt x="365785" y="64719"/>
                    </a:moveTo>
                    <a:lnTo>
                      <a:pt x="365150" y="65608"/>
                    </a:lnTo>
                    <a:lnTo>
                      <a:pt x="365785" y="64719"/>
                    </a:lnTo>
                    <a:close/>
                  </a:path>
                  <a:path w="951230" h="402589">
                    <a:moveTo>
                      <a:pt x="366001" y="68529"/>
                    </a:moveTo>
                    <a:lnTo>
                      <a:pt x="365366" y="68148"/>
                    </a:lnTo>
                    <a:lnTo>
                      <a:pt x="365467" y="69291"/>
                    </a:lnTo>
                    <a:lnTo>
                      <a:pt x="366001" y="68529"/>
                    </a:lnTo>
                    <a:close/>
                  </a:path>
                  <a:path w="951230" h="402589">
                    <a:moveTo>
                      <a:pt x="366141" y="65392"/>
                    </a:moveTo>
                    <a:lnTo>
                      <a:pt x="365747" y="65354"/>
                    </a:lnTo>
                    <a:lnTo>
                      <a:pt x="366141" y="65392"/>
                    </a:lnTo>
                    <a:close/>
                  </a:path>
                  <a:path w="951230" h="402589">
                    <a:moveTo>
                      <a:pt x="366204" y="122123"/>
                    </a:moveTo>
                    <a:lnTo>
                      <a:pt x="365506" y="122237"/>
                    </a:lnTo>
                    <a:lnTo>
                      <a:pt x="364883" y="122478"/>
                    </a:lnTo>
                    <a:lnTo>
                      <a:pt x="364286" y="122732"/>
                    </a:lnTo>
                    <a:lnTo>
                      <a:pt x="366204" y="122123"/>
                    </a:lnTo>
                    <a:close/>
                  </a:path>
                  <a:path w="951230" h="402589">
                    <a:moveTo>
                      <a:pt x="367309" y="66878"/>
                    </a:moveTo>
                    <a:lnTo>
                      <a:pt x="367055" y="66624"/>
                    </a:lnTo>
                    <a:lnTo>
                      <a:pt x="366407" y="65989"/>
                    </a:lnTo>
                    <a:lnTo>
                      <a:pt x="365861" y="65455"/>
                    </a:lnTo>
                    <a:lnTo>
                      <a:pt x="365239" y="65595"/>
                    </a:lnTo>
                    <a:lnTo>
                      <a:pt x="364985" y="65989"/>
                    </a:lnTo>
                    <a:lnTo>
                      <a:pt x="364070" y="65481"/>
                    </a:lnTo>
                    <a:lnTo>
                      <a:pt x="363613" y="65100"/>
                    </a:lnTo>
                    <a:lnTo>
                      <a:pt x="363397" y="64465"/>
                    </a:lnTo>
                    <a:lnTo>
                      <a:pt x="362318" y="64719"/>
                    </a:lnTo>
                    <a:lnTo>
                      <a:pt x="361226" y="66624"/>
                    </a:lnTo>
                    <a:lnTo>
                      <a:pt x="359130" y="65227"/>
                    </a:lnTo>
                    <a:lnTo>
                      <a:pt x="357898" y="64973"/>
                    </a:lnTo>
                    <a:lnTo>
                      <a:pt x="358825" y="64084"/>
                    </a:lnTo>
                    <a:lnTo>
                      <a:pt x="358482" y="63830"/>
                    </a:lnTo>
                    <a:lnTo>
                      <a:pt x="358902" y="63957"/>
                    </a:lnTo>
                    <a:lnTo>
                      <a:pt x="358736" y="63830"/>
                    </a:lnTo>
                    <a:lnTo>
                      <a:pt x="357924" y="63195"/>
                    </a:lnTo>
                    <a:lnTo>
                      <a:pt x="357428" y="62814"/>
                    </a:lnTo>
                    <a:lnTo>
                      <a:pt x="357606" y="62560"/>
                    </a:lnTo>
                    <a:lnTo>
                      <a:pt x="357873" y="62179"/>
                    </a:lnTo>
                    <a:lnTo>
                      <a:pt x="357771" y="61925"/>
                    </a:lnTo>
                    <a:lnTo>
                      <a:pt x="357924" y="62001"/>
                    </a:lnTo>
                    <a:lnTo>
                      <a:pt x="357974" y="61798"/>
                    </a:lnTo>
                    <a:lnTo>
                      <a:pt x="358000" y="61671"/>
                    </a:lnTo>
                    <a:lnTo>
                      <a:pt x="357352" y="61544"/>
                    </a:lnTo>
                    <a:lnTo>
                      <a:pt x="356704" y="61417"/>
                    </a:lnTo>
                    <a:lnTo>
                      <a:pt x="356031" y="61417"/>
                    </a:lnTo>
                    <a:lnTo>
                      <a:pt x="356095" y="61163"/>
                    </a:lnTo>
                    <a:lnTo>
                      <a:pt x="356171" y="60858"/>
                    </a:lnTo>
                    <a:lnTo>
                      <a:pt x="354050" y="61163"/>
                    </a:lnTo>
                    <a:lnTo>
                      <a:pt x="353822" y="59385"/>
                    </a:lnTo>
                    <a:lnTo>
                      <a:pt x="351231" y="61544"/>
                    </a:lnTo>
                    <a:lnTo>
                      <a:pt x="350837" y="60782"/>
                    </a:lnTo>
                    <a:lnTo>
                      <a:pt x="350291" y="59766"/>
                    </a:lnTo>
                    <a:lnTo>
                      <a:pt x="352145" y="59639"/>
                    </a:lnTo>
                    <a:lnTo>
                      <a:pt x="350202" y="59258"/>
                    </a:lnTo>
                    <a:lnTo>
                      <a:pt x="350558" y="58750"/>
                    </a:lnTo>
                    <a:lnTo>
                      <a:pt x="346075" y="58369"/>
                    </a:lnTo>
                    <a:lnTo>
                      <a:pt x="345884" y="58242"/>
                    </a:lnTo>
                    <a:lnTo>
                      <a:pt x="345681" y="58115"/>
                    </a:lnTo>
                    <a:lnTo>
                      <a:pt x="347306" y="57988"/>
                    </a:lnTo>
                    <a:lnTo>
                      <a:pt x="346621" y="57988"/>
                    </a:lnTo>
                    <a:lnTo>
                      <a:pt x="345821" y="57353"/>
                    </a:lnTo>
                    <a:lnTo>
                      <a:pt x="345198" y="58242"/>
                    </a:lnTo>
                    <a:lnTo>
                      <a:pt x="344741" y="58242"/>
                    </a:lnTo>
                    <a:lnTo>
                      <a:pt x="344665" y="58115"/>
                    </a:lnTo>
                    <a:lnTo>
                      <a:pt x="344487" y="57861"/>
                    </a:lnTo>
                    <a:lnTo>
                      <a:pt x="344398" y="57734"/>
                    </a:lnTo>
                    <a:lnTo>
                      <a:pt x="341414" y="57861"/>
                    </a:lnTo>
                    <a:lnTo>
                      <a:pt x="341617" y="56845"/>
                    </a:lnTo>
                    <a:lnTo>
                      <a:pt x="338620" y="55829"/>
                    </a:lnTo>
                    <a:lnTo>
                      <a:pt x="339686" y="57340"/>
                    </a:lnTo>
                    <a:lnTo>
                      <a:pt x="340233" y="58115"/>
                    </a:lnTo>
                    <a:lnTo>
                      <a:pt x="339305" y="57861"/>
                    </a:lnTo>
                    <a:lnTo>
                      <a:pt x="337451" y="57353"/>
                    </a:lnTo>
                    <a:lnTo>
                      <a:pt x="337337" y="57099"/>
                    </a:lnTo>
                    <a:lnTo>
                      <a:pt x="337108" y="56591"/>
                    </a:lnTo>
                    <a:lnTo>
                      <a:pt x="335534" y="56591"/>
                    </a:lnTo>
                    <a:lnTo>
                      <a:pt x="335813" y="56337"/>
                    </a:lnTo>
                    <a:lnTo>
                      <a:pt x="336054" y="55829"/>
                    </a:lnTo>
                    <a:lnTo>
                      <a:pt x="336169" y="55575"/>
                    </a:lnTo>
                    <a:lnTo>
                      <a:pt x="337261" y="55702"/>
                    </a:lnTo>
                    <a:lnTo>
                      <a:pt x="336473" y="55575"/>
                    </a:lnTo>
                    <a:lnTo>
                      <a:pt x="329349" y="54432"/>
                    </a:lnTo>
                    <a:lnTo>
                      <a:pt x="326199" y="51638"/>
                    </a:lnTo>
                    <a:lnTo>
                      <a:pt x="325043" y="50622"/>
                    </a:lnTo>
                    <a:lnTo>
                      <a:pt x="317690" y="51638"/>
                    </a:lnTo>
                    <a:lnTo>
                      <a:pt x="316928" y="50977"/>
                    </a:lnTo>
                    <a:lnTo>
                      <a:pt x="313855" y="51638"/>
                    </a:lnTo>
                    <a:lnTo>
                      <a:pt x="312902" y="50368"/>
                    </a:lnTo>
                    <a:lnTo>
                      <a:pt x="312331" y="49606"/>
                    </a:lnTo>
                    <a:lnTo>
                      <a:pt x="311658" y="48717"/>
                    </a:lnTo>
                    <a:lnTo>
                      <a:pt x="307124" y="48844"/>
                    </a:lnTo>
                    <a:lnTo>
                      <a:pt x="307047" y="49606"/>
                    </a:lnTo>
                    <a:lnTo>
                      <a:pt x="305854" y="49225"/>
                    </a:lnTo>
                    <a:lnTo>
                      <a:pt x="300672" y="47574"/>
                    </a:lnTo>
                    <a:lnTo>
                      <a:pt x="293116" y="49225"/>
                    </a:lnTo>
                    <a:lnTo>
                      <a:pt x="285953" y="48717"/>
                    </a:lnTo>
                    <a:lnTo>
                      <a:pt x="286829" y="49098"/>
                    </a:lnTo>
                    <a:lnTo>
                      <a:pt x="285889" y="49860"/>
                    </a:lnTo>
                    <a:lnTo>
                      <a:pt x="284314" y="49987"/>
                    </a:lnTo>
                    <a:lnTo>
                      <a:pt x="283171" y="50368"/>
                    </a:lnTo>
                    <a:lnTo>
                      <a:pt x="282968" y="49987"/>
                    </a:lnTo>
                    <a:lnTo>
                      <a:pt x="277215" y="49479"/>
                    </a:lnTo>
                    <a:lnTo>
                      <a:pt x="269849" y="49479"/>
                    </a:lnTo>
                    <a:lnTo>
                      <a:pt x="261759" y="49860"/>
                    </a:lnTo>
                    <a:lnTo>
                      <a:pt x="253834" y="50114"/>
                    </a:lnTo>
                    <a:lnTo>
                      <a:pt x="243547" y="51130"/>
                    </a:lnTo>
                    <a:lnTo>
                      <a:pt x="233032" y="52019"/>
                    </a:lnTo>
                    <a:lnTo>
                      <a:pt x="222580" y="53035"/>
                    </a:lnTo>
                    <a:lnTo>
                      <a:pt x="214414" y="54165"/>
                    </a:lnTo>
                    <a:lnTo>
                      <a:pt x="213829" y="55829"/>
                    </a:lnTo>
                    <a:lnTo>
                      <a:pt x="212255" y="55702"/>
                    </a:lnTo>
                    <a:lnTo>
                      <a:pt x="207733" y="53416"/>
                    </a:lnTo>
                    <a:lnTo>
                      <a:pt x="205130" y="57099"/>
                    </a:lnTo>
                    <a:lnTo>
                      <a:pt x="200634" y="55829"/>
                    </a:lnTo>
                    <a:lnTo>
                      <a:pt x="193103" y="57861"/>
                    </a:lnTo>
                    <a:lnTo>
                      <a:pt x="185877" y="56337"/>
                    </a:lnTo>
                    <a:lnTo>
                      <a:pt x="179095" y="59639"/>
                    </a:lnTo>
                    <a:lnTo>
                      <a:pt x="178828" y="58877"/>
                    </a:lnTo>
                    <a:lnTo>
                      <a:pt x="177711" y="58750"/>
                    </a:lnTo>
                    <a:lnTo>
                      <a:pt x="177507" y="59258"/>
                    </a:lnTo>
                    <a:lnTo>
                      <a:pt x="176403" y="59639"/>
                    </a:lnTo>
                    <a:lnTo>
                      <a:pt x="176390" y="59385"/>
                    </a:lnTo>
                    <a:lnTo>
                      <a:pt x="173710" y="59512"/>
                    </a:lnTo>
                    <a:lnTo>
                      <a:pt x="170649" y="60782"/>
                    </a:lnTo>
                    <a:lnTo>
                      <a:pt x="169075" y="60655"/>
                    </a:lnTo>
                    <a:lnTo>
                      <a:pt x="169125" y="61671"/>
                    </a:lnTo>
                    <a:lnTo>
                      <a:pt x="167576" y="61925"/>
                    </a:lnTo>
                    <a:lnTo>
                      <a:pt x="167665" y="61798"/>
                    </a:lnTo>
                    <a:lnTo>
                      <a:pt x="168198" y="61036"/>
                    </a:lnTo>
                    <a:lnTo>
                      <a:pt x="166687" y="61798"/>
                    </a:lnTo>
                    <a:lnTo>
                      <a:pt x="166649" y="61417"/>
                    </a:lnTo>
                    <a:lnTo>
                      <a:pt x="164934" y="62560"/>
                    </a:lnTo>
                    <a:lnTo>
                      <a:pt x="164833" y="60909"/>
                    </a:lnTo>
                    <a:lnTo>
                      <a:pt x="160502" y="63195"/>
                    </a:lnTo>
                    <a:lnTo>
                      <a:pt x="159118" y="62687"/>
                    </a:lnTo>
                    <a:lnTo>
                      <a:pt x="157149" y="63449"/>
                    </a:lnTo>
                    <a:lnTo>
                      <a:pt x="153441" y="64719"/>
                    </a:lnTo>
                    <a:lnTo>
                      <a:pt x="150317" y="64973"/>
                    </a:lnTo>
                    <a:lnTo>
                      <a:pt x="149593" y="64338"/>
                    </a:lnTo>
                    <a:lnTo>
                      <a:pt x="145834" y="65100"/>
                    </a:lnTo>
                    <a:lnTo>
                      <a:pt x="143370" y="65100"/>
                    </a:lnTo>
                    <a:lnTo>
                      <a:pt x="132143" y="67767"/>
                    </a:lnTo>
                    <a:lnTo>
                      <a:pt x="126161" y="68783"/>
                    </a:lnTo>
                    <a:lnTo>
                      <a:pt x="126479" y="69799"/>
                    </a:lnTo>
                    <a:lnTo>
                      <a:pt x="124955" y="70180"/>
                    </a:lnTo>
                    <a:lnTo>
                      <a:pt x="124929" y="69926"/>
                    </a:lnTo>
                    <a:lnTo>
                      <a:pt x="124688" y="69799"/>
                    </a:lnTo>
                    <a:lnTo>
                      <a:pt x="124904" y="69672"/>
                    </a:lnTo>
                    <a:lnTo>
                      <a:pt x="123456" y="68783"/>
                    </a:lnTo>
                    <a:lnTo>
                      <a:pt x="122161" y="70078"/>
                    </a:lnTo>
                    <a:lnTo>
                      <a:pt x="123393" y="70307"/>
                    </a:lnTo>
                    <a:lnTo>
                      <a:pt x="122389" y="71577"/>
                    </a:lnTo>
                    <a:lnTo>
                      <a:pt x="120573" y="71450"/>
                    </a:lnTo>
                    <a:lnTo>
                      <a:pt x="120561" y="71196"/>
                    </a:lnTo>
                    <a:lnTo>
                      <a:pt x="119507" y="71958"/>
                    </a:lnTo>
                    <a:lnTo>
                      <a:pt x="119202" y="71196"/>
                    </a:lnTo>
                    <a:lnTo>
                      <a:pt x="118071" y="71069"/>
                    </a:lnTo>
                    <a:lnTo>
                      <a:pt x="117754" y="70307"/>
                    </a:lnTo>
                    <a:lnTo>
                      <a:pt x="112712" y="71704"/>
                    </a:lnTo>
                    <a:lnTo>
                      <a:pt x="109562" y="73736"/>
                    </a:lnTo>
                    <a:lnTo>
                      <a:pt x="104254" y="74625"/>
                    </a:lnTo>
                    <a:lnTo>
                      <a:pt x="104584" y="73609"/>
                    </a:lnTo>
                    <a:lnTo>
                      <a:pt x="101727" y="75145"/>
                    </a:lnTo>
                    <a:lnTo>
                      <a:pt x="102057" y="75133"/>
                    </a:lnTo>
                    <a:lnTo>
                      <a:pt x="100876" y="76530"/>
                    </a:lnTo>
                    <a:lnTo>
                      <a:pt x="99999" y="76657"/>
                    </a:lnTo>
                    <a:lnTo>
                      <a:pt x="99187" y="77419"/>
                    </a:lnTo>
                    <a:lnTo>
                      <a:pt x="99072" y="77165"/>
                    </a:lnTo>
                    <a:lnTo>
                      <a:pt x="99110" y="76530"/>
                    </a:lnTo>
                    <a:lnTo>
                      <a:pt x="99212" y="76403"/>
                    </a:lnTo>
                    <a:lnTo>
                      <a:pt x="97942" y="76149"/>
                    </a:lnTo>
                    <a:lnTo>
                      <a:pt x="98628" y="75768"/>
                    </a:lnTo>
                    <a:lnTo>
                      <a:pt x="96558" y="76403"/>
                    </a:lnTo>
                    <a:lnTo>
                      <a:pt x="96329" y="76276"/>
                    </a:lnTo>
                    <a:lnTo>
                      <a:pt x="96951" y="75895"/>
                    </a:lnTo>
                    <a:lnTo>
                      <a:pt x="92900" y="77800"/>
                    </a:lnTo>
                    <a:lnTo>
                      <a:pt x="89128" y="76784"/>
                    </a:lnTo>
                    <a:lnTo>
                      <a:pt x="85521" y="78689"/>
                    </a:lnTo>
                    <a:lnTo>
                      <a:pt x="85382" y="79324"/>
                    </a:lnTo>
                    <a:lnTo>
                      <a:pt x="87083" y="78435"/>
                    </a:lnTo>
                    <a:lnTo>
                      <a:pt x="86956" y="79070"/>
                    </a:lnTo>
                    <a:lnTo>
                      <a:pt x="83400" y="81102"/>
                    </a:lnTo>
                    <a:lnTo>
                      <a:pt x="83388" y="80721"/>
                    </a:lnTo>
                    <a:lnTo>
                      <a:pt x="83286" y="78943"/>
                    </a:lnTo>
                    <a:lnTo>
                      <a:pt x="79921" y="80721"/>
                    </a:lnTo>
                    <a:lnTo>
                      <a:pt x="80454" y="79705"/>
                    </a:lnTo>
                    <a:lnTo>
                      <a:pt x="79438" y="80594"/>
                    </a:lnTo>
                    <a:lnTo>
                      <a:pt x="79108" y="81356"/>
                    </a:lnTo>
                    <a:lnTo>
                      <a:pt x="77038" y="81229"/>
                    </a:lnTo>
                    <a:lnTo>
                      <a:pt x="76454" y="80467"/>
                    </a:lnTo>
                    <a:lnTo>
                      <a:pt x="78460" y="80086"/>
                    </a:lnTo>
                    <a:lnTo>
                      <a:pt x="79260" y="79451"/>
                    </a:lnTo>
                    <a:lnTo>
                      <a:pt x="77939" y="79705"/>
                    </a:lnTo>
                    <a:lnTo>
                      <a:pt x="74688" y="80848"/>
                    </a:lnTo>
                    <a:lnTo>
                      <a:pt x="75933" y="81483"/>
                    </a:lnTo>
                    <a:lnTo>
                      <a:pt x="74447" y="82118"/>
                    </a:lnTo>
                    <a:lnTo>
                      <a:pt x="74180" y="81902"/>
                    </a:lnTo>
                    <a:lnTo>
                      <a:pt x="73571" y="82372"/>
                    </a:lnTo>
                    <a:lnTo>
                      <a:pt x="71297" y="82499"/>
                    </a:lnTo>
                    <a:lnTo>
                      <a:pt x="68008" y="83515"/>
                    </a:lnTo>
                    <a:lnTo>
                      <a:pt x="65392" y="84150"/>
                    </a:lnTo>
                    <a:lnTo>
                      <a:pt x="65354" y="83896"/>
                    </a:lnTo>
                    <a:lnTo>
                      <a:pt x="65112" y="83680"/>
                    </a:lnTo>
                    <a:lnTo>
                      <a:pt x="63512" y="85293"/>
                    </a:lnTo>
                    <a:lnTo>
                      <a:pt x="63144" y="83261"/>
                    </a:lnTo>
                    <a:lnTo>
                      <a:pt x="60337" y="84404"/>
                    </a:lnTo>
                    <a:lnTo>
                      <a:pt x="54330" y="86690"/>
                    </a:lnTo>
                    <a:lnTo>
                      <a:pt x="41579" y="92024"/>
                    </a:lnTo>
                    <a:lnTo>
                      <a:pt x="35509" y="94310"/>
                    </a:lnTo>
                    <a:lnTo>
                      <a:pt x="34315" y="96088"/>
                    </a:lnTo>
                    <a:lnTo>
                      <a:pt x="31940" y="97104"/>
                    </a:lnTo>
                    <a:lnTo>
                      <a:pt x="29641" y="98374"/>
                    </a:lnTo>
                    <a:lnTo>
                      <a:pt x="29006" y="97485"/>
                    </a:lnTo>
                    <a:lnTo>
                      <a:pt x="28308" y="97497"/>
                    </a:lnTo>
                    <a:lnTo>
                      <a:pt x="29006" y="97485"/>
                    </a:lnTo>
                    <a:lnTo>
                      <a:pt x="28727" y="97104"/>
                    </a:lnTo>
                    <a:lnTo>
                      <a:pt x="28168" y="97497"/>
                    </a:lnTo>
                    <a:lnTo>
                      <a:pt x="26644" y="97612"/>
                    </a:lnTo>
                    <a:lnTo>
                      <a:pt x="26479" y="98171"/>
                    </a:lnTo>
                    <a:lnTo>
                      <a:pt x="28016" y="97612"/>
                    </a:lnTo>
                    <a:lnTo>
                      <a:pt x="26924" y="98374"/>
                    </a:lnTo>
                    <a:lnTo>
                      <a:pt x="26416" y="98374"/>
                    </a:lnTo>
                    <a:lnTo>
                      <a:pt x="26301" y="98755"/>
                    </a:lnTo>
                    <a:lnTo>
                      <a:pt x="25895" y="98374"/>
                    </a:lnTo>
                    <a:lnTo>
                      <a:pt x="20904" y="101041"/>
                    </a:lnTo>
                    <a:lnTo>
                      <a:pt x="23825" y="98247"/>
                    </a:lnTo>
                    <a:lnTo>
                      <a:pt x="20726" y="99771"/>
                    </a:lnTo>
                    <a:lnTo>
                      <a:pt x="19481" y="100533"/>
                    </a:lnTo>
                    <a:lnTo>
                      <a:pt x="16052" y="102438"/>
                    </a:lnTo>
                    <a:lnTo>
                      <a:pt x="13690" y="103581"/>
                    </a:lnTo>
                    <a:lnTo>
                      <a:pt x="11684" y="105105"/>
                    </a:lnTo>
                    <a:lnTo>
                      <a:pt x="8953" y="107137"/>
                    </a:lnTo>
                    <a:lnTo>
                      <a:pt x="11049" y="107010"/>
                    </a:lnTo>
                    <a:lnTo>
                      <a:pt x="8153" y="109042"/>
                    </a:lnTo>
                    <a:lnTo>
                      <a:pt x="7175" y="109169"/>
                    </a:lnTo>
                    <a:lnTo>
                      <a:pt x="8750" y="108026"/>
                    </a:lnTo>
                    <a:lnTo>
                      <a:pt x="8001" y="107899"/>
                    </a:lnTo>
                    <a:lnTo>
                      <a:pt x="3314" y="110947"/>
                    </a:lnTo>
                    <a:lnTo>
                      <a:pt x="2425" y="113614"/>
                    </a:lnTo>
                    <a:lnTo>
                      <a:pt x="2019" y="116408"/>
                    </a:lnTo>
                    <a:lnTo>
                      <a:pt x="1574" y="120129"/>
                    </a:lnTo>
                    <a:lnTo>
                      <a:pt x="838" y="123012"/>
                    </a:lnTo>
                    <a:lnTo>
                      <a:pt x="711" y="124129"/>
                    </a:lnTo>
                    <a:lnTo>
                      <a:pt x="1193" y="123139"/>
                    </a:lnTo>
                    <a:lnTo>
                      <a:pt x="2501" y="123393"/>
                    </a:lnTo>
                    <a:lnTo>
                      <a:pt x="1816" y="125641"/>
                    </a:lnTo>
                    <a:lnTo>
                      <a:pt x="711" y="125590"/>
                    </a:lnTo>
                    <a:lnTo>
                      <a:pt x="685" y="126822"/>
                    </a:lnTo>
                    <a:lnTo>
                      <a:pt x="914" y="126949"/>
                    </a:lnTo>
                    <a:lnTo>
                      <a:pt x="2235" y="125933"/>
                    </a:lnTo>
                    <a:lnTo>
                      <a:pt x="2451" y="125755"/>
                    </a:lnTo>
                    <a:lnTo>
                      <a:pt x="2768" y="125679"/>
                    </a:lnTo>
                    <a:lnTo>
                      <a:pt x="2120" y="127584"/>
                    </a:lnTo>
                    <a:lnTo>
                      <a:pt x="3276" y="128473"/>
                    </a:lnTo>
                    <a:lnTo>
                      <a:pt x="3670" y="129362"/>
                    </a:lnTo>
                    <a:lnTo>
                      <a:pt x="3784" y="132537"/>
                    </a:lnTo>
                    <a:lnTo>
                      <a:pt x="6667" y="134950"/>
                    </a:lnTo>
                    <a:lnTo>
                      <a:pt x="7112" y="136601"/>
                    </a:lnTo>
                    <a:lnTo>
                      <a:pt x="8496" y="137236"/>
                    </a:lnTo>
                    <a:lnTo>
                      <a:pt x="10833" y="137236"/>
                    </a:lnTo>
                    <a:lnTo>
                      <a:pt x="13309" y="138506"/>
                    </a:lnTo>
                    <a:lnTo>
                      <a:pt x="14147" y="140157"/>
                    </a:lnTo>
                    <a:lnTo>
                      <a:pt x="11849" y="139014"/>
                    </a:lnTo>
                    <a:lnTo>
                      <a:pt x="14211" y="140538"/>
                    </a:lnTo>
                    <a:lnTo>
                      <a:pt x="15036" y="140157"/>
                    </a:lnTo>
                    <a:lnTo>
                      <a:pt x="15303" y="140030"/>
                    </a:lnTo>
                    <a:lnTo>
                      <a:pt x="17399" y="141046"/>
                    </a:lnTo>
                    <a:lnTo>
                      <a:pt x="16903" y="141173"/>
                    </a:lnTo>
                    <a:lnTo>
                      <a:pt x="16560" y="141414"/>
                    </a:lnTo>
                    <a:lnTo>
                      <a:pt x="16357" y="141503"/>
                    </a:lnTo>
                    <a:lnTo>
                      <a:pt x="16205" y="141681"/>
                    </a:lnTo>
                    <a:lnTo>
                      <a:pt x="16497" y="142113"/>
                    </a:lnTo>
                    <a:lnTo>
                      <a:pt x="17957" y="142443"/>
                    </a:lnTo>
                    <a:lnTo>
                      <a:pt x="16929" y="141820"/>
                    </a:lnTo>
                    <a:lnTo>
                      <a:pt x="16586" y="141452"/>
                    </a:lnTo>
                    <a:lnTo>
                      <a:pt x="19037" y="142316"/>
                    </a:lnTo>
                    <a:lnTo>
                      <a:pt x="19405" y="141173"/>
                    </a:lnTo>
                    <a:lnTo>
                      <a:pt x="22301" y="142570"/>
                    </a:lnTo>
                    <a:lnTo>
                      <a:pt x="20027" y="142697"/>
                    </a:lnTo>
                    <a:lnTo>
                      <a:pt x="27241" y="144348"/>
                    </a:lnTo>
                    <a:lnTo>
                      <a:pt x="27038" y="144729"/>
                    </a:lnTo>
                    <a:lnTo>
                      <a:pt x="24523" y="144094"/>
                    </a:lnTo>
                    <a:lnTo>
                      <a:pt x="26136" y="145618"/>
                    </a:lnTo>
                    <a:lnTo>
                      <a:pt x="27406" y="144729"/>
                    </a:lnTo>
                    <a:lnTo>
                      <a:pt x="28130" y="144221"/>
                    </a:lnTo>
                    <a:lnTo>
                      <a:pt x="29095" y="144602"/>
                    </a:lnTo>
                    <a:lnTo>
                      <a:pt x="28841" y="144221"/>
                    </a:lnTo>
                    <a:lnTo>
                      <a:pt x="26466" y="143586"/>
                    </a:lnTo>
                    <a:lnTo>
                      <a:pt x="27863" y="143078"/>
                    </a:lnTo>
                    <a:lnTo>
                      <a:pt x="29730" y="143586"/>
                    </a:lnTo>
                    <a:lnTo>
                      <a:pt x="30581" y="143078"/>
                    </a:lnTo>
                    <a:lnTo>
                      <a:pt x="31419" y="142570"/>
                    </a:lnTo>
                    <a:lnTo>
                      <a:pt x="31965" y="143586"/>
                    </a:lnTo>
                    <a:lnTo>
                      <a:pt x="30594" y="144094"/>
                    </a:lnTo>
                    <a:lnTo>
                      <a:pt x="33096" y="143840"/>
                    </a:lnTo>
                    <a:lnTo>
                      <a:pt x="32029" y="143332"/>
                    </a:lnTo>
                    <a:lnTo>
                      <a:pt x="34747" y="144094"/>
                    </a:lnTo>
                    <a:lnTo>
                      <a:pt x="34582" y="144094"/>
                    </a:lnTo>
                    <a:lnTo>
                      <a:pt x="34556" y="144386"/>
                    </a:lnTo>
                    <a:lnTo>
                      <a:pt x="36410" y="143586"/>
                    </a:lnTo>
                    <a:lnTo>
                      <a:pt x="38582" y="144856"/>
                    </a:lnTo>
                    <a:lnTo>
                      <a:pt x="41122" y="145110"/>
                    </a:lnTo>
                    <a:lnTo>
                      <a:pt x="40627" y="145237"/>
                    </a:lnTo>
                    <a:lnTo>
                      <a:pt x="41681" y="145110"/>
                    </a:lnTo>
                    <a:lnTo>
                      <a:pt x="42303" y="144475"/>
                    </a:lnTo>
                    <a:lnTo>
                      <a:pt x="42849" y="144475"/>
                    </a:lnTo>
                    <a:lnTo>
                      <a:pt x="41440" y="143967"/>
                    </a:lnTo>
                    <a:lnTo>
                      <a:pt x="41859" y="143713"/>
                    </a:lnTo>
                    <a:lnTo>
                      <a:pt x="41846" y="143586"/>
                    </a:lnTo>
                    <a:lnTo>
                      <a:pt x="41833" y="143332"/>
                    </a:lnTo>
                    <a:lnTo>
                      <a:pt x="41795" y="142951"/>
                    </a:lnTo>
                    <a:lnTo>
                      <a:pt x="43599" y="144475"/>
                    </a:lnTo>
                    <a:lnTo>
                      <a:pt x="44272" y="142951"/>
                    </a:lnTo>
                    <a:lnTo>
                      <a:pt x="44437" y="142570"/>
                    </a:lnTo>
                    <a:lnTo>
                      <a:pt x="44818" y="141681"/>
                    </a:lnTo>
                    <a:lnTo>
                      <a:pt x="47840" y="142697"/>
                    </a:lnTo>
                    <a:lnTo>
                      <a:pt x="47764" y="143078"/>
                    </a:lnTo>
                    <a:lnTo>
                      <a:pt x="47193" y="143459"/>
                    </a:lnTo>
                    <a:lnTo>
                      <a:pt x="47726" y="143332"/>
                    </a:lnTo>
                    <a:lnTo>
                      <a:pt x="49606" y="143078"/>
                    </a:lnTo>
                    <a:lnTo>
                      <a:pt x="49022" y="144094"/>
                    </a:lnTo>
                    <a:lnTo>
                      <a:pt x="51549" y="143840"/>
                    </a:lnTo>
                    <a:lnTo>
                      <a:pt x="50457" y="143078"/>
                    </a:lnTo>
                    <a:lnTo>
                      <a:pt x="50088" y="142824"/>
                    </a:lnTo>
                    <a:lnTo>
                      <a:pt x="52527" y="143332"/>
                    </a:lnTo>
                    <a:lnTo>
                      <a:pt x="51879" y="143675"/>
                    </a:lnTo>
                    <a:lnTo>
                      <a:pt x="53352" y="144094"/>
                    </a:lnTo>
                    <a:lnTo>
                      <a:pt x="55918" y="143459"/>
                    </a:lnTo>
                    <a:lnTo>
                      <a:pt x="56197" y="144348"/>
                    </a:lnTo>
                    <a:lnTo>
                      <a:pt x="56299" y="145110"/>
                    </a:lnTo>
                    <a:lnTo>
                      <a:pt x="56210" y="145237"/>
                    </a:lnTo>
                    <a:lnTo>
                      <a:pt x="56083" y="145580"/>
                    </a:lnTo>
                    <a:lnTo>
                      <a:pt x="57061" y="145237"/>
                    </a:lnTo>
                    <a:lnTo>
                      <a:pt x="56769" y="145796"/>
                    </a:lnTo>
                    <a:lnTo>
                      <a:pt x="59893" y="146126"/>
                    </a:lnTo>
                    <a:lnTo>
                      <a:pt x="59550" y="145237"/>
                    </a:lnTo>
                    <a:lnTo>
                      <a:pt x="61950" y="143459"/>
                    </a:lnTo>
                    <a:lnTo>
                      <a:pt x="62814" y="142824"/>
                    </a:lnTo>
                    <a:lnTo>
                      <a:pt x="63322" y="142443"/>
                    </a:lnTo>
                    <a:lnTo>
                      <a:pt x="59321" y="147015"/>
                    </a:lnTo>
                    <a:lnTo>
                      <a:pt x="63004" y="146761"/>
                    </a:lnTo>
                    <a:lnTo>
                      <a:pt x="63944" y="146507"/>
                    </a:lnTo>
                    <a:lnTo>
                      <a:pt x="65112" y="146189"/>
                    </a:lnTo>
                    <a:lnTo>
                      <a:pt x="65239" y="146138"/>
                    </a:lnTo>
                    <a:lnTo>
                      <a:pt x="62128" y="146507"/>
                    </a:lnTo>
                    <a:lnTo>
                      <a:pt x="63563" y="145872"/>
                    </a:lnTo>
                    <a:lnTo>
                      <a:pt x="65138" y="145999"/>
                    </a:lnTo>
                    <a:lnTo>
                      <a:pt x="65239" y="146138"/>
                    </a:lnTo>
                    <a:lnTo>
                      <a:pt x="65722" y="146888"/>
                    </a:lnTo>
                    <a:lnTo>
                      <a:pt x="68033" y="146507"/>
                    </a:lnTo>
                    <a:lnTo>
                      <a:pt x="69989" y="147269"/>
                    </a:lnTo>
                    <a:lnTo>
                      <a:pt x="70015" y="147472"/>
                    </a:lnTo>
                    <a:lnTo>
                      <a:pt x="70751" y="146507"/>
                    </a:lnTo>
                    <a:lnTo>
                      <a:pt x="72682" y="146507"/>
                    </a:lnTo>
                    <a:lnTo>
                      <a:pt x="74549" y="146126"/>
                    </a:lnTo>
                    <a:lnTo>
                      <a:pt x="75158" y="145999"/>
                    </a:lnTo>
                    <a:lnTo>
                      <a:pt x="76492" y="146380"/>
                    </a:lnTo>
                    <a:lnTo>
                      <a:pt x="76250" y="146138"/>
                    </a:lnTo>
                    <a:lnTo>
                      <a:pt x="76161" y="145999"/>
                    </a:lnTo>
                    <a:lnTo>
                      <a:pt x="76098" y="145872"/>
                    </a:lnTo>
                    <a:lnTo>
                      <a:pt x="76263" y="145745"/>
                    </a:lnTo>
                    <a:lnTo>
                      <a:pt x="79006" y="145237"/>
                    </a:lnTo>
                    <a:lnTo>
                      <a:pt x="79768" y="144221"/>
                    </a:lnTo>
                    <a:lnTo>
                      <a:pt x="82448" y="144475"/>
                    </a:lnTo>
                    <a:lnTo>
                      <a:pt x="82816" y="145364"/>
                    </a:lnTo>
                    <a:lnTo>
                      <a:pt x="81254" y="145237"/>
                    </a:lnTo>
                    <a:lnTo>
                      <a:pt x="80111" y="145364"/>
                    </a:lnTo>
                    <a:lnTo>
                      <a:pt x="81864" y="146126"/>
                    </a:lnTo>
                    <a:lnTo>
                      <a:pt x="81915" y="145364"/>
                    </a:lnTo>
                    <a:lnTo>
                      <a:pt x="84594" y="145618"/>
                    </a:lnTo>
                    <a:lnTo>
                      <a:pt x="84721" y="146189"/>
                    </a:lnTo>
                    <a:lnTo>
                      <a:pt x="85471" y="146126"/>
                    </a:lnTo>
                    <a:lnTo>
                      <a:pt x="85852" y="144856"/>
                    </a:lnTo>
                    <a:lnTo>
                      <a:pt x="87731" y="146253"/>
                    </a:lnTo>
                    <a:lnTo>
                      <a:pt x="89522" y="145872"/>
                    </a:lnTo>
                    <a:lnTo>
                      <a:pt x="93802" y="145618"/>
                    </a:lnTo>
                    <a:lnTo>
                      <a:pt x="94056" y="144856"/>
                    </a:lnTo>
                    <a:lnTo>
                      <a:pt x="94259" y="144221"/>
                    </a:lnTo>
                    <a:lnTo>
                      <a:pt x="94386" y="143840"/>
                    </a:lnTo>
                    <a:lnTo>
                      <a:pt x="96685" y="142570"/>
                    </a:lnTo>
                    <a:lnTo>
                      <a:pt x="97332" y="142951"/>
                    </a:lnTo>
                    <a:lnTo>
                      <a:pt x="97459" y="143332"/>
                    </a:lnTo>
                    <a:lnTo>
                      <a:pt x="97294" y="143586"/>
                    </a:lnTo>
                    <a:lnTo>
                      <a:pt x="96215" y="143078"/>
                    </a:lnTo>
                    <a:lnTo>
                      <a:pt x="96304" y="143675"/>
                    </a:lnTo>
                    <a:lnTo>
                      <a:pt x="96075" y="143840"/>
                    </a:lnTo>
                    <a:lnTo>
                      <a:pt x="97510" y="143713"/>
                    </a:lnTo>
                    <a:lnTo>
                      <a:pt x="98666" y="144614"/>
                    </a:lnTo>
                    <a:lnTo>
                      <a:pt x="99034" y="144475"/>
                    </a:lnTo>
                    <a:lnTo>
                      <a:pt x="102171" y="144348"/>
                    </a:lnTo>
                    <a:lnTo>
                      <a:pt x="101765" y="143713"/>
                    </a:lnTo>
                    <a:lnTo>
                      <a:pt x="100647" y="143586"/>
                    </a:lnTo>
                    <a:lnTo>
                      <a:pt x="102247" y="143078"/>
                    </a:lnTo>
                    <a:lnTo>
                      <a:pt x="103593" y="142824"/>
                    </a:lnTo>
                    <a:lnTo>
                      <a:pt x="106045" y="142824"/>
                    </a:lnTo>
                    <a:lnTo>
                      <a:pt x="109486" y="142570"/>
                    </a:lnTo>
                    <a:lnTo>
                      <a:pt x="110578" y="142494"/>
                    </a:lnTo>
                    <a:lnTo>
                      <a:pt x="111163" y="143459"/>
                    </a:lnTo>
                    <a:lnTo>
                      <a:pt x="112115" y="141935"/>
                    </a:lnTo>
                    <a:lnTo>
                      <a:pt x="112788" y="141808"/>
                    </a:lnTo>
                    <a:lnTo>
                      <a:pt x="113487" y="141935"/>
                    </a:lnTo>
                    <a:lnTo>
                      <a:pt x="115277" y="141935"/>
                    </a:lnTo>
                    <a:lnTo>
                      <a:pt x="115443" y="142303"/>
                    </a:lnTo>
                    <a:lnTo>
                      <a:pt x="115277" y="142392"/>
                    </a:lnTo>
                    <a:lnTo>
                      <a:pt x="115163" y="142519"/>
                    </a:lnTo>
                    <a:lnTo>
                      <a:pt x="115214" y="142709"/>
                    </a:lnTo>
                    <a:lnTo>
                      <a:pt x="115455" y="142532"/>
                    </a:lnTo>
                    <a:lnTo>
                      <a:pt x="115493" y="142405"/>
                    </a:lnTo>
                    <a:lnTo>
                      <a:pt x="116039" y="142062"/>
                    </a:lnTo>
                    <a:lnTo>
                      <a:pt x="117563" y="142189"/>
                    </a:lnTo>
                    <a:lnTo>
                      <a:pt x="117894" y="142697"/>
                    </a:lnTo>
                    <a:lnTo>
                      <a:pt x="118795" y="142316"/>
                    </a:lnTo>
                    <a:lnTo>
                      <a:pt x="118211" y="142062"/>
                    </a:lnTo>
                    <a:lnTo>
                      <a:pt x="117919" y="141935"/>
                    </a:lnTo>
                    <a:lnTo>
                      <a:pt x="117995" y="141808"/>
                    </a:lnTo>
                    <a:lnTo>
                      <a:pt x="118148" y="141554"/>
                    </a:lnTo>
                    <a:lnTo>
                      <a:pt x="121272" y="141427"/>
                    </a:lnTo>
                    <a:lnTo>
                      <a:pt x="121488" y="142062"/>
                    </a:lnTo>
                    <a:lnTo>
                      <a:pt x="121881" y="143586"/>
                    </a:lnTo>
                    <a:lnTo>
                      <a:pt x="122567" y="143205"/>
                    </a:lnTo>
                    <a:lnTo>
                      <a:pt x="121704" y="142062"/>
                    </a:lnTo>
                    <a:lnTo>
                      <a:pt x="123494" y="142062"/>
                    </a:lnTo>
                    <a:lnTo>
                      <a:pt x="122567" y="143205"/>
                    </a:lnTo>
                    <a:lnTo>
                      <a:pt x="125920" y="142697"/>
                    </a:lnTo>
                    <a:lnTo>
                      <a:pt x="124548" y="144094"/>
                    </a:lnTo>
                    <a:lnTo>
                      <a:pt x="125641" y="144856"/>
                    </a:lnTo>
                    <a:lnTo>
                      <a:pt x="128562" y="144602"/>
                    </a:lnTo>
                    <a:lnTo>
                      <a:pt x="130136" y="144221"/>
                    </a:lnTo>
                    <a:lnTo>
                      <a:pt x="130479" y="143840"/>
                    </a:lnTo>
                    <a:lnTo>
                      <a:pt x="131051" y="143205"/>
                    </a:lnTo>
                    <a:lnTo>
                      <a:pt x="128358" y="143840"/>
                    </a:lnTo>
                    <a:lnTo>
                      <a:pt x="128371" y="142824"/>
                    </a:lnTo>
                    <a:lnTo>
                      <a:pt x="129273" y="142697"/>
                    </a:lnTo>
                    <a:lnTo>
                      <a:pt x="132854" y="142189"/>
                    </a:lnTo>
                    <a:lnTo>
                      <a:pt x="132854" y="142062"/>
                    </a:lnTo>
                    <a:lnTo>
                      <a:pt x="132867" y="141427"/>
                    </a:lnTo>
                    <a:lnTo>
                      <a:pt x="132880" y="141173"/>
                    </a:lnTo>
                    <a:lnTo>
                      <a:pt x="132892" y="140030"/>
                    </a:lnTo>
                    <a:lnTo>
                      <a:pt x="132892" y="139649"/>
                    </a:lnTo>
                    <a:lnTo>
                      <a:pt x="136220" y="139776"/>
                    </a:lnTo>
                    <a:lnTo>
                      <a:pt x="135788" y="139649"/>
                    </a:lnTo>
                    <a:lnTo>
                      <a:pt x="135343" y="139522"/>
                    </a:lnTo>
                    <a:lnTo>
                      <a:pt x="137261" y="138925"/>
                    </a:lnTo>
                    <a:lnTo>
                      <a:pt x="138252" y="138125"/>
                    </a:lnTo>
                    <a:lnTo>
                      <a:pt x="137795" y="139268"/>
                    </a:lnTo>
                    <a:lnTo>
                      <a:pt x="140881" y="140919"/>
                    </a:lnTo>
                    <a:lnTo>
                      <a:pt x="144246" y="140284"/>
                    </a:lnTo>
                    <a:lnTo>
                      <a:pt x="144462" y="139776"/>
                    </a:lnTo>
                    <a:lnTo>
                      <a:pt x="142240" y="139395"/>
                    </a:lnTo>
                    <a:lnTo>
                      <a:pt x="142697" y="138506"/>
                    </a:lnTo>
                    <a:lnTo>
                      <a:pt x="144373" y="138125"/>
                    </a:lnTo>
                    <a:lnTo>
                      <a:pt x="144919" y="137998"/>
                    </a:lnTo>
                    <a:lnTo>
                      <a:pt x="144983" y="138252"/>
                    </a:lnTo>
                    <a:lnTo>
                      <a:pt x="144868" y="138379"/>
                    </a:lnTo>
                    <a:lnTo>
                      <a:pt x="144589" y="138506"/>
                    </a:lnTo>
                    <a:lnTo>
                      <a:pt x="146164" y="137998"/>
                    </a:lnTo>
                    <a:lnTo>
                      <a:pt x="146558" y="137871"/>
                    </a:lnTo>
                    <a:lnTo>
                      <a:pt x="148488" y="139649"/>
                    </a:lnTo>
                    <a:lnTo>
                      <a:pt x="148920" y="138252"/>
                    </a:lnTo>
                    <a:lnTo>
                      <a:pt x="151142" y="139649"/>
                    </a:lnTo>
                    <a:lnTo>
                      <a:pt x="150253" y="139014"/>
                    </a:lnTo>
                    <a:lnTo>
                      <a:pt x="150469" y="138379"/>
                    </a:lnTo>
                    <a:lnTo>
                      <a:pt x="151218" y="138252"/>
                    </a:lnTo>
                    <a:lnTo>
                      <a:pt x="152704" y="137998"/>
                    </a:lnTo>
                    <a:lnTo>
                      <a:pt x="152933" y="137871"/>
                    </a:lnTo>
                    <a:lnTo>
                      <a:pt x="153149" y="137744"/>
                    </a:lnTo>
                    <a:lnTo>
                      <a:pt x="155371" y="136855"/>
                    </a:lnTo>
                    <a:lnTo>
                      <a:pt x="157594" y="137871"/>
                    </a:lnTo>
                    <a:lnTo>
                      <a:pt x="157137" y="137363"/>
                    </a:lnTo>
                    <a:lnTo>
                      <a:pt x="156502" y="136855"/>
                    </a:lnTo>
                    <a:lnTo>
                      <a:pt x="156019" y="136474"/>
                    </a:lnTo>
                    <a:lnTo>
                      <a:pt x="157810" y="136093"/>
                    </a:lnTo>
                    <a:lnTo>
                      <a:pt x="158000" y="137871"/>
                    </a:lnTo>
                    <a:lnTo>
                      <a:pt x="161671" y="136347"/>
                    </a:lnTo>
                    <a:lnTo>
                      <a:pt x="161721" y="137210"/>
                    </a:lnTo>
                    <a:lnTo>
                      <a:pt x="161378" y="137248"/>
                    </a:lnTo>
                    <a:lnTo>
                      <a:pt x="161163" y="137439"/>
                    </a:lnTo>
                    <a:lnTo>
                      <a:pt x="161391" y="137998"/>
                    </a:lnTo>
                    <a:lnTo>
                      <a:pt x="161658" y="137617"/>
                    </a:lnTo>
                    <a:lnTo>
                      <a:pt x="161747" y="137375"/>
                    </a:lnTo>
                    <a:lnTo>
                      <a:pt x="161747" y="137236"/>
                    </a:lnTo>
                    <a:lnTo>
                      <a:pt x="162458" y="137109"/>
                    </a:lnTo>
                    <a:lnTo>
                      <a:pt x="163817" y="137490"/>
                    </a:lnTo>
                    <a:lnTo>
                      <a:pt x="163817" y="137109"/>
                    </a:lnTo>
                    <a:lnTo>
                      <a:pt x="163804" y="136347"/>
                    </a:lnTo>
                    <a:lnTo>
                      <a:pt x="166471" y="136093"/>
                    </a:lnTo>
                    <a:lnTo>
                      <a:pt x="168465" y="135458"/>
                    </a:lnTo>
                    <a:lnTo>
                      <a:pt x="168275" y="137744"/>
                    </a:lnTo>
                    <a:lnTo>
                      <a:pt x="170332" y="135458"/>
                    </a:lnTo>
                    <a:lnTo>
                      <a:pt x="170675" y="135077"/>
                    </a:lnTo>
                    <a:lnTo>
                      <a:pt x="171831" y="136855"/>
                    </a:lnTo>
                    <a:lnTo>
                      <a:pt x="172021" y="135458"/>
                    </a:lnTo>
                    <a:lnTo>
                      <a:pt x="175361" y="135839"/>
                    </a:lnTo>
                    <a:lnTo>
                      <a:pt x="175425" y="135458"/>
                    </a:lnTo>
                    <a:lnTo>
                      <a:pt x="175475" y="135077"/>
                    </a:lnTo>
                    <a:lnTo>
                      <a:pt x="175552" y="134569"/>
                    </a:lnTo>
                    <a:lnTo>
                      <a:pt x="177101" y="134315"/>
                    </a:lnTo>
                    <a:lnTo>
                      <a:pt x="177139" y="135712"/>
                    </a:lnTo>
                    <a:lnTo>
                      <a:pt x="177596" y="136093"/>
                    </a:lnTo>
                    <a:lnTo>
                      <a:pt x="178257" y="135458"/>
                    </a:lnTo>
                    <a:lnTo>
                      <a:pt x="179133" y="135966"/>
                    </a:lnTo>
                    <a:lnTo>
                      <a:pt x="182079" y="135712"/>
                    </a:lnTo>
                    <a:lnTo>
                      <a:pt x="183819" y="135966"/>
                    </a:lnTo>
                    <a:lnTo>
                      <a:pt x="183616" y="136169"/>
                    </a:lnTo>
                    <a:lnTo>
                      <a:pt x="184061" y="135890"/>
                    </a:lnTo>
                    <a:lnTo>
                      <a:pt x="184137" y="135712"/>
                    </a:lnTo>
                    <a:lnTo>
                      <a:pt x="184378" y="135458"/>
                    </a:lnTo>
                    <a:lnTo>
                      <a:pt x="185331" y="134442"/>
                    </a:lnTo>
                    <a:lnTo>
                      <a:pt x="186016" y="134950"/>
                    </a:lnTo>
                    <a:lnTo>
                      <a:pt x="186232" y="134569"/>
                    </a:lnTo>
                    <a:lnTo>
                      <a:pt x="186677" y="134442"/>
                    </a:lnTo>
                    <a:lnTo>
                      <a:pt x="187121" y="134315"/>
                    </a:lnTo>
                    <a:lnTo>
                      <a:pt x="187553" y="134188"/>
                    </a:lnTo>
                    <a:lnTo>
                      <a:pt x="186651" y="133807"/>
                    </a:lnTo>
                    <a:lnTo>
                      <a:pt x="187540" y="133807"/>
                    </a:lnTo>
                    <a:lnTo>
                      <a:pt x="187401" y="132283"/>
                    </a:lnTo>
                    <a:lnTo>
                      <a:pt x="188709" y="133172"/>
                    </a:lnTo>
                    <a:lnTo>
                      <a:pt x="190385" y="132283"/>
                    </a:lnTo>
                    <a:lnTo>
                      <a:pt x="190817" y="132537"/>
                    </a:lnTo>
                    <a:lnTo>
                      <a:pt x="190766" y="132791"/>
                    </a:lnTo>
                    <a:lnTo>
                      <a:pt x="190411" y="133045"/>
                    </a:lnTo>
                    <a:lnTo>
                      <a:pt x="191287" y="132918"/>
                    </a:lnTo>
                    <a:lnTo>
                      <a:pt x="191046" y="133819"/>
                    </a:lnTo>
                    <a:lnTo>
                      <a:pt x="192151" y="132918"/>
                    </a:lnTo>
                    <a:lnTo>
                      <a:pt x="192925" y="132283"/>
                    </a:lnTo>
                    <a:lnTo>
                      <a:pt x="194335" y="131140"/>
                    </a:lnTo>
                    <a:lnTo>
                      <a:pt x="193116" y="131013"/>
                    </a:lnTo>
                    <a:lnTo>
                      <a:pt x="191884" y="130886"/>
                    </a:lnTo>
                    <a:lnTo>
                      <a:pt x="191643" y="130378"/>
                    </a:lnTo>
                    <a:lnTo>
                      <a:pt x="192951" y="129743"/>
                    </a:lnTo>
                    <a:lnTo>
                      <a:pt x="193802" y="129870"/>
                    </a:lnTo>
                    <a:lnTo>
                      <a:pt x="194551" y="131013"/>
                    </a:lnTo>
                    <a:lnTo>
                      <a:pt x="195237" y="129743"/>
                    </a:lnTo>
                    <a:lnTo>
                      <a:pt x="195376" y="129489"/>
                    </a:lnTo>
                    <a:lnTo>
                      <a:pt x="195821" y="129362"/>
                    </a:lnTo>
                    <a:lnTo>
                      <a:pt x="196697" y="129108"/>
                    </a:lnTo>
                    <a:lnTo>
                      <a:pt x="197396" y="129870"/>
                    </a:lnTo>
                    <a:lnTo>
                      <a:pt x="198501" y="129870"/>
                    </a:lnTo>
                    <a:lnTo>
                      <a:pt x="197408" y="130124"/>
                    </a:lnTo>
                    <a:lnTo>
                      <a:pt x="196405" y="132664"/>
                    </a:lnTo>
                    <a:lnTo>
                      <a:pt x="199275" y="132156"/>
                    </a:lnTo>
                    <a:lnTo>
                      <a:pt x="197789" y="132537"/>
                    </a:lnTo>
                    <a:lnTo>
                      <a:pt x="197154" y="133426"/>
                    </a:lnTo>
                    <a:lnTo>
                      <a:pt x="196405" y="133807"/>
                    </a:lnTo>
                    <a:lnTo>
                      <a:pt x="197015" y="133680"/>
                    </a:lnTo>
                    <a:lnTo>
                      <a:pt x="197332" y="133807"/>
                    </a:lnTo>
                    <a:lnTo>
                      <a:pt x="196481" y="134442"/>
                    </a:lnTo>
                    <a:lnTo>
                      <a:pt x="198678" y="133807"/>
                    </a:lnTo>
                    <a:lnTo>
                      <a:pt x="197904" y="133680"/>
                    </a:lnTo>
                    <a:lnTo>
                      <a:pt x="197116" y="133553"/>
                    </a:lnTo>
                    <a:lnTo>
                      <a:pt x="199313" y="133045"/>
                    </a:lnTo>
                    <a:lnTo>
                      <a:pt x="199364" y="134188"/>
                    </a:lnTo>
                    <a:lnTo>
                      <a:pt x="200050" y="134442"/>
                    </a:lnTo>
                    <a:lnTo>
                      <a:pt x="202057" y="134569"/>
                    </a:lnTo>
                    <a:lnTo>
                      <a:pt x="200469" y="133934"/>
                    </a:lnTo>
                    <a:lnTo>
                      <a:pt x="200596" y="133680"/>
                    </a:lnTo>
                    <a:lnTo>
                      <a:pt x="200698" y="133553"/>
                    </a:lnTo>
                    <a:lnTo>
                      <a:pt x="200126" y="133553"/>
                    </a:lnTo>
                    <a:lnTo>
                      <a:pt x="199948" y="133426"/>
                    </a:lnTo>
                    <a:lnTo>
                      <a:pt x="199758" y="133045"/>
                    </a:lnTo>
                    <a:lnTo>
                      <a:pt x="200202" y="132918"/>
                    </a:lnTo>
                    <a:lnTo>
                      <a:pt x="201028" y="132156"/>
                    </a:lnTo>
                    <a:lnTo>
                      <a:pt x="201866" y="131368"/>
                    </a:lnTo>
                    <a:lnTo>
                      <a:pt x="200088" y="130378"/>
                    </a:lnTo>
                    <a:lnTo>
                      <a:pt x="205028" y="129870"/>
                    </a:lnTo>
                    <a:lnTo>
                      <a:pt x="206832" y="129806"/>
                    </a:lnTo>
                    <a:lnTo>
                      <a:pt x="207352" y="129489"/>
                    </a:lnTo>
                    <a:lnTo>
                      <a:pt x="208445" y="129108"/>
                    </a:lnTo>
                    <a:lnTo>
                      <a:pt x="209384" y="129755"/>
                    </a:lnTo>
                    <a:lnTo>
                      <a:pt x="210045" y="129997"/>
                    </a:lnTo>
                    <a:lnTo>
                      <a:pt x="209626" y="130251"/>
                    </a:lnTo>
                    <a:lnTo>
                      <a:pt x="211416" y="130505"/>
                    </a:lnTo>
                    <a:lnTo>
                      <a:pt x="211531" y="130098"/>
                    </a:lnTo>
                    <a:lnTo>
                      <a:pt x="211518" y="129870"/>
                    </a:lnTo>
                    <a:lnTo>
                      <a:pt x="209600" y="129743"/>
                    </a:lnTo>
                    <a:lnTo>
                      <a:pt x="211124" y="129235"/>
                    </a:lnTo>
                    <a:lnTo>
                      <a:pt x="211582" y="129362"/>
                    </a:lnTo>
                    <a:lnTo>
                      <a:pt x="211963" y="129235"/>
                    </a:lnTo>
                    <a:lnTo>
                      <a:pt x="212344" y="129108"/>
                    </a:lnTo>
                    <a:lnTo>
                      <a:pt x="213106" y="128854"/>
                    </a:lnTo>
                    <a:lnTo>
                      <a:pt x="213093" y="129298"/>
                    </a:lnTo>
                    <a:lnTo>
                      <a:pt x="212699" y="129870"/>
                    </a:lnTo>
                    <a:lnTo>
                      <a:pt x="212598" y="130251"/>
                    </a:lnTo>
                    <a:lnTo>
                      <a:pt x="213233" y="131140"/>
                    </a:lnTo>
                    <a:lnTo>
                      <a:pt x="211912" y="131521"/>
                    </a:lnTo>
                    <a:lnTo>
                      <a:pt x="216535" y="130505"/>
                    </a:lnTo>
                    <a:lnTo>
                      <a:pt x="214922" y="129616"/>
                    </a:lnTo>
                    <a:lnTo>
                      <a:pt x="216268" y="129489"/>
                    </a:lnTo>
                    <a:lnTo>
                      <a:pt x="215341" y="129108"/>
                    </a:lnTo>
                    <a:lnTo>
                      <a:pt x="213702" y="128854"/>
                    </a:lnTo>
                    <a:lnTo>
                      <a:pt x="212877" y="128727"/>
                    </a:lnTo>
                    <a:lnTo>
                      <a:pt x="215506" y="128092"/>
                    </a:lnTo>
                    <a:lnTo>
                      <a:pt x="215519" y="128346"/>
                    </a:lnTo>
                    <a:lnTo>
                      <a:pt x="215861" y="128092"/>
                    </a:lnTo>
                    <a:lnTo>
                      <a:pt x="216039" y="127965"/>
                    </a:lnTo>
                    <a:lnTo>
                      <a:pt x="217220" y="127076"/>
                    </a:lnTo>
                    <a:lnTo>
                      <a:pt x="218135" y="127584"/>
                    </a:lnTo>
                    <a:lnTo>
                      <a:pt x="218198" y="127762"/>
                    </a:lnTo>
                    <a:lnTo>
                      <a:pt x="218528" y="127977"/>
                    </a:lnTo>
                    <a:lnTo>
                      <a:pt x="219062" y="127952"/>
                    </a:lnTo>
                    <a:lnTo>
                      <a:pt x="218135" y="127520"/>
                    </a:lnTo>
                    <a:lnTo>
                      <a:pt x="218224" y="127076"/>
                    </a:lnTo>
                    <a:lnTo>
                      <a:pt x="218300" y="126949"/>
                    </a:lnTo>
                    <a:lnTo>
                      <a:pt x="218986" y="126822"/>
                    </a:lnTo>
                    <a:lnTo>
                      <a:pt x="219227" y="127203"/>
                    </a:lnTo>
                    <a:lnTo>
                      <a:pt x="219900" y="127203"/>
                    </a:lnTo>
                    <a:lnTo>
                      <a:pt x="219925" y="127584"/>
                    </a:lnTo>
                    <a:lnTo>
                      <a:pt x="221907" y="127203"/>
                    </a:lnTo>
                    <a:lnTo>
                      <a:pt x="221716" y="126822"/>
                    </a:lnTo>
                    <a:lnTo>
                      <a:pt x="221792" y="126428"/>
                    </a:lnTo>
                    <a:lnTo>
                      <a:pt x="222935" y="126060"/>
                    </a:lnTo>
                    <a:lnTo>
                      <a:pt x="223393" y="126187"/>
                    </a:lnTo>
                    <a:lnTo>
                      <a:pt x="222999" y="126949"/>
                    </a:lnTo>
                    <a:lnTo>
                      <a:pt x="224548" y="126822"/>
                    </a:lnTo>
                    <a:lnTo>
                      <a:pt x="227177" y="126187"/>
                    </a:lnTo>
                    <a:lnTo>
                      <a:pt x="227888" y="126428"/>
                    </a:lnTo>
                    <a:lnTo>
                      <a:pt x="228130" y="126187"/>
                    </a:lnTo>
                    <a:lnTo>
                      <a:pt x="228257" y="126060"/>
                    </a:lnTo>
                    <a:lnTo>
                      <a:pt x="228790" y="125552"/>
                    </a:lnTo>
                    <a:lnTo>
                      <a:pt x="228917" y="125425"/>
                    </a:lnTo>
                    <a:lnTo>
                      <a:pt x="229539" y="125920"/>
                    </a:lnTo>
                    <a:lnTo>
                      <a:pt x="227926" y="126428"/>
                    </a:lnTo>
                    <a:lnTo>
                      <a:pt x="228333" y="126568"/>
                    </a:lnTo>
                    <a:lnTo>
                      <a:pt x="229628" y="125984"/>
                    </a:lnTo>
                    <a:lnTo>
                      <a:pt x="229768" y="125920"/>
                    </a:lnTo>
                    <a:lnTo>
                      <a:pt x="229743" y="126060"/>
                    </a:lnTo>
                    <a:lnTo>
                      <a:pt x="231038" y="127076"/>
                    </a:lnTo>
                    <a:lnTo>
                      <a:pt x="234315" y="125679"/>
                    </a:lnTo>
                    <a:lnTo>
                      <a:pt x="234911" y="125425"/>
                    </a:lnTo>
                    <a:lnTo>
                      <a:pt x="235800" y="125044"/>
                    </a:lnTo>
                    <a:lnTo>
                      <a:pt x="237667" y="124536"/>
                    </a:lnTo>
                    <a:lnTo>
                      <a:pt x="239064" y="124155"/>
                    </a:lnTo>
                    <a:lnTo>
                      <a:pt x="238036" y="122885"/>
                    </a:lnTo>
                    <a:lnTo>
                      <a:pt x="237934" y="122758"/>
                    </a:lnTo>
                    <a:lnTo>
                      <a:pt x="237832" y="122631"/>
                    </a:lnTo>
                    <a:lnTo>
                      <a:pt x="239941" y="123774"/>
                    </a:lnTo>
                    <a:lnTo>
                      <a:pt x="240131" y="122783"/>
                    </a:lnTo>
                    <a:lnTo>
                      <a:pt x="243662" y="122885"/>
                    </a:lnTo>
                    <a:lnTo>
                      <a:pt x="240842" y="123901"/>
                    </a:lnTo>
                    <a:lnTo>
                      <a:pt x="242582" y="123393"/>
                    </a:lnTo>
                    <a:lnTo>
                      <a:pt x="243992" y="124155"/>
                    </a:lnTo>
                    <a:lnTo>
                      <a:pt x="239788" y="124663"/>
                    </a:lnTo>
                    <a:lnTo>
                      <a:pt x="241871" y="125552"/>
                    </a:lnTo>
                    <a:lnTo>
                      <a:pt x="243865" y="125171"/>
                    </a:lnTo>
                    <a:lnTo>
                      <a:pt x="244627" y="123393"/>
                    </a:lnTo>
                    <a:lnTo>
                      <a:pt x="244792" y="123012"/>
                    </a:lnTo>
                    <a:lnTo>
                      <a:pt x="247269" y="123266"/>
                    </a:lnTo>
                    <a:lnTo>
                      <a:pt x="246722" y="124663"/>
                    </a:lnTo>
                    <a:lnTo>
                      <a:pt x="248462" y="123012"/>
                    </a:lnTo>
                    <a:lnTo>
                      <a:pt x="248996" y="122504"/>
                    </a:lnTo>
                    <a:lnTo>
                      <a:pt x="248907" y="122961"/>
                    </a:lnTo>
                    <a:lnTo>
                      <a:pt x="249669" y="122504"/>
                    </a:lnTo>
                    <a:lnTo>
                      <a:pt x="250304" y="122123"/>
                    </a:lnTo>
                    <a:lnTo>
                      <a:pt x="250507" y="121996"/>
                    </a:lnTo>
                    <a:lnTo>
                      <a:pt x="252095" y="121615"/>
                    </a:lnTo>
                    <a:lnTo>
                      <a:pt x="252768" y="121450"/>
                    </a:lnTo>
                    <a:lnTo>
                      <a:pt x="252907" y="121234"/>
                    </a:lnTo>
                    <a:lnTo>
                      <a:pt x="253085" y="121373"/>
                    </a:lnTo>
                    <a:lnTo>
                      <a:pt x="253238" y="121488"/>
                    </a:lnTo>
                    <a:lnTo>
                      <a:pt x="254355" y="122377"/>
                    </a:lnTo>
                    <a:lnTo>
                      <a:pt x="255790" y="121361"/>
                    </a:lnTo>
                    <a:lnTo>
                      <a:pt x="256870" y="120599"/>
                    </a:lnTo>
                    <a:lnTo>
                      <a:pt x="257124" y="120345"/>
                    </a:lnTo>
                    <a:lnTo>
                      <a:pt x="257479" y="119964"/>
                    </a:lnTo>
                    <a:lnTo>
                      <a:pt x="253390" y="119202"/>
                    </a:lnTo>
                    <a:lnTo>
                      <a:pt x="254838" y="120345"/>
                    </a:lnTo>
                    <a:lnTo>
                      <a:pt x="250952" y="119456"/>
                    </a:lnTo>
                    <a:lnTo>
                      <a:pt x="250545" y="119964"/>
                    </a:lnTo>
                    <a:lnTo>
                      <a:pt x="250888" y="121234"/>
                    </a:lnTo>
                    <a:lnTo>
                      <a:pt x="248640" y="121107"/>
                    </a:lnTo>
                    <a:lnTo>
                      <a:pt x="249694" y="120345"/>
                    </a:lnTo>
                    <a:lnTo>
                      <a:pt x="248412" y="120345"/>
                    </a:lnTo>
                    <a:lnTo>
                      <a:pt x="248107" y="120345"/>
                    </a:lnTo>
                    <a:lnTo>
                      <a:pt x="248551" y="120853"/>
                    </a:lnTo>
                    <a:lnTo>
                      <a:pt x="246570" y="120853"/>
                    </a:lnTo>
                    <a:lnTo>
                      <a:pt x="245973" y="121234"/>
                    </a:lnTo>
                    <a:lnTo>
                      <a:pt x="245262" y="120726"/>
                    </a:lnTo>
                    <a:lnTo>
                      <a:pt x="246176" y="119964"/>
                    </a:lnTo>
                    <a:lnTo>
                      <a:pt x="246926" y="119329"/>
                    </a:lnTo>
                    <a:lnTo>
                      <a:pt x="244703" y="119456"/>
                    </a:lnTo>
                    <a:lnTo>
                      <a:pt x="244678" y="119989"/>
                    </a:lnTo>
                    <a:lnTo>
                      <a:pt x="244627" y="121234"/>
                    </a:lnTo>
                    <a:lnTo>
                      <a:pt x="243738" y="121107"/>
                    </a:lnTo>
                    <a:lnTo>
                      <a:pt x="244195" y="120599"/>
                    </a:lnTo>
                    <a:lnTo>
                      <a:pt x="244640" y="120091"/>
                    </a:lnTo>
                    <a:lnTo>
                      <a:pt x="243027" y="120599"/>
                    </a:lnTo>
                    <a:lnTo>
                      <a:pt x="243827" y="119583"/>
                    </a:lnTo>
                    <a:lnTo>
                      <a:pt x="242468" y="119329"/>
                    </a:lnTo>
                    <a:lnTo>
                      <a:pt x="244843" y="118567"/>
                    </a:lnTo>
                    <a:lnTo>
                      <a:pt x="241655" y="117678"/>
                    </a:lnTo>
                    <a:lnTo>
                      <a:pt x="240538" y="120218"/>
                    </a:lnTo>
                    <a:lnTo>
                      <a:pt x="238391" y="121234"/>
                    </a:lnTo>
                    <a:lnTo>
                      <a:pt x="237515" y="121361"/>
                    </a:lnTo>
                    <a:lnTo>
                      <a:pt x="236867" y="121615"/>
                    </a:lnTo>
                    <a:lnTo>
                      <a:pt x="235292" y="121488"/>
                    </a:lnTo>
                    <a:lnTo>
                      <a:pt x="236042" y="121234"/>
                    </a:lnTo>
                    <a:lnTo>
                      <a:pt x="237528" y="120726"/>
                    </a:lnTo>
                    <a:lnTo>
                      <a:pt x="237896" y="120599"/>
                    </a:lnTo>
                    <a:lnTo>
                      <a:pt x="237426" y="120218"/>
                    </a:lnTo>
                    <a:lnTo>
                      <a:pt x="235013" y="120726"/>
                    </a:lnTo>
                    <a:lnTo>
                      <a:pt x="234962" y="120599"/>
                    </a:lnTo>
                    <a:lnTo>
                      <a:pt x="234340" y="120980"/>
                    </a:lnTo>
                    <a:lnTo>
                      <a:pt x="233768" y="121234"/>
                    </a:lnTo>
                    <a:lnTo>
                      <a:pt x="233565" y="120980"/>
                    </a:lnTo>
                    <a:lnTo>
                      <a:pt x="233667" y="120599"/>
                    </a:lnTo>
                    <a:lnTo>
                      <a:pt x="234086" y="120053"/>
                    </a:lnTo>
                    <a:lnTo>
                      <a:pt x="234213" y="119710"/>
                    </a:lnTo>
                    <a:lnTo>
                      <a:pt x="234657" y="118948"/>
                    </a:lnTo>
                    <a:lnTo>
                      <a:pt x="232346" y="120599"/>
                    </a:lnTo>
                    <a:lnTo>
                      <a:pt x="232473" y="120218"/>
                    </a:lnTo>
                    <a:lnTo>
                      <a:pt x="232511" y="120091"/>
                    </a:lnTo>
                    <a:lnTo>
                      <a:pt x="230073" y="120091"/>
                    </a:lnTo>
                    <a:lnTo>
                      <a:pt x="231800" y="119329"/>
                    </a:lnTo>
                    <a:lnTo>
                      <a:pt x="228092" y="120218"/>
                    </a:lnTo>
                    <a:lnTo>
                      <a:pt x="227571" y="119202"/>
                    </a:lnTo>
                    <a:lnTo>
                      <a:pt x="226707" y="119456"/>
                    </a:lnTo>
                    <a:lnTo>
                      <a:pt x="226733" y="119710"/>
                    </a:lnTo>
                    <a:lnTo>
                      <a:pt x="226504" y="119710"/>
                    </a:lnTo>
                    <a:lnTo>
                      <a:pt x="222504" y="122758"/>
                    </a:lnTo>
                    <a:lnTo>
                      <a:pt x="222605" y="121869"/>
                    </a:lnTo>
                    <a:lnTo>
                      <a:pt x="222783" y="120345"/>
                    </a:lnTo>
                    <a:lnTo>
                      <a:pt x="220002" y="121869"/>
                    </a:lnTo>
                    <a:lnTo>
                      <a:pt x="218871" y="121615"/>
                    </a:lnTo>
                    <a:lnTo>
                      <a:pt x="215417" y="122885"/>
                    </a:lnTo>
                    <a:lnTo>
                      <a:pt x="215849" y="122631"/>
                    </a:lnTo>
                    <a:lnTo>
                      <a:pt x="217970" y="121361"/>
                    </a:lnTo>
                    <a:lnTo>
                      <a:pt x="213042" y="121996"/>
                    </a:lnTo>
                    <a:lnTo>
                      <a:pt x="212940" y="122123"/>
                    </a:lnTo>
                    <a:lnTo>
                      <a:pt x="211632" y="122631"/>
                    </a:lnTo>
                    <a:lnTo>
                      <a:pt x="210299" y="122377"/>
                    </a:lnTo>
                    <a:lnTo>
                      <a:pt x="210413" y="121996"/>
                    </a:lnTo>
                    <a:lnTo>
                      <a:pt x="210629" y="121234"/>
                    </a:lnTo>
                    <a:lnTo>
                      <a:pt x="210451" y="121234"/>
                    </a:lnTo>
                    <a:lnTo>
                      <a:pt x="210439" y="120980"/>
                    </a:lnTo>
                    <a:lnTo>
                      <a:pt x="209169" y="121996"/>
                    </a:lnTo>
                    <a:lnTo>
                      <a:pt x="207606" y="121615"/>
                    </a:lnTo>
                    <a:lnTo>
                      <a:pt x="208673" y="120853"/>
                    </a:lnTo>
                    <a:lnTo>
                      <a:pt x="207124" y="120980"/>
                    </a:lnTo>
                    <a:lnTo>
                      <a:pt x="206959" y="121996"/>
                    </a:lnTo>
                    <a:lnTo>
                      <a:pt x="206654" y="121894"/>
                    </a:lnTo>
                    <a:lnTo>
                      <a:pt x="206654" y="128727"/>
                    </a:lnTo>
                    <a:lnTo>
                      <a:pt x="205803" y="129298"/>
                    </a:lnTo>
                    <a:lnTo>
                      <a:pt x="205740" y="129451"/>
                    </a:lnTo>
                    <a:lnTo>
                      <a:pt x="205574" y="129451"/>
                    </a:lnTo>
                    <a:lnTo>
                      <a:pt x="205473" y="129298"/>
                    </a:lnTo>
                    <a:lnTo>
                      <a:pt x="205130" y="129108"/>
                    </a:lnTo>
                    <a:lnTo>
                      <a:pt x="204901" y="128981"/>
                    </a:lnTo>
                    <a:lnTo>
                      <a:pt x="204673" y="128854"/>
                    </a:lnTo>
                    <a:lnTo>
                      <a:pt x="204800" y="128600"/>
                    </a:lnTo>
                    <a:lnTo>
                      <a:pt x="204863" y="128473"/>
                    </a:lnTo>
                    <a:lnTo>
                      <a:pt x="206400" y="128219"/>
                    </a:lnTo>
                    <a:lnTo>
                      <a:pt x="206654" y="128727"/>
                    </a:lnTo>
                    <a:lnTo>
                      <a:pt x="206654" y="121894"/>
                    </a:lnTo>
                    <a:lnTo>
                      <a:pt x="205841" y="121615"/>
                    </a:lnTo>
                    <a:lnTo>
                      <a:pt x="206298" y="121996"/>
                    </a:lnTo>
                    <a:lnTo>
                      <a:pt x="205435" y="122377"/>
                    </a:lnTo>
                    <a:lnTo>
                      <a:pt x="204355" y="122631"/>
                    </a:lnTo>
                    <a:lnTo>
                      <a:pt x="204343" y="122377"/>
                    </a:lnTo>
                    <a:lnTo>
                      <a:pt x="203034" y="122885"/>
                    </a:lnTo>
                    <a:lnTo>
                      <a:pt x="204254" y="121996"/>
                    </a:lnTo>
                    <a:lnTo>
                      <a:pt x="201777" y="122885"/>
                    </a:lnTo>
                    <a:lnTo>
                      <a:pt x="202272" y="121996"/>
                    </a:lnTo>
                    <a:lnTo>
                      <a:pt x="201104" y="122250"/>
                    </a:lnTo>
                    <a:lnTo>
                      <a:pt x="199072" y="122758"/>
                    </a:lnTo>
                    <a:lnTo>
                      <a:pt x="199390" y="123190"/>
                    </a:lnTo>
                    <a:lnTo>
                      <a:pt x="199517" y="123405"/>
                    </a:lnTo>
                    <a:lnTo>
                      <a:pt x="196938" y="124536"/>
                    </a:lnTo>
                    <a:lnTo>
                      <a:pt x="198031" y="123520"/>
                    </a:lnTo>
                    <a:lnTo>
                      <a:pt x="199263" y="122377"/>
                    </a:lnTo>
                    <a:lnTo>
                      <a:pt x="197078" y="122758"/>
                    </a:lnTo>
                    <a:lnTo>
                      <a:pt x="197332" y="123520"/>
                    </a:lnTo>
                    <a:lnTo>
                      <a:pt x="193979" y="122631"/>
                    </a:lnTo>
                    <a:lnTo>
                      <a:pt x="192100" y="125044"/>
                    </a:lnTo>
                    <a:lnTo>
                      <a:pt x="189649" y="124536"/>
                    </a:lnTo>
                    <a:lnTo>
                      <a:pt x="190957" y="124155"/>
                    </a:lnTo>
                    <a:lnTo>
                      <a:pt x="190474" y="123266"/>
                    </a:lnTo>
                    <a:lnTo>
                      <a:pt x="190487" y="123520"/>
                    </a:lnTo>
                    <a:lnTo>
                      <a:pt x="188518" y="124155"/>
                    </a:lnTo>
                    <a:lnTo>
                      <a:pt x="185216" y="124409"/>
                    </a:lnTo>
                    <a:lnTo>
                      <a:pt x="183273" y="125552"/>
                    </a:lnTo>
                    <a:lnTo>
                      <a:pt x="182930" y="125171"/>
                    </a:lnTo>
                    <a:lnTo>
                      <a:pt x="182130" y="124282"/>
                    </a:lnTo>
                    <a:lnTo>
                      <a:pt x="179920" y="124028"/>
                    </a:lnTo>
                    <a:lnTo>
                      <a:pt x="178371" y="124282"/>
                    </a:lnTo>
                    <a:lnTo>
                      <a:pt x="178168" y="124409"/>
                    </a:lnTo>
                    <a:lnTo>
                      <a:pt x="177749" y="125171"/>
                    </a:lnTo>
                    <a:lnTo>
                      <a:pt x="176187" y="124917"/>
                    </a:lnTo>
                    <a:lnTo>
                      <a:pt x="173443" y="125933"/>
                    </a:lnTo>
                    <a:lnTo>
                      <a:pt x="173266" y="125171"/>
                    </a:lnTo>
                    <a:lnTo>
                      <a:pt x="172999" y="125933"/>
                    </a:lnTo>
                    <a:lnTo>
                      <a:pt x="171894" y="125171"/>
                    </a:lnTo>
                    <a:lnTo>
                      <a:pt x="171132" y="125933"/>
                    </a:lnTo>
                    <a:lnTo>
                      <a:pt x="170916" y="125552"/>
                    </a:lnTo>
                    <a:lnTo>
                      <a:pt x="171043" y="125933"/>
                    </a:lnTo>
                    <a:lnTo>
                      <a:pt x="171157" y="126314"/>
                    </a:lnTo>
                    <a:lnTo>
                      <a:pt x="168249" y="124917"/>
                    </a:lnTo>
                    <a:lnTo>
                      <a:pt x="166776" y="127965"/>
                    </a:lnTo>
                    <a:lnTo>
                      <a:pt x="166497" y="127838"/>
                    </a:lnTo>
                    <a:lnTo>
                      <a:pt x="164465" y="126949"/>
                    </a:lnTo>
                    <a:lnTo>
                      <a:pt x="163880" y="126695"/>
                    </a:lnTo>
                    <a:lnTo>
                      <a:pt x="164312" y="126441"/>
                    </a:lnTo>
                    <a:lnTo>
                      <a:pt x="163220" y="126949"/>
                    </a:lnTo>
                    <a:lnTo>
                      <a:pt x="162991" y="126568"/>
                    </a:lnTo>
                    <a:lnTo>
                      <a:pt x="163436" y="126314"/>
                    </a:lnTo>
                    <a:lnTo>
                      <a:pt x="163423" y="125806"/>
                    </a:lnTo>
                    <a:lnTo>
                      <a:pt x="158140" y="126314"/>
                    </a:lnTo>
                    <a:lnTo>
                      <a:pt x="159258" y="126822"/>
                    </a:lnTo>
                    <a:lnTo>
                      <a:pt x="158153" y="127076"/>
                    </a:lnTo>
                    <a:lnTo>
                      <a:pt x="157505" y="127838"/>
                    </a:lnTo>
                    <a:lnTo>
                      <a:pt x="156845" y="127711"/>
                    </a:lnTo>
                    <a:lnTo>
                      <a:pt x="156171" y="127584"/>
                    </a:lnTo>
                    <a:lnTo>
                      <a:pt x="158140" y="126060"/>
                    </a:lnTo>
                    <a:lnTo>
                      <a:pt x="154419" y="127711"/>
                    </a:lnTo>
                    <a:lnTo>
                      <a:pt x="153962" y="126822"/>
                    </a:lnTo>
                    <a:lnTo>
                      <a:pt x="155054" y="126314"/>
                    </a:lnTo>
                    <a:lnTo>
                      <a:pt x="153530" y="126568"/>
                    </a:lnTo>
                    <a:lnTo>
                      <a:pt x="153746" y="127457"/>
                    </a:lnTo>
                    <a:lnTo>
                      <a:pt x="151765" y="127965"/>
                    </a:lnTo>
                    <a:lnTo>
                      <a:pt x="151803" y="127812"/>
                    </a:lnTo>
                    <a:lnTo>
                      <a:pt x="151333" y="128219"/>
                    </a:lnTo>
                    <a:lnTo>
                      <a:pt x="150456" y="128219"/>
                    </a:lnTo>
                    <a:lnTo>
                      <a:pt x="149694" y="127889"/>
                    </a:lnTo>
                    <a:lnTo>
                      <a:pt x="148678" y="128219"/>
                    </a:lnTo>
                    <a:lnTo>
                      <a:pt x="146265" y="127965"/>
                    </a:lnTo>
                    <a:lnTo>
                      <a:pt x="145605" y="128473"/>
                    </a:lnTo>
                    <a:lnTo>
                      <a:pt x="144716" y="128219"/>
                    </a:lnTo>
                    <a:lnTo>
                      <a:pt x="144945" y="127711"/>
                    </a:lnTo>
                    <a:lnTo>
                      <a:pt x="145376" y="127457"/>
                    </a:lnTo>
                    <a:lnTo>
                      <a:pt x="142074" y="128473"/>
                    </a:lnTo>
                    <a:lnTo>
                      <a:pt x="143840" y="127457"/>
                    </a:lnTo>
                    <a:lnTo>
                      <a:pt x="140525" y="128473"/>
                    </a:lnTo>
                    <a:lnTo>
                      <a:pt x="140538" y="127965"/>
                    </a:lnTo>
                    <a:lnTo>
                      <a:pt x="139433" y="128600"/>
                    </a:lnTo>
                    <a:lnTo>
                      <a:pt x="137680" y="127838"/>
                    </a:lnTo>
                    <a:lnTo>
                      <a:pt x="138328" y="128346"/>
                    </a:lnTo>
                    <a:lnTo>
                      <a:pt x="137223" y="128600"/>
                    </a:lnTo>
                    <a:lnTo>
                      <a:pt x="136563" y="128981"/>
                    </a:lnTo>
                    <a:lnTo>
                      <a:pt x="135242" y="128854"/>
                    </a:lnTo>
                    <a:lnTo>
                      <a:pt x="135699" y="128092"/>
                    </a:lnTo>
                    <a:lnTo>
                      <a:pt x="132600" y="128854"/>
                    </a:lnTo>
                    <a:lnTo>
                      <a:pt x="132499" y="128600"/>
                    </a:lnTo>
                    <a:lnTo>
                      <a:pt x="131978" y="127330"/>
                    </a:lnTo>
                    <a:lnTo>
                      <a:pt x="129082" y="128600"/>
                    </a:lnTo>
                    <a:lnTo>
                      <a:pt x="128866" y="128473"/>
                    </a:lnTo>
                    <a:lnTo>
                      <a:pt x="129540" y="128092"/>
                    </a:lnTo>
                    <a:lnTo>
                      <a:pt x="126873" y="129362"/>
                    </a:lnTo>
                    <a:lnTo>
                      <a:pt x="126961" y="128981"/>
                    </a:lnTo>
                    <a:lnTo>
                      <a:pt x="127038" y="128600"/>
                    </a:lnTo>
                    <a:lnTo>
                      <a:pt x="127355" y="127076"/>
                    </a:lnTo>
                    <a:lnTo>
                      <a:pt x="124688" y="128600"/>
                    </a:lnTo>
                    <a:lnTo>
                      <a:pt x="124764" y="128473"/>
                    </a:lnTo>
                    <a:lnTo>
                      <a:pt x="124841" y="128346"/>
                    </a:lnTo>
                    <a:lnTo>
                      <a:pt x="124510" y="128092"/>
                    </a:lnTo>
                    <a:lnTo>
                      <a:pt x="124612" y="127838"/>
                    </a:lnTo>
                    <a:lnTo>
                      <a:pt x="123380" y="128473"/>
                    </a:lnTo>
                    <a:lnTo>
                      <a:pt x="123405" y="127457"/>
                    </a:lnTo>
                    <a:lnTo>
                      <a:pt x="122491" y="128981"/>
                    </a:lnTo>
                    <a:lnTo>
                      <a:pt x="121996" y="128473"/>
                    </a:lnTo>
                    <a:lnTo>
                      <a:pt x="121627" y="128092"/>
                    </a:lnTo>
                    <a:lnTo>
                      <a:pt x="121183" y="128473"/>
                    </a:lnTo>
                    <a:lnTo>
                      <a:pt x="121069" y="128346"/>
                    </a:lnTo>
                    <a:lnTo>
                      <a:pt x="119684" y="126822"/>
                    </a:lnTo>
                    <a:lnTo>
                      <a:pt x="117894" y="128346"/>
                    </a:lnTo>
                    <a:lnTo>
                      <a:pt x="115951" y="127203"/>
                    </a:lnTo>
                    <a:lnTo>
                      <a:pt x="116357" y="128346"/>
                    </a:lnTo>
                    <a:lnTo>
                      <a:pt x="111861" y="131013"/>
                    </a:lnTo>
                    <a:lnTo>
                      <a:pt x="111671" y="130911"/>
                    </a:lnTo>
                    <a:lnTo>
                      <a:pt x="111671" y="142062"/>
                    </a:lnTo>
                    <a:lnTo>
                      <a:pt x="111226" y="142062"/>
                    </a:lnTo>
                    <a:lnTo>
                      <a:pt x="111201" y="142443"/>
                    </a:lnTo>
                    <a:lnTo>
                      <a:pt x="109893" y="141681"/>
                    </a:lnTo>
                    <a:lnTo>
                      <a:pt x="109677" y="141554"/>
                    </a:lnTo>
                    <a:lnTo>
                      <a:pt x="111671" y="142062"/>
                    </a:lnTo>
                    <a:lnTo>
                      <a:pt x="111671" y="130911"/>
                    </a:lnTo>
                    <a:lnTo>
                      <a:pt x="110909" y="130505"/>
                    </a:lnTo>
                    <a:lnTo>
                      <a:pt x="110185" y="130124"/>
                    </a:lnTo>
                    <a:lnTo>
                      <a:pt x="109943" y="129997"/>
                    </a:lnTo>
                    <a:lnTo>
                      <a:pt x="108991" y="129489"/>
                    </a:lnTo>
                    <a:lnTo>
                      <a:pt x="108267" y="129108"/>
                    </a:lnTo>
                    <a:lnTo>
                      <a:pt x="105625" y="127711"/>
                    </a:lnTo>
                    <a:lnTo>
                      <a:pt x="100088" y="129108"/>
                    </a:lnTo>
                    <a:lnTo>
                      <a:pt x="100139" y="128219"/>
                    </a:lnTo>
                    <a:lnTo>
                      <a:pt x="97878" y="129489"/>
                    </a:lnTo>
                    <a:lnTo>
                      <a:pt x="96596" y="128727"/>
                    </a:lnTo>
                    <a:lnTo>
                      <a:pt x="98590" y="128600"/>
                    </a:lnTo>
                    <a:lnTo>
                      <a:pt x="98171" y="128219"/>
                    </a:lnTo>
                    <a:lnTo>
                      <a:pt x="95719" y="128854"/>
                    </a:lnTo>
                    <a:lnTo>
                      <a:pt x="97205" y="129616"/>
                    </a:lnTo>
                    <a:lnTo>
                      <a:pt x="94335" y="129997"/>
                    </a:lnTo>
                    <a:lnTo>
                      <a:pt x="93040" y="129451"/>
                    </a:lnTo>
                    <a:lnTo>
                      <a:pt x="88861" y="130124"/>
                    </a:lnTo>
                    <a:lnTo>
                      <a:pt x="86931" y="129743"/>
                    </a:lnTo>
                    <a:lnTo>
                      <a:pt x="86880" y="130124"/>
                    </a:lnTo>
                    <a:lnTo>
                      <a:pt x="85090" y="130505"/>
                    </a:lnTo>
                    <a:lnTo>
                      <a:pt x="83896" y="130378"/>
                    </a:lnTo>
                    <a:lnTo>
                      <a:pt x="82702" y="130251"/>
                    </a:lnTo>
                    <a:lnTo>
                      <a:pt x="80721" y="130251"/>
                    </a:lnTo>
                    <a:lnTo>
                      <a:pt x="80759" y="129870"/>
                    </a:lnTo>
                    <a:lnTo>
                      <a:pt x="81737" y="129743"/>
                    </a:lnTo>
                    <a:lnTo>
                      <a:pt x="81026" y="129616"/>
                    </a:lnTo>
                    <a:lnTo>
                      <a:pt x="80048" y="129362"/>
                    </a:lnTo>
                    <a:lnTo>
                      <a:pt x="79451" y="129870"/>
                    </a:lnTo>
                    <a:lnTo>
                      <a:pt x="79552" y="129743"/>
                    </a:lnTo>
                    <a:lnTo>
                      <a:pt x="80175" y="128981"/>
                    </a:lnTo>
                    <a:lnTo>
                      <a:pt x="78651" y="128854"/>
                    </a:lnTo>
                    <a:lnTo>
                      <a:pt x="75742" y="129743"/>
                    </a:lnTo>
                    <a:lnTo>
                      <a:pt x="75565" y="129235"/>
                    </a:lnTo>
                    <a:lnTo>
                      <a:pt x="75514" y="129743"/>
                    </a:lnTo>
                    <a:lnTo>
                      <a:pt x="74206" y="129743"/>
                    </a:lnTo>
                    <a:lnTo>
                      <a:pt x="73469" y="128346"/>
                    </a:lnTo>
                    <a:lnTo>
                      <a:pt x="70650" y="130378"/>
                    </a:lnTo>
                    <a:lnTo>
                      <a:pt x="70307" y="130251"/>
                    </a:lnTo>
                    <a:lnTo>
                      <a:pt x="69951" y="130124"/>
                    </a:lnTo>
                    <a:lnTo>
                      <a:pt x="69596" y="129997"/>
                    </a:lnTo>
                    <a:lnTo>
                      <a:pt x="68541" y="129616"/>
                    </a:lnTo>
                    <a:lnTo>
                      <a:pt x="68795" y="129362"/>
                    </a:lnTo>
                    <a:lnTo>
                      <a:pt x="70332" y="129235"/>
                    </a:lnTo>
                    <a:lnTo>
                      <a:pt x="69888" y="129235"/>
                    </a:lnTo>
                    <a:lnTo>
                      <a:pt x="68846" y="128854"/>
                    </a:lnTo>
                    <a:lnTo>
                      <a:pt x="67868" y="129501"/>
                    </a:lnTo>
                    <a:lnTo>
                      <a:pt x="66967" y="129997"/>
                    </a:lnTo>
                    <a:lnTo>
                      <a:pt x="67259" y="129362"/>
                    </a:lnTo>
                    <a:lnTo>
                      <a:pt x="62369" y="130124"/>
                    </a:lnTo>
                    <a:lnTo>
                      <a:pt x="61671" y="128727"/>
                    </a:lnTo>
                    <a:lnTo>
                      <a:pt x="59055" y="129755"/>
                    </a:lnTo>
                    <a:lnTo>
                      <a:pt x="59563" y="129870"/>
                    </a:lnTo>
                    <a:lnTo>
                      <a:pt x="58610" y="129933"/>
                    </a:lnTo>
                    <a:lnTo>
                      <a:pt x="57772" y="130251"/>
                    </a:lnTo>
                    <a:lnTo>
                      <a:pt x="57861" y="129997"/>
                    </a:lnTo>
                    <a:lnTo>
                      <a:pt x="57365" y="129997"/>
                    </a:lnTo>
                    <a:lnTo>
                      <a:pt x="56794" y="129362"/>
                    </a:lnTo>
                    <a:lnTo>
                      <a:pt x="55372" y="130251"/>
                    </a:lnTo>
                    <a:lnTo>
                      <a:pt x="55410" y="129997"/>
                    </a:lnTo>
                    <a:lnTo>
                      <a:pt x="55499" y="129235"/>
                    </a:lnTo>
                    <a:lnTo>
                      <a:pt x="54203" y="129235"/>
                    </a:lnTo>
                    <a:lnTo>
                      <a:pt x="55194" y="128346"/>
                    </a:lnTo>
                    <a:lnTo>
                      <a:pt x="53886" y="128473"/>
                    </a:lnTo>
                    <a:lnTo>
                      <a:pt x="52882" y="129362"/>
                    </a:lnTo>
                    <a:lnTo>
                      <a:pt x="52781" y="129997"/>
                    </a:lnTo>
                    <a:lnTo>
                      <a:pt x="52171" y="129743"/>
                    </a:lnTo>
                    <a:lnTo>
                      <a:pt x="51562" y="129489"/>
                    </a:lnTo>
                    <a:lnTo>
                      <a:pt x="49771" y="129743"/>
                    </a:lnTo>
                    <a:lnTo>
                      <a:pt x="49250" y="128981"/>
                    </a:lnTo>
                    <a:lnTo>
                      <a:pt x="49491" y="128854"/>
                    </a:lnTo>
                    <a:lnTo>
                      <a:pt x="49720" y="128727"/>
                    </a:lnTo>
                    <a:lnTo>
                      <a:pt x="46202" y="128854"/>
                    </a:lnTo>
                    <a:lnTo>
                      <a:pt x="45072" y="127203"/>
                    </a:lnTo>
                    <a:lnTo>
                      <a:pt x="44196" y="125933"/>
                    </a:lnTo>
                    <a:lnTo>
                      <a:pt x="41389" y="127203"/>
                    </a:lnTo>
                    <a:lnTo>
                      <a:pt x="41249" y="126822"/>
                    </a:lnTo>
                    <a:lnTo>
                      <a:pt x="41668" y="126822"/>
                    </a:lnTo>
                    <a:lnTo>
                      <a:pt x="39585" y="126568"/>
                    </a:lnTo>
                    <a:lnTo>
                      <a:pt x="40144" y="125933"/>
                    </a:lnTo>
                    <a:lnTo>
                      <a:pt x="36601" y="126568"/>
                    </a:lnTo>
                    <a:lnTo>
                      <a:pt x="36703" y="126187"/>
                    </a:lnTo>
                    <a:lnTo>
                      <a:pt x="35763" y="125933"/>
                    </a:lnTo>
                    <a:lnTo>
                      <a:pt x="33845" y="125679"/>
                    </a:lnTo>
                    <a:lnTo>
                      <a:pt x="31889" y="125679"/>
                    </a:lnTo>
                    <a:lnTo>
                      <a:pt x="32105" y="125425"/>
                    </a:lnTo>
                    <a:lnTo>
                      <a:pt x="30899" y="125933"/>
                    </a:lnTo>
                    <a:lnTo>
                      <a:pt x="31115" y="125679"/>
                    </a:lnTo>
                    <a:lnTo>
                      <a:pt x="31546" y="125171"/>
                    </a:lnTo>
                    <a:lnTo>
                      <a:pt x="31750" y="124917"/>
                    </a:lnTo>
                    <a:lnTo>
                      <a:pt x="30861" y="125171"/>
                    </a:lnTo>
                    <a:lnTo>
                      <a:pt x="31089" y="125044"/>
                    </a:lnTo>
                    <a:lnTo>
                      <a:pt x="30645" y="124917"/>
                    </a:lnTo>
                    <a:lnTo>
                      <a:pt x="31203" y="124663"/>
                    </a:lnTo>
                    <a:lnTo>
                      <a:pt x="29705" y="125171"/>
                    </a:lnTo>
                    <a:lnTo>
                      <a:pt x="30391" y="124663"/>
                    </a:lnTo>
                    <a:lnTo>
                      <a:pt x="32105" y="123393"/>
                    </a:lnTo>
                    <a:lnTo>
                      <a:pt x="31216" y="124028"/>
                    </a:lnTo>
                    <a:lnTo>
                      <a:pt x="30543" y="124282"/>
                    </a:lnTo>
                    <a:lnTo>
                      <a:pt x="29514" y="124409"/>
                    </a:lnTo>
                    <a:lnTo>
                      <a:pt x="28600" y="124663"/>
                    </a:lnTo>
                    <a:lnTo>
                      <a:pt x="28092" y="124282"/>
                    </a:lnTo>
                    <a:lnTo>
                      <a:pt x="29375" y="124282"/>
                    </a:lnTo>
                    <a:lnTo>
                      <a:pt x="29667" y="124028"/>
                    </a:lnTo>
                    <a:lnTo>
                      <a:pt x="29768" y="123774"/>
                    </a:lnTo>
                    <a:lnTo>
                      <a:pt x="29730" y="123647"/>
                    </a:lnTo>
                    <a:lnTo>
                      <a:pt x="28308" y="123774"/>
                    </a:lnTo>
                    <a:lnTo>
                      <a:pt x="29057" y="123266"/>
                    </a:lnTo>
                    <a:lnTo>
                      <a:pt x="29832" y="123139"/>
                    </a:lnTo>
                    <a:lnTo>
                      <a:pt x="29730" y="123012"/>
                    </a:lnTo>
                    <a:lnTo>
                      <a:pt x="29235" y="122885"/>
                    </a:lnTo>
                    <a:lnTo>
                      <a:pt x="29311" y="122631"/>
                    </a:lnTo>
                    <a:lnTo>
                      <a:pt x="29616" y="122758"/>
                    </a:lnTo>
                    <a:lnTo>
                      <a:pt x="29400" y="122631"/>
                    </a:lnTo>
                    <a:lnTo>
                      <a:pt x="28498" y="122123"/>
                    </a:lnTo>
                    <a:lnTo>
                      <a:pt x="31889" y="122631"/>
                    </a:lnTo>
                    <a:lnTo>
                      <a:pt x="30467" y="122123"/>
                    </a:lnTo>
                    <a:lnTo>
                      <a:pt x="29400" y="121742"/>
                    </a:lnTo>
                    <a:lnTo>
                      <a:pt x="30086" y="121742"/>
                    </a:lnTo>
                    <a:lnTo>
                      <a:pt x="30086" y="121361"/>
                    </a:lnTo>
                    <a:lnTo>
                      <a:pt x="31127" y="121869"/>
                    </a:lnTo>
                    <a:lnTo>
                      <a:pt x="30937" y="121361"/>
                    </a:lnTo>
                    <a:lnTo>
                      <a:pt x="31013" y="120980"/>
                    </a:lnTo>
                    <a:lnTo>
                      <a:pt x="31140" y="120726"/>
                    </a:lnTo>
                    <a:lnTo>
                      <a:pt x="31432" y="120345"/>
                    </a:lnTo>
                    <a:lnTo>
                      <a:pt x="31381" y="120091"/>
                    </a:lnTo>
                    <a:lnTo>
                      <a:pt x="31597" y="120129"/>
                    </a:lnTo>
                    <a:lnTo>
                      <a:pt x="32867" y="120345"/>
                    </a:lnTo>
                    <a:lnTo>
                      <a:pt x="32677" y="120091"/>
                    </a:lnTo>
                    <a:lnTo>
                      <a:pt x="32385" y="119710"/>
                    </a:lnTo>
                    <a:lnTo>
                      <a:pt x="36017" y="117678"/>
                    </a:lnTo>
                    <a:lnTo>
                      <a:pt x="41287" y="117678"/>
                    </a:lnTo>
                    <a:lnTo>
                      <a:pt x="45504" y="115646"/>
                    </a:lnTo>
                    <a:lnTo>
                      <a:pt x="45923" y="116408"/>
                    </a:lnTo>
                    <a:lnTo>
                      <a:pt x="46266" y="115646"/>
                    </a:lnTo>
                    <a:lnTo>
                      <a:pt x="46482" y="115138"/>
                    </a:lnTo>
                    <a:lnTo>
                      <a:pt x="61595" y="110566"/>
                    </a:lnTo>
                    <a:lnTo>
                      <a:pt x="62750" y="109804"/>
                    </a:lnTo>
                    <a:lnTo>
                      <a:pt x="63385" y="109169"/>
                    </a:lnTo>
                    <a:lnTo>
                      <a:pt x="64389" y="108153"/>
                    </a:lnTo>
                    <a:lnTo>
                      <a:pt x="66535" y="107899"/>
                    </a:lnTo>
                    <a:lnTo>
                      <a:pt x="66344" y="108026"/>
                    </a:lnTo>
                    <a:lnTo>
                      <a:pt x="66636" y="107899"/>
                    </a:lnTo>
                    <a:lnTo>
                      <a:pt x="68630" y="107010"/>
                    </a:lnTo>
                    <a:lnTo>
                      <a:pt x="69773" y="106502"/>
                    </a:lnTo>
                    <a:lnTo>
                      <a:pt x="73482" y="104978"/>
                    </a:lnTo>
                    <a:lnTo>
                      <a:pt x="77546" y="104343"/>
                    </a:lnTo>
                    <a:lnTo>
                      <a:pt x="77393" y="104724"/>
                    </a:lnTo>
                    <a:lnTo>
                      <a:pt x="77660" y="104800"/>
                    </a:lnTo>
                    <a:lnTo>
                      <a:pt x="77939" y="104343"/>
                    </a:lnTo>
                    <a:lnTo>
                      <a:pt x="78168" y="103962"/>
                    </a:lnTo>
                    <a:lnTo>
                      <a:pt x="79781" y="104470"/>
                    </a:lnTo>
                    <a:lnTo>
                      <a:pt x="80632" y="104216"/>
                    </a:lnTo>
                    <a:lnTo>
                      <a:pt x="79476" y="103962"/>
                    </a:lnTo>
                    <a:lnTo>
                      <a:pt x="80391" y="102819"/>
                    </a:lnTo>
                    <a:lnTo>
                      <a:pt x="82194" y="103073"/>
                    </a:lnTo>
                    <a:lnTo>
                      <a:pt x="82931" y="103581"/>
                    </a:lnTo>
                    <a:lnTo>
                      <a:pt x="83781" y="102819"/>
                    </a:lnTo>
                    <a:lnTo>
                      <a:pt x="84480" y="102184"/>
                    </a:lnTo>
                    <a:lnTo>
                      <a:pt x="84836" y="102311"/>
                    </a:lnTo>
                    <a:lnTo>
                      <a:pt x="84785" y="102666"/>
                    </a:lnTo>
                    <a:lnTo>
                      <a:pt x="84937" y="102539"/>
                    </a:lnTo>
                    <a:lnTo>
                      <a:pt x="84899" y="102400"/>
                    </a:lnTo>
                    <a:lnTo>
                      <a:pt x="84988" y="102184"/>
                    </a:lnTo>
                    <a:lnTo>
                      <a:pt x="85090" y="101930"/>
                    </a:lnTo>
                    <a:lnTo>
                      <a:pt x="86321" y="102692"/>
                    </a:lnTo>
                    <a:lnTo>
                      <a:pt x="86702" y="102438"/>
                    </a:lnTo>
                    <a:lnTo>
                      <a:pt x="87845" y="101930"/>
                    </a:lnTo>
                    <a:lnTo>
                      <a:pt x="88988" y="101422"/>
                    </a:lnTo>
                    <a:lnTo>
                      <a:pt x="89154" y="101041"/>
                    </a:lnTo>
                    <a:lnTo>
                      <a:pt x="89471" y="100279"/>
                    </a:lnTo>
                    <a:lnTo>
                      <a:pt x="89725" y="100533"/>
                    </a:lnTo>
                    <a:lnTo>
                      <a:pt x="91465" y="100406"/>
                    </a:lnTo>
                    <a:lnTo>
                      <a:pt x="90233" y="100914"/>
                    </a:lnTo>
                    <a:lnTo>
                      <a:pt x="92646" y="100406"/>
                    </a:lnTo>
                    <a:lnTo>
                      <a:pt x="93243" y="100279"/>
                    </a:lnTo>
                    <a:lnTo>
                      <a:pt x="96850" y="99517"/>
                    </a:lnTo>
                    <a:lnTo>
                      <a:pt x="95732" y="99390"/>
                    </a:lnTo>
                    <a:lnTo>
                      <a:pt x="95402" y="98755"/>
                    </a:lnTo>
                    <a:lnTo>
                      <a:pt x="97243" y="97739"/>
                    </a:lnTo>
                    <a:lnTo>
                      <a:pt x="98361" y="97739"/>
                    </a:lnTo>
                    <a:lnTo>
                      <a:pt x="97180" y="98755"/>
                    </a:lnTo>
                    <a:lnTo>
                      <a:pt x="98323" y="98869"/>
                    </a:lnTo>
                    <a:lnTo>
                      <a:pt x="98666" y="98374"/>
                    </a:lnTo>
                    <a:lnTo>
                      <a:pt x="99377" y="97739"/>
                    </a:lnTo>
                    <a:lnTo>
                      <a:pt x="99656" y="97485"/>
                    </a:lnTo>
                    <a:lnTo>
                      <a:pt x="101968" y="96723"/>
                    </a:lnTo>
                    <a:lnTo>
                      <a:pt x="102654" y="96850"/>
                    </a:lnTo>
                    <a:lnTo>
                      <a:pt x="102057" y="97358"/>
                    </a:lnTo>
                    <a:lnTo>
                      <a:pt x="103505" y="96723"/>
                    </a:lnTo>
                    <a:lnTo>
                      <a:pt x="104546" y="97866"/>
                    </a:lnTo>
                    <a:lnTo>
                      <a:pt x="106032" y="97485"/>
                    </a:lnTo>
                    <a:lnTo>
                      <a:pt x="106946" y="96723"/>
                    </a:lnTo>
                    <a:lnTo>
                      <a:pt x="107238" y="96469"/>
                    </a:lnTo>
                    <a:lnTo>
                      <a:pt x="108381" y="96850"/>
                    </a:lnTo>
                    <a:lnTo>
                      <a:pt x="108204" y="96469"/>
                    </a:lnTo>
                    <a:lnTo>
                      <a:pt x="107772" y="95580"/>
                    </a:lnTo>
                    <a:lnTo>
                      <a:pt x="109664" y="94818"/>
                    </a:lnTo>
                    <a:lnTo>
                      <a:pt x="108750" y="96342"/>
                    </a:lnTo>
                    <a:lnTo>
                      <a:pt x="109410" y="96215"/>
                    </a:lnTo>
                    <a:lnTo>
                      <a:pt x="110185" y="95453"/>
                    </a:lnTo>
                    <a:lnTo>
                      <a:pt x="113017" y="95199"/>
                    </a:lnTo>
                    <a:lnTo>
                      <a:pt x="113525" y="95834"/>
                    </a:lnTo>
                    <a:lnTo>
                      <a:pt x="113703" y="95199"/>
                    </a:lnTo>
                    <a:lnTo>
                      <a:pt x="113804" y="94818"/>
                    </a:lnTo>
                    <a:lnTo>
                      <a:pt x="114147" y="93548"/>
                    </a:lnTo>
                    <a:lnTo>
                      <a:pt x="118973" y="95326"/>
                    </a:lnTo>
                    <a:lnTo>
                      <a:pt x="118999" y="93548"/>
                    </a:lnTo>
                    <a:lnTo>
                      <a:pt x="120815" y="94056"/>
                    </a:lnTo>
                    <a:lnTo>
                      <a:pt x="120777" y="93548"/>
                    </a:lnTo>
                    <a:lnTo>
                      <a:pt x="120865" y="92532"/>
                    </a:lnTo>
                    <a:lnTo>
                      <a:pt x="122135" y="92151"/>
                    </a:lnTo>
                    <a:lnTo>
                      <a:pt x="123482" y="92278"/>
                    </a:lnTo>
                    <a:lnTo>
                      <a:pt x="123355" y="93167"/>
                    </a:lnTo>
                    <a:lnTo>
                      <a:pt x="123825" y="93548"/>
                    </a:lnTo>
                    <a:lnTo>
                      <a:pt x="124167" y="92151"/>
                    </a:lnTo>
                    <a:lnTo>
                      <a:pt x="124294" y="91643"/>
                    </a:lnTo>
                    <a:lnTo>
                      <a:pt x="131787" y="91897"/>
                    </a:lnTo>
                    <a:lnTo>
                      <a:pt x="132549" y="91643"/>
                    </a:lnTo>
                    <a:lnTo>
                      <a:pt x="140957" y="88849"/>
                    </a:lnTo>
                    <a:lnTo>
                      <a:pt x="149098" y="88722"/>
                    </a:lnTo>
                    <a:lnTo>
                      <a:pt x="152527" y="87706"/>
                    </a:lnTo>
                    <a:lnTo>
                      <a:pt x="156794" y="86182"/>
                    </a:lnTo>
                    <a:lnTo>
                      <a:pt x="160934" y="85674"/>
                    </a:lnTo>
                    <a:lnTo>
                      <a:pt x="160528" y="85928"/>
                    </a:lnTo>
                    <a:lnTo>
                      <a:pt x="164680" y="85674"/>
                    </a:lnTo>
                    <a:lnTo>
                      <a:pt x="161582" y="85420"/>
                    </a:lnTo>
                    <a:lnTo>
                      <a:pt x="161874" y="85293"/>
                    </a:lnTo>
                    <a:lnTo>
                      <a:pt x="162433" y="85039"/>
                    </a:lnTo>
                    <a:lnTo>
                      <a:pt x="163068" y="84531"/>
                    </a:lnTo>
                    <a:lnTo>
                      <a:pt x="163931" y="84531"/>
                    </a:lnTo>
                    <a:lnTo>
                      <a:pt x="168541" y="84404"/>
                    </a:lnTo>
                    <a:lnTo>
                      <a:pt x="174650" y="84150"/>
                    </a:lnTo>
                    <a:lnTo>
                      <a:pt x="180035" y="82499"/>
                    </a:lnTo>
                    <a:lnTo>
                      <a:pt x="180530" y="82118"/>
                    </a:lnTo>
                    <a:lnTo>
                      <a:pt x="181508" y="81356"/>
                    </a:lnTo>
                    <a:lnTo>
                      <a:pt x="181838" y="81102"/>
                    </a:lnTo>
                    <a:lnTo>
                      <a:pt x="183299" y="79959"/>
                    </a:lnTo>
                    <a:lnTo>
                      <a:pt x="182689" y="83769"/>
                    </a:lnTo>
                    <a:lnTo>
                      <a:pt x="185623" y="82029"/>
                    </a:lnTo>
                    <a:lnTo>
                      <a:pt x="185559" y="82372"/>
                    </a:lnTo>
                    <a:lnTo>
                      <a:pt x="185331" y="82499"/>
                    </a:lnTo>
                    <a:lnTo>
                      <a:pt x="187312" y="81864"/>
                    </a:lnTo>
                    <a:lnTo>
                      <a:pt x="190868" y="80721"/>
                    </a:lnTo>
                    <a:lnTo>
                      <a:pt x="192379" y="79959"/>
                    </a:lnTo>
                    <a:lnTo>
                      <a:pt x="194398" y="78943"/>
                    </a:lnTo>
                    <a:lnTo>
                      <a:pt x="194271" y="80975"/>
                    </a:lnTo>
                    <a:lnTo>
                      <a:pt x="196418" y="78943"/>
                    </a:lnTo>
                    <a:lnTo>
                      <a:pt x="196811" y="78562"/>
                    </a:lnTo>
                    <a:lnTo>
                      <a:pt x="196621" y="79705"/>
                    </a:lnTo>
                    <a:lnTo>
                      <a:pt x="196824" y="78816"/>
                    </a:lnTo>
                    <a:lnTo>
                      <a:pt x="197713" y="79197"/>
                    </a:lnTo>
                    <a:lnTo>
                      <a:pt x="199682" y="79070"/>
                    </a:lnTo>
                    <a:lnTo>
                      <a:pt x="199478" y="79705"/>
                    </a:lnTo>
                    <a:lnTo>
                      <a:pt x="200228" y="79070"/>
                    </a:lnTo>
                    <a:lnTo>
                      <a:pt x="200533" y="78816"/>
                    </a:lnTo>
                    <a:lnTo>
                      <a:pt x="200837" y="78562"/>
                    </a:lnTo>
                    <a:lnTo>
                      <a:pt x="200977" y="78435"/>
                    </a:lnTo>
                    <a:lnTo>
                      <a:pt x="201231" y="79197"/>
                    </a:lnTo>
                    <a:lnTo>
                      <a:pt x="203403" y="78943"/>
                    </a:lnTo>
                    <a:lnTo>
                      <a:pt x="205232" y="78435"/>
                    </a:lnTo>
                    <a:lnTo>
                      <a:pt x="207505" y="77800"/>
                    </a:lnTo>
                    <a:lnTo>
                      <a:pt x="207962" y="77673"/>
                    </a:lnTo>
                    <a:lnTo>
                      <a:pt x="209334" y="79070"/>
                    </a:lnTo>
                    <a:lnTo>
                      <a:pt x="213156" y="77673"/>
                    </a:lnTo>
                    <a:lnTo>
                      <a:pt x="213855" y="77419"/>
                    </a:lnTo>
                    <a:lnTo>
                      <a:pt x="214541" y="77165"/>
                    </a:lnTo>
                    <a:lnTo>
                      <a:pt x="223075" y="76403"/>
                    </a:lnTo>
                    <a:lnTo>
                      <a:pt x="229857" y="75895"/>
                    </a:lnTo>
                    <a:lnTo>
                      <a:pt x="230733" y="75133"/>
                    </a:lnTo>
                    <a:lnTo>
                      <a:pt x="232689" y="74879"/>
                    </a:lnTo>
                    <a:lnTo>
                      <a:pt x="234226" y="74625"/>
                    </a:lnTo>
                    <a:lnTo>
                      <a:pt x="235978" y="75387"/>
                    </a:lnTo>
                    <a:lnTo>
                      <a:pt x="237515" y="74879"/>
                    </a:lnTo>
                    <a:lnTo>
                      <a:pt x="239052" y="73482"/>
                    </a:lnTo>
                    <a:lnTo>
                      <a:pt x="240576" y="73990"/>
                    </a:lnTo>
                    <a:lnTo>
                      <a:pt x="240538" y="74218"/>
                    </a:lnTo>
                    <a:lnTo>
                      <a:pt x="241998" y="73863"/>
                    </a:lnTo>
                    <a:lnTo>
                      <a:pt x="243573" y="74244"/>
                    </a:lnTo>
                    <a:lnTo>
                      <a:pt x="244106" y="73863"/>
                    </a:lnTo>
                    <a:lnTo>
                      <a:pt x="244627" y="73482"/>
                    </a:lnTo>
                    <a:lnTo>
                      <a:pt x="244970" y="73228"/>
                    </a:lnTo>
                    <a:lnTo>
                      <a:pt x="246722" y="73101"/>
                    </a:lnTo>
                    <a:lnTo>
                      <a:pt x="248031" y="73291"/>
                    </a:lnTo>
                    <a:lnTo>
                      <a:pt x="248031" y="73101"/>
                    </a:lnTo>
                    <a:lnTo>
                      <a:pt x="248031" y="72720"/>
                    </a:lnTo>
                    <a:lnTo>
                      <a:pt x="251739" y="74244"/>
                    </a:lnTo>
                    <a:lnTo>
                      <a:pt x="280250" y="72720"/>
                    </a:lnTo>
                    <a:lnTo>
                      <a:pt x="294500" y="71958"/>
                    </a:lnTo>
                    <a:lnTo>
                      <a:pt x="299250" y="71704"/>
                    </a:lnTo>
                    <a:lnTo>
                      <a:pt x="302399" y="71577"/>
                    </a:lnTo>
                    <a:lnTo>
                      <a:pt x="318160" y="70942"/>
                    </a:lnTo>
                    <a:lnTo>
                      <a:pt x="336029" y="70561"/>
                    </a:lnTo>
                    <a:lnTo>
                      <a:pt x="347332" y="70180"/>
                    </a:lnTo>
                    <a:lnTo>
                      <a:pt x="351091" y="70053"/>
                    </a:lnTo>
                    <a:lnTo>
                      <a:pt x="361581" y="69291"/>
                    </a:lnTo>
                    <a:lnTo>
                      <a:pt x="362267" y="69456"/>
                    </a:lnTo>
                    <a:lnTo>
                      <a:pt x="362978" y="69189"/>
                    </a:lnTo>
                    <a:lnTo>
                      <a:pt x="363728" y="69024"/>
                    </a:lnTo>
                    <a:lnTo>
                      <a:pt x="361683" y="69215"/>
                    </a:lnTo>
                    <a:lnTo>
                      <a:pt x="362369" y="68656"/>
                    </a:lnTo>
                    <a:lnTo>
                      <a:pt x="364248" y="68656"/>
                    </a:lnTo>
                    <a:lnTo>
                      <a:pt x="363867" y="67640"/>
                    </a:lnTo>
                    <a:lnTo>
                      <a:pt x="364642" y="67716"/>
                    </a:lnTo>
                    <a:lnTo>
                      <a:pt x="364312" y="67513"/>
                    </a:lnTo>
                    <a:lnTo>
                      <a:pt x="367309" y="66878"/>
                    </a:lnTo>
                    <a:close/>
                  </a:path>
                  <a:path w="951230" h="402589">
                    <a:moveTo>
                      <a:pt x="367487" y="65100"/>
                    </a:moveTo>
                    <a:lnTo>
                      <a:pt x="366141" y="65392"/>
                    </a:lnTo>
                    <a:lnTo>
                      <a:pt x="367042" y="65481"/>
                    </a:lnTo>
                    <a:lnTo>
                      <a:pt x="367487" y="65100"/>
                    </a:lnTo>
                    <a:close/>
                  </a:path>
                  <a:path w="951230" h="402589">
                    <a:moveTo>
                      <a:pt x="380047" y="236181"/>
                    </a:moveTo>
                    <a:lnTo>
                      <a:pt x="378777" y="236842"/>
                    </a:lnTo>
                    <a:lnTo>
                      <a:pt x="378993" y="236982"/>
                    </a:lnTo>
                    <a:lnTo>
                      <a:pt x="379488" y="236778"/>
                    </a:lnTo>
                    <a:lnTo>
                      <a:pt x="380047" y="236181"/>
                    </a:lnTo>
                    <a:close/>
                  </a:path>
                  <a:path w="951230" h="402589">
                    <a:moveTo>
                      <a:pt x="391960" y="211670"/>
                    </a:moveTo>
                    <a:lnTo>
                      <a:pt x="391782" y="211975"/>
                    </a:lnTo>
                    <a:lnTo>
                      <a:pt x="391655" y="212217"/>
                    </a:lnTo>
                    <a:lnTo>
                      <a:pt x="391960" y="211670"/>
                    </a:lnTo>
                    <a:close/>
                  </a:path>
                  <a:path w="951230" h="402589">
                    <a:moveTo>
                      <a:pt x="392620" y="210629"/>
                    </a:moveTo>
                    <a:lnTo>
                      <a:pt x="392442" y="210451"/>
                    </a:lnTo>
                    <a:lnTo>
                      <a:pt x="392315" y="210781"/>
                    </a:lnTo>
                    <a:lnTo>
                      <a:pt x="392137" y="211213"/>
                    </a:lnTo>
                    <a:lnTo>
                      <a:pt x="391960" y="211670"/>
                    </a:lnTo>
                    <a:lnTo>
                      <a:pt x="392239" y="211201"/>
                    </a:lnTo>
                    <a:lnTo>
                      <a:pt x="392620" y="210629"/>
                    </a:lnTo>
                    <a:close/>
                  </a:path>
                  <a:path w="951230" h="402589">
                    <a:moveTo>
                      <a:pt x="403707" y="196176"/>
                    </a:moveTo>
                    <a:lnTo>
                      <a:pt x="403542" y="196303"/>
                    </a:lnTo>
                    <a:lnTo>
                      <a:pt x="403707" y="196176"/>
                    </a:lnTo>
                    <a:close/>
                  </a:path>
                  <a:path w="951230" h="402589">
                    <a:moveTo>
                      <a:pt x="787704" y="965"/>
                    </a:moveTo>
                    <a:lnTo>
                      <a:pt x="787120" y="939"/>
                    </a:lnTo>
                    <a:lnTo>
                      <a:pt x="786714" y="914"/>
                    </a:lnTo>
                    <a:lnTo>
                      <a:pt x="786853" y="1104"/>
                    </a:lnTo>
                    <a:lnTo>
                      <a:pt x="787184" y="1143"/>
                    </a:lnTo>
                    <a:lnTo>
                      <a:pt x="787476" y="1079"/>
                    </a:lnTo>
                    <a:lnTo>
                      <a:pt x="787704" y="965"/>
                    </a:lnTo>
                    <a:close/>
                  </a:path>
                  <a:path w="951230" h="402589">
                    <a:moveTo>
                      <a:pt x="796544" y="1143"/>
                    </a:moveTo>
                    <a:lnTo>
                      <a:pt x="795667" y="914"/>
                    </a:lnTo>
                    <a:lnTo>
                      <a:pt x="794994" y="952"/>
                    </a:lnTo>
                    <a:lnTo>
                      <a:pt x="794359" y="1130"/>
                    </a:lnTo>
                    <a:lnTo>
                      <a:pt x="795032" y="1117"/>
                    </a:lnTo>
                    <a:lnTo>
                      <a:pt x="795959" y="1079"/>
                    </a:lnTo>
                    <a:lnTo>
                      <a:pt x="796544" y="1143"/>
                    </a:lnTo>
                    <a:close/>
                  </a:path>
                  <a:path w="951230" h="402589">
                    <a:moveTo>
                      <a:pt x="804862" y="2171"/>
                    </a:moveTo>
                    <a:lnTo>
                      <a:pt x="804252" y="2133"/>
                    </a:lnTo>
                    <a:lnTo>
                      <a:pt x="803808" y="2235"/>
                    </a:lnTo>
                    <a:lnTo>
                      <a:pt x="803465" y="2349"/>
                    </a:lnTo>
                    <a:lnTo>
                      <a:pt x="803795" y="2336"/>
                    </a:lnTo>
                    <a:lnTo>
                      <a:pt x="804240" y="2298"/>
                    </a:lnTo>
                    <a:lnTo>
                      <a:pt x="804862" y="2171"/>
                    </a:lnTo>
                    <a:close/>
                  </a:path>
                  <a:path w="951230" h="402589">
                    <a:moveTo>
                      <a:pt x="808024" y="1816"/>
                    </a:moveTo>
                    <a:lnTo>
                      <a:pt x="806272" y="1930"/>
                    </a:lnTo>
                    <a:lnTo>
                      <a:pt x="807999" y="1993"/>
                    </a:lnTo>
                    <a:lnTo>
                      <a:pt x="808024" y="1816"/>
                    </a:lnTo>
                    <a:close/>
                  </a:path>
                  <a:path w="951230" h="402589">
                    <a:moveTo>
                      <a:pt x="814552" y="0"/>
                    </a:moveTo>
                    <a:lnTo>
                      <a:pt x="813816" y="228"/>
                    </a:lnTo>
                    <a:lnTo>
                      <a:pt x="814044" y="266"/>
                    </a:lnTo>
                    <a:lnTo>
                      <a:pt x="814552" y="0"/>
                    </a:lnTo>
                    <a:close/>
                  </a:path>
                  <a:path w="951230" h="402589">
                    <a:moveTo>
                      <a:pt x="849236" y="2527"/>
                    </a:moveTo>
                    <a:lnTo>
                      <a:pt x="849020" y="1930"/>
                    </a:lnTo>
                    <a:lnTo>
                      <a:pt x="848512" y="2247"/>
                    </a:lnTo>
                    <a:lnTo>
                      <a:pt x="848321" y="2476"/>
                    </a:lnTo>
                    <a:lnTo>
                      <a:pt x="848296" y="2641"/>
                    </a:lnTo>
                    <a:lnTo>
                      <a:pt x="848868" y="2667"/>
                    </a:lnTo>
                    <a:lnTo>
                      <a:pt x="849236" y="2527"/>
                    </a:lnTo>
                    <a:close/>
                  </a:path>
                  <a:path w="951230" h="402589">
                    <a:moveTo>
                      <a:pt x="876274" y="4965"/>
                    </a:moveTo>
                    <a:lnTo>
                      <a:pt x="875423" y="5041"/>
                    </a:lnTo>
                    <a:lnTo>
                      <a:pt x="874712" y="5232"/>
                    </a:lnTo>
                    <a:lnTo>
                      <a:pt x="874903" y="5232"/>
                    </a:lnTo>
                    <a:lnTo>
                      <a:pt x="876274" y="4965"/>
                    </a:lnTo>
                    <a:close/>
                  </a:path>
                  <a:path w="951230" h="402589">
                    <a:moveTo>
                      <a:pt x="950645" y="14833"/>
                    </a:moveTo>
                    <a:lnTo>
                      <a:pt x="949947" y="14719"/>
                    </a:lnTo>
                    <a:lnTo>
                      <a:pt x="949579" y="14770"/>
                    </a:lnTo>
                    <a:lnTo>
                      <a:pt x="949312" y="14859"/>
                    </a:lnTo>
                    <a:lnTo>
                      <a:pt x="949769" y="14922"/>
                    </a:lnTo>
                    <a:lnTo>
                      <a:pt x="950226" y="14947"/>
                    </a:lnTo>
                    <a:lnTo>
                      <a:pt x="950645" y="148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6"/>
              <p:cNvSpPr/>
              <p:nvPr/>
            </p:nvSpPr>
            <p:spPr>
              <a:xfrm>
                <a:off x="1861464" y="1838883"/>
                <a:ext cx="666115" cy="824865"/>
              </a:xfrm>
              <a:custGeom>
                <a:avLst/>
                <a:gdLst/>
                <a:ahLst/>
                <a:cxnLst/>
                <a:rect l="l" t="t" r="r" b="b"/>
                <a:pathLst>
                  <a:path w="666114" h="824864">
                    <a:moveTo>
                      <a:pt x="965" y="768489"/>
                    </a:moveTo>
                    <a:lnTo>
                      <a:pt x="736" y="768794"/>
                    </a:lnTo>
                    <a:lnTo>
                      <a:pt x="215" y="770064"/>
                    </a:lnTo>
                    <a:lnTo>
                      <a:pt x="444" y="770064"/>
                    </a:lnTo>
                    <a:lnTo>
                      <a:pt x="965" y="768489"/>
                    </a:lnTo>
                    <a:close/>
                  </a:path>
                  <a:path w="666114" h="824864">
                    <a:moveTo>
                      <a:pt x="1295" y="767524"/>
                    </a:moveTo>
                    <a:lnTo>
                      <a:pt x="965" y="768489"/>
                    </a:lnTo>
                    <a:lnTo>
                      <a:pt x="1231" y="768159"/>
                    </a:lnTo>
                    <a:lnTo>
                      <a:pt x="1295" y="767524"/>
                    </a:lnTo>
                    <a:close/>
                  </a:path>
                  <a:path w="666114" h="824864">
                    <a:moveTo>
                      <a:pt x="17322" y="726033"/>
                    </a:moveTo>
                    <a:lnTo>
                      <a:pt x="16967" y="724344"/>
                    </a:lnTo>
                    <a:lnTo>
                      <a:pt x="14973" y="729424"/>
                    </a:lnTo>
                    <a:lnTo>
                      <a:pt x="17322" y="726033"/>
                    </a:lnTo>
                    <a:close/>
                  </a:path>
                  <a:path w="666114" h="824864">
                    <a:moveTo>
                      <a:pt x="18161" y="724827"/>
                    </a:moveTo>
                    <a:lnTo>
                      <a:pt x="17322" y="726033"/>
                    </a:lnTo>
                    <a:lnTo>
                      <a:pt x="17500" y="726884"/>
                    </a:lnTo>
                    <a:lnTo>
                      <a:pt x="18161" y="724827"/>
                    </a:lnTo>
                    <a:close/>
                  </a:path>
                  <a:path w="666114" h="824864">
                    <a:moveTo>
                      <a:pt x="36068" y="696302"/>
                    </a:moveTo>
                    <a:lnTo>
                      <a:pt x="35941" y="696404"/>
                    </a:lnTo>
                    <a:lnTo>
                      <a:pt x="35077" y="697674"/>
                    </a:lnTo>
                    <a:lnTo>
                      <a:pt x="35179" y="698042"/>
                    </a:lnTo>
                    <a:lnTo>
                      <a:pt x="35699" y="697674"/>
                    </a:lnTo>
                    <a:lnTo>
                      <a:pt x="36068" y="696302"/>
                    </a:lnTo>
                    <a:close/>
                  </a:path>
                  <a:path w="666114" h="824864">
                    <a:moveTo>
                      <a:pt x="60883" y="824674"/>
                    </a:moveTo>
                    <a:lnTo>
                      <a:pt x="60032" y="823937"/>
                    </a:lnTo>
                    <a:lnTo>
                      <a:pt x="59270" y="824674"/>
                    </a:lnTo>
                    <a:lnTo>
                      <a:pt x="60883" y="824674"/>
                    </a:lnTo>
                    <a:close/>
                  </a:path>
                  <a:path w="666114" h="824864">
                    <a:moveTo>
                      <a:pt x="100838" y="815784"/>
                    </a:moveTo>
                    <a:lnTo>
                      <a:pt x="100164" y="815784"/>
                    </a:lnTo>
                    <a:lnTo>
                      <a:pt x="99504" y="817054"/>
                    </a:lnTo>
                    <a:lnTo>
                      <a:pt x="100838" y="815784"/>
                    </a:lnTo>
                    <a:close/>
                  </a:path>
                  <a:path w="666114" h="824864">
                    <a:moveTo>
                      <a:pt x="102273" y="815784"/>
                    </a:moveTo>
                    <a:lnTo>
                      <a:pt x="102209" y="815149"/>
                    </a:lnTo>
                    <a:lnTo>
                      <a:pt x="100838" y="815784"/>
                    </a:lnTo>
                    <a:lnTo>
                      <a:pt x="102273" y="815784"/>
                    </a:lnTo>
                    <a:close/>
                  </a:path>
                  <a:path w="666114" h="824864">
                    <a:moveTo>
                      <a:pt x="115925" y="644182"/>
                    </a:moveTo>
                    <a:lnTo>
                      <a:pt x="115785" y="644334"/>
                    </a:lnTo>
                    <a:lnTo>
                      <a:pt x="115925" y="644182"/>
                    </a:lnTo>
                    <a:close/>
                  </a:path>
                  <a:path w="666114" h="824864">
                    <a:moveTo>
                      <a:pt x="117335" y="787844"/>
                    </a:moveTo>
                    <a:lnTo>
                      <a:pt x="117119" y="787844"/>
                    </a:lnTo>
                    <a:lnTo>
                      <a:pt x="117335" y="787844"/>
                    </a:lnTo>
                    <a:close/>
                  </a:path>
                  <a:path w="666114" h="824864">
                    <a:moveTo>
                      <a:pt x="138150" y="800544"/>
                    </a:moveTo>
                    <a:lnTo>
                      <a:pt x="137553" y="800544"/>
                    </a:lnTo>
                    <a:lnTo>
                      <a:pt x="137464" y="800925"/>
                    </a:lnTo>
                    <a:lnTo>
                      <a:pt x="138150" y="800544"/>
                    </a:lnTo>
                    <a:close/>
                  </a:path>
                  <a:path w="666114" h="824864">
                    <a:moveTo>
                      <a:pt x="142786" y="798004"/>
                    </a:moveTo>
                    <a:lnTo>
                      <a:pt x="141135" y="798004"/>
                    </a:lnTo>
                    <a:lnTo>
                      <a:pt x="139687" y="799274"/>
                    </a:lnTo>
                    <a:lnTo>
                      <a:pt x="142786" y="798004"/>
                    </a:lnTo>
                    <a:close/>
                  </a:path>
                  <a:path w="666114" h="824864">
                    <a:moveTo>
                      <a:pt x="160070" y="790384"/>
                    </a:moveTo>
                    <a:lnTo>
                      <a:pt x="159880" y="790511"/>
                    </a:lnTo>
                    <a:lnTo>
                      <a:pt x="159905" y="791654"/>
                    </a:lnTo>
                    <a:lnTo>
                      <a:pt x="160070" y="790384"/>
                    </a:lnTo>
                    <a:close/>
                  </a:path>
                  <a:path w="666114" h="824864">
                    <a:moveTo>
                      <a:pt x="162483" y="787844"/>
                    </a:moveTo>
                    <a:lnTo>
                      <a:pt x="161048" y="787844"/>
                    </a:lnTo>
                    <a:lnTo>
                      <a:pt x="161798" y="786638"/>
                    </a:lnTo>
                    <a:lnTo>
                      <a:pt x="159842" y="787844"/>
                    </a:lnTo>
                    <a:lnTo>
                      <a:pt x="159651" y="787844"/>
                    </a:lnTo>
                    <a:lnTo>
                      <a:pt x="158775" y="789114"/>
                    </a:lnTo>
                    <a:lnTo>
                      <a:pt x="159080" y="790384"/>
                    </a:lnTo>
                    <a:lnTo>
                      <a:pt x="156718" y="792924"/>
                    </a:lnTo>
                    <a:lnTo>
                      <a:pt x="158229" y="791654"/>
                    </a:lnTo>
                    <a:lnTo>
                      <a:pt x="159880" y="790511"/>
                    </a:lnTo>
                    <a:lnTo>
                      <a:pt x="159880" y="790384"/>
                    </a:lnTo>
                    <a:lnTo>
                      <a:pt x="162407" y="789114"/>
                    </a:lnTo>
                    <a:lnTo>
                      <a:pt x="162483" y="787844"/>
                    </a:lnTo>
                    <a:close/>
                  </a:path>
                  <a:path w="666114" h="824864">
                    <a:moveTo>
                      <a:pt x="164058" y="786511"/>
                    </a:moveTo>
                    <a:lnTo>
                      <a:pt x="163957" y="786638"/>
                    </a:lnTo>
                    <a:lnTo>
                      <a:pt x="163817" y="787844"/>
                    </a:lnTo>
                    <a:lnTo>
                      <a:pt x="164058" y="786511"/>
                    </a:lnTo>
                    <a:close/>
                  </a:path>
                  <a:path w="666114" h="824864">
                    <a:moveTo>
                      <a:pt x="165455" y="768794"/>
                    </a:moveTo>
                    <a:lnTo>
                      <a:pt x="165188" y="768794"/>
                    </a:lnTo>
                    <a:lnTo>
                      <a:pt x="165214" y="768934"/>
                    </a:lnTo>
                    <a:lnTo>
                      <a:pt x="165455" y="768794"/>
                    </a:lnTo>
                    <a:close/>
                  </a:path>
                  <a:path w="666114" h="824864">
                    <a:moveTo>
                      <a:pt x="168897" y="767410"/>
                    </a:moveTo>
                    <a:lnTo>
                      <a:pt x="167525" y="768146"/>
                    </a:lnTo>
                    <a:lnTo>
                      <a:pt x="168757" y="767524"/>
                    </a:lnTo>
                    <a:lnTo>
                      <a:pt x="168897" y="767410"/>
                    </a:lnTo>
                    <a:close/>
                  </a:path>
                  <a:path w="666114" h="824864">
                    <a:moveTo>
                      <a:pt x="173888" y="782764"/>
                    </a:moveTo>
                    <a:lnTo>
                      <a:pt x="173228" y="782764"/>
                    </a:lnTo>
                    <a:lnTo>
                      <a:pt x="171094" y="785304"/>
                    </a:lnTo>
                    <a:lnTo>
                      <a:pt x="173888" y="782764"/>
                    </a:lnTo>
                    <a:close/>
                  </a:path>
                  <a:path w="666114" h="824864">
                    <a:moveTo>
                      <a:pt x="174155" y="782535"/>
                    </a:moveTo>
                    <a:lnTo>
                      <a:pt x="173888" y="782764"/>
                    </a:lnTo>
                    <a:lnTo>
                      <a:pt x="174117" y="782764"/>
                    </a:lnTo>
                    <a:lnTo>
                      <a:pt x="174155" y="782535"/>
                    </a:lnTo>
                    <a:close/>
                  </a:path>
                  <a:path w="666114" h="824864">
                    <a:moveTo>
                      <a:pt x="175133" y="782548"/>
                    </a:moveTo>
                    <a:lnTo>
                      <a:pt x="174536" y="782764"/>
                    </a:lnTo>
                    <a:lnTo>
                      <a:pt x="175094" y="782764"/>
                    </a:lnTo>
                    <a:lnTo>
                      <a:pt x="175133" y="782548"/>
                    </a:lnTo>
                    <a:close/>
                  </a:path>
                  <a:path w="666114" h="824864">
                    <a:moveTo>
                      <a:pt x="181775" y="590854"/>
                    </a:moveTo>
                    <a:lnTo>
                      <a:pt x="181673" y="590994"/>
                    </a:lnTo>
                    <a:lnTo>
                      <a:pt x="181775" y="590854"/>
                    </a:lnTo>
                    <a:close/>
                  </a:path>
                  <a:path w="666114" h="824864">
                    <a:moveTo>
                      <a:pt x="185267" y="757364"/>
                    </a:moveTo>
                    <a:lnTo>
                      <a:pt x="183235" y="758634"/>
                    </a:lnTo>
                    <a:lnTo>
                      <a:pt x="184683" y="758634"/>
                    </a:lnTo>
                    <a:lnTo>
                      <a:pt x="185267" y="757364"/>
                    </a:lnTo>
                    <a:close/>
                  </a:path>
                  <a:path w="666114" h="824864">
                    <a:moveTo>
                      <a:pt x="191858" y="583374"/>
                    </a:moveTo>
                    <a:lnTo>
                      <a:pt x="191185" y="583717"/>
                    </a:lnTo>
                    <a:lnTo>
                      <a:pt x="191681" y="584644"/>
                    </a:lnTo>
                    <a:lnTo>
                      <a:pt x="191858" y="583374"/>
                    </a:lnTo>
                    <a:close/>
                  </a:path>
                  <a:path w="666114" h="824864">
                    <a:moveTo>
                      <a:pt x="198145" y="772604"/>
                    </a:moveTo>
                    <a:lnTo>
                      <a:pt x="197739" y="772083"/>
                    </a:lnTo>
                    <a:lnTo>
                      <a:pt x="195973" y="772604"/>
                    </a:lnTo>
                    <a:lnTo>
                      <a:pt x="195465" y="773379"/>
                    </a:lnTo>
                    <a:lnTo>
                      <a:pt x="198145" y="772604"/>
                    </a:lnTo>
                    <a:close/>
                  </a:path>
                  <a:path w="666114" h="824864">
                    <a:moveTo>
                      <a:pt x="199796" y="749744"/>
                    </a:moveTo>
                    <a:lnTo>
                      <a:pt x="199542" y="749744"/>
                    </a:lnTo>
                    <a:lnTo>
                      <a:pt x="199567" y="749947"/>
                    </a:lnTo>
                    <a:lnTo>
                      <a:pt x="199796" y="749744"/>
                    </a:lnTo>
                    <a:close/>
                  </a:path>
                  <a:path w="666114" h="824864">
                    <a:moveTo>
                      <a:pt x="200787" y="770064"/>
                    </a:moveTo>
                    <a:lnTo>
                      <a:pt x="197154" y="771334"/>
                    </a:lnTo>
                    <a:lnTo>
                      <a:pt x="197739" y="772083"/>
                    </a:lnTo>
                    <a:lnTo>
                      <a:pt x="200240" y="771334"/>
                    </a:lnTo>
                    <a:lnTo>
                      <a:pt x="200787" y="770064"/>
                    </a:lnTo>
                    <a:close/>
                  </a:path>
                  <a:path w="666114" h="824864">
                    <a:moveTo>
                      <a:pt x="201904" y="767524"/>
                    </a:moveTo>
                    <a:lnTo>
                      <a:pt x="201244" y="767943"/>
                    </a:lnTo>
                    <a:lnTo>
                      <a:pt x="201447" y="768794"/>
                    </a:lnTo>
                    <a:lnTo>
                      <a:pt x="201904" y="767524"/>
                    </a:lnTo>
                    <a:close/>
                  </a:path>
                  <a:path w="666114" h="824864">
                    <a:moveTo>
                      <a:pt x="202793" y="767283"/>
                    </a:moveTo>
                    <a:lnTo>
                      <a:pt x="202539" y="767308"/>
                    </a:lnTo>
                    <a:lnTo>
                      <a:pt x="202222" y="767397"/>
                    </a:lnTo>
                    <a:lnTo>
                      <a:pt x="201904" y="767524"/>
                    </a:lnTo>
                    <a:lnTo>
                      <a:pt x="202145" y="767511"/>
                    </a:lnTo>
                    <a:lnTo>
                      <a:pt x="202450" y="767435"/>
                    </a:lnTo>
                    <a:lnTo>
                      <a:pt x="202793" y="767283"/>
                    </a:lnTo>
                    <a:close/>
                  </a:path>
                  <a:path w="666114" h="824864">
                    <a:moveTo>
                      <a:pt x="208851" y="763714"/>
                    </a:moveTo>
                    <a:lnTo>
                      <a:pt x="208724" y="763079"/>
                    </a:lnTo>
                    <a:lnTo>
                      <a:pt x="207657" y="763714"/>
                    </a:lnTo>
                    <a:lnTo>
                      <a:pt x="206209" y="764984"/>
                    </a:lnTo>
                    <a:lnTo>
                      <a:pt x="208851" y="763714"/>
                    </a:lnTo>
                    <a:close/>
                  </a:path>
                  <a:path w="666114" h="824864">
                    <a:moveTo>
                      <a:pt x="209791" y="762444"/>
                    </a:moveTo>
                    <a:lnTo>
                      <a:pt x="209537" y="762114"/>
                    </a:lnTo>
                    <a:lnTo>
                      <a:pt x="208597" y="762444"/>
                    </a:lnTo>
                    <a:lnTo>
                      <a:pt x="208724" y="763079"/>
                    </a:lnTo>
                    <a:lnTo>
                      <a:pt x="209791" y="762444"/>
                    </a:lnTo>
                    <a:close/>
                  </a:path>
                  <a:path w="666114" h="824864">
                    <a:moveTo>
                      <a:pt x="213753" y="760425"/>
                    </a:moveTo>
                    <a:close/>
                  </a:path>
                  <a:path w="666114" h="824864">
                    <a:moveTo>
                      <a:pt x="218554" y="738314"/>
                    </a:moveTo>
                    <a:lnTo>
                      <a:pt x="217843" y="738314"/>
                    </a:lnTo>
                    <a:lnTo>
                      <a:pt x="215328" y="740854"/>
                    </a:lnTo>
                    <a:lnTo>
                      <a:pt x="215506" y="740752"/>
                    </a:lnTo>
                    <a:lnTo>
                      <a:pt x="218554" y="738314"/>
                    </a:lnTo>
                    <a:close/>
                  </a:path>
                  <a:path w="666114" h="824864">
                    <a:moveTo>
                      <a:pt x="222453" y="734504"/>
                    </a:moveTo>
                    <a:lnTo>
                      <a:pt x="221691" y="734504"/>
                    </a:lnTo>
                    <a:lnTo>
                      <a:pt x="218795" y="737044"/>
                    </a:lnTo>
                    <a:lnTo>
                      <a:pt x="219925" y="737044"/>
                    </a:lnTo>
                    <a:lnTo>
                      <a:pt x="222453" y="734504"/>
                    </a:lnTo>
                    <a:close/>
                  </a:path>
                  <a:path w="666114" h="824864">
                    <a:moveTo>
                      <a:pt x="226568" y="749922"/>
                    </a:moveTo>
                    <a:lnTo>
                      <a:pt x="226199" y="750201"/>
                    </a:lnTo>
                    <a:lnTo>
                      <a:pt x="225869" y="750506"/>
                    </a:lnTo>
                    <a:lnTo>
                      <a:pt x="225640" y="750887"/>
                    </a:lnTo>
                    <a:lnTo>
                      <a:pt x="226225" y="750481"/>
                    </a:lnTo>
                    <a:lnTo>
                      <a:pt x="226453" y="750176"/>
                    </a:lnTo>
                    <a:lnTo>
                      <a:pt x="226568" y="749922"/>
                    </a:lnTo>
                    <a:close/>
                  </a:path>
                  <a:path w="666114" h="824864">
                    <a:moveTo>
                      <a:pt x="229590" y="535114"/>
                    </a:moveTo>
                    <a:lnTo>
                      <a:pt x="226936" y="536384"/>
                    </a:lnTo>
                    <a:lnTo>
                      <a:pt x="228739" y="536384"/>
                    </a:lnTo>
                    <a:lnTo>
                      <a:pt x="229590" y="535114"/>
                    </a:lnTo>
                    <a:close/>
                  </a:path>
                  <a:path w="666114" h="824864">
                    <a:moveTo>
                      <a:pt x="231051" y="748601"/>
                    </a:moveTo>
                    <a:lnTo>
                      <a:pt x="230060" y="749020"/>
                    </a:lnTo>
                    <a:lnTo>
                      <a:pt x="229171" y="749744"/>
                    </a:lnTo>
                    <a:lnTo>
                      <a:pt x="231051" y="748601"/>
                    </a:lnTo>
                    <a:close/>
                  </a:path>
                  <a:path w="666114" h="824864">
                    <a:moveTo>
                      <a:pt x="233349" y="747204"/>
                    </a:moveTo>
                    <a:lnTo>
                      <a:pt x="231051" y="748601"/>
                    </a:lnTo>
                    <a:lnTo>
                      <a:pt x="231355" y="748474"/>
                    </a:lnTo>
                    <a:lnTo>
                      <a:pt x="230619" y="749744"/>
                    </a:lnTo>
                    <a:lnTo>
                      <a:pt x="231978" y="748474"/>
                    </a:lnTo>
                    <a:lnTo>
                      <a:pt x="233349" y="747204"/>
                    </a:lnTo>
                    <a:close/>
                  </a:path>
                  <a:path w="666114" h="824864">
                    <a:moveTo>
                      <a:pt x="240436" y="742124"/>
                    </a:moveTo>
                    <a:lnTo>
                      <a:pt x="239966" y="742124"/>
                    </a:lnTo>
                    <a:lnTo>
                      <a:pt x="238696" y="743394"/>
                    </a:lnTo>
                    <a:lnTo>
                      <a:pt x="240436" y="742124"/>
                    </a:lnTo>
                    <a:close/>
                  </a:path>
                  <a:path w="666114" h="824864">
                    <a:moveTo>
                      <a:pt x="241287" y="741159"/>
                    </a:moveTo>
                    <a:lnTo>
                      <a:pt x="239141" y="742124"/>
                    </a:lnTo>
                    <a:lnTo>
                      <a:pt x="239966" y="742124"/>
                    </a:lnTo>
                    <a:lnTo>
                      <a:pt x="241287" y="741159"/>
                    </a:lnTo>
                    <a:close/>
                  </a:path>
                  <a:path w="666114" h="824864">
                    <a:moveTo>
                      <a:pt x="241947" y="740854"/>
                    </a:moveTo>
                    <a:lnTo>
                      <a:pt x="241693" y="740854"/>
                    </a:lnTo>
                    <a:lnTo>
                      <a:pt x="241287" y="741159"/>
                    </a:lnTo>
                    <a:lnTo>
                      <a:pt x="241947" y="740854"/>
                    </a:lnTo>
                    <a:close/>
                  </a:path>
                  <a:path w="666114" h="824864">
                    <a:moveTo>
                      <a:pt x="259981" y="729424"/>
                    </a:moveTo>
                    <a:lnTo>
                      <a:pt x="259740" y="729183"/>
                    </a:lnTo>
                    <a:lnTo>
                      <a:pt x="259524" y="729424"/>
                    </a:lnTo>
                    <a:lnTo>
                      <a:pt x="259981" y="729424"/>
                    </a:lnTo>
                    <a:close/>
                  </a:path>
                  <a:path w="666114" h="824864">
                    <a:moveTo>
                      <a:pt x="276339" y="712914"/>
                    </a:moveTo>
                    <a:lnTo>
                      <a:pt x="276085" y="713066"/>
                    </a:lnTo>
                    <a:lnTo>
                      <a:pt x="275132" y="714184"/>
                    </a:lnTo>
                    <a:lnTo>
                      <a:pt x="276339" y="712914"/>
                    </a:lnTo>
                    <a:close/>
                  </a:path>
                  <a:path w="666114" h="824864">
                    <a:moveTo>
                      <a:pt x="289788" y="688784"/>
                    </a:moveTo>
                    <a:lnTo>
                      <a:pt x="289344" y="687514"/>
                    </a:lnTo>
                    <a:lnTo>
                      <a:pt x="287718" y="690054"/>
                    </a:lnTo>
                    <a:lnTo>
                      <a:pt x="289306" y="688784"/>
                    </a:lnTo>
                    <a:lnTo>
                      <a:pt x="289788" y="688784"/>
                    </a:lnTo>
                    <a:close/>
                  </a:path>
                  <a:path w="666114" h="824864">
                    <a:moveTo>
                      <a:pt x="293001" y="684974"/>
                    </a:moveTo>
                    <a:lnTo>
                      <a:pt x="291261" y="686244"/>
                    </a:lnTo>
                    <a:lnTo>
                      <a:pt x="291896" y="686244"/>
                    </a:lnTo>
                    <a:lnTo>
                      <a:pt x="293001" y="684974"/>
                    </a:lnTo>
                    <a:close/>
                  </a:path>
                  <a:path w="666114" h="824864">
                    <a:moveTo>
                      <a:pt x="336969" y="249034"/>
                    </a:moveTo>
                    <a:lnTo>
                      <a:pt x="336892" y="248729"/>
                    </a:lnTo>
                    <a:lnTo>
                      <a:pt x="336816" y="248437"/>
                    </a:lnTo>
                    <a:lnTo>
                      <a:pt x="336715" y="248069"/>
                    </a:lnTo>
                    <a:lnTo>
                      <a:pt x="336753" y="248716"/>
                    </a:lnTo>
                    <a:lnTo>
                      <a:pt x="336867" y="248932"/>
                    </a:lnTo>
                    <a:close/>
                  </a:path>
                  <a:path w="666114" h="824864">
                    <a:moveTo>
                      <a:pt x="337185" y="217233"/>
                    </a:moveTo>
                    <a:lnTo>
                      <a:pt x="336994" y="217182"/>
                    </a:lnTo>
                    <a:lnTo>
                      <a:pt x="336778" y="217208"/>
                    </a:lnTo>
                    <a:lnTo>
                      <a:pt x="336448" y="218033"/>
                    </a:lnTo>
                    <a:lnTo>
                      <a:pt x="336511" y="220256"/>
                    </a:lnTo>
                    <a:lnTo>
                      <a:pt x="336880" y="218300"/>
                    </a:lnTo>
                    <a:lnTo>
                      <a:pt x="337185" y="217233"/>
                    </a:lnTo>
                    <a:close/>
                  </a:path>
                  <a:path w="666114" h="824864">
                    <a:moveTo>
                      <a:pt x="337197" y="658355"/>
                    </a:moveTo>
                    <a:lnTo>
                      <a:pt x="335915" y="659523"/>
                    </a:lnTo>
                    <a:lnTo>
                      <a:pt x="336029" y="659663"/>
                    </a:lnTo>
                    <a:lnTo>
                      <a:pt x="337197" y="658355"/>
                    </a:lnTo>
                    <a:close/>
                  </a:path>
                  <a:path w="666114" h="824864">
                    <a:moveTo>
                      <a:pt x="337210" y="217157"/>
                    </a:moveTo>
                    <a:close/>
                  </a:path>
                  <a:path w="666114" h="824864">
                    <a:moveTo>
                      <a:pt x="338023" y="504634"/>
                    </a:moveTo>
                    <a:lnTo>
                      <a:pt x="337337" y="504634"/>
                    </a:lnTo>
                    <a:lnTo>
                      <a:pt x="337337" y="504863"/>
                    </a:lnTo>
                    <a:lnTo>
                      <a:pt x="338023" y="504634"/>
                    </a:lnTo>
                    <a:close/>
                  </a:path>
                  <a:path w="666114" h="824864">
                    <a:moveTo>
                      <a:pt x="338924" y="656107"/>
                    </a:moveTo>
                    <a:lnTo>
                      <a:pt x="338683" y="656348"/>
                    </a:lnTo>
                    <a:lnTo>
                      <a:pt x="338404" y="656678"/>
                    </a:lnTo>
                    <a:lnTo>
                      <a:pt x="338035" y="657199"/>
                    </a:lnTo>
                    <a:lnTo>
                      <a:pt x="338505" y="656793"/>
                    </a:lnTo>
                    <a:lnTo>
                      <a:pt x="338759" y="656437"/>
                    </a:lnTo>
                    <a:lnTo>
                      <a:pt x="338924" y="656107"/>
                    </a:lnTo>
                    <a:close/>
                  </a:path>
                  <a:path w="666114" h="824864">
                    <a:moveTo>
                      <a:pt x="340017" y="657034"/>
                    </a:moveTo>
                    <a:lnTo>
                      <a:pt x="340004" y="656907"/>
                    </a:lnTo>
                    <a:lnTo>
                      <a:pt x="339953" y="657034"/>
                    </a:lnTo>
                    <a:close/>
                  </a:path>
                  <a:path w="666114" h="824864">
                    <a:moveTo>
                      <a:pt x="340080" y="279933"/>
                    </a:moveTo>
                    <a:lnTo>
                      <a:pt x="339864" y="278904"/>
                    </a:lnTo>
                    <a:lnTo>
                      <a:pt x="339801" y="279400"/>
                    </a:lnTo>
                    <a:lnTo>
                      <a:pt x="340080" y="279933"/>
                    </a:lnTo>
                    <a:close/>
                  </a:path>
                  <a:path w="666114" h="824864">
                    <a:moveTo>
                      <a:pt x="340144" y="299720"/>
                    </a:moveTo>
                    <a:lnTo>
                      <a:pt x="338582" y="295910"/>
                    </a:lnTo>
                    <a:lnTo>
                      <a:pt x="339915" y="300431"/>
                    </a:lnTo>
                    <a:lnTo>
                      <a:pt x="339915" y="299720"/>
                    </a:lnTo>
                    <a:lnTo>
                      <a:pt x="340144" y="299720"/>
                    </a:lnTo>
                    <a:close/>
                  </a:path>
                  <a:path w="666114" h="824864">
                    <a:moveTo>
                      <a:pt x="340448" y="302260"/>
                    </a:moveTo>
                    <a:lnTo>
                      <a:pt x="339915" y="300431"/>
                    </a:lnTo>
                    <a:lnTo>
                      <a:pt x="339928" y="302260"/>
                    </a:lnTo>
                    <a:lnTo>
                      <a:pt x="339356" y="302260"/>
                    </a:lnTo>
                    <a:lnTo>
                      <a:pt x="340182" y="302971"/>
                    </a:lnTo>
                    <a:lnTo>
                      <a:pt x="340118" y="302260"/>
                    </a:lnTo>
                    <a:lnTo>
                      <a:pt x="340448" y="302260"/>
                    </a:lnTo>
                    <a:close/>
                  </a:path>
                  <a:path w="666114" h="824864">
                    <a:moveTo>
                      <a:pt x="340906" y="173990"/>
                    </a:moveTo>
                    <a:lnTo>
                      <a:pt x="340893" y="172897"/>
                    </a:lnTo>
                    <a:lnTo>
                      <a:pt x="339864" y="175260"/>
                    </a:lnTo>
                    <a:lnTo>
                      <a:pt x="340563" y="175628"/>
                    </a:lnTo>
                    <a:lnTo>
                      <a:pt x="340906" y="173990"/>
                    </a:lnTo>
                    <a:close/>
                  </a:path>
                  <a:path w="666114" h="824864">
                    <a:moveTo>
                      <a:pt x="340944" y="290830"/>
                    </a:moveTo>
                    <a:lnTo>
                      <a:pt x="340944" y="290982"/>
                    </a:lnTo>
                    <a:lnTo>
                      <a:pt x="340944" y="290830"/>
                    </a:lnTo>
                    <a:close/>
                  </a:path>
                  <a:path w="666114" h="824864">
                    <a:moveTo>
                      <a:pt x="342950" y="323850"/>
                    </a:moveTo>
                    <a:lnTo>
                      <a:pt x="341350" y="316318"/>
                    </a:lnTo>
                    <a:lnTo>
                      <a:pt x="341426" y="318770"/>
                    </a:lnTo>
                    <a:lnTo>
                      <a:pt x="342950" y="323850"/>
                    </a:lnTo>
                    <a:close/>
                  </a:path>
                  <a:path w="666114" h="824864">
                    <a:moveTo>
                      <a:pt x="343573" y="338340"/>
                    </a:moveTo>
                    <a:lnTo>
                      <a:pt x="343560" y="335572"/>
                    </a:lnTo>
                    <a:lnTo>
                      <a:pt x="342823" y="336550"/>
                    </a:lnTo>
                    <a:lnTo>
                      <a:pt x="343573" y="338340"/>
                    </a:lnTo>
                    <a:close/>
                  </a:path>
                  <a:path w="666114" h="824864">
                    <a:moveTo>
                      <a:pt x="344119" y="342900"/>
                    </a:moveTo>
                    <a:lnTo>
                      <a:pt x="343877" y="339090"/>
                    </a:lnTo>
                    <a:lnTo>
                      <a:pt x="343573" y="338340"/>
                    </a:lnTo>
                    <a:lnTo>
                      <a:pt x="343585" y="342900"/>
                    </a:lnTo>
                    <a:lnTo>
                      <a:pt x="344119" y="342900"/>
                    </a:lnTo>
                    <a:close/>
                  </a:path>
                  <a:path w="666114" h="824864">
                    <a:moveTo>
                      <a:pt x="344678" y="652106"/>
                    </a:moveTo>
                    <a:lnTo>
                      <a:pt x="344538" y="652195"/>
                    </a:lnTo>
                    <a:lnTo>
                      <a:pt x="344233" y="652373"/>
                    </a:lnTo>
                    <a:lnTo>
                      <a:pt x="344500" y="652259"/>
                    </a:lnTo>
                    <a:lnTo>
                      <a:pt x="344678" y="652106"/>
                    </a:lnTo>
                    <a:close/>
                  </a:path>
                  <a:path w="666114" h="824864">
                    <a:moveTo>
                      <a:pt x="345859" y="347980"/>
                    </a:moveTo>
                    <a:lnTo>
                      <a:pt x="345363" y="342900"/>
                    </a:lnTo>
                    <a:lnTo>
                      <a:pt x="344119" y="342900"/>
                    </a:lnTo>
                    <a:lnTo>
                      <a:pt x="344360" y="346710"/>
                    </a:lnTo>
                    <a:lnTo>
                      <a:pt x="345859" y="347980"/>
                    </a:lnTo>
                    <a:close/>
                  </a:path>
                  <a:path w="666114" h="824864">
                    <a:moveTo>
                      <a:pt x="346240" y="650582"/>
                    </a:moveTo>
                    <a:lnTo>
                      <a:pt x="345757" y="651052"/>
                    </a:lnTo>
                    <a:lnTo>
                      <a:pt x="345135" y="651725"/>
                    </a:lnTo>
                    <a:lnTo>
                      <a:pt x="344678" y="652106"/>
                    </a:lnTo>
                    <a:lnTo>
                      <a:pt x="345440" y="651637"/>
                    </a:lnTo>
                    <a:lnTo>
                      <a:pt x="345909" y="651141"/>
                    </a:lnTo>
                    <a:lnTo>
                      <a:pt x="346240" y="650582"/>
                    </a:lnTo>
                    <a:close/>
                  </a:path>
                  <a:path w="666114" h="824864">
                    <a:moveTo>
                      <a:pt x="348856" y="649414"/>
                    </a:moveTo>
                    <a:lnTo>
                      <a:pt x="346964" y="650684"/>
                    </a:lnTo>
                    <a:lnTo>
                      <a:pt x="347332" y="650684"/>
                    </a:lnTo>
                    <a:lnTo>
                      <a:pt x="346735" y="651954"/>
                    </a:lnTo>
                    <a:lnTo>
                      <a:pt x="348856" y="649414"/>
                    </a:lnTo>
                    <a:close/>
                  </a:path>
                  <a:path w="666114" h="824864">
                    <a:moveTo>
                      <a:pt x="351853" y="645388"/>
                    </a:moveTo>
                    <a:lnTo>
                      <a:pt x="351701" y="645388"/>
                    </a:lnTo>
                    <a:lnTo>
                      <a:pt x="351574" y="645299"/>
                    </a:lnTo>
                    <a:lnTo>
                      <a:pt x="351370" y="645566"/>
                    </a:lnTo>
                    <a:lnTo>
                      <a:pt x="351205" y="645807"/>
                    </a:lnTo>
                    <a:lnTo>
                      <a:pt x="351129" y="646061"/>
                    </a:lnTo>
                    <a:lnTo>
                      <a:pt x="351332" y="645871"/>
                    </a:lnTo>
                    <a:lnTo>
                      <a:pt x="351561" y="645668"/>
                    </a:lnTo>
                    <a:lnTo>
                      <a:pt x="351853" y="645388"/>
                    </a:lnTo>
                    <a:close/>
                  </a:path>
                  <a:path w="666114" h="824864">
                    <a:moveTo>
                      <a:pt x="352234" y="643064"/>
                    </a:moveTo>
                    <a:lnTo>
                      <a:pt x="351332" y="643064"/>
                    </a:lnTo>
                    <a:lnTo>
                      <a:pt x="351231" y="643420"/>
                    </a:lnTo>
                    <a:lnTo>
                      <a:pt x="352234" y="643064"/>
                    </a:lnTo>
                    <a:close/>
                  </a:path>
                  <a:path w="666114" h="824864">
                    <a:moveTo>
                      <a:pt x="352602" y="370522"/>
                    </a:moveTo>
                    <a:lnTo>
                      <a:pt x="352336" y="367030"/>
                    </a:lnTo>
                    <a:lnTo>
                      <a:pt x="352209" y="365760"/>
                    </a:lnTo>
                    <a:lnTo>
                      <a:pt x="351269" y="365760"/>
                    </a:lnTo>
                    <a:lnTo>
                      <a:pt x="352602" y="370522"/>
                    </a:lnTo>
                    <a:close/>
                  </a:path>
                  <a:path w="666114" h="824864">
                    <a:moveTo>
                      <a:pt x="352691" y="370840"/>
                    </a:moveTo>
                    <a:lnTo>
                      <a:pt x="352602" y="370522"/>
                    </a:lnTo>
                    <a:lnTo>
                      <a:pt x="352628" y="370840"/>
                    </a:lnTo>
                    <a:close/>
                  </a:path>
                  <a:path w="666114" h="824864">
                    <a:moveTo>
                      <a:pt x="354507" y="504634"/>
                    </a:moveTo>
                    <a:lnTo>
                      <a:pt x="353656" y="504634"/>
                    </a:lnTo>
                    <a:lnTo>
                      <a:pt x="354228" y="504863"/>
                    </a:lnTo>
                    <a:lnTo>
                      <a:pt x="354507" y="504634"/>
                    </a:lnTo>
                    <a:close/>
                  </a:path>
                  <a:path w="666114" h="824864">
                    <a:moveTo>
                      <a:pt x="354584" y="111175"/>
                    </a:moveTo>
                    <a:lnTo>
                      <a:pt x="354469" y="110769"/>
                    </a:lnTo>
                    <a:lnTo>
                      <a:pt x="354076" y="111760"/>
                    </a:lnTo>
                    <a:lnTo>
                      <a:pt x="354584" y="111175"/>
                    </a:lnTo>
                    <a:close/>
                  </a:path>
                  <a:path w="666114" h="824864">
                    <a:moveTo>
                      <a:pt x="355955" y="507174"/>
                    </a:moveTo>
                    <a:lnTo>
                      <a:pt x="354406" y="507174"/>
                    </a:lnTo>
                    <a:lnTo>
                      <a:pt x="355536" y="508444"/>
                    </a:lnTo>
                    <a:lnTo>
                      <a:pt x="355955" y="507174"/>
                    </a:lnTo>
                    <a:close/>
                  </a:path>
                  <a:path w="666114" h="824864">
                    <a:moveTo>
                      <a:pt x="356082" y="503364"/>
                    </a:moveTo>
                    <a:lnTo>
                      <a:pt x="354507" y="504634"/>
                    </a:lnTo>
                    <a:lnTo>
                      <a:pt x="355688" y="504634"/>
                    </a:lnTo>
                    <a:lnTo>
                      <a:pt x="356082" y="503364"/>
                    </a:lnTo>
                    <a:close/>
                  </a:path>
                  <a:path w="666114" h="824864">
                    <a:moveTo>
                      <a:pt x="356781" y="306451"/>
                    </a:moveTo>
                    <a:lnTo>
                      <a:pt x="356641" y="303530"/>
                    </a:lnTo>
                    <a:lnTo>
                      <a:pt x="356184" y="303530"/>
                    </a:lnTo>
                    <a:lnTo>
                      <a:pt x="356539" y="305714"/>
                    </a:lnTo>
                    <a:lnTo>
                      <a:pt x="356781" y="306451"/>
                    </a:lnTo>
                    <a:close/>
                  </a:path>
                  <a:path w="666114" h="824864">
                    <a:moveTo>
                      <a:pt x="356870" y="505904"/>
                    </a:moveTo>
                    <a:lnTo>
                      <a:pt x="354228" y="504863"/>
                    </a:lnTo>
                    <a:lnTo>
                      <a:pt x="352945" y="505904"/>
                    </a:lnTo>
                    <a:lnTo>
                      <a:pt x="353390" y="504634"/>
                    </a:lnTo>
                    <a:lnTo>
                      <a:pt x="352907" y="505904"/>
                    </a:lnTo>
                    <a:lnTo>
                      <a:pt x="350316" y="505904"/>
                    </a:lnTo>
                    <a:lnTo>
                      <a:pt x="349681" y="504634"/>
                    </a:lnTo>
                    <a:lnTo>
                      <a:pt x="348170" y="505904"/>
                    </a:lnTo>
                    <a:lnTo>
                      <a:pt x="347433" y="508444"/>
                    </a:lnTo>
                    <a:lnTo>
                      <a:pt x="343662" y="507174"/>
                    </a:lnTo>
                    <a:lnTo>
                      <a:pt x="342684" y="507174"/>
                    </a:lnTo>
                    <a:lnTo>
                      <a:pt x="342023" y="505904"/>
                    </a:lnTo>
                    <a:lnTo>
                      <a:pt x="345059" y="504634"/>
                    </a:lnTo>
                    <a:lnTo>
                      <a:pt x="344385" y="504634"/>
                    </a:lnTo>
                    <a:lnTo>
                      <a:pt x="341706" y="505904"/>
                    </a:lnTo>
                    <a:lnTo>
                      <a:pt x="340029" y="505904"/>
                    </a:lnTo>
                    <a:lnTo>
                      <a:pt x="340385" y="504634"/>
                    </a:lnTo>
                    <a:lnTo>
                      <a:pt x="337350" y="505904"/>
                    </a:lnTo>
                    <a:lnTo>
                      <a:pt x="337337" y="504863"/>
                    </a:lnTo>
                    <a:lnTo>
                      <a:pt x="334327" y="505904"/>
                    </a:lnTo>
                    <a:lnTo>
                      <a:pt x="333273" y="504634"/>
                    </a:lnTo>
                    <a:lnTo>
                      <a:pt x="330365" y="507174"/>
                    </a:lnTo>
                    <a:lnTo>
                      <a:pt x="328295" y="505904"/>
                    </a:lnTo>
                    <a:lnTo>
                      <a:pt x="327914" y="505904"/>
                    </a:lnTo>
                    <a:lnTo>
                      <a:pt x="328218" y="504634"/>
                    </a:lnTo>
                    <a:lnTo>
                      <a:pt x="321538" y="507174"/>
                    </a:lnTo>
                    <a:lnTo>
                      <a:pt x="320852" y="507174"/>
                    </a:lnTo>
                    <a:lnTo>
                      <a:pt x="323164" y="505904"/>
                    </a:lnTo>
                    <a:lnTo>
                      <a:pt x="320789" y="505904"/>
                    </a:lnTo>
                    <a:lnTo>
                      <a:pt x="320217" y="507174"/>
                    </a:lnTo>
                    <a:lnTo>
                      <a:pt x="318820" y="507174"/>
                    </a:lnTo>
                    <a:lnTo>
                      <a:pt x="314579" y="508444"/>
                    </a:lnTo>
                    <a:lnTo>
                      <a:pt x="314452" y="507174"/>
                    </a:lnTo>
                    <a:lnTo>
                      <a:pt x="312966" y="507580"/>
                    </a:lnTo>
                    <a:lnTo>
                      <a:pt x="312966" y="509714"/>
                    </a:lnTo>
                    <a:lnTo>
                      <a:pt x="311873" y="509714"/>
                    </a:lnTo>
                    <a:lnTo>
                      <a:pt x="309930" y="508533"/>
                    </a:lnTo>
                    <a:lnTo>
                      <a:pt x="312966" y="509714"/>
                    </a:lnTo>
                    <a:lnTo>
                      <a:pt x="312966" y="507580"/>
                    </a:lnTo>
                    <a:lnTo>
                      <a:pt x="309727" y="508444"/>
                    </a:lnTo>
                    <a:lnTo>
                      <a:pt x="305562" y="510984"/>
                    </a:lnTo>
                    <a:lnTo>
                      <a:pt x="305841" y="509714"/>
                    </a:lnTo>
                    <a:lnTo>
                      <a:pt x="306057" y="509714"/>
                    </a:lnTo>
                    <a:lnTo>
                      <a:pt x="307721" y="508444"/>
                    </a:lnTo>
                    <a:lnTo>
                      <a:pt x="299466" y="510984"/>
                    </a:lnTo>
                    <a:lnTo>
                      <a:pt x="292201" y="510984"/>
                    </a:lnTo>
                    <a:lnTo>
                      <a:pt x="285267" y="513524"/>
                    </a:lnTo>
                    <a:lnTo>
                      <a:pt x="278041" y="516064"/>
                    </a:lnTo>
                    <a:lnTo>
                      <a:pt x="276237" y="516064"/>
                    </a:lnTo>
                    <a:lnTo>
                      <a:pt x="278892" y="514794"/>
                    </a:lnTo>
                    <a:lnTo>
                      <a:pt x="279730" y="513524"/>
                    </a:lnTo>
                    <a:lnTo>
                      <a:pt x="276148" y="516064"/>
                    </a:lnTo>
                    <a:lnTo>
                      <a:pt x="272580" y="518604"/>
                    </a:lnTo>
                    <a:lnTo>
                      <a:pt x="268363" y="517334"/>
                    </a:lnTo>
                    <a:lnTo>
                      <a:pt x="262013" y="519874"/>
                    </a:lnTo>
                    <a:lnTo>
                      <a:pt x="262191" y="521144"/>
                    </a:lnTo>
                    <a:lnTo>
                      <a:pt x="254812" y="522414"/>
                    </a:lnTo>
                    <a:lnTo>
                      <a:pt x="232333" y="533844"/>
                    </a:lnTo>
                    <a:lnTo>
                      <a:pt x="233718" y="533844"/>
                    </a:lnTo>
                    <a:lnTo>
                      <a:pt x="232702" y="535114"/>
                    </a:lnTo>
                    <a:lnTo>
                      <a:pt x="230593" y="536384"/>
                    </a:lnTo>
                    <a:lnTo>
                      <a:pt x="229158" y="537654"/>
                    </a:lnTo>
                    <a:lnTo>
                      <a:pt x="228739" y="536384"/>
                    </a:lnTo>
                    <a:lnTo>
                      <a:pt x="189090" y="557974"/>
                    </a:lnTo>
                    <a:lnTo>
                      <a:pt x="175806" y="566864"/>
                    </a:lnTo>
                    <a:lnTo>
                      <a:pt x="162179" y="575843"/>
                    </a:lnTo>
                    <a:lnTo>
                      <a:pt x="149059" y="585914"/>
                    </a:lnTo>
                    <a:lnTo>
                      <a:pt x="136563" y="594804"/>
                    </a:lnTo>
                    <a:lnTo>
                      <a:pt x="139026" y="593534"/>
                    </a:lnTo>
                    <a:lnTo>
                      <a:pt x="139014" y="596074"/>
                    </a:lnTo>
                    <a:lnTo>
                      <a:pt x="136906" y="597344"/>
                    </a:lnTo>
                    <a:lnTo>
                      <a:pt x="129959" y="598614"/>
                    </a:lnTo>
                    <a:lnTo>
                      <a:pt x="128511" y="603694"/>
                    </a:lnTo>
                    <a:lnTo>
                      <a:pt x="122123" y="607504"/>
                    </a:lnTo>
                    <a:lnTo>
                      <a:pt x="108839" y="617664"/>
                    </a:lnTo>
                    <a:lnTo>
                      <a:pt x="102565" y="624014"/>
                    </a:lnTo>
                    <a:lnTo>
                      <a:pt x="96951" y="630364"/>
                    </a:lnTo>
                    <a:lnTo>
                      <a:pt x="96240" y="629094"/>
                    </a:lnTo>
                    <a:lnTo>
                      <a:pt x="94780" y="630364"/>
                    </a:lnTo>
                    <a:lnTo>
                      <a:pt x="93624" y="631634"/>
                    </a:lnTo>
                    <a:lnTo>
                      <a:pt x="93497" y="631634"/>
                    </a:lnTo>
                    <a:lnTo>
                      <a:pt x="90284" y="634174"/>
                    </a:lnTo>
                    <a:lnTo>
                      <a:pt x="87210" y="639254"/>
                    </a:lnTo>
                    <a:lnTo>
                      <a:pt x="85217" y="640524"/>
                    </a:lnTo>
                    <a:lnTo>
                      <a:pt x="85750" y="640524"/>
                    </a:lnTo>
                    <a:lnTo>
                      <a:pt x="84023" y="643064"/>
                    </a:lnTo>
                    <a:lnTo>
                      <a:pt x="84328" y="641794"/>
                    </a:lnTo>
                    <a:lnTo>
                      <a:pt x="82867" y="643064"/>
                    </a:lnTo>
                    <a:lnTo>
                      <a:pt x="82600" y="643064"/>
                    </a:lnTo>
                    <a:lnTo>
                      <a:pt x="81114" y="645604"/>
                    </a:lnTo>
                    <a:lnTo>
                      <a:pt x="80175" y="644334"/>
                    </a:lnTo>
                    <a:lnTo>
                      <a:pt x="76174" y="650684"/>
                    </a:lnTo>
                    <a:lnTo>
                      <a:pt x="74282" y="651954"/>
                    </a:lnTo>
                    <a:lnTo>
                      <a:pt x="72301" y="654494"/>
                    </a:lnTo>
                    <a:lnTo>
                      <a:pt x="68465" y="658304"/>
                    </a:lnTo>
                    <a:lnTo>
                      <a:pt x="65024" y="662114"/>
                    </a:lnTo>
                    <a:lnTo>
                      <a:pt x="63817" y="662114"/>
                    </a:lnTo>
                    <a:lnTo>
                      <a:pt x="59855" y="667194"/>
                    </a:lnTo>
                    <a:lnTo>
                      <a:pt x="57010" y="669734"/>
                    </a:lnTo>
                    <a:lnTo>
                      <a:pt x="53086" y="673544"/>
                    </a:lnTo>
                    <a:lnTo>
                      <a:pt x="44221" y="684974"/>
                    </a:lnTo>
                    <a:lnTo>
                      <a:pt x="39598" y="691324"/>
                    </a:lnTo>
                    <a:lnTo>
                      <a:pt x="40525" y="691324"/>
                    </a:lnTo>
                    <a:lnTo>
                      <a:pt x="39814" y="692594"/>
                    </a:lnTo>
                    <a:lnTo>
                      <a:pt x="68414" y="692594"/>
                    </a:lnTo>
                    <a:lnTo>
                      <a:pt x="69697" y="691324"/>
                    </a:lnTo>
                    <a:lnTo>
                      <a:pt x="76441" y="683704"/>
                    </a:lnTo>
                    <a:lnTo>
                      <a:pt x="79756" y="679894"/>
                    </a:lnTo>
                    <a:lnTo>
                      <a:pt x="83642" y="673544"/>
                    </a:lnTo>
                    <a:lnTo>
                      <a:pt x="88315" y="669734"/>
                    </a:lnTo>
                    <a:lnTo>
                      <a:pt x="87985" y="671004"/>
                    </a:lnTo>
                    <a:lnTo>
                      <a:pt x="89166" y="669734"/>
                    </a:lnTo>
                    <a:lnTo>
                      <a:pt x="90335" y="668464"/>
                    </a:lnTo>
                    <a:lnTo>
                      <a:pt x="92697" y="665924"/>
                    </a:lnTo>
                    <a:lnTo>
                      <a:pt x="90081" y="667702"/>
                    </a:lnTo>
                    <a:lnTo>
                      <a:pt x="90284" y="667194"/>
                    </a:lnTo>
                    <a:lnTo>
                      <a:pt x="91224" y="665924"/>
                    </a:lnTo>
                    <a:lnTo>
                      <a:pt x="96443" y="660844"/>
                    </a:lnTo>
                    <a:lnTo>
                      <a:pt x="103771" y="655764"/>
                    </a:lnTo>
                    <a:lnTo>
                      <a:pt x="109334" y="649414"/>
                    </a:lnTo>
                    <a:lnTo>
                      <a:pt x="111328" y="645604"/>
                    </a:lnTo>
                    <a:lnTo>
                      <a:pt x="112001" y="644334"/>
                    </a:lnTo>
                    <a:lnTo>
                      <a:pt x="113118" y="648144"/>
                    </a:lnTo>
                    <a:lnTo>
                      <a:pt x="115366" y="644334"/>
                    </a:lnTo>
                    <a:lnTo>
                      <a:pt x="116116" y="643064"/>
                    </a:lnTo>
                    <a:lnTo>
                      <a:pt x="115925" y="644182"/>
                    </a:lnTo>
                    <a:lnTo>
                      <a:pt x="121691" y="637984"/>
                    </a:lnTo>
                    <a:lnTo>
                      <a:pt x="125222" y="632904"/>
                    </a:lnTo>
                    <a:lnTo>
                      <a:pt x="125996" y="635444"/>
                    </a:lnTo>
                    <a:lnTo>
                      <a:pt x="126974" y="632904"/>
                    </a:lnTo>
                    <a:lnTo>
                      <a:pt x="127965" y="630364"/>
                    </a:lnTo>
                    <a:lnTo>
                      <a:pt x="128257" y="631634"/>
                    </a:lnTo>
                    <a:lnTo>
                      <a:pt x="128092" y="630364"/>
                    </a:lnTo>
                    <a:lnTo>
                      <a:pt x="129336" y="630364"/>
                    </a:lnTo>
                    <a:lnTo>
                      <a:pt x="131787" y="629094"/>
                    </a:lnTo>
                    <a:lnTo>
                      <a:pt x="133121" y="626554"/>
                    </a:lnTo>
                    <a:lnTo>
                      <a:pt x="133807" y="627824"/>
                    </a:lnTo>
                    <a:lnTo>
                      <a:pt x="135115" y="626554"/>
                    </a:lnTo>
                    <a:lnTo>
                      <a:pt x="136423" y="625284"/>
                    </a:lnTo>
                    <a:lnTo>
                      <a:pt x="141541" y="620204"/>
                    </a:lnTo>
                    <a:lnTo>
                      <a:pt x="143941" y="620204"/>
                    </a:lnTo>
                    <a:lnTo>
                      <a:pt x="148958" y="615124"/>
                    </a:lnTo>
                    <a:lnTo>
                      <a:pt x="155219" y="610044"/>
                    </a:lnTo>
                    <a:lnTo>
                      <a:pt x="162013" y="604964"/>
                    </a:lnTo>
                    <a:lnTo>
                      <a:pt x="168656" y="599884"/>
                    </a:lnTo>
                    <a:lnTo>
                      <a:pt x="169443" y="598614"/>
                    </a:lnTo>
                    <a:lnTo>
                      <a:pt x="173748" y="596074"/>
                    </a:lnTo>
                    <a:lnTo>
                      <a:pt x="176364" y="594804"/>
                    </a:lnTo>
                    <a:lnTo>
                      <a:pt x="178155" y="593534"/>
                    </a:lnTo>
                    <a:lnTo>
                      <a:pt x="179552" y="590994"/>
                    </a:lnTo>
                    <a:lnTo>
                      <a:pt x="181749" y="589724"/>
                    </a:lnTo>
                    <a:lnTo>
                      <a:pt x="181775" y="590854"/>
                    </a:lnTo>
                    <a:lnTo>
                      <a:pt x="182626" y="589724"/>
                    </a:lnTo>
                    <a:lnTo>
                      <a:pt x="183578" y="588454"/>
                    </a:lnTo>
                    <a:lnTo>
                      <a:pt x="185762" y="588454"/>
                    </a:lnTo>
                    <a:lnTo>
                      <a:pt x="187159" y="585914"/>
                    </a:lnTo>
                    <a:lnTo>
                      <a:pt x="189407" y="584644"/>
                    </a:lnTo>
                    <a:lnTo>
                      <a:pt x="191185" y="583717"/>
                    </a:lnTo>
                    <a:lnTo>
                      <a:pt x="191008" y="583374"/>
                    </a:lnTo>
                    <a:lnTo>
                      <a:pt x="196532" y="582104"/>
                    </a:lnTo>
                    <a:lnTo>
                      <a:pt x="213842" y="570674"/>
                    </a:lnTo>
                    <a:lnTo>
                      <a:pt x="226212" y="563054"/>
                    </a:lnTo>
                    <a:lnTo>
                      <a:pt x="239585" y="556704"/>
                    </a:lnTo>
                    <a:lnTo>
                      <a:pt x="259892" y="546544"/>
                    </a:lnTo>
                    <a:lnTo>
                      <a:pt x="278206" y="537654"/>
                    </a:lnTo>
                    <a:lnTo>
                      <a:pt x="299110" y="527494"/>
                    </a:lnTo>
                    <a:lnTo>
                      <a:pt x="311594" y="523684"/>
                    </a:lnTo>
                    <a:lnTo>
                      <a:pt x="323202" y="518604"/>
                    </a:lnTo>
                    <a:lnTo>
                      <a:pt x="333590" y="516064"/>
                    </a:lnTo>
                    <a:lnTo>
                      <a:pt x="342417" y="512254"/>
                    </a:lnTo>
                    <a:lnTo>
                      <a:pt x="349338" y="509714"/>
                    </a:lnTo>
                    <a:lnTo>
                      <a:pt x="350342" y="509714"/>
                    </a:lnTo>
                    <a:lnTo>
                      <a:pt x="353288" y="508444"/>
                    </a:lnTo>
                    <a:lnTo>
                      <a:pt x="352082" y="507174"/>
                    </a:lnTo>
                    <a:lnTo>
                      <a:pt x="352729" y="507174"/>
                    </a:lnTo>
                    <a:lnTo>
                      <a:pt x="356870" y="505904"/>
                    </a:lnTo>
                    <a:close/>
                  </a:path>
                  <a:path w="666114" h="824864">
                    <a:moveTo>
                      <a:pt x="356971" y="303530"/>
                    </a:moveTo>
                    <a:lnTo>
                      <a:pt x="356476" y="299720"/>
                    </a:lnTo>
                    <a:lnTo>
                      <a:pt x="356641" y="303530"/>
                    </a:lnTo>
                    <a:lnTo>
                      <a:pt x="356971" y="303530"/>
                    </a:lnTo>
                    <a:close/>
                  </a:path>
                  <a:path w="666114" h="824864">
                    <a:moveTo>
                      <a:pt x="357695" y="636041"/>
                    </a:moveTo>
                    <a:lnTo>
                      <a:pt x="357555" y="635444"/>
                    </a:lnTo>
                    <a:lnTo>
                      <a:pt x="356336" y="636714"/>
                    </a:lnTo>
                    <a:lnTo>
                      <a:pt x="355688" y="637984"/>
                    </a:lnTo>
                    <a:lnTo>
                      <a:pt x="357695" y="636041"/>
                    </a:lnTo>
                    <a:close/>
                  </a:path>
                  <a:path w="666114" h="824864">
                    <a:moveTo>
                      <a:pt x="358140" y="623849"/>
                    </a:moveTo>
                    <a:lnTo>
                      <a:pt x="357212" y="625284"/>
                    </a:lnTo>
                    <a:lnTo>
                      <a:pt x="358051" y="624395"/>
                    </a:lnTo>
                    <a:lnTo>
                      <a:pt x="358140" y="623849"/>
                    </a:lnTo>
                    <a:close/>
                  </a:path>
                  <a:path w="666114" h="824864">
                    <a:moveTo>
                      <a:pt x="358317" y="635444"/>
                    </a:moveTo>
                    <a:lnTo>
                      <a:pt x="357695" y="636041"/>
                    </a:lnTo>
                    <a:lnTo>
                      <a:pt x="357847" y="636714"/>
                    </a:lnTo>
                    <a:lnTo>
                      <a:pt x="358317" y="635444"/>
                    </a:lnTo>
                    <a:close/>
                  </a:path>
                  <a:path w="666114" h="824864">
                    <a:moveTo>
                      <a:pt x="359676" y="621474"/>
                    </a:moveTo>
                    <a:lnTo>
                      <a:pt x="357606" y="622744"/>
                    </a:lnTo>
                    <a:lnTo>
                      <a:pt x="358140" y="623849"/>
                    </a:lnTo>
                    <a:lnTo>
                      <a:pt x="359676" y="621474"/>
                    </a:lnTo>
                    <a:close/>
                  </a:path>
                  <a:path w="666114" h="824864">
                    <a:moveTo>
                      <a:pt x="361467" y="632904"/>
                    </a:moveTo>
                    <a:lnTo>
                      <a:pt x="361315" y="631634"/>
                    </a:lnTo>
                    <a:lnTo>
                      <a:pt x="359067" y="634174"/>
                    </a:lnTo>
                    <a:lnTo>
                      <a:pt x="359359" y="634174"/>
                    </a:lnTo>
                    <a:lnTo>
                      <a:pt x="361467" y="632904"/>
                    </a:lnTo>
                    <a:close/>
                  </a:path>
                  <a:path w="666114" h="824864">
                    <a:moveTo>
                      <a:pt x="362572" y="629932"/>
                    </a:moveTo>
                    <a:lnTo>
                      <a:pt x="362508" y="629691"/>
                    </a:lnTo>
                    <a:lnTo>
                      <a:pt x="362064" y="630364"/>
                    </a:lnTo>
                    <a:lnTo>
                      <a:pt x="362572" y="629932"/>
                    </a:lnTo>
                    <a:close/>
                  </a:path>
                  <a:path w="666114" h="824864">
                    <a:moveTo>
                      <a:pt x="362991" y="396900"/>
                    </a:moveTo>
                    <a:lnTo>
                      <a:pt x="362724" y="396214"/>
                    </a:lnTo>
                    <a:lnTo>
                      <a:pt x="362432" y="395541"/>
                    </a:lnTo>
                    <a:lnTo>
                      <a:pt x="362051" y="395020"/>
                    </a:lnTo>
                    <a:lnTo>
                      <a:pt x="362432" y="396087"/>
                    </a:lnTo>
                    <a:lnTo>
                      <a:pt x="362737" y="396582"/>
                    </a:lnTo>
                    <a:lnTo>
                      <a:pt x="362991" y="396900"/>
                    </a:lnTo>
                    <a:close/>
                  </a:path>
                  <a:path w="666114" h="824864">
                    <a:moveTo>
                      <a:pt x="363880" y="631634"/>
                    </a:moveTo>
                    <a:lnTo>
                      <a:pt x="363740" y="631634"/>
                    </a:lnTo>
                    <a:lnTo>
                      <a:pt x="362686" y="632904"/>
                    </a:lnTo>
                    <a:lnTo>
                      <a:pt x="363880" y="631634"/>
                    </a:lnTo>
                    <a:close/>
                  </a:path>
                  <a:path w="666114" h="824864">
                    <a:moveTo>
                      <a:pt x="364426" y="405130"/>
                    </a:moveTo>
                    <a:lnTo>
                      <a:pt x="364388" y="404253"/>
                    </a:lnTo>
                    <a:lnTo>
                      <a:pt x="363156" y="401320"/>
                    </a:lnTo>
                    <a:lnTo>
                      <a:pt x="364312" y="405003"/>
                    </a:lnTo>
                    <a:lnTo>
                      <a:pt x="364426" y="405130"/>
                    </a:lnTo>
                    <a:close/>
                  </a:path>
                  <a:path w="666114" h="824864">
                    <a:moveTo>
                      <a:pt x="365544" y="408940"/>
                    </a:moveTo>
                    <a:lnTo>
                      <a:pt x="364312" y="405003"/>
                    </a:lnTo>
                    <a:lnTo>
                      <a:pt x="363194" y="403860"/>
                    </a:lnTo>
                    <a:lnTo>
                      <a:pt x="365544" y="408940"/>
                    </a:lnTo>
                    <a:close/>
                  </a:path>
                  <a:path w="666114" h="824864">
                    <a:moveTo>
                      <a:pt x="367207" y="627824"/>
                    </a:moveTo>
                    <a:lnTo>
                      <a:pt x="364934" y="629094"/>
                    </a:lnTo>
                    <a:lnTo>
                      <a:pt x="366293" y="626554"/>
                    </a:lnTo>
                    <a:lnTo>
                      <a:pt x="365074" y="627824"/>
                    </a:lnTo>
                    <a:lnTo>
                      <a:pt x="362572" y="629932"/>
                    </a:lnTo>
                    <a:lnTo>
                      <a:pt x="362673" y="630364"/>
                    </a:lnTo>
                    <a:lnTo>
                      <a:pt x="362521" y="631634"/>
                    </a:lnTo>
                    <a:lnTo>
                      <a:pt x="363740" y="631634"/>
                    </a:lnTo>
                    <a:lnTo>
                      <a:pt x="366052" y="629094"/>
                    </a:lnTo>
                    <a:lnTo>
                      <a:pt x="367207" y="627824"/>
                    </a:lnTo>
                    <a:close/>
                  </a:path>
                  <a:path w="666114" h="824864">
                    <a:moveTo>
                      <a:pt x="368058" y="362051"/>
                    </a:moveTo>
                    <a:lnTo>
                      <a:pt x="367779" y="361645"/>
                    </a:lnTo>
                    <a:lnTo>
                      <a:pt x="367512" y="360908"/>
                    </a:lnTo>
                    <a:lnTo>
                      <a:pt x="367271" y="360184"/>
                    </a:lnTo>
                    <a:lnTo>
                      <a:pt x="367487" y="361124"/>
                    </a:lnTo>
                    <a:lnTo>
                      <a:pt x="367715" y="361861"/>
                    </a:lnTo>
                    <a:lnTo>
                      <a:pt x="368058" y="362051"/>
                    </a:lnTo>
                    <a:close/>
                  </a:path>
                  <a:path w="666114" h="824864">
                    <a:moveTo>
                      <a:pt x="370713" y="372440"/>
                    </a:moveTo>
                    <a:lnTo>
                      <a:pt x="370281" y="371373"/>
                    </a:lnTo>
                    <a:lnTo>
                      <a:pt x="370344" y="371716"/>
                    </a:lnTo>
                    <a:lnTo>
                      <a:pt x="370471" y="372465"/>
                    </a:lnTo>
                    <a:lnTo>
                      <a:pt x="370636" y="372541"/>
                    </a:lnTo>
                    <a:close/>
                  </a:path>
                  <a:path w="666114" h="824864">
                    <a:moveTo>
                      <a:pt x="373621" y="425450"/>
                    </a:moveTo>
                    <a:lnTo>
                      <a:pt x="372643" y="421640"/>
                    </a:lnTo>
                    <a:lnTo>
                      <a:pt x="372325" y="420370"/>
                    </a:lnTo>
                    <a:lnTo>
                      <a:pt x="371805" y="420370"/>
                    </a:lnTo>
                    <a:lnTo>
                      <a:pt x="371919" y="421640"/>
                    </a:lnTo>
                    <a:lnTo>
                      <a:pt x="370700" y="419100"/>
                    </a:lnTo>
                    <a:lnTo>
                      <a:pt x="371271" y="421640"/>
                    </a:lnTo>
                    <a:lnTo>
                      <a:pt x="372503" y="424180"/>
                    </a:lnTo>
                    <a:lnTo>
                      <a:pt x="373621" y="425450"/>
                    </a:lnTo>
                    <a:close/>
                  </a:path>
                  <a:path w="666114" h="824864">
                    <a:moveTo>
                      <a:pt x="375437" y="388785"/>
                    </a:moveTo>
                    <a:lnTo>
                      <a:pt x="374840" y="387350"/>
                    </a:lnTo>
                    <a:lnTo>
                      <a:pt x="374942" y="387794"/>
                    </a:lnTo>
                    <a:lnTo>
                      <a:pt x="375437" y="388785"/>
                    </a:lnTo>
                    <a:close/>
                  </a:path>
                  <a:path w="666114" h="824864">
                    <a:moveTo>
                      <a:pt x="377278" y="392430"/>
                    </a:moveTo>
                    <a:lnTo>
                      <a:pt x="375437" y="388785"/>
                    </a:lnTo>
                    <a:lnTo>
                      <a:pt x="376428" y="391160"/>
                    </a:lnTo>
                    <a:lnTo>
                      <a:pt x="377278" y="392430"/>
                    </a:lnTo>
                    <a:close/>
                  </a:path>
                  <a:path w="666114" h="824864">
                    <a:moveTo>
                      <a:pt x="380111" y="398780"/>
                    </a:moveTo>
                    <a:lnTo>
                      <a:pt x="378371" y="395287"/>
                    </a:lnTo>
                    <a:lnTo>
                      <a:pt x="380009" y="400050"/>
                    </a:lnTo>
                    <a:lnTo>
                      <a:pt x="380111" y="398780"/>
                    </a:lnTo>
                    <a:close/>
                  </a:path>
                  <a:path w="666114" h="824864">
                    <a:moveTo>
                      <a:pt x="381152" y="607504"/>
                    </a:moveTo>
                    <a:lnTo>
                      <a:pt x="378066" y="607504"/>
                    </a:lnTo>
                    <a:lnTo>
                      <a:pt x="378066" y="609739"/>
                    </a:lnTo>
                    <a:lnTo>
                      <a:pt x="376796" y="611314"/>
                    </a:lnTo>
                    <a:lnTo>
                      <a:pt x="377253" y="610044"/>
                    </a:lnTo>
                    <a:lnTo>
                      <a:pt x="378066" y="609739"/>
                    </a:lnTo>
                    <a:lnTo>
                      <a:pt x="378066" y="607504"/>
                    </a:lnTo>
                    <a:lnTo>
                      <a:pt x="371348" y="607504"/>
                    </a:lnTo>
                    <a:lnTo>
                      <a:pt x="371182" y="607504"/>
                    </a:lnTo>
                    <a:lnTo>
                      <a:pt x="371055" y="607504"/>
                    </a:lnTo>
                    <a:lnTo>
                      <a:pt x="368909" y="615124"/>
                    </a:lnTo>
                    <a:lnTo>
                      <a:pt x="367665" y="612584"/>
                    </a:lnTo>
                    <a:lnTo>
                      <a:pt x="365620" y="616394"/>
                    </a:lnTo>
                    <a:lnTo>
                      <a:pt x="364312" y="617664"/>
                    </a:lnTo>
                    <a:lnTo>
                      <a:pt x="361353" y="622744"/>
                    </a:lnTo>
                    <a:lnTo>
                      <a:pt x="363194" y="618934"/>
                    </a:lnTo>
                    <a:lnTo>
                      <a:pt x="358051" y="624395"/>
                    </a:lnTo>
                    <a:lnTo>
                      <a:pt x="357047" y="626554"/>
                    </a:lnTo>
                    <a:lnTo>
                      <a:pt x="355422" y="627824"/>
                    </a:lnTo>
                    <a:lnTo>
                      <a:pt x="355117" y="626605"/>
                    </a:lnTo>
                    <a:lnTo>
                      <a:pt x="355117" y="636714"/>
                    </a:lnTo>
                    <a:lnTo>
                      <a:pt x="354190" y="638568"/>
                    </a:lnTo>
                    <a:lnTo>
                      <a:pt x="352958" y="639254"/>
                    </a:lnTo>
                    <a:lnTo>
                      <a:pt x="352958" y="637984"/>
                    </a:lnTo>
                    <a:lnTo>
                      <a:pt x="354520" y="636714"/>
                    </a:lnTo>
                    <a:lnTo>
                      <a:pt x="355117" y="636714"/>
                    </a:lnTo>
                    <a:lnTo>
                      <a:pt x="355117" y="626605"/>
                    </a:lnTo>
                    <a:lnTo>
                      <a:pt x="356108" y="624014"/>
                    </a:lnTo>
                    <a:lnTo>
                      <a:pt x="354939" y="626554"/>
                    </a:lnTo>
                    <a:lnTo>
                      <a:pt x="354799" y="626554"/>
                    </a:lnTo>
                    <a:lnTo>
                      <a:pt x="353923" y="627824"/>
                    </a:lnTo>
                    <a:lnTo>
                      <a:pt x="352005" y="629094"/>
                    </a:lnTo>
                    <a:lnTo>
                      <a:pt x="352729" y="627824"/>
                    </a:lnTo>
                    <a:lnTo>
                      <a:pt x="351116" y="629094"/>
                    </a:lnTo>
                    <a:lnTo>
                      <a:pt x="351561" y="630364"/>
                    </a:lnTo>
                    <a:lnTo>
                      <a:pt x="350050" y="631634"/>
                    </a:lnTo>
                    <a:lnTo>
                      <a:pt x="350799" y="631634"/>
                    </a:lnTo>
                    <a:lnTo>
                      <a:pt x="350037" y="632904"/>
                    </a:lnTo>
                    <a:lnTo>
                      <a:pt x="348970" y="634174"/>
                    </a:lnTo>
                    <a:lnTo>
                      <a:pt x="348818" y="634174"/>
                    </a:lnTo>
                    <a:lnTo>
                      <a:pt x="347599" y="635444"/>
                    </a:lnTo>
                    <a:lnTo>
                      <a:pt x="348488" y="632904"/>
                    </a:lnTo>
                    <a:lnTo>
                      <a:pt x="346176" y="636714"/>
                    </a:lnTo>
                    <a:lnTo>
                      <a:pt x="346252" y="635444"/>
                    </a:lnTo>
                    <a:lnTo>
                      <a:pt x="345033" y="636714"/>
                    </a:lnTo>
                    <a:lnTo>
                      <a:pt x="343039" y="639254"/>
                    </a:lnTo>
                    <a:lnTo>
                      <a:pt x="343941" y="639254"/>
                    </a:lnTo>
                    <a:lnTo>
                      <a:pt x="341579" y="643064"/>
                    </a:lnTo>
                    <a:lnTo>
                      <a:pt x="343065" y="639254"/>
                    </a:lnTo>
                    <a:lnTo>
                      <a:pt x="340715" y="641794"/>
                    </a:lnTo>
                    <a:lnTo>
                      <a:pt x="341452" y="641794"/>
                    </a:lnTo>
                    <a:lnTo>
                      <a:pt x="337134" y="644334"/>
                    </a:lnTo>
                    <a:lnTo>
                      <a:pt x="336372" y="648144"/>
                    </a:lnTo>
                    <a:lnTo>
                      <a:pt x="333260" y="650684"/>
                    </a:lnTo>
                    <a:lnTo>
                      <a:pt x="334556" y="648144"/>
                    </a:lnTo>
                    <a:lnTo>
                      <a:pt x="333654" y="648144"/>
                    </a:lnTo>
                    <a:lnTo>
                      <a:pt x="331724" y="650684"/>
                    </a:lnTo>
                    <a:lnTo>
                      <a:pt x="327990" y="654494"/>
                    </a:lnTo>
                    <a:lnTo>
                      <a:pt x="326440" y="657034"/>
                    </a:lnTo>
                    <a:lnTo>
                      <a:pt x="324370" y="657034"/>
                    </a:lnTo>
                    <a:lnTo>
                      <a:pt x="321640" y="659574"/>
                    </a:lnTo>
                    <a:lnTo>
                      <a:pt x="319963" y="660844"/>
                    </a:lnTo>
                    <a:lnTo>
                      <a:pt x="319786" y="660844"/>
                    </a:lnTo>
                    <a:lnTo>
                      <a:pt x="319697" y="662114"/>
                    </a:lnTo>
                    <a:lnTo>
                      <a:pt x="317715" y="663384"/>
                    </a:lnTo>
                    <a:lnTo>
                      <a:pt x="315048" y="667194"/>
                    </a:lnTo>
                    <a:lnTo>
                      <a:pt x="314452" y="667194"/>
                    </a:lnTo>
                    <a:lnTo>
                      <a:pt x="312788" y="668464"/>
                    </a:lnTo>
                    <a:lnTo>
                      <a:pt x="312242" y="669734"/>
                    </a:lnTo>
                    <a:lnTo>
                      <a:pt x="312508" y="669734"/>
                    </a:lnTo>
                    <a:lnTo>
                      <a:pt x="308241" y="671004"/>
                    </a:lnTo>
                    <a:lnTo>
                      <a:pt x="308063" y="674814"/>
                    </a:lnTo>
                    <a:lnTo>
                      <a:pt x="303936" y="677354"/>
                    </a:lnTo>
                    <a:lnTo>
                      <a:pt x="304317" y="676084"/>
                    </a:lnTo>
                    <a:lnTo>
                      <a:pt x="303237" y="677354"/>
                    </a:lnTo>
                    <a:lnTo>
                      <a:pt x="302920" y="676084"/>
                    </a:lnTo>
                    <a:lnTo>
                      <a:pt x="296748" y="682434"/>
                    </a:lnTo>
                    <a:lnTo>
                      <a:pt x="298361" y="681164"/>
                    </a:lnTo>
                    <a:lnTo>
                      <a:pt x="297129" y="682434"/>
                    </a:lnTo>
                    <a:lnTo>
                      <a:pt x="296773" y="683704"/>
                    </a:lnTo>
                    <a:lnTo>
                      <a:pt x="294970" y="684974"/>
                    </a:lnTo>
                    <a:lnTo>
                      <a:pt x="296621" y="681164"/>
                    </a:lnTo>
                    <a:lnTo>
                      <a:pt x="292900" y="686244"/>
                    </a:lnTo>
                    <a:lnTo>
                      <a:pt x="291934" y="686244"/>
                    </a:lnTo>
                    <a:lnTo>
                      <a:pt x="289788" y="688784"/>
                    </a:lnTo>
                    <a:lnTo>
                      <a:pt x="290068" y="688784"/>
                    </a:lnTo>
                    <a:lnTo>
                      <a:pt x="289382" y="690054"/>
                    </a:lnTo>
                    <a:lnTo>
                      <a:pt x="288315" y="690054"/>
                    </a:lnTo>
                    <a:lnTo>
                      <a:pt x="287020" y="691324"/>
                    </a:lnTo>
                    <a:lnTo>
                      <a:pt x="287756" y="690054"/>
                    </a:lnTo>
                    <a:lnTo>
                      <a:pt x="286918" y="691324"/>
                    </a:lnTo>
                    <a:lnTo>
                      <a:pt x="286080" y="692594"/>
                    </a:lnTo>
                    <a:lnTo>
                      <a:pt x="283006" y="693864"/>
                    </a:lnTo>
                    <a:lnTo>
                      <a:pt x="282384" y="695134"/>
                    </a:lnTo>
                    <a:lnTo>
                      <a:pt x="281178" y="695134"/>
                    </a:lnTo>
                    <a:lnTo>
                      <a:pt x="281584" y="693864"/>
                    </a:lnTo>
                    <a:lnTo>
                      <a:pt x="278028" y="697674"/>
                    </a:lnTo>
                    <a:lnTo>
                      <a:pt x="279717" y="696404"/>
                    </a:lnTo>
                    <a:lnTo>
                      <a:pt x="276085" y="700214"/>
                    </a:lnTo>
                    <a:lnTo>
                      <a:pt x="275869" y="698944"/>
                    </a:lnTo>
                    <a:lnTo>
                      <a:pt x="274815" y="700214"/>
                    </a:lnTo>
                    <a:lnTo>
                      <a:pt x="272199" y="701484"/>
                    </a:lnTo>
                    <a:lnTo>
                      <a:pt x="273291" y="701484"/>
                    </a:lnTo>
                    <a:lnTo>
                      <a:pt x="272008" y="702754"/>
                    </a:lnTo>
                    <a:lnTo>
                      <a:pt x="271373" y="704024"/>
                    </a:lnTo>
                    <a:lnTo>
                      <a:pt x="269849" y="704024"/>
                    </a:lnTo>
                    <a:lnTo>
                      <a:pt x="266306" y="706564"/>
                    </a:lnTo>
                    <a:lnTo>
                      <a:pt x="264807" y="706564"/>
                    </a:lnTo>
                    <a:lnTo>
                      <a:pt x="261721" y="709104"/>
                    </a:lnTo>
                    <a:lnTo>
                      <a:pt x="261620" y="709523"/>
                    </a:lnTo>
                    <a:lnTo>
                      <a:pt x="259321" y="711644"/>
                    </a:lnTo>
                    <a:lnTo>
                      <a:pt x="258775" y="710374"/>
                    </a:lnTo>
                    <a:lnTo>
                      <a:pt x="256159" y="712914"/>
                    </a:lnTo>
                    <a:lnTo>
                      <a:pt x="255701" y="712914"/>
                    </a:lnTo>
                    <a:lnTo>
                      <a:pt x="254419" y="714184"/>
                    </a:lnTo>
                    <a:lnTo>
                      <a:pt x="253987" y="714184"/>
                    </a:lnTo>
                    <a:lnTo>
                      <a:pt x="253530" y="715454"/>
                    </a:lnTo>
                    <a:lnTo>
                      <a:pt x="252018" y="715454"/>
                    </a:lnTo>
                    <a:lnTo>
                      <a:pt x="251675" y="716724"/>
                    </a:lnTo>
                    <a:lnTo>
                      <a:pt x="248932" y="716724"/>
                    </a:lnTo>
                    <a:lnTo>
                      <a:pt x="247332" y="719264"/>
                    </a:lnTo>
                    <a:lnTo>
                      <a:pt x="245986" y="719264"/>
                    </a:lnTo>
                    <a:lnTo>
                      <a:pt x="245986" y="735774"/>
                    </a:lnTo>
                    <a:lnTo>
                      <a:pt x="245427" y="737044"/>
                    </a:lnTo>
                    <a:lnTo>
                      <a:pt x="244729" y="737044"/>
                    </a:lnTo>
                    <a:lnTo>
                      <a:pt x="243179" y="737044"/>
                    </a:lnTo>
                    <a:lnTo>
                      <a:pt x="245986" y="735774"/>
                    </a:lnTo>
                    <a:lnTo>
                      <a:pt x="245986" y="719264"/>
                    </a:lnTo>
                    <a:lnTo>
                      <a:pt x="244259" y="719264"/>
                    </a:lnTo>
                    <a:lnTo>
                      <a:pt x="245338" y="720534"/>
                    </a:lnTo>
                    <a:lnTo>
                      <a:pt x="240868" y="726884"/>
                    </a:lnTo>
                    <a:lnTo>
                      <a:pt x="231305" y="729424"/>
                    </a:lnTo>
                    <a:lnTo>
                      <a:pt x="224675" y="734504"/>
                    </a:lnTo>
                    <a:lnTo>
                      <a:pt x="224294" y="733234"/>
                    </a:lnTo>
                    <a:lnTo>
                      <a:pt x="221919" y="735774"/>
                    </a:lnTo>
                    <a:lnTo>
                      <a:pt x="219925" y="737044"/>
                    </a:lnTo>
                    <a:lnTo>
                      <a:pt x="221107" y="737044"/>
                    </a:lnTo>
                    <a:lnTo>
                      <a:pt x="217551" y="739584"/>
                    </a:lnTo>
                    <a:lnTo>
                      <a:pt x="215506" y="740752"/>
                    </a:lnTo>
                    <a:lnTo>
                      <a:pt x="214795" y="741311"/>
                    </a:lnTo>
                    <a:lnTo>
                      <a:pt x="214795" y="759904"/>
                    </a:lnTo>
                    <a:lnTo>
                      <a:pt x="213753" y="760437"/>
                    </a:lnTo>
                    <a:lnTo>
                      <a:pt x="213855" y="760603"/>
                    </a:lnTo>
                    <a:lnTo>
                      <a:pt x="213918" y="760844"/>
                    </a:lnTo>
                    <a:lnTo>
                      <a:pt x="213702" y="761085"/>
                    </a:lnTo>
                    <a:lnTo>
                      <a:pt x="213563" y="759904"/>
                    </a:lnTo>
                    <a:lnTo>
                      <a:pt x="214795" y="759904"/>
                    </a:lnTo>
                    <a:lnTo>
                      <a:pt x="214795" y="741311"/>
                    </a:lnTo>
                    <a:lnTo>
                      <a:pt x="210477" y="744664"/>
                    </a:lnTo>
                    <a:lnTo>
                      <a:pt x="207657" y="745934"/>
                    </a:lnTo>
                    <a:lnTo>
                      <a:pt x="205613" y="747204"/>
                    </a:lnTo>
                    <a:lnTo>
                      <a:pt x="202272" y="749744"/>
                    </a:lnTo>
                    <a:lnTo>
                      <a:pt x="199707" y="751014"/>
                    </a:lnTo>
                    <a:lnTo>
                      <a:pt x="199567" y="749947"/>
                    </a:lnTo>
                    <a:lnTo>
                      <a:pt x="198374" y="751014"/>
                    </a:lnTo>
                    <a:lnTo>
                      <a:pt x="197789" y="751014"/>
                    </a:lnTo>
                    <a:lnTo>
                      <a:pt x="198361" y="749744"/>
                    </a:lnTo>
                    <a:lnTo>
                      <a:pt x="196278" y="751014"/>
                    </a:lnTo>
                    <a:lnTo>
                      <a:pt x="192824" y="753554"/>
                    </a:lnTo>
                    <a:lnTo>
                      <a:pt x="192303" y="753554"/>
                    </a:lnTo>
                    <a:lnTo>
                      <a:pt x="192544" y="754824"/>
                    </a:lnTo>
                    <a:lnTo>
                      <a:pt x="189090" y="754824"/>
                    </a:lnTo>
                    <a:lnTo>
                      <a:pt x="186258" y="758634"/>
                    </a:lnTo>
                    <a:lnTo>
                      <a:pt x="183057" y="759904"/>
                    </a:lnTo>
                    <a:lnTo>
                      <a:pt x="183235" y="758634"/>
                    </a:lnTo>
                    <a:lnTo>
                      <a:pt x="183083" y="758634"/>
                    </a:lnTo>
                    <a:lnTo>
                      <a:pt x="182130" y="759904"/>
                    </a:lnTo>
                    <a:lnTo>
                      <a:pt x="181102" y="761174"/>
                    </a:lnTo>
                    <a:lnTo>
                      <a:pt x="181203" y="759904"/>
                    </a:lnTo>
                    <a:lnTo>
                      <a:pt x="174993" y="764984"/>
                    </a:lnTo>
                    <a:lnTo>
                      <a:pt x="173342" y="763714"/>
                    </a:lnTo>
                    <a:lnTo>
                      <a:pt x="168897" y="767410"/>
                    </a:lnTo>
                    <a:lnTo>
                      <a:pt x="171043" y="766254"/>
                    </a:lnTo>
                    <a:lnTo>
                      <a:pt x="168084" y="768794"/>
                    </a:lnTo>
                    <a:lnTo>
                      <a:pt x="167538" y="768159"/>
                    </a:lnTo>
                    <a:lnTo>
                      <a:pt x="166319" y="768794"/>
                    </a:lnTo>
                    <a:lnTo>
                      <a:pt x="167500" y="768159"/>
                    </a:lnTo>
                    <a:lnTo>
                      <a:pt x="167005" y="767524"/>
                    </a:lnTo>
                    <a:lnTo>
                      <a:pt x="166243" y="768794"/>
                    </a:lnTo>
                    <a:lnTo>
                      <a:pt x="165481" y="770064"/>
                    </a:lnTo>
                    <a:lnTo>
                      <a:pt x="165214" y="768934"/>
                    </a:lnTo>
                    <a:lnTo>
                      <a:pt x="163372" y="770064"/>
                    </a:lnTo>
                    <a:lnTo>
                      <a:pt x="164299" y="768794"/>
                    </a:lnTo>
                    <a:lnTo>
                      <a:pt x="162572" y="770064"/>
                    </a:lnTo>
                    <a:lnTo>
                      <a:pt x="161632" y="771334"/>
                    </a:lnTo>
                    <a:lnTo>
                      <a:pt x="161848" y="771334"/>
                    </a:lnTo>
                    <a:lnTo>
                      <a:pt x="159905" y="772604"/>
                    </a:lnTo>
                    <a:lnTo>
                      <a:pt x="157632" y="773874"/>
                    </a:lnTo>
                    <a:lnTo>
                      <a:pt x="156476" y="773874"/>
                    </a:lnTo>
                    <a:lnTo>
                      <a:pt x="157022" y="772604"/>
                    </a:lnTo>
                    <a:lnTo>
                      <a:pt x="152273" y="775144"/>
                    </a:lnTo>
                    <a:lnTo>
                      <a:pt x="147802" y="773874"/>
                    </a:lnTo>
                    <a:lnTo>
                      <a:pt x="144589" y="777684"/>
                    </a:lnTo>
                    <a:lnTo>
                      <a:pt x="144805" y="777684"/>
                    </a:lnTo>
                    <a:lnTo>
                      <a:pt x="141732" y="778954"/>
                    </a:lnTo>
                    <a:lnTo>
                      <a:pt x="142189" y="777684"/>
                    </a:lnTo>
                    <a:lnTo>
                      <a:pt x="137579" y="781494"/>
                    </a:lnTo>
                    <a:lnTo>
                      <a:pt x="137464" y="780224"/>
                    </a:lnTo>
                    <a:lnTo>
                      <a:pt x="134010" y="781494"/>
                    </a:lnTo>
                    <a:lnTo>
                      <a:pt x="128828" y="784034"/>
                    </a:lnTo>
                    <a:lnTo>
                      <a:pt x="124536" y="785304"/>
                    </a:lnTo>
                    <a:lnTo>
                      <a:pt x="125107" y="785304"/>
                    </a:lnTo>
                    <a:lnTo>
                      <a:pt x="120624" y="787844"/>
                    </a:lnTo>
                    <a:lnTo>
                      <a:pt x="120370" y="786574"/>
                    </a:lnTo>
                    <a:lnTo>
                      <a:pt x="117043" y="789114"/>
                    </a:lnTo>
                    <a:lnTo>
                      <a:pt x="117106" y="787933"/>
                    </a:lnTo>
                    <a:lnTo>
                      <a:pt x="114185" y="789114"/>
                    </a:lnTo>
                    <a:lnTo>
                      <a:pt x="114731" y="789114"/>
                    </a:lnTo>
                    <a:lnTo>
                      <a:pt x="112712" y="790384"/>
                    </a:lnTo>
                    <a:lnTo>
                      <a:pt x="109347" y="790384"/>
                    </a:lnTo>
                    <a:lnTo>
                      <a:pt x="108165" y="791654"/>
                    </a:lnTo>
                    <a:lnTo>
                      <a:pt x="106057" y="792924"/>
                    </a:lnTo>
                    <a:lnTo>
                      <a:pt x="105841" y="792924"/>
                    </a:lnTo>
                    <a:lnTo>
                      <a:pt x="102387" y="794194"/>
                    </a:lnTo>
                    <a:lnTo>
                      <a:pt x="104813" y="792924"/>
                    </a:lnTo>
                    <a:lnTo>
                      <a:pt x="102539" y="792924"/>
                    </a:lnTo>
                    <a:lnTo>
                      <a:pt x="100012" y="794194"/>
                    </a:lnTo>
                    <a:lnTo>
                      <a:pt x="99796" y="794194"/>
                    </a:lnTo>
                    <a:lnTo>
                      <a:pt x="96266" y="795464"/>
                    </a:lnTo>
                    <a:lnTo>
                      <a:pt x="96215" y="794194"/>
                    </a:lnTo>
                    <a:lnTo>
                      <a:pt x="94640" y="795464"/>
                    </a:lnTo>
                    <a:lnTo>
                      <a:pt x="93738" y="795464"/>
                    </a:lnTo>
                    <a:lnTo>
                      <a:pt x="91528" y="796734"/>
                    </a:lnTo>
                    <a:lnTo>
                      <a:pt x="92138" y="796734"/>
                    </a:lnTo>
                    <a:lnTo>
                      <a:pt x="88747" y="798004"/>
                    </a:lnTo>
                    <a:lnTo>
                      <a:pt x="87299" y="795464"/>
                    </a:lnTo>
                    <a:lnTo>
                      <a:pt x="84899" y="798004"/>
                    </a:lnTo>
                    <a:lnTo>
                      <a:pt x="83286" y="798004"/>
                    </a:lnTo>
                    <a:lnTo>
                      <a:pt x="80441" y="799274"/>
                    </a:lnTo>
                    <a:lnTo>
                      <a:pt x="80403" y="798004"/>
                    </a:lnTo>
                    <a:lnTo>
                      <a:pt x="75996" y="800544"/>
                    </a:lnTo>
                    <a:lnTo>
                      <a:pt x="72529" y="800544"/>
                    </a:lnTo>
                    <a:lnTo>
                      <a:pt x="68084" y="801814"/>
                    </a:lnTo>
                    <a:lnTo>
                      <a:pt x="67195" y="800544"/>
                    </a:lnTo>
                    <a:lnTo>
                      <a:pt x="67119" y="801814"/>
                    </a:lnTo>
                    <a:lnTo>
                      <a:pt x="64592" y="801814"/>
                    </a:lnTo>
                    <a:lnTo>
                      <a:pt x="58242" y="803084"/>
                    </a:lnTo>
                    <a:lnTo>
                      <a:pt x="51155" y="800544"/>
                    </a:lnTo>
                    <a:lnTo>
                      <a:pt x="45021" y="800544"/>
                    </a:lnTo>
                    <a:lnTo>
                      <a:pt x="44983" y="799274"/>
                    </a:lnTo>
                    <a:lnTo>
                      <a:pt x="43561" y="800544"/>
                    </a:lnTo>
                    <a:lnTo>
                      <a:pt x="37261" y="798004"/>
                    </a:lnTo>
                    <a:lnTo>
                      <a:pt x="30683" y="795464"/>
                    </a:lnTo>
                    <a:lnTo>
                      <a:pt x="28803" y="791654"/>
                    </a:lnTo>
                    <a:lnTo>
                      <a:pt x="27228" y="791654"/>
                    </a:lnTo>
                    <a:lnTo>
                      <a:pt x="26136" y="790384"/>
                    </a:lnTo>
                    <a:lnTo>
                      <a:pt x="25120" y="787844"/>
                    </a:lnTo>
                    <a:lnTo>
                      <a:pt x="25336" y="787844"/>
                    </a:lnTo>
                    <a:lnTo>
                      <a:pt x="23393" y="785304"/>
                    </a:lnTo>
                    <a:lnTo>
                      <a:pt x="22415" y="780224"/>
                    </a:lnTo>
                    <a:lnTo>
                      <a:pt x="23177" y="775144"/>
                    </a:lnTo>
                    <a:lnTo>
                      <a:pt x="23977" y="775144"/>
                    </a:lnTo>
                    <a:lnTo>
                      <a:pt x="22936" y="773874"/>
                    </a:lnTo>
                    <a:lnTo>
                      <a:pt x="24104" y="772604"/>
                    </a:lnTo>
                    <a:lnTo>
                      <a:pt x="24396" y="771334"/>
                    </a:lnTo>
                    <a:lnTo>
                      <a:pt x="23545" y="772604"/>
                    </a:lnTo>
                    <a:lnTo>
                      <a:pt x="23075" y="771334"/>
                    </a:lnTo>
                    <a:lnTo>
                      <a:pt x="24218" y="768794"/>
                    </a:lnTo>
                    <a:lnTo>
                      <a:pt x="24930" y="768794"/>
                    </a:lnTo>
                    <a:lnTo>
                      <a:pt x="24511" y="766254"/>
                    </a:lnTo>
                    <a:lnTo>
                      <a:pt x="24777" y="764984"/>
                    </a:lnTo>
                    <a:lnTo>
                      <a:pt x="24574" y="764984"/>
                    </a:lnTo>
                    <a:lnTo>
                      <a:pt x="25996" y="763714"/>
                    </a:lnTo>
                    <a:lnTo>
                      <a:pt x="26797" y="759904"/>
                    </a:lnTo>
                    <a:lnTo>
                      <a:pt x="26162" y="758634"/>
                    </a:lnTo>
                    <a:lnTo>
                      <a:pt x="26581" y="758634"/>
                    </a:lnTo>
                    <a:lnTo>
                      <a:pt x="27584" y="756094"/>
                    </a:lnTo>
                    <a:lnTo>
                      <a:pt x="27190" y="757364"/>
                    </a:lnTo>
                    <a:lnTo>
                      <a:pt x="27647" y="756094"/>
                    </a:lnTo>
                    <a:lnTo>
                      <a:pt x="28105" y="754824"/>
                    </a:lnTo>
                    <a:lnTo>
                      <a:pt x="28829" y="753554"/>
                    </a:lnTo>
                    <a:lnTo>
                      <a:pt x="30289" y="751014"/>
                    </a:lnTo>
                    <a:lnTo>
                      <a:pt x="31026" y="749744"/>
                    </a:lnTo>
                    <a:lnTo>
                      <a:pt x="30060" y="751014"/>
                    </a:lnTo>
                    <a:lnTo>
                      <a:pt x="29235" y="749744"/>
                    </a:lnTo>
                    <a:lnTo>
                      <a:pt x="29972" y="747204"/>
                    </a:lnTo>
                    <a:lnTo>
                      <a:pt x="30937" y="745934"/>
                    </a:lnTo>
                    <a:lnTo>
                      <a:pt x="30708" y="748474"/>
                    </a:lnTo>
                    <a:lnTo>
                      <a:pt x="31915" y="747204"/>
                    </a:lnTo>
                    <a:lnTo>
                      <a:pt x="32791" y="745934"/>
                    </a:lnTo>
                    <a:lnTo>
                      <a:pt x="32943" y="744664"/>
                    </a:lnTo>
                    <a:lnTo>
                      <a:pt x="31686" y="747204"/>
                    </a:lnTo>
                    <a:lnTo>
                      <a:pt x="31559" y="745934"/>
                    </a:lnTo>
                    <a:lnTo>
                      <a:pt x="31699" y="744664"/>
                    </a:lnTo>
                    <a:lnTo>
                      <a:pt x="32981" y="740854"/>
                    </a:lnTo>
                    <a:lnTo>
                      <a:pt x="33629" y="740854"/>
                    </a:lnTo>
                    <a:lnTo>
                      <a:pt x="34493" y="739584"/>
                    </a:lnTo>
                    <a:lnTo>
                      <a:pt x="36258" y="739584"/>
                    </a:lnTo>
                    <a:lnTo>
                      <a:pt x="37287" y="737044"/>
                    </a:lnTo>
                    <a:lnTo>
                      <a:pt x="37706" y="734504"/>
                    </a:lnTo>
                    <a:lnTo>
                      <a:pt x="38963" y="733234"/>
                    </a:lnTo>
                    <a:lnTo>
                      <a:pt x="37553" y="733234"/>
                    </a:lnTo>
                    <a:lnTo>
                      <a:pt x="38735" y="730694"/>
                    </a:lnTo>
                    <a:lnTo>
                      <a:pt x="38912" y="733234"/>
                    </a:lnTo>
                    <a:lnTo>
                      <a:pt x="39497" y="731964"/>
                    </a:lnTo>
                    <a:lnTo>
                      <a:pt x="39497" y="730694"/>
                    </a:lnTo>
                    <a:lnTo>
                      <a:pt x="42240" y="726884"/>
                    </a:lnTo>
                    <a:lnTo>
                      <a:pt x="43103" y="726884"/>
                    </a:lnTo>
                    <a:lnTo>
                      <a:pt x="42265" y="724344"/>
                    </a:lnTo>
                    <a:lnTo>
                      <a:pt x="48082" y="720534"/>
                    </a:lnTo>
                    <a:lnTo>
                      <a:pt x="46990" y="719264"/>
                    </a:lnTo>
                    <a:lnTo>
                      <a:pt x="49123" y="717994"/>
                    </a:lnTo>
                    <a:lnTo>
                      <a:pt x="48768" y="717994"/>
                    </a:lnTo>
                    <a:lnTo>
                      <a:pt x="48221" y="716724"/>
                    </a:lnTo>
                    <a:lnTo>
                      <a:pt x="49263" y="714184"/>
                    </a:lnTo>
                    <a:lnTo>
                      <a:pt x="50800" y="712914"/>
                    </a:lnTo>
                    <a:lnTo>
                      <a:pt x="51181" y="714184"/>
                    </a:lnTo>
                    <a:lnTo>
                      <a:pt x="51904" y="714184"/>
                    </a:lnTo>
                    <a:lnTo>
                      <a:pt x="51587" y="712914"/>
                    </a:lnTo>
                    <a:lnTo>
                      <a:pt x="51269" y="711644"/>
                    </a:lnTo>
                    <a:lnTo>
                      <a:pt x="57188" y="705294"/>
                    </a:lnTo>
                    <a:lnTo>
                      <a:pt x="63309" y="697674"/>
                    </a:lnTo>
                    <a:lnTo>
                      <a:pt x="65862" y="695134"/>
                    </a:lnTo>
                    <a:lnTo>
                      <a:pt x="67132" y="693864"/>
                    </a:lnTo>
                    <a:lnTo>
                      <a:pt x="39116" y="693864"/>
                    </a:lnTo>
                    <a:lnTo>
                      <a:pt x="38658" y="693864"/>
                    </a:lnTo>
                    <a:lnTo>
                      <a:pt x="36715" y="693864"/>
                    </a:lnTo>
                    <a:lnTo>
                      <a:pt x="36068" y="696302"/>
                    </a:lnTo>
                    <a:lnTo>
                      <a:pt x="37541" y="695134"/>
                    </a:lnTo>
                    <a:lnTo>
                      <a:pt x="37198" y="697674"/>
                    </a:lnTo>
                    <a:lnTo>
                      <a:pt x="35394" y="698804"/>
                    </a:lnTo>
                    <a:lnTo>
                      <a:pt x="35179" y="698042"/>
                    </a:lnTo>
                    <a:lnTo>
                      <a:pt x="33934" y="698944"/>
                    </a:lnTo>
                    <a:lnTo>
                      <a:pt x="35013" y="698944"/>
                    </a:lnTo>
                    <a:lnTo>
                      <a:pt x="34353" y="701484"/>
                    </a:lnTo>
                    <a:lnTo>
                      <a:pt x="33566" y="700214"/>
                    </a:lnTo>
                    <a:lnTo>
                      <a:pt x="32245" y="701484"/>
                    </a:lnTo>
                    <a:lnTo>
                      <a:pt x="31457" y="701484"/>
                    </a:lnTo>
                    <a:lnTo>
                      <a:pt x="26885" y="707834"/>
                    </a:lnTo>
                    <a:lnTo>
                      <a:pt x="25069" y="714184"/>
                    </a:lnTo>
                    <a:lnTo>
                      <a:pt x="20294" y="720534"/>
                    </a:lnTo>
                    <a:lnTo>
                      <a:pt x="19939" y="719264"/>
                    </a:lnTo>
                    <a:lnTo>
                      <a:pt x="18161" y="724827"/>
                    </a:lnTo>
                    <a:lnTo>
                      <a:pt x="18491" y="724344"/>
                    </a:lnTo>
                    <a:lnTo>
                      <a:pt x="18326" y="726884"/>
                    </a:lnTo>
                    <a:lnTo>
                      <a:pt x="17602" y="728154"/>
                    </a:lnTo>
                    <a:lnTo>
                      <a:pt x="17272" y="729424"/>
                    </a:lnTo>
                    <a:lnTo>
                      <a:pt x="16624" y="729424"/>
                    </a:lnTo>
                    <a:lnTo>
                      <a:pt x="16611" y="728154"/>
                    </a:lnTo>
                    <a:lnTo>
                      <a:pt x="15214" y="729424"/>
                    </a:lnTo>
                    <a:lnTo>
                      <a:pt x="15646" y="729424"/>
                    </a:lnTo>
                    <a:lnTo>
                      <a:pt x="14097" y="731964"/>
                    </a:lnTo>
                    <a:lnTo>
                      <a:pt x="13830" y="731964"/>
                    </a:lnTo>
                    <a:lnTo>
                      <a:pt x="14084" y="730694"/>
                    </a:lnTo>
                    <a:lnTo>
                      <a:pt x="13703" y="731964"/>
                    </a:lnTo>
                    <a:lnTo>
                      <a:pt x="11836" y="738314"/>
                    </a:lnTo>
                    <a:lnTo>
                      <a:pt x="7645" y="742124"/>
                    </a:lnTo>
                    <a:lnTo>
                      <a:pt x="6261" y="748474"/>
                    </a:lnTo>
                    <a:lnTo>
                      <a:pt x="6642" y="749744"/>
                    </a:lnTo>
                    <a:lnTo>
                      <a:pt x="7239" y="745934"/>
                    </a:lnTo>
                    <a:lnTo>
                      <a:pt x="7620" y="747204"/>
                    </a:lnTo>
                    <a:lnTo>
                      <a:pt x="6629" y="753554"/>
                    </a:lnTo>
                    <a:lnTo>
                      <a:pt x="4800" y="752284"/>
                    </a:lnTo>
                    <a:lnTo>
                      <a:pt x="3670" y="758634"/>
                    </a:lnTo>
                    <a:lnTo>
                      <a:pt x="3314" y="757364"/>
                    </a:lnTo>
                    <a:lnTo>
                      <a:pt x="3162" y="758634"/>
                    </a:lnTo>
                    <a:lnTo>
                      <a:pt x="3683" y="759904"/>
                    </a:lnTo>
                    <a:lnTo>
                      <a:pt x="2438" y="763714"/>
                    </a:lnTo>
                    <a:lnTo>
                      <a:pt x="1422" y="763714"/>
                    </a:lnTo>
                    <a:lnTo>
                      <a:pt x="2209" y="759904"/>
                    </a:lnTo>
                    <a:lnTo>
                      <a:pt x="2171" y="758634"/>
                    </a:lnTo>
                    <a:lnTo>
                      <a:pt x="1600" y="761174"/>
                    </a:lnTo>
                    <a:lnTo>
                      <a:pt x="787" y="767524"/>
                    </a:lnTo>
                    <a:lnTo>
                      <a:pt x="1943" y="764984"/>
                    </a:lnTo>
                    <a:lnTo>
                      <a:pt x="1727" y="767524"/>
                    </a:lnTo>
                    <a:lnTo>
                      <a:pt x="1397" y="767943"/>
                    </a:lnTo>
                    <a:lnTo>
                      <a:pt x="1435" y="770064"/>
                    </a:lnTo>
                    <a:lnTo>
                      <a:pt x="508" y="773379"/>
                    </a:lnTo>
                    <a:lnTo>
                      <a:pt x="419" y="781494"/>
                    </a:lnTo>
                    <a:lnTo>
                      <a:pt x="787" y="785304"/>
                    </a:lnTo>
                    <a:lnTo>
                      <a:pt x="76" y="785304"/>
                    </a:lnTo>
                    <a:lnTo>
                      <a:pt x="2171" y="789114"/>
                    </a:lnTo>
                    <a:lnTo>
                      <a:pt x="0" y="789114"/>
                    </a:lnTo>
                    <a:lnTo>
                      <a:pt x="1765" y="795464"/>
                    </a:lnTo>
                    <a:lnTo>
                      <a:pt x="3721" y="799274"/>
                    </a:lnTo>
                    <a:lnTo>
                      <a:pt x="5842" y="803084"/>
                    </a:lnTo>
                    <a:lnTo>
                      <a:pt x="8928" y="806894"/>
                    </a:lnTo>
                    <a:lnTo>
                      <a:pt x="12433" y="810704"/>
                    </a:lnTo>
                    <a:lnTo>
                      <a:pt x="15862" y="814514"/>
                    </a:lnTo>
                    <a:lnTo>
                      <a:pt x="20154" y="815784"/>
                    </a:lnTo>
                    <a:lnTo>
                      <a:pt x="28422" y="820864"/>
                    </a:lnTo>
                    <a:lnTo>
                      <a:pt x="30454" y="820864"/>
                    </a:lnTo>
                    <a:lnTo>
                      <a:pt x="36512" y="822134"/>
                    </a:lnTo>
                    <a:lnTo>
                      <a:pt x="40322" y="823404"/>
                    </a:lnTo>
                    <a:lnTo>
                      <a:pt x="43738" y="823404"/>
                    </a:lnTo>
                    <a:lnTo>
                      <a:pt x="46901" y="822134"/>
                    </a:lnTo>
                    <a:lnTo>
                      <a:pt x="51308" y="823404"/>
                    </a:lnTo>
                    <a:lnTo>
                      <a:pt x="55448" y="823404"/>
                    </a:lnTo>
                    <a:lnTo>
                      <a:pt x="55892" y="824674"/>
                    </a:lnTo>
                    <a:lnTo>
                      <a:pt x="59423" y="823404"/>
                    </a:lnTo>
                    <a:lnTo>
                      <a:pt x="60032" y="823937"/>
                    </a:lnTo>
                    <a:lnTo>
                      <a:pt x="60579" y="823404"/>
                    </a:lnTo>
                    <a:lnTo>
                      <a:pt x="60909" y="824674"/>
                    </a:lnTo>
                    <a:lnTo>
                      <a:pt x="69659" y="823404"/>
                    </a:lnTo>
                    <a:lnTo>
                      <a:pt x="63830" y="824674"/>
                    </a:lnTo>
                    <a:lnTo>
                      <a:pt x="72758" y="824674"/>
                    </a:lnTo>
                    <a:lnTo>
                      <a:pt x="80187" y="823404"/>
                    </a:lnTo>
                    <a:lnTo>
                      <a:pt x="78765" y="822134"/>
                    </a:lnTo>
                    <a:lnTo>
                      <a:pt x="80899" y="822134"/>
                    </a:lnTo>
                    <a:lnTo>
                      <a:pt x="81254" y="823404"/>
                    </a:lnTo>
                    <a:lnTo>
                      <a:pt x="90906" y="822134"/>
                    </a:lnTo>
                    <a:lnTo>
                      <a:pt x="91630" y="818324"/>
                    </a:lnTo>
                    <a:lnTo>
                      <a:pt x="100164" y="815784"/>
                    </a:lnTo>
                    <a:lnTo>
                      <a:pt x="99441" y="815784"/>
                    </a:lnTo>
                    <a:lnTo>
                      <a:pt x="99301" y="814514"/>
                    </a:lnTo>
                    <a:lnTo>
                      <a:pt x="102146" y="814514"/>
                    </a:lnTo>
                    <a:lnTo>
                      <a:pt x="102209" y="815149"/>
                    </a:lnTo>
                    <a:lnTo>
                      <a:pt x="103581" y="814514"/>
                    </a:lnTo>
                    <a:lnTo>
                      <a:pt x="102019" y="813244"/>
                    </a:lnTo>
                    <a:lnTo>
                      <a:pt x="104089" y="813244"/>
                    </a:lnTo>
                    <a:lnTo>
                      <a:pt x="105029" y="811974"/>
                    </a:lnTo>
                    <a:lnTo>
                      <a:pt x="109918" y="811974"/>
                    </a:lnTo>
                    <a:lnTo>
                      <a:pt x="113804" y="809434"/>
                    </a:lnTo>
                    <a:lnTo>
                      <a:pt x="117551" y="809434"/>
                    </a:lnTo>
                    <a:lnTo>
                      <a:pt x="118668" y="806894"/>
                    </a:lnTo>
                    <a:lnTo>
                      <a:pt x="121627" y="805624"/>
                    </a:lnTo>
                    <a:lnTo>
                      <a:pt x="124142" y="805624"/>
                    </a:lnTo>
                    <a:lnTo>
                      <a:pt x="121475" y="806894"/>
                    </a:lnTo>
                    <a:lnTo>
                      <a:pt x="124536" y="806894"/>
                    </a:lnTo>
                    <a:lnTo>
                      <a:pt x="124726" y="805624"/>
                    </a:lnTo>
                    <a:lnTo>
                      <a:pt x="127165" y="804354"/>
                    </a:lnTo>
                    <a:lnTo>
                      <a:pt x="127012" y="804976"/>
                    </a:lnTo>
                    <a:lnTo>
                      <a:pt x="126847" y="804976"/>
                    </a:lnTo>
                    <a:lnTo>
                      <a:pt x="126936" y="805154"/>
                    </a:lnTo>
                    <a:lnTo>
                      <a:pt x="126873" y="805624"/>
                    </a:lnTo>
                    <a:lnTo>
                      <a:pt x="127355" y="805408"/>
                    </a:lnTo>
                    <a:lnTo>
                      <a:pt x="127647" y="805434"/>
                    </a:lnTo>
                    <a:lnTo>
                      <a:pt x="128879" y="804748"/>
                    </a:lnTo>
                    <a:lnTo>
                      <a:pt x="128549" y="804811"/>
                    </a:lnTo>
                    <a:lnTo>
                      <a:pt x="129463" y="804354"/>
                    </a:lnTo>
                    <a:lnTo>
                      <a:pt x="128612" y="803084"/>
                    </a:lnTo>
                    <a:lnTo>
                      <a:pt x="131940" y="803084"/>
                    </a:lnTo>
                    <a:lnTo>
                      <a:pt x="130479" y="804354"/>
                    </a:lnTo>
                    <a:lnTo>
                      <a:pt x="132689" y="803084"/>
                    </a:lnTo>
                    <a:lnTo>
                      <a:pt x="133680" y="803084"/>
                    </a:lnTo>
                    <a:lnTo>
                      <a:pt x="136944" y="801814"/>
                    </a:lnTo>
                    <a:lnTo>
                      <a:pt x="135737" y="803084"/>
                    </a:lnTo>
                    <a:lnTo>
                      <a:pt x="136944" y="803084"/>
                    </a:lnTo>
                    <a:lnTo>
                      <a:pt x="137464" y="800925"/>
                    </a:lnTo>
                    <a:lnTo>
                      <a:pt x="135851" y="801814"/>
                    </a:lnTo>
                    <a:lnTo>
                      <a:pt x="136639" y="800544"/>
                    </a:lnTo>
                    <a:lnTo>
                      <a:pt x="138303" y="799274"/>
                    </a:lnTo>
                    <a:lnTo>
                      <a:pt x="139636" y="798004"/>
                    </a:lnTo>
                    <a:lnTo>
                      <a:pt x="141084" y="798004"/>
                    </a:lnTo>
                    <a:lnTo>
                      <a:pt x="144678" y="796861"/>
                    </a:lnTo>
                    <a:lnTo>
                      <a:pt x="144551" y="797026"/>
                    </a:lnTo>
                    <a:lnTo>
                      <a:pt x="144907" y="796836"/>
                    </a:lnTo>
                    <a:lnTo>
                      <a:pt x="145034" y="796734"/>
                    </a:lnTo>
                    <a:lnTo>
                      <a:pt x="146977" y="795464"/>
                    </a:lnTo>
                    <a:lnTo>
                      <a:pt x="153987" y="792924"/>
                    </a:lnTo>
                    <a:lnTo>
                      <a:pt x="154711" y="792924"/>
                    </a:lnTo>
                    <a:lnTo>
                      <a:pt x="155194" y="791654"/>
                    </a:lnTo>
                    <a:lnTo>
                      <a:pt x="154228" y="791654"/>
                    </a:lnTo>
                    <a:lnTo>
                      <a:pt x="153720" y="790384"/>
                    </a:lnTo>
                    <a:lnTo>
                      <a:pt x="156921" y="790384"/>
                    </a:lnTo>
                    <a:lnTo>
                      <a:pt x="157086" y="787844"/>
                    </a:lnTo>
                    <a:lnTo>
                      <a:pt x="161709" y="786574"/>
                    </a:lnTo>
                    <a:lnTo>
                      <a:pt x="161836" y="786574"/>
                    </a:lnTo>
                    <a:lnTo>
                      <a:pt x="164274" y="785304"/>
                    </a:lnTo>
                    <a:lnTo>
                      <a:pt x="164058" y="786511"/>
                    </a:lnTo>
                    <a:lnTo>
                      <a:pt x="167220" y="784034"/>
                    </a:lnTo>
                    <a:lnTo>
                      <a:pt x="164807" y="785304"/>
                    </a:lnTo>
                    <a:lnTo>
                      <a:pt x="168325" y="782764"/>
                    </a:lnTo>
                    <a:lnTo>
                      <a:pt x="167487" y="784034"/>
                    </a:lnTo>
                    <a:lnTo>
                      <a:pt x="169773" y="784034"/>
                    </a:lnTo>
                    <a:lnTo>
                      <a:pt x="171348" y="782764"/>
                    </a:lnTo>
                    <a:lnTo>
                      <a:pt x="172923" y="781494"/>
                    </a:lnTo>
                    <a:lnTo>
                      <a:pt x="174320" y="781494"/>
                    </a:lnTo>
                    <a:lnTo>
                      <a:pt x="174155" y="782535"/>
                    </a:lnTo>
                    <a:lnTo>
                      <a:pt x="175298" y="781494"/>
                    </a:lnTo>
                    <a:lnTo>
                      <a:pt x="175133" y="782548"/>
                    </a:lnTo>
                    <a:lnTo>
                      <a:pt x="178003" y="781494"/>
                    </a:lnTo>
                    <a:lnTo>
                      <a:pt x="179590" y="780224"/>
                    </a:lnTo>
                    <a:lnTo>
                      <a:pt x="178676" y="780224"/>
                    </a:lnTo>
                    <a:lnTo>
                      <a:pt x="179603" y="778954"/>
                    </a:lnTo>
                    <a:lnTo>
                      <a:pt x="182410" y="775144"/>
                    </a:lnTo>
                    <a:lnTo>
                      <a:pt x="179298" y="781494"/>
                    </a:lnTo>
                    <a:lnTo>
                      <a:pt x="184073" y="778954"/>
                    </a:lnTo>
                    <a:lnTo>
                      <a:pt x="186893" y="776414"/>
                    </a:lnTo>
                    <a:lnTo>
                      <a:pt x="182778" y="778954"/>
                    </a:lnTo>
                    <a:lnTo>
                      <a:pt x="184365" y="777684"/>
                    </a:lnTo>
                    <a:lnTo>
                      <a:pt x="186550" y="776414"/>
                    </a:lnTo>
                    <a:lnTo>
                      <a:pt x="186893" y="776414"/>
                    </a:lnTo>
                    <a:lnTo>
                      <a:pt x="187731" y="776414"/>
                    </a:lnTo>
                    <a:lnTo>
                      <a:pt x="190614" y="775144"/>
                    </a:lnTo>
                    <a:lnTo>
                      <a:pt x="191655" y="773874"/>
                    </a:lnTo>
                    <a:lnTo>
                      <a:pt x="193649" y="773874"/>
                    </a:lnTo>
                    <a:lnTo>
                      <a:pt x="194310" y="775144"/>
                    </a:lnTo>
                    <a:lnTo>
                      <a:pt x="195465" y="773379"/>
                    </a:lnTo>
                    <a:lnTo>
                      <a:pt x="193725" y="773874"/>
                    </a:lnTo>
                    <a:lnTo>
                      <a:pt x="194271" y="772604"/>
                    </a:lnTo>
                    <a:lnTo>
                      <a:pt x="196888" y="771334"/>
                    </a:lnTo>
                    <a:lnTo>
                      <a:pt x="198412" y="770064"/>
                    </a:lnTo>
                    <a:lnTo>
                      <a:pt x="199948" y="768794"/>
                    </a:lnTo>
                    <a:lnTo>
                      <a:pt x="201244" y="767943"/>
                    </a:lnTo>
                    <a:lnTo>
                      <a:pt x="201269" y="767524"/>
                    </a:lnTo>
                    <a:lnTo>
                      <a:pt x="202971" y="766254"/>
                    </a:lnTo>
                    <a:lnTo>
                      <a:pt x="204685" y="764984"/>
                    </a:lnTo>
                    <a:lnTo>
                      <a:pt x="205193" y="763714"/>
                    </a:lnTo>
                    <a:lnTo>
                      <a:pt x="208838" y="761174"/>
                    </a:lnTo>
                    <a:lnTo>
                      <a:pt x="209537" y="762114"/>
                    </a:lnTo>
                    <a:lnTo>
                      <a:pt x="212255" y="761174"/>
                    </a:lnTo>
                    <a:lnTo>
                      <a:pt x="212864" y="761174"/>
                    </a:lnTo>
                    <a:lnTo>
                      <a:pt x="209867" y="762444"/>
                    </a:lnTo>
                    <a:lnTo>
                      <a:pt x="209880" y="763714"/>
                    </a:lnTo>
                    <a:lnTo>
                      <a:pt x="213614" y="761187"/>
                    </a:lnTo>
                    <a:lnTo>
                      <a:pt x="213385" y="761441"/>
                    </a:lnTo>
                    <a:lnTo>
                      <a:pt x="213664" y="761174"/>
                    </a:lnTo>
                    <a:lnTo>
                      <a:pt x="214998" y="759904"/>
                    </a:lnTo>
                    <a:lnTo>
                      <a:pt x="216738" y="759904"/>
                    </a:lnTo>
                    <a:lnTo>
                      <a:pt x="218897" y="757364"/>
                    </a:lnTo>
                    <a:lnTo>
                      <a:pt x="224510" y="753554"/>
                    </a:lnTo>
                    <a:lnTo>
                      <a:pt x="224269" y="752284"/>
                    </a:lnTo>
                    <a:lnTo>
                      <a:pt x="225082" y="751014"/>
                    </a:lnTo>
                    <a:lnTo>
                      <a:pt x="226733" y="748474"/>
                    </a:lnTo>
                    <a:lnTo>
                      <a:pt x="228180" y="748474"/>
                    </a:lnTo>
                    <a:lnTo>
                      <a:pt x="228015" y="749744"/>
                    </a:lnTo>
                    <a:lnTo>
                      <a:pt x="226847" y="749744"/>
                    </a:lnTo>
                    <a:lnTo>
                      <a:pt x="226568" y="751014"/>
                    </a:lnTo>
                    <a:lnTo>
                      <a:pt x="228333" y="749744"/>
                    </a:lnTo>
                    <a:lnTo>
                      <a:pt x="230060" y="749020"/>
                    </a:lnTo>
                    <a:lnTo>
                      <a:pt x="230733" y="748474"/>
                    </a:lnTo>
                    <a:lnTo>
                      <a:pt x="232765" y="747204"/>
                    </a:lnTo>
                    <a:lnTo>
                      <a:pt x="234810" y="745934"/>
                    </a:lnTo>
                    <a:lnTo>
                      <a:pt x="233946" y="745934"/>
                    </a:lnTo>
                    <a:lnTo>
                      <a:pt x="232448" y="747204"/>
                    </a:lnTo>
                    <a:lnTo>
                      <a:pt x="234226" y="744664"/>
                    </a:lnTo>
                    <a:lnTo>
                      <a:pt x="235877" y="743394"/>
                    </a:lnTo>
                    <a:lnTo>
                      <a:pt x="236804" y="743394"/>
                    </a:lnTo>
                    <a:lnTo>
                      <a:pt x="239115" y="742124"/>
                    </a:lnTo>
                    <a:lnTo>
                      <a:pt x="245122" y="737438"/>
                    </a:lnTo>
                    <a:lnTo>
                      <a:pt x="246024" y="738314"/>
                    </a:lnTo>
                    <a:lnTo>
                      <a:pt x="246557" y="735774"/>
                    </a:lnTo>
                    <a:lnTo>
                      <a:pt x="247345" y="734504"/>
                    </a:lnTo>
                    <a:lnTo>
                      <a:pt x="248335" y="734504"/>
                    </a:lnTo>
                    <a:lnTo>
                      <a:pt x="250621" y="733234"/>
                    </a:lnTo>
                    <a:lnTo>
                      <a:pt x="251040" y="733234"/>
                    </a:lnTo>
                    <a:lnTo>
                      <a:pt x="251650" y="731964"/>
                    </a:lnTo>
                    <a:lnTo>
                      <a:pt x="253682" y="730694"/>
                    </a:lnTo>
                    <a:lnTo>
                      <a:pt x="254342" y="731964"/>
                    </a:lnTo>
                    <a:lnTo>
                      <a:pt x="255384" y="730694"/>
                    </a:lnTo>
                    <a:lnTo>
                      <a:pt x="254165" y="730694"/>
                    </a:lnTo>
                    <a:lnTo>
                      <a:pt x="258140" y="728154"/>
                    </a:lnTo>
                    <a:lnTo>
                      <a:pt x="258686" y="728154"/>
                    </a:lnTo>
                    <a:lnTo>
                      <a:pt x="259740" y="729183"/>
                    </a:lnTo>
                    <a:lnTo>
                      <a:pt x="260680" y="728154"/>
                    </a:lnTo>
                    <a:lnTo>
                      <a:pt x="259054" y="728154"/>
                    </a:lnTo>
                    <a:lnTo>
                      <a:pt x="261277" y="726884"/>
                    </a:lnTo>
                    <a:lnTo>
                      <a:pt x="260680" y="728154"/>
                    </a:lnTo>
                    <a:lnTo>
                      <a:pt x="262013" y="726884"/>
                    </a:lnTo>
                    <a:lnTo>
                      <a:pt x="264693" y="724344"/>
                    </a:lnTo>
                    <a:lnTo>
                      <a:pt x="263677" y="726884"/>
                    </a:lnTo>
                    <a:lnTo>
                      <a:pt x="265430" y="726884"/>
                    </a:lnTo>
                    <a:lnTo>
                      <a:pt x="269024" y="724344"/>
                    </a:lnTo>
                    <a:lnTo>
                      <a:pt x="269913" y="723074"/>
                    </a:lnTo>
                    <a:lnTo>
                      <a:pt x="270814" y="721804"/>
                    </a:lnTo>
                    <a:lnTo>
                      <a:pt x="271500" y="720534"/>
                    </a:lnTo>
                    <a:lnTo>
                      <a:pt x="268363" y="723074"/>
                    </a:lnTo>
                    <a:lnTo>
                      <a:pt x="267931" y="723074"/>
                    </a:lnTo>
                    <a:lnTo>
                      <a:pt x="273304" y="717994"/>
                    </a:lnTo>
                    <a:lnTo>
                      <a:pt x="272084" y="715454"/>
                    </a:lnTo>
                    <a:lnTo>
                      <a:pt x="276085" y="713066"/>
                    </a:lnTo>
                    <a:lnTo>
                      <a:pt x="277304" y="711644"/>
                    </a:lnTo>
                    <a:lnTo>
                      <a:pt x="277101" y="711644"/>
                    </a:lnTo>
                    <a:lnTo>
                      <a:pt x="278066" y="710374"/>
                    </a:lnTo>
                    <a:lnTo>
                      <a:pt x="278066" y="711644"/>
                    </a:lnTo>
                    <a:lnTo>
                      <a:pt x="282829" y="710374"/>
                    </a:lnTo>
                    <a:lnTo>
                      <a:pt x="284124" y="709104"/>
                    </a:lnTo>
                    <a:lnTo>
                      <a:pt x="285432" y="707834"/>
                    </a:lnTo>
                    <a:lnTo>
                      <a:pt x="286740" y="706564"/>
                    </a:lnTo>
                    <a:lnTo>
                      <a:pt x="283781" y="707834"/>
                    </a:lnTo>
                    <a:lnTo>
                      <a:pt x="283870" y="706564"/>
                    </a:lnTo>
                    <a:lnTo>
                      <a:pt x="286054" y="704405"/>
                    </a:lnTo>
                    <a:lnTo>
                      <a:pt x="285356" y="705459"/>
                    </a:lnTo>
                    <a:lnTo>
                      <a:pt x="285889" y="704786"/>
                    </a:lnTo>
                    <a:lnTo>
                      <a:pt x="286181" y="704278"/>
                    </a:lnTo>
                    <a:lnTo>
                      <a:pt x="286435" y="704024"/>
                    </a:lnTo>
                    <a:lnTo>
                      <a:pt x="286258" y="705294"/>
                    </a:lnTo>
                    <a:lnTo>
                      <a:pt x="288391" y="702754"/>
                    </a:lnTo>
                    <a:lnTo>
                      <a:pt x="291655" y="702754"/>
                    </a:lnTo>
                    <a:lnTo>
                      <a:pt x="291490" y="700214"/>
                    </a:lnTo>
                    <a:lnTo>
                      <a:pt x="293573" y="700214"/>
                    </a:lnTo>
                    <a:lnTo>
                      <a:pt x="293547" y="698944"/>
                    </a:lnTo>
                    <a:lnTo>
                      <a:pt x="296113" y="696404"/>
                    </a:lnTo>
                    <a:lnTo>
                      <a:pt x="296532" y="696404"/>
                    </a:lnTo>
                    <a:lnTo>
                      <a:pt x="297662" y="695134"/>
                    </a:lnTo>
                    <a:lnTo>
                      <a:pt x="298805" y="693864"/>
                    </a:lnTo>
                    <a:lnTo>
                      <a:pt x="302044" y="692594"/>
                    </a:lnTo>
                    <a:lnTo>
                      <a:pt x="299402" y="692594"/>
                    </a:lnTo>
                    <a:lnTo>
                      <a:pt x="301396" y="690054"/>
                    </a:lnTo>
                    <a:lnTo>
                      <a:pt x="302590" y="692594"/>
                    </a:lnTo>
                    <a:lnTo>
                      <a:pt x="306260" y="687514"/>
                    </a:lnTo>
                    <a:lnTo>
                      <a:pt x="306692" y="687514"/>
                    </a:lnTo>
                    <a:lnTo>
                      <a:pt x="306412" y="687781"/>
                    </a:lnTo>
                    <a:lnTo>
                      <a:pt x="306247" y="688136"/>
                    </a:lnTo>
                    <a:lnTo>
                      <a:pt x="306819" y="688403"/>
                    </a:lnTo>
                    <a:lnTo>
                      <a:pt x="306959" y="687832"/>
                    </a:lnTo>
                    <a:lnTo>
                      <a:pt x="306933" y="687527"/>
                    </a:lnTo>
                    <a:lnTo>
                      <a:pt x="307682" y="687514"/>
                    </a:lnTo>
                    <a:lnTo>
                      <a:pt x="309575" y="686244"/>
                    </a:lnTo>
                    <a:lnTo>
                      <a:pt x="309778" y="686244"/>
                    </a:lnTo>
                    <a:lnTo>
                      <a:pt x="308902" y="684974"/>
                    </a:lnTo>
                    <a:lnTo>
                      <a:pt x="311988" y="682434"/>
                    </a:lnTo>
                    <a:lnTo>
                      <a:pt x="313055" y="681164"/>
                    </a:lnTo>
                    <a:lnTo>
                      <a:pt x="314121" y="679894"/>
                    </a:lnTo>
                    <a:lnTo>
                      <a:pt x="315074" y="682434"/>
                    </a:lnTo>
                    <a:lnTo>
                      <a:pt x="315810" y="679894"/>
                    </a:lnTo>
                    <a:lnTo>
                      <a:pt x="316560" y="677354"/>
                    </a:lnTo>
                    <a:lnTo>
                      <a:pt x="318947" y="678624"/>
                    </a:lnTo>
                    <a:lnTo>
                      <a:pt x="318401" y="677354"/>
                    </a:lnTo>
                    <a:lnTo>
                      <a:pt x="322630" y="673544"/>
                    </a:lnTo>
                    <a:lnTo>
                      <a:pt x="322160" y="672274"/>
                    </a:lnTo>
                    <a:lnTo>
                      <a:pt x="323862" y="671004"/>
                    </a:lnTo>
                    <a:lnTo>
                      <a:pt x="324637" y="672274"/>
                    </a:lnTo>
                    <a:lnTo>
                      <a:pt x="325412" y="672274"/>
                    </a:lnTo>
                    <a:lnTo>
                      <a:pt x="325843" y="671004"/>
                    </a:lnTo>
                    <a:lnTo>
                      <a:pt x="327202" y="669734"/>
                    </a:lnTo>
                    <a:lnTo>
                      <a:pt x="330631" y="667194"/>
                    </a:lnTo>
                    <a:lnTo>
                      <a:pt x="332841" y="665924"/>
                    </a:lnTo>
                    <a:lnTo>
                      <a:pt x="333705" y="663384"/>
                    </a:lnTo>
                    <a:lnTo>
                      <a:pt x="334784" y="662114"/>
                    </a:lnTo>
                    <a:lnTo>
                      <a:pt x="336169" y="660844"/>
                    </a:lnTo>
                    <a:lnTo>
                      <a:pt x="334911" y="660844"/>
                    </a:lnTo>
                    <a:lnTo>
                      <a:pt x="335915" y="659574"/>
                    </a:lnTo>
                    <a:lnTo>
                      <a:pt x="334975" y="659574"/>
                    </a:lnTo>
                    <a:lnTo>
                      <a:pt x="336981" y="658304"/>
                    </a:lnTo>
                    <a:lnTo>
                      <a:pt x="338467" y="655764"/>
                    </a:lnTo>
                    <a:lnTo>
                      <a:pt x="339204" y="655764"/>
                    </a:lnTo>
                    <a:lnTo>
                      <a:pt x="338924" y="657034"/>
                    </a:lnTo>
                    <a:lnTo>
                      <a:pt x="339890" y="655764"/>
                    </a:lnTo>
                    <a:lnTo>
                      <a:pt x="340004" y="656907"/>
                    </a:lnTo>
                    <a:lnTo>
                      <a:pt x="340436" y="655764"/>
                    </a:lnTo>
                    <a:lnTo>
                      <a:pt x="341401" y="653224"/>
                    </a:lnTo>
                    <a:lnTo>
                      <a:pt x="342379" y="650684"/>
                    </a:lnTo>
                    <a:lnTo>
                      <a:pt x="339407" y="653224"/>
                    </a:lnTo>
                    <a:lnTo>
                      <a:pt x="338810" y="653224"/>
                    </a:lnTo>
                    <a:lnTo>
                      <a:pt x="339953" y="650684"/>
                    </a:lnTo>
                    <a:lnTo>
                      <a:pt x="342379" y="650684"/>
                    </a:lnTo>
                    <a:lnTo>
                      <a:pt x="342544" y="650684"/>
                    </a:lnTo>
                    <a:lnTo>
                      <a:pt x="342658" y="648144"/>
                    </a:lnTo>
                    <a:lnTo>
                      <a:pt x="343941" y="646874"/>
                    </a:lnTo>
                    <a:lnTo>
                      <a:pt x="345147" y="646874"/>
                    </a:lnTo>
                    <a:lnTo>
                      <a:pt x="346417" y="645604"/>
                    </a:lnTo>
                    <a:lnTo>
                      <a:pt x="345300" y="646874"/>
                    </a:lnTo>
                    <a:lnTo>
                      <a:pt x="345592" y="650684"/>
                    </a:lnTo>
                    <a:lnTo>
                      <a:pt x="348653" y="646874"/>
                    </a:lnTo>
                    <a:lnTo>
                      <a:pt x="347154" y="649414"/>
                    </a:lnTo>
                    <a:lnTo>
                      <a:pt x="346887" y="650684"/>
                    </a:lnTo>
                    <a:lnTo>
                      <a:pt x="349224" y="648144"/>
                    </a:lnTo>
                    <a:lnTo>
                      <a:pt x="350901" y="648144"/>
                    </a:lnTo>
                    <a:lnTo>
                      <a:pt x="353212" y="645604"/>
                    </a:lnTo>
                    <a:lnTo>
                      <a:pt x="351066" y="646874"/>
                    </a:lnTo>
                    <a:lnTo>
                      <a:pt x="350202" y="646874"/>
                    </a:lnTo>
                    <a:lnTo>
                      <a:pt x="350570" y="645604"/>
                    </a:lnTo>
                    <a:lnTo>
                      <a:pt x="350951" y="644334"/>
                    </a:lnTo>
                    <a:lnTo>
                      <a:pt x="351231" y="643420"/>
                    </a:lnTo>
                    <a:lnTo>
                      <a:pt x="348589" y="644334"/>
                    </a:lnTo>
                    <a:lnTo>
                      <a:pt x="349923" y="643064"/>
                    </a:lnTo>
                    <a:lnTo>
                      <a:pt x="353910" y="639254"/>
                    </a:lnTo>
                    <a:lnTo>
                      <a:pt x="355244" y="637984"/>
                    </a:lnTo>
                    <a:lnTo>
                      <a:pt x="354888" y="638175"/>
                    </a:lnTo>
                    <a:lnTo>
                      <a:pt x="356463" y="636562"/>
                    </a:lnTo>
                    <a:lnTo>
                      <a:pt x="357428" y="635444"/>
                    </a:lnTo>
                    <a:lnTo>
                      <a:pt x="358749" y="634174"/>
                    </a:lnTo>
                    <a:lnTo>
                      <a:pt x="359067" y="634174"/>
                    </a:lnTo>
                    <a:lnTo>
                      <a:pt x="360413" y="631634"/>
                    </a:lnTo>
                    <a:lnTo>
                      <a:pt x="361010" y="631634"/>
                    </a:lnTo>
                    <a:lnTo>
                      <a:pt x="362369" y="629094"/>
                    </a:lnTo>
                    <a:lnTo>
                      <a:pt x="362508" y="629691"/>
                    </a:lnTo>
                    <a:lnTo>
                      <a:pt x="363766" y="627824"/>
                    </a:lnTo>
                    <a:lnTo>
                      <a:pt x="364617" y="626554"/>
                    </a:lnTo>
                    <a:lnTo>
                      <a:pt x="364769" y="626554"/>
                    </a:lnTo>
                    <a:lnTo>
                      <a:pt x="365912" y="624014"/>
                    </a:lnTo>
                    <a:lnTo>
                      <a:pt x="367144" y="622744"/>
                    </a:lnTo>
                    <a:lnTo>
                      <a:pt x="366966" y="622744"/>
                    </a:lnTo>
                    <a:lnTo>
                      <a:pt x="367639" y="621474"/>
                    </a:lnTo>
                    <a:lnTo>
                      <a:pt x="369125" y="621474"/>
                    </a:lnTo>
                    <a:lnTo>
                      <a:pt x="371005" y="618934"/>
                    </a:lnTo>
                    <a:lnTo>
                      <a:pt x="370382" y="618934"/>
                    </a:lnTo>
                    <a:lnTo>
                      <a:pt x="370370" y="617664"/>
                    </a:lnTo>
                    <a:lnTo>
                      <a:pt x="371373" y="616394"/>
                    </a:lnTo>
                    <a:lnTo>
                      <a:pt x="371970" y="616394"/>
                    </a:lnTo>
                    <a:lnTo>
                      <a:pt x="372008" y="617664"/>
                    </a:lnTo>
                    <a:lnTo>
                      <a:pt x="372821" y="616394"/>
                    </a:lnTo>
                    <a:lnTo>
                      <a:pt x="373646" y="615124"/>
                    </a:lnTo>
                    <a:lnTo>
                      <a:pt x="375894" y="612584"/>
                    </a:lnTo>
                    <a:lnTo>
                      <a:pt x="377367" y="611314"/>
                    </a:lnTo>
                    <a:lnTo>
                      <a:pt x="378345" y="609625"/>
                    </a:lnTo>
                    <a:lnTo>
                      <a:pt x="380593" y="608774"/>
                    </a:lnTo>
                    <a:lnTo>
                      <a:pt x="381152" y="607504"/>
                    </a:lnTo>
                    <a:close/>
                  </a:path>
                  <a:path w="666114" h="824864">
                    <a:moveTo>
                      <a:pt x="382536" y="406374"/>
                    </a:moveTo>
                    <a:lnTo>
                      <a:pt x="382409" y="406412"/>
                    </a:lnTo>
                    <a:lnTo>
                      <a:pt x="382244" y="406450"/>
                    </a:lnTo>
                    <a:lnTo>
                      <a:pt x="382282" y="406692"/>
                    </a:lnTo>
                    <a:lnTo>
                      <a:pt x="382447" y="406488"/>
                    </a:lnTo>
                    <a:close/>
                  </a:path>
                  <a:path w="666114" h="824864">
                    <a:moveTo>
                      <a:pt x="382663" y="406298"/>
                    </a:moveTo>
                    <a:lnTo>
                      <a:pt x="382524" y="406374"/>
                    </a:lnTo>
                    <a:lnTo>
                      <a:pt x="382663" y="406298"/>
                    </a:lnTo>
                    <a:close/>
                  </a:path>
                  <a:path w="666114" h="824864">
                    <a:moveTo>
                      <a:pt x="386359" y="457085"/>
                    </a:moveTo>
                    <a:lnTo>
                      <a:pt x="385572" y="455930"/>
                    </a:lnTo>
                    <a:lnTo>
                      <a:pt x="386257" y="457200"/>
                    </a:lnTo>
                    <a:close/>
                  </a:path>
                  <a:path w="666114" h="824864">
                    <a:moveTo>
                      <a:pt x="388302" y="401091"/>
                    </a:moveTo>
                    <a:lnTo>
                      <a:pt x="388239" y="400837"/>
                    </a:lnTo>
                    <a:lnTo>
                      <a:pt x="388073" y="400596"/>
                    </a:lnTo>
                    <a:lnTo>
                      <a:pt x="387870" y="400558"/>
                    </a:lnTo>
                    <a:lnTo>
                      <a:pt x="388302" y="401091"/>
                    </a:lnTo>
                    <a:close/>
                  </a:path>
                  <a:path w="666114" h="824864">
                    <a:moveTo>
                      <a:pt x="394233" y="397700"/>
                    </a:moveTo>
                    <a:lnTo>
                      <a:pt x="394106" y="397141"/>
                    </a:lnTo>
                    <a:lnTo>
                      <a:pt x="393801" y="397306"/>
                    </a:lnTo>
                    <a:lnTo>
                      <a:pt x="393242" y="396963"/>
                    </a:lnTo>
                    <a:lnTo>
                      <a:pt x="393255" y="397789"/>
                    </a:lnTo>
                    <a:lnTo>
                      <a:pt x="393446" y="397141"/>
                    </a:lnTo>
                    <a:lnTo>
                      <a:pt x="394233" y="397700"/>
                    </a:lnTo>
                    <a:close/>
                  </a:path>
                  <a:path w="666114" h="824864">
                    <a:moveTo>
                      <a:pt x="395071" y="584149"/>
                    </a:moveTo>
                    <a:lnTo>
                      <a:pt x="394792" y="583679"/>
                    </a:lnTo>
                    <a:lnTo>
                      <a:pt x="394550" y="584644"/>
                    </a:lnTo>
                    <a:lnTo>
                      <a:pt x="395071" y="584149"/>
                    </a:lnTo>
                    <a:close/>
                  </a:path>
                  <a:path w="666114" h="824864">
                    <a:moveTo>
                      <a:pt x="395325" y="408076"/>
                    </a:moveTo>
                    <a:lnTo>
                      <a:pt x="395160" y="408089"/>
                    </a:lnTo>
                    <a:lnTo>
                      <a:pt x="394931" y="408114"/>
                    </a:lnTo>
                    <a:lnTo>
                      <a:pt x="394563" y="408165"/>
                    </a:lnTo>
                    <a:lnTo>
                      <a:pt x="395325" y="408178"/>
                    </a:lnTo>
                    <a:close/>
                  </a:path>
                  <a:path w="666114" h="824864">
                    <a:moveTo>
                      <a:pt x="397764" y="578002"/>
                    </a:moveTo>
                    <a:lnTo>
                      <a:pt x="397370" y="577024"/>
                    </a:lnTo>
                    <a:lnTo>
                      <a:pt x="397205" y="577367"/>
                    </a:lnTo>
                    <a:lnTo>
                      <a:pt x="397230" y="578294"/>
                    </a:lnTo>
                    <a:lnTo>
                      <a:pt x="397764" y="578002"/>
                    </a:lnTo>
                    <a:close/>
                  </a:path>
                  <a:path w="666114" h="824864">
                    <a:moveTo>
                      <a:pt x="398526" y="580834"/>
                    </a:moveTo>
                    <a:lnTo>
                      <a:pt x="395071" y="584149"/>
                    </a:lnTo>
                    <a:lnTo>
                      <a:pt x="395363" y="584644"/>
                    </a:lnTo>
                    <a:lnTo>
                      <a:pt x="395389" y="585914"/>
                    </a:lnTo>
                    <a:lnTo>
                      <a:pt x="394779" y="585914"/>
                    </a:lnTo>
                    <a:lnTo>
                      <a:pt x="394360" y="587184"/>
                    </a:lnTo>
                    <a:lnTo>
                      <a:pt x="394881" y="587184"/>
                    </a:lnTo>
                    <a:lnTo>
                      <a:pt x="398526" y="580834"/>
                    </a:lnTo>
                    <a:close/>
                  </a:path>
                  <a:path w="666114" h="824864">
                    <a:moveTo>
                      <a:pt x="398919" y="577367"/>
                    </a:moveTo>
                    <a:lnTo>
                      <a:pt x="397764" y="578002"/>
                    </a:lnTo>
                    <a:lnTo>
                      <a:pt x="397891" y="578294"/>
                    </a:lnTo>
                    <a:lnTo>
                      <a:pt x="398551" y="578294"/>
                    </a:lnTo>
                    <a:lnTo>
                      <a:pt x="398919" y="577367"/>
                    </a:lnTo>
                    <a:close/>
                  </a:path>
                  <a:path w="666114" h="824864">
                    <a:moveTo>
                      <a:pt x="399757" y="575843"/>
                    </a:moveTo>
                    <a:lnTo>
                      <a:pt x="399059" y="577024"/>
                    </a:lnTo>
                    <a:lnTo>
                      <a:pt x="398919" y="577367"/>
                    </a:lnTo>
                    <a:lnTo>
                      <a:pt x="399554" y="577024"/>
                    </a:lnTo>
                    <a:lnTo>
                      <a:pt x="399757" y="575843"/>
                    </a:lnTo>
                    <a:close/>
                  </a:path>
                  <a:path w="666114" h="824864">
                    <a:moveTo>
                      <a:pt x="399834" y="570674"/>
                    </a:moveTo>
                    <a:lnTo>
                      <a:pt x="395871" y="574484"/>
                    </a:lnTo>
                    <a:lnTo>
                      <a:pt x="397967" y="574484"/>
                    </a:lnTo>
                    <a:lnTo>
                      <a:pt x="394093" y="578294"/>
                    </a:lnTo>
                    <a:lnTo>
                      <a:pt x="394119" y="579564"/>
                    </a:lnTo>
                    <a:lnTo>
                      <a:pt x="395312" y="579564"/>
                    </a:lnTo>
                    <a:lnTo>
                      <a:pt x="393242" y="582104"/>
                    </a:lnTo>
                    <a:lnTo>
                      <a:pt x="393700" y="580834"/>
                    </a:lnTo>
                    <a:lnTo>
                      <a:pt x="392544" y="582104"/>
                    </a:lnTo>
                    <a:lnTo>
                      <a:pt x="393039" y="582104"/>
                    </a:lnTo>
                    <a:lnTo>
                      <a:pt x="391248" y="584644"/>
                    </a:lnTo>
                    <a:lnTo>
                      <a:pt x="391020" y="585914"/>
                    </a:lnTo>
                    <a:lnTo>
                      <a:pt x="390055" y="585914"/>
                    </a:lnTo>
                    <a:lnTo>
                      <a:pt x="390499" y="583374"/>
                    </a:lnTo>
                    <a:lnTo>
                      <a:pt x="388632" y="585914"/>
                    </a:lnTo>
                    <a:lnTo>
                      <a:pt x="388874" y="586181"/>
                    </a:lnTo>
                    <a:lnTo>
                      <a:pt x="389001" y="585914"/>
                    </a:lnTo>
                    <a:lnTo>
                      <a:pt x="388975" y="586295"/>
                    </a:lnTo>
                    <a:lnTo>
                      <a:pt x="389788" y="587184"/>
                    </a:lnTo>
                    <a:lnTo>
                      <a:pt x="388886" y="588454"/>
                    </a:lnTo>
                    <a:lnTo>
                      <a:pt x="388874" y="586181"/>
                    </a:lnTo>
                    <a:lnTo>
                      <a:pt x="387883" y="588454"/>
                    </a:lnTo>
                    <a:lnTo>
                      <a:pt x="387896" y="587184"/>
                    </a:lnTo>
                    <a:lnTo>
                      <a:pt x="386473" y="588454"/>
                    </a:lnTo>
                    <a:lnTo>
                      <a:pt x="388162" y="585914"/>
                    </a:lnTo>
                    <a:lnTo>
                      <a:pt x="384594" y="588454"/>
                    </a:lnTo>
                    <a:lnTo>
                      <a:pt x="385267" y="592264"/>
                    </a:lnTo>
                    <a:lnTo>
                      <a:pt x="383959" y="594804"/>
                    </a:lnTo>
                    <a:lnTo>
                      <a:pt x="383184" y="596074"/>
                    </a:lnTo>
                    <a:lnTo>
                      <a:pt x="382689" y="597344"/>
                    </a:lnTo>
                    <a:lnTo>
                      <a:pt x="381076" y="598614"/>
                    </a:lnTo>
                    <a:lnTo>
                      <a:pt x="383057" y="594804"/>
                    </a:lnTo>
                    <a:lnTo>
                      <a:pt x="382333" y="596074"/>
                    </a:lnTo>
                    <a:lnTo>
                      <a:pt x="380276" y="598614"/>
                    </a:lnTo>
                    <a:lnTo>
                      <a:pt x="380123" y="598614"/>
                    </a:lnTo>
                    <a:lnTo>
                      <a:pt x="379768" y="599884"/>
                    </a:lnTo>
                    <a:lnTo>
                      <a:pt x="379374" y="601154"/>
                    </a:lnTo>
                    <a:lnTo>
                      <a:pt x="378828" y="601154"/>
                    </a:lnTo>
                    <a:lnTo>
                      <a:pt x="378993" y="599884"/>
                    </a:lnTo>
                    <a:lnTo>
                      <a:pt x="378752" y="598614"/>
                    </a:lnTo>
                    <a:lnTo>
                      <a:pt x="378802" y="597344"/>
                    </a:lnTo>
                    <a:lnTo>
                      <a:pt x="377609" y="601154"/>
                    </a:lnTo>
                    <a:lnTo>
                      <a:pt x="377380" y="601154"/>
                    </a:lnTo>
                    <a:lnTo>
                      <a:pt x="375005" y="603694"/>
                    </a:lnTo>
                    <a:lnTo>
                      <a:pt x="376212" y="601154"/>
                    </a:lnTo>
                    <a:lnTo>
                      <a:pt x="375234" y="602424"/>
                    </a:lnTo>
                    <a:lnTo>
                      <a:pt x="374129" y="604964"/>
                    </a:lnTo>
                    <a:lnTo>
                      <a:pt x="373062" y="606234"/>
                    </a:lnTo>
                    <a:lnTo>
                      <a:pt x="372427" y="606234"/>
                    </a:lnTo>
                    <a:lnTo>
                      <a:pt x="371830" y="606234"/>
                    </a:lnTo>
                    <a:lnTo>
                      <a:pt x="371297" y="607275"/>
                    </a:lnTo>
                    <a:lnTo>
                      <a:pt x="371538" y="607275"/>
                    </a:lnTo>
                    <a:lnTo>
                      <a:pt x="381241" y="607275"/>
                    </a:lnTo>
                    <a:lnTo>
                      <a:pt x="382816" y="603694"/>
                    </a:lnTo>
                    <a:lnTo>
                      <a:pt x="383933" y="601154"/>
                    </a:lnTo>
                    <a:lnTo>
                      <a:pt x="385927" y="597344"/>
                    </a:lnTo>
                    <a:lnTo>
                      <a:pt x="386588" y="596074"/>
                    </a:lnTo>
                    <a:lnTo>
                      <a:pt x="384365" y="597344"/>
                    </a:lnTo>
                    <a:lnTo>
                      <a:pt x="387159" y="594804"/>
                    </a:lnTo>
                    <a:lnTo>
                      <a:pt x="386689" y="594131"/>
                    </a:lnTo>
                    <a:lnTo>
                      <a:pt x="387146" y="593534"/>
                    </a:lnTo>
                    <a:lnTo>
                      <a:pt x="390042" y="589724"/>
                    </a:lnTo>
                    <a:lnTo>
                      <a:pt x="388073" y="594804"/>
                    </a:lnTo>
                    <a:lnTo>
                      <a:pt x="389369" y="592264"/>
                    </a:lnTo>
                    <a:lnTo>
                      <a:pt x="391198" y="590994"/>
                    </a:lnTo>
                    <a:lnTo>
                      <a:pt x="387578" y="596074"/>
                    </a:lnTo>
                    <a:lnTo>
                      <a:pt x="390220" y="594804"/>
                    </a:lnTo>
                    <a:lnTo>
                      <a:pt x="391782" y="590994"/>
                    </a:lnTo>
                    <a:lnTo>
                      <a:pt x="391553" y="589724"/>
                    </a:lnTo>
                    <a:lnTo>
                      <a:pt x="391325" y="588454"/>
                    </a:lnTo>
                    <a:lnTo>
                      <a:pt x="393611" y="585914"/>
                    </a:lnTo>
                    <a:lnTo>
                      <a:pt x="394093" y="587184"/>
                    </a:lnTo>
                    <a:lnTo>
                      <a:pt x="394614" y="583374"/>
                    </a:lnTo>
                    <a:lnTo>
                      <a:pt x="394792" y="583679"/>
                    </a:lnTo>
                    <a:lnTo>
                      <a:pt x="394868" y="583374"/>
                    </a:lnTo>
                    <a:lnTo>
                      <a:pt x="395528" y="580834"/>
                    </a:lnTo>
                    <a:lnTo>
                      <a:pt x="397116" y="577545"/>
                    </a:lnTo>
                    <a:lnTo>
                      <a:pt x="397040" y="577024"/>
                    </a:lnTo>
                    <a:lnTo>
                      <a:pt x="399110" y="575754"/>
                    </a:lnTo>
                    <a:lnTo>
                      <a:pt x="399834" y="570674"/>
                    </a:lnTo>
                    <a:close/>
                  </a:path>
                  <a:path w="666114" h="824864">
                    <a:moveTo>
                      <a:pt x="399986" y="574484"/>
                    </a:moveTo>
                    <a:lnTo>
                      <a:pt x="399757" y="575843"/>
                    </a:lnTo>
                    <a:lnTo>
                      <a:pt x="399986" y="574484"/>
                    </a:lnTo>
                    <a:close/>
                  </a:path>
                  <a:path w="666114" h="824864">
                    <a:moveTo>
                      <a:pt x="404888" y="487680"/>
                    </a:moveTo>
                    <a:lnTo>
                      <a:pt x="404622" y="487095"/>
                    </a:lnTo>
                    <a:lnTo>
                      <a:pt x="404101" y="486410"/>
                    </a:lnTo>
                    <a:lnTo>
                      <a:pt x="404888" y="487680"/>
                    </a:lnTo>
                    <a:close/>
                  </a:path>
                  <a:path w="666114" h="824864">
                    <a:moveTo>
                      <a:pt x="405269" y="459524"/>
                    </a:moveTo>
                    <a:lnTo>
                      <a:pt x="404850" y="458724"/>
                    </a:lnTo>
                    <a:lnTo>
                      <a:pt x="404622" y="458444"/>
                    </a:lnTo>
                    <a:lnTo>
                      <a:pt x="404482" y="458368"/>
                    </a:lnTo>
                    <a:lnTo>
                      <a:pt x="405269" y="459524"/>
                    </a:lnTo>
                    <a:close/>
                  </a:path>
                  <a:path w="666114" h="824864">
                    <a:moveTo>
                      <a:pt x="406260" y="407301"/>
                    </a:moveTo>
                    <a:lnTo>
                      <a:pt x="406234" y="407174"/>
                    </a:lnTo>
                    <a:lnTo>
                      <a:pt x="406247" y="407479"/>
                    </a:lnTo>
                    <a:lnTo>
                      <a:pt x="406260" y="407301"/>
                    </a:lnTo>
                    <a:close/>
                  </a:path>
                  <a:path w="666114" h="824864">
                    <a:moveTo>
                      <a:pt x="407606" y="3810"/>
                    </a:moveTo>
                    <a:lnTo>
                      <a:pt x="407289" y="2540"/>
                    </a:lnTo>
                    <a:lnTo>
                      <a:pt x="406577" y="0"/>
                    </a:lnTo>
                    <a:lnTo>
                      <a:pt x="407606" y="3810"/>
                    </a:lnTo>
                    <a:close/>
                  </a:path>
                  <a:path w="666114" h="824864">
                    <a:moveTo>
                      <a:pt x="415493" y="30480"/>
                    </a:moveTo>
                    <a:close/>
                  </a:path>
                  <a:path w="666114" h="824864">
                    <a:moveTo>
                      <a:pt x="416115" y="2959"/>
                    </a:moveTo>
                    <a:lnTo>
                      <a:pt x="415544" y="2540"/>
                    </a:lnTo>
                    <a:lnTo>
                      <a:pt x="416115" y="2959"/>
                    </a:lnTo>
                    <a:close/>
                  </a:path>
                  <a:path w="666114" h="824864">
                    <a:moveTo>
                      <a:pt x="416521" y="506730"/>
                    </a:moveTo>
                    <a:lnTo>
                      <a:pt x="416090" y="505993"/>
                    </a:lnTo>
                    <a:lnTo>
                      <a:pt x="415671" y="505460"/>
                    </a:lnTo>
                    <a:lnTo>
                      <a:pt x="416166" y="506730"/>
                    </a:lnTo>
                    <a:lnTo>
                      <a:pt x="416521" y="506730"/>
                    </a:lnTo>
                    <a:close/>
                  </a:path>
                  <a:path w="666114" h="824864">
                    <a:moveTo>
                      <a:pt x="421271" y="6350"/>
                    </a:moveTo>
                    <a:lnTo>
                      <a:pt x="416115" y="2959"/>
                    </a:lnTo>
                    <a:lnTo>
                      <a:pt x="418960" y="5080"/>
                    </a:lnTo>
                    <a:lnTo>
                      <a:pt x="419481" y="5727"/>
                    </a:lnTo>
                    <a:lnTo>
                      <a:pt x="421271" y="6350"/>
                    </a:lnTo>
                    <a:close/>
                  </a:path>
                  <a:path w="666114" h="824864">
                    <a:moveTo>
                      <a:pt x="424522" y="405942"/>
                    </a:moveTo>
                    <a:lnTo>
                      <a:pt x="424357" y="406184"/>
                    </a:lnTo>
                    <a:lnTo>
                      <a:pt x="424484" y="406120"/>
                    </a:lnTo>
                    <a:lnTo>
                      <a:pt x="424522" y="405942"/>
                    </a:lnTo>
                    <a:close/>
                  </a:path>
                  <a:path w="666114" h="824864">
                    <a:moveTo>
                      <a:pt x="427545" y="504190"/>
                    </a:moveTo>
                    <a:lnTo>
                      <a:pt x="426745" y="502920"/>
                    </a:lnTo>
                    <a:lnTo>
                      <a:pt x="426554" y="502920"/>
                    </a:lnTo>
                    <a:lnTo>
                      <a:pt x="427545" y="504190"/>
                    </a:lnTo>
                    <a:close/>
                  </a:path>
                  <a:path w="666114" h="824864">
                    <a:moveTo>
                      <a:pt x="433197" y="514350"/>
                    </a:moveTo>
                    <a:lnTo>
                      <a:pt x="432206" y="513080"/>
                    </a:lnTo>
                    <a:lnTo>
                      <a:pt x="432295" y="513410"/>
                    </a:lnTo>
                    <a:lnTo>
                      <a:pt x="433197" y="514350"/>
                    </a:lnTo>
                    <a:close/>
                  </a:path>
                  <a:path w="666114" h="824864">
                    <a:moveTo>
                      <a:pt x="434975" y="567245"/>
                    </a:moveTo>
                    <a:lnTo>
                      <a:pt x="434835" y="567004"/>
                    </a:lnTo>
                    <a:lnTo>
                      <a:pt x="434708" y="566928"/>
                    </a:lnTo>
                    <a:lnTo>
                      <a:pt x="434682" y="567080"/>
                    </a:lnTo>
                    <a:lnTo>
                      <a:pt x="434975" y="567245"/>
                    </a:lnTo>
                    <a:close/>
                  </a:path>
                  <a:path w="666114" h="824864">
                    <a:moveTo>
                      <a:pt x="435737" y="44450"/>
                    </a:moveTo>
                    <a:lnTo>
                      <a:pt x="434708" y="43256"/>
                    </a:lnTo>
                    <a:lnTo>
                      <a:pt x="432955" y="41910"/>
                    </a:lnTo>
                    <a:lnTo>
                      <a:pt x="435737" y="44450"/>
                    </a:lnTo>
                    <a:close/>
                  </a:path>
                  <a:path w="666114" h="824864">
                    <a:moveTo>
                      <a:pt x="435902" y="536219"/>
                    </a:moveTo>
                    <a:lnTo>
                      <a:pt x="435063" y="536409"/>
                    </a:lnTo>
                    <a:lnTo>
                      <a:pt x="435241" y="536727"/>
                    </a:lnTo>
                    <a:lnTo>
                      <a:pt x="435406" y="536892"/>
                    </a:lnTo>
                    <a:lnTo>
                      <a:pt x="435610" y="536905"/>
                    </a:lnTo>
                    <a:lnTo>
                      <a:pt x="435902" y="536473"/>
                    </a:lnTo>
                    <a:lnTo>
                      <a:pt x="435902" y="536219"/>
                    </a:lnTo>
                    <a:close/>
                  </a:path>
                  <a:path w="666114" h="824864">
                    <a:moveTo>
                      <a:pt x="436245" y="609600"/>
                    </a:moveTo>
                    <a:lnTo>
                      <a:pt x="435914" y="608723"/>
                    </a:lnTo>
                    <a:lnTo>
                      <a:pt x="435381" y="608330"/>
                    </a:lnTo>
                    <a:lnTo>
                      <a:pt x="436245" y="609600"/>
                    </a:lnTo>
                    <a:close/>
                  </a:path>
                  <a:path w="666114" h="824864">
                    <a:moveTo>
                      <a:pt x="437299" y="518160"/>
                    </a:moveTo>
                    <a:lnTo>
                      <a:pt x="434047" y="514350"/>
                    </a:lnTo>
                    <a:lnTo>
                      <a:pt x="435838" y="516890"/>
                    </a:lnTo>
                    <a:lnTo>
                      <a:pt x="436003" y="518160"/>
                    </a:lnTo>
                    <a:lnTo>
                      <a:pt x="437299" y="518160"/>
                    </a:lnTo>
                    <a:close/>
                  </a:path>
                  <a:path w="666114" h="824864">
                    <a:moveTo>
                      <a:pt x="438492" y="520700"/>
                    </a:moveTo>
                    <a:close/>
                  </a:path>
                  <a:path w="666114" h="824864">
                    <a:moveTo>
                      <a:pt x="440410" y="403313"/>
                    </a:moveTo>
                    <a:lnTo>
                      <a:pt x="440258" y="403326"/>
                    </a:lnTo>
                    <a:lnTo>
                      <a:pt x="440169" y="403669"/>
                    </a:lnTo>
                    <a:lnTo>
                      <a:pt x="440207" y="403491"/>
                    </a:lnTo>
                    <a:lnTo>
                      <a:pt x="440410" y="403313"/>
                    </a:lnTo>
                    <a:close/>
                  </a:path>
                  <a:path w="666114" h="824864">
                    <a:moveTo>
                      <a:pt x="442683" y="615835"/>
                    </a:moveTo>
                    <a:lnTo>
                      <a:pt x="442506" y="615619"/>
                    </a:lnTo>
                    <a:lnTo>
                      <a:pt x="442366" y="615442"/>
                    </a:lnTo>
                    <a:lnTo>
                      <a:pt x="442137" y="615162"/>
                    </a:lnTo>
                    <a:lnTo>
                      <a:pt x="442201" y="615315"/>
                    </a:lnTo>
                    <a:lnTo>
                      <a:pt x="442404" y="615556"/>
                    </a:lnTo>
                    <a:lnTo>
                      <a:pt x="442683" y="615835"/>
                    </a:lnTo>
                    <a:close/>
                  </a:path>
                  <a:path w="666114" h="824864">
                    <a:moveTo>
                      <a:pt x="445897" y="618629"/>
                    </a:moveTo>
                    <a:lnTo>
                      <a:pt x="444411" y="617397"/>
                    </a:lnTo>
                    <a:lnTo>
                      <a:pt x="443471" y="616661"/>
                    </a:lnTo>
                    <a:lnTo>
                      <a:pt x="442683" y="615835"/>
                    </a:lnTo>
                    <a:lnTo>
                      <a:pt x="443687" y="617067"/>
                    </a:lnTo>
                    <a:lnTo>
                      <a:pt x="444436" y="617626"/>
                    </a:lnTo>
                    <a:lnTo>
                      <a:pt x="445897" y="618629"/>
                    </a:lnTo>
                    <a:close/>
                  </a:path>
                  <a:path w="666114" h="824864">
                    <a:moveTo>
                      <a:pt x="446189" y="52070"/>
                    </a:moveTo>
                    <a:lnTo>
                      <a:pt x="444347" y="50647"/>
                    </a:lnTo>
                    <a:lnTo>
                      <a:pt x="444322" y="50800"/>
                    </a:lnTo>
                    <a:lnTo>
                      <a:pt x="446189" y="52070"/>
                    </a:lnTo>
                    <a:close/>
                  </a:path>
                  <a:path w="666114" h="824864">
                    <a:moveTo>
                      <a:pt x="448564" y="621030"/>
                    </a:moveTo>
                    <a:lnTo>
                      <a:pt x="447827" y="620737"/>
                    </a:lnTo>
                    <a:lnTo>
                      <a:pt x="448411" y="621030"/>
                    </a:lnTo>
                    <a:lnTo>
                      <a:pt x="448564" y="621030"/>
                    </a:lnTo>
                    <a:close/>
                  </a:path>
                  <a:path w="666114" h="824864">
                    <a:moveTo>
                      <a:pt x="450176" y="55143"/>
                    </a:moveTo>
                    <a:lnTo>
                      <a:pt x="449834" y="54610"/>
                    </a:lnTo>
                    <a:lnTo>
                      <a:pt x="449491" y="54610"/>
                    </a:lnTo>
                    <a:lnTo>
                      <a:pt x="450176" y="55143"/>
                    </a:lnTo>
                    <a:close/>
                  </a:path>
                  <a:path w="666114" h="824864">
                    <a:moveTo>
                      <a:pt x="452729" y="57150"/>
                    </a:moveTo>
                    <a:lnTo>
                      <a:pt x="450176" y="55143"/>
                    </a:lnTo>
                    <a:lnTo>
                      <a:pt x="450646" y="55880"/>
                    </a:lnTo>
                    <a:lnTo>
                      <a:pt x="452729" y="57150"/>
                    </a:lnTo>
                    <a:close/>
                  </a:path>
                  <a:path w="666114" h="824864">
                    <a:moveTo>
                      <a:pt x="459244" y="60960"/>
                    </a:moveTo>
                    <a:lnTo>
                      <a:pt x="459143" y="60820"/>
                    </a:lnTo>
                    <a:lnTo>
                      <a:pt x="457720" y="59690"/>
                    </a:lnTo>
                    <a:lnTo>
                      <a:pt x="459244" y="60960"/>
                    </a:lnTo>
                    <a:close/>
                  </a:path>
                  <a:path w="666114" h="824864">
                    <a:moveTo>
                      <a:pt x="461911" y="628815"/>
                    </a:moveTo>
                    <a:lnTo>
                      <a:pt x="460629" y="627659"/>
                    </a:lnTo>
                    <a:lnTo>
                      <a:pt x="460806" y="628357"/>
                    </a:lnTo>
                    <a:lnTo>
                      <a:pt x="460146" y="628002"/>
                    </a:lnTo>
                    <a:lnTo>
                      <a:pt x="459511" y="627710"/>
                    </a:lnTo>
                    <a:lnTo>
                      <a:pt x="459028" y="627557"/>
                    </a:lnTo>
                    <a:lnTo>
                      <a:pt x="460273" y="628319"/>
                    </a:lnTo>
                    <a:lnTo>
                      <a:pt x="461111" y="628827"/>
                    </a:lnTo>
                    <a:lnTo>
                      <a:pt x="460895" y="628573"/>
                    </a:lnTo>
                    <a:lnTo>
                      <a:pt x="460832" y="628446"/>
                    </a:lnTo>
                    <a:lnTo>
                      <a:pt x="461911" y="628815"/>
                    </a:lnTo>
                    <a:close/>
                  </a:path>
                  <a:path w="666114" h="824864">
                    <a:moveTo>
                      <a:pt x="463042" y="400913"/>
                    </a:moveTo>
                    <a:lnTo>
                      <a:pt x="462800" y="400977"/>
                    </a:lnTo>
                    <a:lnTo>
                      <a:pt x="462991" y="400989"/>
                    </a:lnTo>
                    <a:close/>
                  </a:path>
                  <a:path w="666114" h="824864">
                    <a:moveTo>
                      <a:pt x="463067" y="629742"/>
                    </a:moveTo>
                    <a:lnTo>
                      <a:pt x="462038" y="628878"/>
                    </a:lnTo>
                    <a:lnTo>
                      <a:pt x="461911" y="628815"/>
                    </a:lnTo>
                    <a:lnTo>
                      <a:pt x="462978" y="629805"/>
                    </a:lnTo>
                    <a:close/>
                  </a:path>
                  <a:path w="666114" h="824864">
                    <a:moveTo>
                      <a:pt x="463207" y="631190"/>
                    </a:moveTo>
                    <a:lnTo>
                      <a:pt x="458609" y="628650"/>
                    </a:lnTo>
                    <a:lnTo>
                      <a:pt x="458139" y="628650"/>
                    </a:lnTo>
                    <a:lnTo>
                      <a:pt x="463207" y="631190"/>
                    </a:lnTo>
                    <a:close/>
                  </a:path>
                  <a:path w="666114" h="824864">
                    <a:moveTo>
                      <a:pt x="463956" y="609295"/>
                    </a:moveTo>
                    <a:lnTo>
                      <a:pt x="463245" y="610222"/>
                    </a:lnTo>
                    <a:lnTo>
                      <a:pt x="461987" y="612140"/>
                    </a:lnTo>
                    <a:lnTo>
                      <a:pt x="461975" y="612355"/>
                    </a:lnTo>
                    <a:lnTo>
                      <a:pt x="462407" y="611682"/>
                    </a:lnTo>
                    <a:lnTo>
                      <a:pt x="462915" y="610743"/>
                    </a:lnTo>
                    <a:lnTo>
                      <a:pt x="463956" y="609295"/>
                    </a:lnTo>
                    <a:close/>
                  </a:path>
                  <a:path w="666114" h="824864">
                    <a:moveTo>
                      <a:pt x="464781" y="627380"/>
                    </a:moveTo>
                    <a:lnTo>
                      <a:pt x="464642" y="627380"/>
                    </a:lnTo>
                    <a:lnTo>
                      <a:pt x="464451" y="628650"/>
                    </a:lnTo>
                    <a:lnTo>
                      <a:pt x="464781" y="627380"/>
                    </a:lnTo>
                    <a:close/>
                  </a:path>
                  <a:path w="666114" h="824864">
                    <a:moveTo>
                      <a:pt x="466940" y="624916"/>
                    </a:moveTo>
                    <a:lnTo>
                      <a:pt x="466420" y="626402"/>
                    </a:lnTo>
                    <a:lnTo>
                      <a:pt x="465429" y="628370"/>
                    </a:lnTo>
                    <a:lnTo>
                      <a:pt x="464693" y="629742"/>
                    </a:lnTo>
                    <a:lnTo>
                      <a:pt x="463130" y="629793"/>
                    </a:lnTo>
                    <a:lnTo>
                      <a:pt x="463765" y="630326"/>
                    </a:lnTo>
                    <a:lnTo>
                      <a:pt x="464794" y="630097"/>
                    </a:lnTo>
                    <a:lnTo>
                      <a:pt x="465836" y="628142"/>
                    </a:lnTo>
                    <a:lnTo>
                      <a:pt x="466737" y="626262"/>
                    </a:lnTo>
                    <a:lnTo>
                      <a:pt x="466940" y="624916"/>
                    </a:lnTo>
                    <a:close/>
                  </a:path>
                  <a:path w="666114" h="824864">
                    <a:moveTo>
                      <a:pt x="476300" y="595630"/>
                    </a:moveTo>
                    <a:lnTo>
                      <a:pt x="474116" y="598170"/>
                    </a:lnTo>
                    <a:lnTo>
                      <a:pt x="474065" y="599008"/>
                    </a:lnTo>
                    <a:lnTo>
                      <a:pt x="476300" y="595630"/>
                    </a:lnTo>
                    <a:close/>
                  </a:path>
                  <a:path w="666114" h="824864">
                    <a:moveTo>
                      <a:pt x="479336" y="605993"/>
                    </a:moveTo>
                    <a:lnTo>
                      <a:pt x="476250" y="608330"/>
                    </a:lnTo>
                    <a:lnTo>
                      <a:pt x="476542" y="608330"/>
                    </a:lnTo>
                    <a:lnTo>
                      <a:pt x="479336" y="605993"/>
                    </a:lnTo>
                    <a:close/>
                  </a:path>
                  <a:path w="666114" h="824864">
                    <a:moveTo>
                      <a:pt x="479602" y="605790"/>
                    </a:moveTo>
                    <a:lnTo>
                      <a:pt x="479336" y="605993"/>
                    </a:lnTo>
                    <a:lnTo>
                      <a:pt x="479602" y="605790"/>
                    </a:lnTo>
                    <a:close/>
                  </a:path>
                  <a:path w="666114" h="824864">
                    <a:moveTo>
                      <a:pt x="480085" y="49745"/>
                    </a:moveTo>
                    <a:lnTo>
                      <a:pt x="478929" y="48679"/>
                    </a:lnTo>
                    <a:lnTo>
                      <a:pt x="477913" y="48260"/>
                    </a:lnTo>
                    <a:lnTo>
                      <a:pt x="480085" y="49745"/>
                    </a:lnTo>
                    <a:close/>
                  </a:path>
                  <a:path w="666114" h="824864">
                    <a:moveTo>
                      <a:pt x="480987" y="49530"/>
                    </a:moveTo>
                    <a:lnTo>
                      <a:pt x="474370" y="44450"/>
                    </a:lnTo>
                    <a:lnTo>
                      <a:pt x="478929" y="48679"/>
                    </a:lnTo>
                    <a:lnTo>
                      <a:pt x="480987" y="49530"/>
                    </a:lnTo>
                    <a:close/>
                  </a:path>
                  <a:path w="666114" h="824864">
                    <a:moveTo>
                      <a:pt x="482930" y="604520"/>
                    </a:moveTo>
                    <a:lnTo>
                      <a:pt x="482549" y="604520"/>
                    </a:lnTo>
                    <a:lnTo>
                      <a:pt x="480910" y="605790"/>
                    </a:lnTo>
                    <a:lnTo>
                      <a:pt x="482930" y="604520"/>
                    </a:lnTo>
                    <a:close/>
                  </a:path>
                  <a:path w="666114" h="824864">
                    <a:moveTo>
                      <a:pt x="497446" y="394119"/>
                    </a:moveTo>
                    <a:lnTo>
                      <a:pt x="497408" y="394296"/>
                    </a:lnTo>
                    <a:lnTo>
                      <a:pt x="497446" y="394119"/>
                    </a:lnTo>
                    <a:close/>
                  </a:path>
                  <a:path w="666114" h="824864">
                    <a:moveTo>
                      <a:pt x="500278" y="370547"/>
                    </a:moveTo>
                    <a:lnTo>
                      <a:pt x="500075" y="370624"/>
                    </a:lnTo>
                    <a:lnTo>
                      <a:pt x="500278" y="370547"/>
                    </a:lnTo>
                    <a:close/>
                  </a:path>
                  <a:path w="666114" h="824864">
                    <a:moveTo>
                      <a:pt x="504304" y="69850"/>
                    </a:moveTo>
                    <a:lnTo>
                      <a:pt x="502843" y="68580"/>
                    </a:lnTo>
                    <a:lnTo>
                      <a:pt x="492645" y="59690"/>
                    </a:lnTo>
                    <a:lnTo>
                      <a:pt x="485508" y="54610"/>
                    </a:lnTo>
                    <a:lnTo>
                      <a:pt x="487159" y="54610"/>
                    </a:lnTo>
                    <a:lnTo>
                      <a:pt x="485305" y="53340"/>
                    </a:lnTo>
                    <a:lnTo>
                      <a:pt x="481609" y="50800"/>
                    </a:lnTo>
                    <a:lnTo>
                      <a:pt x="480085" y="49745"/>
                    </a:lnTo>
                    <a:lnTo>
                      <a:pt x="481215" y="50800"/>
                    </a:lnTo>
                    <a:lnTo>
                      <a:pt x="477672" y="49530"/>
                    </a:lnTo>
                    <a:lnTo>
                      <a:pt x="475957" y="48260"/>
                    </a:lnTo>
                    <a:lnTo>
                      <a:pt x="473862" y="46990"/>
                    </a:lnTo>
                    <a:lnTo>
                      <a:pt x="473913" y="45720"/>
                    </a:lnTo>
                    <a:lnTo>
                      <a:pt x="474954" y="46990"/>
                    </a:lnTo>
                    <a:lnTo>
                      <a:pt x="474014" y="45720"/>
                    </a:lnTo>
                    <a:lnTo>
                      <a:pt x="473087" y="44450"/>
                    </a:lnTo>
                    <a:lnTo>
                      <a:pt x="474586" y="45720"/>
                    </a:lnTo>
                    <a:lnTo>
                      <a:pt x="473163" y="44450"/>
                    </a:lnTo>
                    <a:lnTo>
                      <a:pt x="470344" y="41910"/>
                    </a:lnTo>
                    <a:lnTo>
                      <a:pt x="471601" y="41910"/>
                    </a:lnTo>
                    <a:lnTo>
                      <a:pt x="465289" y="38100"/>
                    </a:lnTo>
                    <a:lnTo>
                      <a:pt x="459701" y="33020"/>
                    </a:lnTo>
                    <a:lnTo>
                      <a:pt x="454253" y="29210"/>
                    </a:lnTo>
                    <a:lnTo>
                      <a:pt x="452297" y="27940"/>
                    </a:lnTo>
                    <a:lnTo>
                      <a:pt x="448386" y="25400"/>
                    </a:lnTo>
                    <a:lnTo>
                      <a:pt x="447471" y="25400"/>
                    </a:lnTo>
                    <a:lnTo>
                      <a:pt x="451408" y="27940"/>
                    </a:lnTo>
                    <a:lnTo>
                      <a:pt x="450507" y="27940"/>
                    </a:lnTo>
                    <a:lnTo>
                      <a:pt x="441985" y="22860"/>
                    </a:lnTo>
                    <a:lnTo>
                      <a:pt x="444017" y="21590"/>
                    </a:lnTo>
                    <a:lnTo>
                      <a:pt x="436054" y="17780"/>
                    </a:lnTo>
                    <a:lnTo>
                      <a:pt x="438061" y="17780"/>
                    </a:lnTo>
                    <a:lnTo>
                      <a:pt x="435317" y="16510"/>
                    </a:lnTo>
                    <a:lnTo>
                      <a:pt x="433882" y="16510"/>
                    </a:lnTo>
                    <a:lnTo>
                      <a:pt x="430225" y="12700"/>
                    </a:lnTo>
                    <a:lnTo>
                      <a:pt x="430047" y="11430"/>
                    </a:lnTo>
                    <a:lnTo>
                      <a:pt x="434047" y="15240"/>
                    </a:lnTo>
                    <a:lnTo>
                      <a:pt x="434860" y="15240"/>
                    </a:lnTo>
                    <a:lnTo>
                      <a:pt x="432396" y="12700"/>
                    </a:lnTo>
                    <a:lnTo>
                      <a:pt x="430491" y="11430"/>
                    </a:lnTo>
                    <a:lnTo>
                      <a:pt x="427189" y="10160"/>
                    </a:lnTo>
                    <a:lnTo>
                      <a:pt x="426250" y="10160"/>
                    </a:lnTo>
                    <a:lnTo>
                      <a:pt x="427126" y="11430"/>
                    </a:lnTo>
                    <a:lnTo>
                      <a:pt x="421017" y="7620"/>
                    </a:lnTo>
                    <a:lnTo>
                      <a:pt x="419481" y="5727"/>
                    </a:lnTo>
                    <a:lnTo>
                      <a:pt x="417626" y="5080"/>
                    </a:lnTo>
                    <a:lnTo>
                      <a:pt x="415620" y="3810"/>
                    </a:lnTo>
                    <a:lnTo>
                      <a:pt x="413194" y="2540"/>
                    </a:lnTo>
                    <a:lnTo>
                      <a:pt x="407301" y="2540"/>
                    </a:lnTo>
                    <a:lnTo>
                      <a:pt x="408000" y="5080"/>
                    </a:lnTo>
                    <a:lnTo>
                      <a:pt x="402158" y="6350"/>
                    </a:lnTo>
                    <a:lnTo>
                      <a:pt x="400964" y="6350"/>
                    </a:lnTo>
                    <a:lnTo>
                      <a:pt x="400037" y="7620"/>
                    </a:lnTo>
                    <a:lnTo>
                      <a:pt x="399034" y="8890"/>
                    </a:lnTo>
                    <a:lnTo>
                      <a:pt x="397433" y="11430"/>
                    </a:lnTo>
                    <a:lnTo>
                      <a:pt x="395947" y="15240"/>
                    </a:lnTo>
                    <a:lnTo>
                      <a:pt x="394576" y="17780"/>
                    </a:lnTo>
                    <a:lnTo>
                      <a:pt x="393788" y="17780"/>
                    </a:lnTo>
                    <a:lnTo>
                      <a:pt x="394157" y="16510"/>
                    </a:lnTo>
                    <a:lnTo>
                      <a:pt x="393738" y="17780"/>
                    </a:lnTo>
                    <a:lnTo>
                      <a:pt x="393331" y="19050"/>
                    </a:lnTo>
                    <a:lnTo>
                      <a:pt x="392645" y="20320"/>
                    </a:lnTo>
                    <a:lnTo>
                      <a:pt x="391642" y="22860"/>
                    </a:lnTo>
                    <a:lnTo>
                      <a:pt x="390791" y="24130"/>
                    </a:lnTo>
                    <a:lnTo>
                      <a:pt x="389877" y="25400"/>
                    </a:lnTo>
                    <a:lnTo>
                      <a:pt x="388747" y="26670"/>
                    </a:lnTo>
                    <a:lnTo>
                      <a:pt x="387337" y="29210"/>
                    </a:lnTo>
                    <a:lnTo>
                      <a:pt x="362292" y="88900"/>
                    </a:lnTo>
                    <a:lnTo>
                      <a:pt x="361924" y="93980"/>
                    </a:lnTo>
                    <a:lnTo>
                      <a:pt x="359803" y="99060"/>
                    </a:lnTo>
                    <a:lnTo>
                      <a:pt x="358076" y="105410"/>
                    </a:lnTo>
                    <a:lnTo>
                      <a:pt x="356323" y="105410"/>
                    </a:lnTo>
                    <a:lnTo>
                      <a:pt x="355955" y="107035"/>
                    </a:lnTo>
                    <a:lnTo>
                      <a:pt x="354393" y="110490"/>
                    </a:lnTo>
                    <a:lnTo>
                      <a:pt x="354469" y="110769"/>
                    </a:lnTo>
                    <a:lnTo>
                      <a:pt x="355930" y="107137"/>
                    </a:lnTo>
                    <a:lnTo>
                      <a:pt x="355180" y="110490"/>
                    </a:lnTo>
                    <a:lnTo>
                      <a:pt x="354584" y="111175"/>
                    </a:lnTo>
                    <a:lnTo>
                      <a:pt x="354749" y="111760"/>
                    </a:lnTo>
                    <a:lnTo>
                      <a:pt x="354076" y="111760"/>
                    </a:lnTo>
                    <a:lnTo>
                      <a:pt x="350456" y="124460"/>
                    </a:lnTo>
                    <a:lnTo>
                      <a:pt x="351866" y="115570"/>
                    </a:lnTo>
                    <a:lnTo>
                      <a:pt x="349872" y="123190"/>
                    </a:lnTo>
                    <a:lnTo>
                      <a:pt x="348043" y="129540"/>
                    </a:lnTo>
                    <a:lnTo>
                      <a:pt x="345173" y="139700"/>
                    </a:lnTo>
                    <a:lnTo>
                      <a:pt x="347002" y="138430"/>
                    </a:lnTo>
                    <a:lnTo>
                      <a:pt x="345414" y="143510"/>
                    </a:lnTo>
                    <a:lnTo>
                      <a:pt x="344703" y="144780"/>
                    </a:lnTo>
                    <a:lnTo>
                      <a:pt x="345528" y="140970"/>
                    </a:lnTo>
                    <a:lnTo>
                      <a:pt x="344868" y="142240"/>
                    </a:lnTo>
                    <a:lnTo>
                      <a:pt x="342747" y="151130"/>
                    </a:lnTo>
                    <a:lnTo>
                      <a:pt x="342341" y="157480"/>
                    </a:lnTo>
                    <a:lnTo>
                      <a:pt x="342214" y="163830"/>
                    </a:lnTo>
                    <a:lnTo>
                      <a:pt x="340893" y="172720"/>
                    </a:lnTo>
                    <a:lnTo>
                      <a:pt x="340893" y="172897"/>
                    </a:lnTo>
                    <a:lnTo>
                      <a:pt x="341528" y="171450"/>
                    </a:lnTo>
                    <a:lnTo>
                      <a:pt x="342811" y="172720"/>
                    </a:lnTo>
                    <a:lnTo>
                      <a:pt x="341541" y="176149"/>
                    </a:lnTo>
                    <a:lnTo>
                      <a:pt x="340563" y="175628"/>
                    </a:lnTo>
                    <a:lnTo>
                      <a:pt x="340131" y="177800"/>
                    </a:lnTo>
                    <a:lnTo>
                      <a:pt x="340347" y="177800"/>
                    </a:lnTo>
                    <a:lnTo>
                      <a:pt x="342252" y="176530"/>
                    </a:lnTo>
                    <a:lnTo>
                      <a:pt x="342468" y="176530"/>
                    </a:lnTo>
                    <a:lnTo>
                      <a:pt x="341439" y="180340"/>
                    </a:lnTo>
                    <a:lnTo>
                      <a:pt x="341960" y="181610"/>
                    </a:lnTo>
                    <a:lnTo>
                      <a:pt x="341617" y="185420"/>
                    </a:lnTo>
                    <a:lnTo>
                      <a:pt x="340055" y="189230"/>
                    </a:lnTo>
                    <a:lnTo>
                      <a:pt x="339826" y="196850"/>
                    </a:lnTo>
                    <a:lnTo>
                      <a:pt x="338353" y="199390"/>
                    </a:lnTo>
                    <a:lnTo>
                      <a:pt x="338505" y="201930"/>
                    </a:lnTo>
                    <a:lnTo>
                      <a:pt x="339648" y="204470"/>
                    </a:lnTo>
                    <a:lnTo>
                      <a:pt x="339229" y="209550"/>
                    </a:lnTo>
                    <a:lnTo>
                      <a:pt x="337820" y="213360"/>
                    </a:lnTo>
                    <a:lnTo>
                      <a:pt x="338277" y="209550"/>
                    </a:lnTo>
                    <a:lnTo>
                      <a:pt x="337426" y="213360"/>
                    </a:lnTo>
                    <a:lnTo>
                      <a:pt x="338150" y="214630"/>
                    </a:lnTo>
                    <a:lnTo>
                      <a:pt x="337731" y="218440"/>
                    </a:lnTo>
                    <a:lnTo>
                      <a:pt x="337210" y="218440"/>
                    </a:lnTo>
                    <a:lnTo>
                      <a:pt x="336905" y="222250"/>
                    </a:lnTo>
                    <a:lnTo>
                      <a:pt x="338074" y="220980"/>
                    </a:lnTo>
                    <a:lnTo>
                      <a:pt x="337235" y="227330"/>
                    </a:lnTo>
                    <a:lnTo>
                      <a:pt x="336651" y="223520"/>
                    </a:lnTo>
                    <a:lnTo>
                      <a:pt x="336702" y="227330"/>
                    </a:lnTo>
                    <a:lnTo>
                      <a:pt x="336423" y="229870"/>
                    </a:lnTo>
                    <a:lnTo>
                      <a:pt x="336219" y="234950"/>
                    </a:lnTo>
                    <a:lnTo>
                      <a:pt x="335762" y="234950"/>
                    </a:lnTo>
                    <a:lnTo>
                      <a:pt x="335864" y="232410"/>
                    </a:lnTo>
                    <a:lnTo>
                      <a:pt x="336054" y="231140"/>
                    </a:lnTo>
                    <a:lnTo>
                      <a:pt x="334772" y="233680"/>
                    </a:lnTo>
                    <a:lnTo>
                      <a:pt x="336410" y="236220"/>
                    </a:lnTo>
                    <a:lnTo>
                      <a:pt x="336232" y="237490"/>
                    </a:lnTo>
                    <a:lnTo>
                      <a:pt x="336588" y="237490"/>
                    </a:lnTo>
                    <a:lnTo>
                      <a:pt x="336765" y="234950"/>
                    </a:lnTo>
                    <a:lnTo>
                      <a:pt x="336867" y="233680"/>
                    </a:lnTo>
                    <a:lnTo>
                      <a:pt x="337591" y="234950"/>
                    </a:lnTo>
                    <a:lnTo>
                      <a:pt x="337362" y="238760"/>
                    </a:lnTo>
                    <a:lnTo>
                      <a:pt x="338493" y="241300"/>
                    </a:lnTo>
                    <a:lnTo>
                      <a:pt x="337502" y="243840"/>
                    </a:lnTo>
                    <a:lnTo>
                      <a:pt x="336816" y="240030"/>
                    </a:lnTo>
                    <a:lnTo>
                      <a:pt x="337261" y="246380"/>
                    </a:lnTo>
                    <a:lnTo>
                      <a:pt x="337527" y="244856"/>
                    </a:lnTo>
                    <a:lnTo>
                      <a:pt x="337591" y="246380"/>
                    </a:lnTo>
                    <a:lnTo>
                      <a:pt x="337400" y="250190"/>
                    </a:lnTo>
                    <a:lnTo>
                      <a:pt x="336969" y="250190"/>
                    </a:lnTo>
                    <a:lnTo>
                      <a:pt x="337997" y="254000"/>
                    </a:lnTo>
                    <a:lnTo>
                      <a:pt x="337032" y="259080"/>
                    </a:lnTo>
                    <a:lnTo>
                      <a:pt x="337235" y="265430"/>
                    </a:lnTo>
                    <a:lnTo>
                      <a:pt x="336981" y="264160"/>
                    </a:lnTo>
                    <a:lnTo>
                      <a:pt x="337146" y="265430"/>
                    </a:lnTo>
                    <a:lnTo>
                      <a:pt x="337324" y="266700"/>
                    </a:lnTo>
                    <a:lnTo>
                      <a:pt x="338086" y="267970"/>
                    </a:lnTo>
                    <a:lnTo>
                      <a:pt x="338074" y="269240"/>
                    </a:lnTo>
                    <a:lnTo>
                      <a:pt x="338416" y="265430"/>
                    </a:lnTo>
                    <a:lnTo>
                      <a:pt x="338683" y="266700"/>
                    </a:lnTo>
                    <a:lnTo>
                      <a:pt x="339445" y="266700"/>
                    </a:lnTo>
                    <a:lnTo>
                      <a:pt x="338239" y="271780"/>
                    </a:lnTo>
                    <a:lnTo>
                      <a:pt x="341185" y="273050"/>
                    </a:lnTo>
                    <a:lnTo>
                      <a:pt x="340944" y="279933"/>
                    </a:lnTo>
                    <a:lnTo>
                      <a:pt x="354711" y="279933"/>
                    </a:lnTo>
                    <a:lnTo>
                      <a:pt x="354101" y="274320"/>
                    </a:lnTo>
                    <a:lnTo>
                      <a:pt x="356704" y="267970"/>
                    </a:lnTo>
                    <a:lnTo>
                      <a:pt x="354990" y="261620"/>
                    </a:lnTo>
                    <a:lnTo>
                      <a:pt x="355358" y="261620"/>
                    </a:lnTo>
                    <a:lnTo>
                      <a:pt x="355282" y="256540"/>
                    </a:lnTo>
                    <a:lnTo>
                      <a:pt x="355968" y="257810"/>
                    </a:lnTo>
                    <a:lnTo>
                      <a:pt x="355815" y="256540"/>
                    </a:lnTo>
                    <a:lnTo>
                      <a:pt x="354914" y="248920"/>
                    </a:lnTo>
                    <a:lnTo>
                      <a:pt x="355371" y="248920"/>
                    </a:lnTo>
                    <a:lnTo>
                      <a:pt x="355688" y="233680"/>
                    </a:lnTo>
                    <a:lnTo>
                      <a:pt x="355815" y="227330"/>
                    </a:lnTo>
                    <a:lnTo>
                      <a:pt x="355968" y="228600"/>
                    </a:lnTo>
                    <a:lnTo>
                      <a:pt x="355828" y="220980"/>
                    </a:lnTo>
                    <a:lnTo>
                      <a:pt x="355803" y="219710"/>
                    </a:lnTo>
                    <a:lnTo>
                      <a:pt x="356806" y="219710"/>
                    </a:lnTo>
                    <a:lnTo>
                      <a:pt x="356844" y="214630"/>
                    </a:lnTo>
                    <a:lnTo>
                      <a:pt x="356844" y="215671"/>
                    </a:lnTo>
                    <a:lnTo>
                      <a:pt x="356908" y="214960"/>
                    </a:lnTo>
                    <a:lnTo>
                      <a:pt x="356971" y="214630"/>
                    </a:lnTo>
                    <a:lnTo>
                      <a:pt x="356997" y="214503"/>
                    </a:lnTo>
                    <a:lnTo>
                      <a:pt x="357098" y="213360"/>
                    </a:lnTo>
                    <a:lnTo>
                      <a:pt x="357466" y="209550"/>
                    </a:lnTo>
                    <a:lnTo>
                      <a:pt x="357797" y="210820"/>
                    </a:lnTo>
                    <a:lnTo>
                      <a:pt x="357581" y="209550"/>
                    </a:lnTo>
                    <a:lnTo>
                      <a:pt x="357149" y="207010"/>
                    </a:lnTo>
                    <a:lnTo>
                      <a:pt x="359168" y="201930"/>
                    </a:lnTo>
                    <a:lnTo>
                      <a:pt x="360184" y="199390"/>
                    </a:lnTo>
                    <a:lnTo>
                      <a:pt x="359117" y="201930"/>
                    </a:lnTo>
                    <a:lnTo>
                      <a:pt x="359029" y="200660"/>
                    </a:lnTo>
                    <a:lnTo>
                      <a:pt x="358914" y="198120"/>
                    </a:lnTo>
                    <a:lnTo>
                      <a:pt x="358863" y="195580"/>
                    </a:lnTo>
                    <a:lnTo>
                      <a:pt x="358406" y="194310"/>
                    </a:lnTo>
                    <a:lnTo>
                      <a:pt x="359143" y="189230"/>
                    </a:lnTo>
                    <a:lnTo>
                      <a:pt x="359194" y="193040"/>
                    </a:lnTo>
                    <a:lnTo>
                      <a:pt x="360057" y="189230"/>
                    </a:lnTo>
                    <a:lnTo>
                      <a:pt x="360743" y="185420"/>
                    </a:lnTo>
                    <a:lnTo>
                      <a:pt x="360006" y="184150"/>
                    </a:lnTo>
                    <a:lnTo>
                      <a:pt x="361365" y="179070"/>
                    </a:lnTo>
                    <a:lnTo>
                      <a:pt x="361810" y="179070"/>
                    </a:lnTo>
                    <a:lnTo>
                      <a:pt x="362153" y="176530"/>
                    </a:lnTo>
                    <a:lnTo>
                      <a:pt x="362115" y="175260"/>
                    </a:lnTo>
                    <a:lnTo>
                      <a:pt x="362737" y="171450"/>
                    </a:lnTo>
                    <a:lnTo>
                      <a:pt x="362750" y="172720"/>
                    </a:lnTo>
                    <a:lnTo>
                      <a:pt x="362775" y="171450"/>
                    </a:lnTo>
                    <a:lnTo>
                      <a:pt x="362902" y="166370"/>
                    </a:lnTo>
                    <a:lnTo>
                      <a:pt x="365506" y="165100"/>
                    </a:lnTo>
                    <a:lnTo>
                      <a:pt x="364515" y="160020"/>
                    </a:lnTo>
                    <a:lnTo>
                      <a:pt x="365404" y="157480"/>
                    </a:lnTo>
                    <a:lnTo>
                      <a:pt x="366191" y="152400"/>
                    </a:lnTo>
                    <a:lnTo>
                      <a:pt x="367055" y="153670"/>
                    </a:lnTo>
                    <a:lnTo>
                      <a:pt x="367245" y="152400"/>
                    </a:lnTo>
                    <a:lnTo>
                      <a:pt x="371106" y="132080"/>
                    </a:lnTo>
                    <a:lnTo>
                      <a:pt x="372910" y="132080"/>
                    </a:lnTo>
                    <a:lnTo>
                      <a:pt x="371424" y="130810"/>
                    </a:lnTo>
                    <a:lnTo>
                      <a:pt x="373583" y="127000"/>
                    </a:lnTo>
                    <a:lnTo>
                      <a:pt x="372706" y="127000"/>
                    </a:lnTo>
                    <a:lnTo>
                      <a:pt x="373595" y="124460"/>
                    </a:lnTo>
                    <a:lnTo>
                      <a:pt x="375386" y="119380"/>
                    </a:lnTo>
                    <a:lnTo>
                      <a:pt x="378726" y="110490"/>
                    </a:lnTo>
                    <a:lnTo>
                      <a:pt x="380479" y="106680"/>
                    </a:lnTo>
                    <a:lnTo>
                      <a:pt x="382231" y="102870"/>
                    </a:lnTo>
                    <a:lnTo>
                      <a:pt x="385432" y="93980"/>
                    </a:lnTo>
                    <a:lnTo>
                      <a:pt x="386308" y="93980"/>
                    </a:lnTo>
                    <a:lnTo>
                      <a:pt x="386422" y="91440"/>
                    </a:lnTo>
                    <a:lnTo>
                      <a:pt x="403428" y="55880"/>
                    </a:lnTo>
                    <a:lnTo>
                      <a:pt x="404444" y="52070"/>
                    </a:lnTo>
                    <a:lnTo>
                      <a:pt x="405701" y="46990"/>
                    </a:lnTo>
                    <a:lnTo>
                      <a:pt x="408228" y="41910"/>
                    </a:lnTo>
                    <a:lnTo>
                      <a:pt x="408089" y="43180"/>
                    </a:lnTo>
                    <a:lnTo>
                      <a:pt x="408622" y="41910"/>
                    </a:lnTo>
                    <a:lnTo>
                      <a:pt x="412965" y="31750"/>
                    </a:lnTo>
                    <a:lnTo>
                      <a:pt x="413448" y="30365"/>
                    </a:lnTo>
                    <a:lnTo>
                      <a:pt x="413702" y="29210"/>
                    </a:lnTo>
                    <a:lnTo>
                      <a:pt x="414616" y="29210"/>
                    </a:lnTo>
                    <a:lnTo>
                      <a:pt x="414604" y="30480"/>
                    </a:lnTo>
                    <a:lnTo>
                      <a:pt x="414832" y="29210"/>
                    </a:lnTo>
                    <a:lnTo>
                      <a:pt x="415442" y="30365"/>
                    </a:lnTo>
                    <a:lnTo>
                      <a:pt x="416128" y="29210"/>
                    </a:lnTo>
                    <a:lnTo>
                      <a:pt x="416204" y="30480"/>
                    </a:lnTo>
                    <a:lnTo>
                      <a:pt x="416839" y="31750"/>
                    </a:lnTo>
                    <a:lnTo>
                      <a:pt x="421106" y="34290"/>
                    </a:lnTo>
                    <a:lnTo>
                      <a:pt x="422503" y="34290"/>
                    </a:lnTo>
                    <a:lnTo>
                      <a:pt x="423913" y="36830"/>
                    </a:lnTo>
                    <a:lnTo>
                      <a:pt x="424980" y="36830"/>
                    </a:lnTo>
                    <a:lnTo>
                      <a:pt x="430123" y="40640"/>
                    </a:lnTo>
                    <a:lnTo>
                      <a:pt x="432460" y="40640"/>
                    </a:lnTo>
                    <a:lnTo>
                      <a:pt x="434708" y="43256"/>
                    </a:lnTo>
                    <a:lnTo>
                      <a:pt x="444347" y="50647"/>
                    </a:lnTo>
                    <a:lnTo>
                      <a:pt x="444538" y="49530"/>
                    </a:lnTo>
                    <a:lnTo>
                      <a:pt x="448881" y="52070"/>
                    </a:lnTo>
                    <a:lnTo>
                      <a:pt x="450748" y="53340"/>
                    </a:lnTo>
                    <a:lnTo>
                      <a:pt x="447624" y="52070"/>
                    </a:lnTo>
                    <a:lnTo>
                      <a:pt x="449834" y="54610"/>
                    </a:lnTo>
                    <a:lnTo>
                      <a:pt x="450723" y="54610"/>
                    </a:lnTo>
                    <a:lnTo>
                      <a:pt x="453377" y="55880"/>
                    </a:lnTo>
                    <a:lnTo>
                      <a:pt x="458343" y="59690"/>
                    </a:lnTo>
                    <a:lnTo>
                      <a:pt x="459143" y="60820"/>
                    </a:lnTo>
                    <a:lnTo>
                      <a:pt x="460921" y="62230"/>
                    </a:lnTo>
                    <a:lnTo>
                      <a:pt x="461441" y="63500"/>
                    </a:lnTo>
                    <a:lnTo>
                      <a:pt x="464439" y="66040"/>
                    </a:lnTo>
                    <a:lnTo>
                      <a:pt x="467499" y="68580"/>
                    </a:lnTo>
                    <a:lnTo>
                      <a:pt x="469087" y="69850"/>
                    </a:lnTo>
                    <a:lnTo>
                      <a:pt x="469417" y="68580"/>
                    </a:lnTo>
                    <a:lnTo>
                      <a:pt x="471436" y="69850"/>
                    </a:lnTo>
                    <a:lnTo>
                      <a:pt x="504304" y="69850"/>
                    </a:lnTo>
                    <a:close/>
                  </a:path>
                  <a:path w="666114" h="824864">
                    <a:moveTo>
                      <a:pt x="509879" y="574687"/>
                    </a:moveTo>
                    <a:lnTo>
                      <a:pt x="509447" y="574243"/>
                    </a:lnTo>
                    <a:lnTo>
                      <a:pt x="509854" y="574040"/>
                    </a:lnTo>
                    <a:lnTo>
                      <a:pt x="509422" y="574217"/>
                    </a:lnTo>
                    <a:lnTo>
                      <a:pt x="509244" y="574040"/>
                    </a:lnTo>
                    <a:lnTo>
                      <a:pt x="508266" y="574687"/>
                    </a:lnTo>
                    <a:lnTo>
                      <a:pt x="508584" y="574687"/>
                    </a:lnTo>
                    <a:lnTo>
                      <a:pt x="509879" y="574687"/>
                    </a:lnTo>
                    <a:close/>
                  </a:path>
                  <a:path w="666114" h="824864">
                    <a:moveTo>
                      <a:pt x="517499" y="82550"/>
                    </a:moveTo>
                    <a:lnTo>
                      <a:pt x="516331" y="80010"/>
                    </a:lnTo>
                    <a:lnTo>
                      <a:pt x="517105" y="82550"/>
                    </a:lnTo>
                    <a:lnTo>
                      <a:pt x="517499" y="82550"/>
                    </a:lnTo>
                    <a:close/>
                  </a:path>
                  <a:path w="666114" h="824864">
                    <a:moveTo>
                      <a:pt x="520763" y="85077"/>
                    </a:moveTo>
                    <a:lnTo>
                      <a:pt x="519785" y="83820"/>
                    </a:lnTo>
                    <a:lnTo>
                      <a:pt x="518198" y="82550"/>
                    </a:lnTo>
                    <a:lnTo>
                      <a:pt x="517499" y="82550"/>
                    </a:lnTo>
                    <a:lnTo>
                      <a:pt x="518083" y="83820"/>
                    </a:lnTo>
                    <a:lnTo>
                      <a:pt x="520763" y="85077"/>
                    </a:lnTo>
                    <a:close/>
                  </a:path>
                  <a:path w="666114" h="824864">
                    <a:moveTo>
                      <a:pt x="522909" y="575310"/>
                    </a:moveTo>
                    <a:lnTo>
                      <a:pt x="510489" y="575310"/>
                    </a:lnTo>
                    <a:lnTo>
                      <a:pt x="507377" y="575310"/>
                    </a:lnTo>
                    <a:lnTo>
                      <a:pt x="506742" y="575310"/>
                    </a:lnTo>
                    <a:lnTo>
                      <a:pt x="498386" y="582930"/>
                    </a:lnTo>
                    <a:lnTo>
                      <a:pt x="498690" y="580390"/>
                    </a:lnTo>
                    <a:lnTo>
                      <a:pt x="492950" y="585470"/>
                    </a:lnTo>
                    <a:lnTo>
                      <a:pt x="490461" y="586740"/>
                    </a:lnTo>
                    <a:lnTo>
                      <a:pt x="483908" y="593090"/>
                    </a:lnTo>
                    <a:lnTo>
                      <a:pt x="484847" y="590550"/>
                    </a:lnTo>
                    <a:lnTo>
                      <a:pt x="482828" y="591820"/>
                    </a:lnTo>
                    <a:lnTo>
                      <a:pt x="480936" y="593090"/>
                    </a:lnTo>
                    <a:lnTo>
                      <a:pt x="482257" y="591820"/>
                    </a:lnTo>
                    <a:lnTo>
                      <a:pt x="478624" y="594360"/>
                    </a:lnTo>
                    <a:lnTo>
                      <a:pt x="478828" y="595630"/>
                    </a:lnTo>
                    <a:lnTo>
                      <a:pt x="476554" y="598170"/>
                    </a:lnTo>
                    <a:lnTo>
                      <a:pt x="473964" y="600710"/>
                    </a:lnTo>
                    <a:lnTo>
                      <a:pt x="474040" y="599440"/>
                    </a:lnTo>
                    <a:lnTo>
                      <a:pt x="474065" y="599008"/>
                    </a:lnTo>
                    <a:lnTo>
                      <a:pt x="473786" y="599440"/>
                    </a:lnTo>
                    <a:lnTo>
                      <a:pt x="473671" y="598170"/>
                    </a:lnTo>
                    <a:lnTo>
                      <a:pt x="471741" y="601980"/>
                    </a:lnTo>
                    <a:lnTo>
                      <a:pt x="468769" y="604520"/>
                    </a:lnTo>
                    <a:lnTo>
                      <a:pt x="470331" y="601980"/>
                    </a:lnTo>
                    <a:lnTo>
                      <a:pt x="467677" y="604520"/>
                    </a:lnTo>
                    <a:lnTo>
                      <a:pt x="467931" y="605790"/>
                    </a:lnTo>
                    <a:lnTo>
                      <a:pt x="465848" y="607060"/>
                    </a:lnTo>
                    <a:lnTo>
                      <a:pt x="466813" y="607060"/>
                    </a:lnTo>
                    <a:lnTo>
                      <a:pt x="465505" y="609600"/>
                    </a:lnTo>
                    <a:lnTo>
                      <a:pt x="464489" y="610870"/>
                    </a:lnTo>
                    <a:lnTo>
                      <a:pt x="463905" y="610870"/>
                    </a:lnTo>
                    <a:lnTo>
                      <a:pt x="463067" y="613410"/>
                    </a:lnTo>
                    <a:lnTo>
                      <a:pt x="464032" y="609600"/>
                    </a:lnTo>
                    <a:lnTo>
                      <a:pt x="461733" y="614680"/>
                    </a:lnTo>
                    <a:lnTo>
                      <a:pt x="461975" y="613410"/>
                    </a:lnTo>
                    <a:lnTo>
                      <a:pt x="461378" y="613410"/>
                    </a:lnTo>
                    <a:lnTo>
                      <a:pt x="461175" y="614680"/>
                    </a:lnTo>
                    <a:lnTo>
                      <a:pt x="460705" y="615950"/>
                    </a:lnTo>
                    <a:lnTo>
                      <a:pt x="459689" y="615950"/>
                    </a:lnTo>
                    <a:lnTo>
                      <a:pt x="458241" y="614680"/>
                    </a:lnTo>
                    <a:lnTo>
                      <a:pt x="458927" y="615950"/>
                    </a:lnTo>
                    <a:lnTo>
                      <a:pt x="454406" y="614680"/>
                    </a:lnTo>
                    <a:lnTo>
                      <a:pt x="458241" y="614680"/>
                    </a:lnTo>
                    <a:lnTo>
                      <a:pt x="458622" y="614680"/>
                    </a:lnTo>
                    <a:lnTo>
                      <a:pt x="456958" y="613410"/>
                    </a:lnTo>
                    <a:lnTo>
                      <a:pt x="455307" y="612140"/>
                    </a:lnTo>
                    <a:lnTo>
                      <a:pt x="455358" y="613410"/>
                    </a:lnTo>
                    <a:lnTo>
                      <a:pt x="451535" y="609600"/>
                    </a:lnTo>
                    <a:lnTo>
                      <a:pt x="445770" y="607060"/>
                    </a:lnTo>
                    <a:lnTo>
                      <a:pt x="442950" y="601980"/>
                    </a:lnTo>
                    <a:lnTo>
                      <a:pt x="445096" y="604520"/>
                    </a:lnTo>
                    <a:lnTo>
                      <a:pt x="445338" y="603250"/>
                    </a:lnTo>
                    <a:lnTo>
                      <a:pt x="445096" y="603250"/>
                    </a:lnTo>
                    <a:lnTo>
                      <a:pt x="443357" y="601980"/>
                    </a:lnTo>
                    <a:lnTo>
                      <a:pt x="441617" y="600710"/>
                    </a:lnTo>
                    <a:lnTo>
                      <a:pt x="440855" y="599440"/>
                    </a:lnTo>
                    <a:lnTo>
                      <a:pt x="440080" y="598170"/>
                    </a:lnTo>
                    <a:lnTo>
                      <a:pt x="437794" y="594360"/>
                    </a:lnTo>
                    <a:lnTo>
                      <a:pt x="435254" y="589280"/>
                    </a:lnTo>
                    <a:lnTo>
                      <a:pt x="435813" y="588010"/>
                    </a:lnTo>
                    <a:lnTo>
                      <a:pt x="435787" y="586740"/>
                    </a:lnTo>
                    <a:lnTo>
                      <a:pt x="435254" y="582930"/>
                    </a:lnTo>
                    <a:lnTo>
                      <a:pt x="434543" y="579120"/>
                    </a:lnTo>
                    <a:lnTo>
                      <a:pt x="433679" y="577850"/>
                    </a:lnTo>
                    <a:lnTo>
                      <a:pt x="433679" y="567690"/>
                    </a:lnTo>
                    <a:lnTo>
                      <a:pt x="434594" y="567690"/>
                    </a:lnTo>
                    <a:lnTo>
                      <a:pt x="434073" y="566420"/>
                    </a:lnTo>
                    <a:lnTo>
                      <a:pt x="435203" y="565150"/>
                    </a:lnTo>
                    <a:lnTo>
                      <a:pt x="435127" y="562610"/>
                    </a:lnTo>
                    <a:lnTo>
                      <a:pt x="434708" y="562610"/>
                    </a:lnTo>
                    <a:lnTo>
                      <a:pt x="437972" y="557530"/>
                    </a:lnTo>
                    <a:lnTo>
                      <a:pt x="437057" y="552450"/>
                    </a:lnTo>
                    <a:lnTo>
                      <a:pt x="438175" y="551180"/>
                    </a:lnTo>
                    <a:lnTo>
                      <a:pt x="441553" y="547370"/>
                    </a:lnTo>
                    <a:lnTo>
                      <a:pt x="441210" y="548640"/>
                    </a:lnTo>
                    <a:lnTo>
                      <a:pt x="441794" y="547370"/>
                    </a:lnTo>
                    <a:lnTo>
                      <a:pt x="442379" y="546100"/>
                    </a:lnTo>
                    <a:lnTo>
                      <a:pt x="443014" y="544830"/>
                    </a:lnTo>
                    <a:lnTo>
                      <a:pt x="442341" y="547370"/>
                    </a:lnTo>
                    <a:lnTo>
                      <a:pt x="442747" y="547370"/>
                    </a:lnTo>
                    <a:lnTo>
                      <a:pt x="444093" y="544830"/>
                    </a:lnTo>
                    <a:lnTo>
                      <a:pt x="444766" y="543560"/>
                    </a:lnTo>
                    <a:lnTo>
                      <a:pt x="447459" y="539750"/>
                    </a:lnTo>
                    <a:lnTo>
                      <a:pt x="449884" y="535940"/>
                    </a:lnTo>
                    <a:lnTo>
                      <a:pt x="448856" y="534670"/>
                    </a:lnTo>
                    <a:lnTo>
                      <a:pt x="447509" y="533400"/>
                    </a:lnTo>
                    <a:lnTo>
                      <a:pt x="446328" y="532130"/>
                    </a:lnTo>
                    <a:lnTo>
                      <a:pt x="447878" y="534670"/>
                    </a:lnTo>
                    <a:lnTo>
                      <a:pt x="445427" y="532130"/>
                    </a:lnTo>
                    <a:lnTo>
                      <a:pt x="443103" y="529590"/>
                    </a:lnTo>
                    <a:lnTo>
                      <a:pt x="441083" y="527050"/>
                    </a:lnTo>
                    <a:lnTo>
                      <a:pt x="443712" y="529590"/>
                    </a:lnTo>
                    <a:lnTo>
                      <a:pt x="442747" y="527050"/>
                    </a:lnTo>
                    <a:lnTo>
                      <a:pt x="440283" y="524510"/>
                    </a:lnTo>
                    <a:lnTo>
                      <a:pt x="438708" y="521970"/>
                    </a:lnTo>
                    <a:lnTo>
                      <a:pt x="438861" y="521970"/>
                    </a:lnTo>
                    <a:lnTo>
                      <a:pt x="440740" y="523240"/>
                    </a:lnTo>
                    <a:lnTo>
                      <a:pt x="438480" y="520738"/>
                    </a:lnTo>
                    <a:lnTo>
                      <a:pt x="437997" y="521970"/>
                    </a:lnTo>
                    <a:lnTo>
                      <a:pt x="434962" y="518160"/>
                    </a:lnTo>
                    <a:lnTo>
                      <a:pt x="436003" y="518160"/>
                    </a:lnTo>
                    <a:lnTo>
                      <a:pt x="434098" y="516890"/>
                    </a:lnTo>
                    <a:lnTo>
                      <a:pt x="432930" y="515620"/>
                    </a:lnTo>
                    <a:lnTo>
                      <a:pt x="432295" y="513410"/>
                    </a:lnTo>
                    <a:lnTo>
                      <a:pt x="430758" y="511810"/>
                    </a:lnTo>
                    <a:lnTo>
                      <a:pt x="427990" y="506730"/>
                    </a:lnTo>
                    <a:lnTo>
                      <a:pt x="426808" y="505460"/>
                    </a:lnTo>
                    <a:lnTo>
                      <a:pt x="425894" y="502920"/>
                    </a:lnTo>
                    <a:lnTo>
                      <a:pt x="426554" y="502920"/>
                    </a:lnTo>
                    <a:lnTo>
                      <a:pt x="424573" y="500380"/>
                    </a:lnTo>
                    <a:lnTo>
                      <a:pt x="422605" y="497840"/>
                    </a:lnTo>
                    <a:lnTo>
                      <a:pt x="425665" y="500380"/>
                    </a:lnTo>
                    <a:lnTo>
                      <a:pt x="423722" y="497840"/>
                    </a:lnTo>
                    <a:lnTo>
                      <a:pt x="420827" y="494030"/>
                    </a:lnTo>
                    <a:lnTo>
                      <a:pt x="421297" y="494030"/>
                    </a:lnTo>
                    <a:lnTo>
                      <a:pt x="419392" y="491490"/>
                    </a:lnTo>
                    <a:lnTo>
                      <a:pt x="418604" y="488950"/>
                    </a:lnTo>
                    <a:lnTo>
                      <a:pt x="418211" y="487680"/>
                    </a:lnTo>
                    <a:lnTo>
                      <a:pt x="418414" y="488950"/>
                    </a:lnTo>
                    <a:lnTo>
                      <a:pt x="417017" y="486410"/>
                    </a:lnTo>
                    <a:lnTo>
                      <a:pt x="415874" y="485140"/>
                    </a:lnTo>
                    <a:lnTo>
                      <a:pt x="414578" y="482600"/>
                    </a:lnTo>
                    <a:lnTo>
                      <a:pt x="415785" y="483870"/>
                    </a:lnTo>
                    <a:lnTo>
                      <a:pt x="414985" y="482600"/>
                    </a:lnTo>
                    <a:lnTo>
                      <a:pt x="413372" y="480060"/>
                    </a:lnTo>
                    <a:lnTo>
                      <a:pt x="411772" y="477520"/>
                    </a:lnTo>
                    <a:lnTo>
                      <a:pt x="412559" y="474980"/>
                    </a:lnTo>
                    <a:lnTo>
                      <a:pt x="410032" y="471170"/>
                    </a:lnTo>
                    <a:lnTo>
                      <a:pt x="408774" y="469265"/>
                    </a:lnTo>
                    <a:lnTo>
                      <a:pt x="409308" y="469900"/>
                    </a:lnTo>
                    <a:lnTo>
                      <a:pt x="408609" y="469023"/>
                    </a:lnTo>
                    <a:lnTo>
                      <a:pt x="408355" y="468630"/>
                    </a:lnTo>
                    <a:lnTo>
                      <a:pt x="406298" y="466090"/>
                    </a:lnTo>
                    <a:lnTo>
                      <a:pt x="405295" y="464820"/>
                    </a:lnTo>
                    <a:lnTo>
                      <a:pt x="408038" y="464820"/>
                    </a:lnTo>
                    <a:lnTo>
                      <a:pt x="403872" y="459740"/>
                    </a:lnTo>
                    <a:lnTo>
                      <a:pt x="404266" y="459740"/>
                    </a:lnTo>
                    <a:lnTo>
                      <a:pt x="404190" y="458470"/>
                    </a:lnTo>
                    <a:lnTo>
                      <a:pt x="404482" y="458470"/>
                    </a:lnTo>
                    <a:lnTo>
                      <a:pt x="402729" y="455930"/>
                    </a:lnTo>
                    <a:lnTo>
                      <a:pt x="403656" y="455930"/>
                    </a:lnTo>
                    <a:lnTo>
                      <a:pt x="401345" y="454660"/>
                    </a:lnTo>
                    <a:lnTo>
                      <a:pt x="401370" y="452120"/>
                    </a:lnTo>
                    <a:lnTo>
                      <a:pt x="400456" y="452120"/>
                    </a:lnTo>
                    <a:lnTo>
                      <a:pt x="400621" y="448310"/>
                    </a:lnTo>
                    <a:lnTo>
                      <a:pt x="397446" y="444500"/>
                    </a:lnTo>
                    <a:lnTo>
                      <a:pt x="396938" y="440690"/>
                    </a:lnTo>
                    <a:lnTo>
                      <a:pt x="396773" y="439420"/>
                    </a:lnTo>
                    <a:lnTo>
                      <a:pt x="396036" y="440690"/>
                    </a:lnTo>
                    <a:lnTo>
                      <a:pt x="391515" y="433070"/>
                    </a:lnTo>
                    <a:lnTo>
                      <a:pt x="389724" y="427990"/>
                    </a:lnTo>
                    <a:lnTo>
                      <a:pt x="387934" y="422910"/>
                    </a:lnTo>
                    <a:lnTo>
                      <a:pt x="384556" y="412750"/>
                    </a:lnTo>
                    <a:lnTo>
                      <a:pt x="382333" y="407670"/>
                    </a:lnTo>
                    <a:lnTo>
                      <a:pt x="380669" y="403860"/>
                    </a:lnTo>
                    <a:lnTo>
                      <a:pt x="381609" y="403860"/>
                    </a:lnTo>
                    <a:lnTo>
                      <a:pt x="380123" y="401320"/>
                    </a:lnTo>
                    <a:lnTo>
                      <a:pt x="378637" y="398780"/>
                    </a:lnTo>
                    <a:lnTo>
                      <a:pt x="378510" y="397510"/>
                    </a:lnTo>
                    <a:lnTo>
                      <a:pt x="378282" y="395287"/>
                    </a:lnTo>
                    <a:lnTo>
                      <a:pt x="378206" y="394970"/>
                    </a:lnTo>
                    <a:lnTo>
                      <a:pt x="378180" y="433070"/>
                    </a:lnTo>
                    <a:lnTo>
                      <a:pt x="377761" y="431800"/>
                    </a:lnTo>
                    <a:lnTo>
                      <a:pt x="377291" y="431800"/>
                    </a:lnTo>
                    <a:lnTo>
                      <a:pt x="377126" y="430530"/>
                    </a:lnTo>
                    <a:lnTo>
                      <a:pt x="376859" y="427990"/>
                    </a:lnTo>
                    <a:lnTo>
                      <a:pt x="378180" y="433070"/>
                    </a:lnTo>
                    <a:lnTo>
                      <a:pt x="378180" y="394919"/>
                    </a:lnTo>
                    <a:lnTo>
                      <a:pt x="377571" y="393700"/>
                    </a:lnTo>
                    <a:lnTo>
                      <a:pt x="377875" y="397510"/>
                    </a:lnTo>
                    <a:lnTo>
                      <a:pt x="375399" y="389890"/>
                    </a:lnTo>
                    <a:lnTo>
                      <a:pt x="374942" y="387794"/>
                    </a:lnTo>
                    <a:lnTo>
                      <a:pt x="374713" y="387350"/>
                    </a:lnTo>
                    <a:lnTo>
                      <a:pt x="371221" y="377190"/>
                    </a:lnTo>
                    <a:lnTo>
                      <a:pt x="370471" y="373380"/>
                    </a:lnTo>
                    <a:lnTo>
                      <a:pt x="370103" y="373380"/>
                    </a:lnTo>
                    <a:lnTo>
                      <a:pt x="368388" y="369570"/>
                    </a:lnTo>
                    <a:lnTo>
                      <a:pt x="367347" y="363220"/>
                    </a:lnTo>
                    <a:lnTo>
                      <a:pt x="366064" y="358140"/>
                    </a:lnTo>
                    <a:lnTo>
                      <a:pt x="366509" y="358140"/>
                    </a:lnTo>
                    <a:lnTo>
                      <a:pt x="366864" y="359333"/>
                    </a:lnTo>
                    <a:lnTo>
                      <a:pt x="366712" y="358140"/>
                    </a:lnTo>
                    <a:lnTo>
                      <a:pt x="366560" y="356870"/>
                    </a:lnTo>
                    <a:lnTo>
                      <a:pt x="365760" y="355600"/>
                    </a:lnTo>
                    <a:lnTo>
                      <a:pt x="366991" y="356870"/>
                    </a:lnTo>
                    <a:lnTo>
                      <a:pt x="366699" y="355600"/>
                    </a:lnTo>
                    <a:lnTo>
                      <a:pt x="366141" y="353060"/>
                    </a:lnTo>
                    <a:lnTo>
                      <a:pt x="365277" y="350520"/>
                    </a:lnTo>
                    <a:lnTo>
                      <a:pt x="363982" y="346710"/>
                    </a:lnTo>
                    <a:lnTo>
                      <a:pt x="364667" y="345440"/>
                    </a:lnTo>
                    <a:lnTo>
                      <a:pt x="363715" y="345440"/>
                    </a:lnTo>
                    <a:lnTo>
                      <a:pt x="363042" y="342900"/>
                    </a:lnTo>
                    <a:lnTo>
                      <a:pt x="363943" y="340360"/>
                    </a:lnTo>
                    <a:lnTo>
                      <a:pt x="360768" y="334010"/>
                    </a:lnTo>
                    <a:lnTo>
                      <a:pt x="360489" y="328930"/>
                    </a:lnTo>
                    <a:lnTo>
                      <a:pt x="360934" y="330200"/>
                    </a:lnTo>
                    <a:lnTo>
                      <a:pt x="361721" y="334010"/>
                    </a:lnTo>
                    <a:lnTo>
                      <a:pt x="361543" y="332740"/>
                    </a:lnTo>
                    <a:lnTo>
                      <a:pt x="361429" y="330200"/>
                    </a:lnTo>
                    <a:lnTo>
                      <a:pt x="360857" y="328930"/>
                    </a:lnTo>
                    <a:lnTo>
                      <a:pt x="360286" y="327660"/>
                    </a:lnTo>
                    <a:lnTo>
                      <a:pt x="359524" y="325120"/>
                    </a:lnTo>
                    <a:lnTo>
                      <a:pt x="360197" y="326390"/>
                    </a:lnTo>
                    <a:lnTo>
                      <a:pt x="359930" y="325120"/>
                    </a:lnTo>
                    <a:lnTo>
                      <a:pt x="357517" y="313690"/>
                    </a:lnTo>
                    <a:lnTo>
                      <a:pt x="358635" y="312420"/>
                    </a:lnTo>
                    <a:lnTo>
                      <a:pt x="357847" y="309880"/>
                    </a:lnTo>
                    <a:lnTo>
                      <a:pt x="357047" y="307340"/>
                    </a:lnTo>
                    <a:lnTo>
                      <a:pt x="356781" y="306451"/>
                    </a:lnTo>
                    <a:lnTo>
                      <a:pt x="356819" y="307340"/>
                    </a:lnTo>
                    <a:lnTo>
                      <a:pt x="356539" y="305714"/>
                    </a:lnTo>
                    <a:lnTo>
                      <a:pt x="355866" y="303530"/>
                    </a:lnTo>
                    <a:lnTo>
                      <a:pt x="356184" y="303530"/>
                    </a:lnTo>
                    <a:lnTo>
                      <a:pt x="355968" y="302260"/>
                    </a:lnTo>
                    <a:lnTo>
                      <a:pt x="356323" y="300990"/>
                    </a:lnTo>
                    <a:lnTo>
                      <a:pt x="355142" y="297180"/>
                    </a:lnTo>
                    <a:lnTo>
                      <a:pt x="356235" y="297180"/>
                    </a:lnTo>
                    <a:lnTo>
                      <a:pt x="355803" y="294640"/>
                    </a:lnTo>
                    <a:lnTo>
                      <a:pt x="356920" y="295910"/>
                    </a:lnTo>
                    <a:lnTo>
                      <a:pt x="356666" y="294640"/>
                    </a:lnTo>
                    <a:lnTo>
                      <a:pt x="356425" y="293370"/>
                    </a:lnTo>
                    <a:lnTo>
                      <a:pt x="355854" y="292100"/>
                    </a:lnTo>
                    <a:lnTo>
                      <a:pt x="355295" y="290830"/>
                    </a:lnTo>
                    <a:lnTo>
                      <a:pt x="354596" y="290830"/>
                    </a:lnTo>
                    <a:lnTo>
                      <a:pt x="354761" y="287020"/>
                    </a:lnTo>
                    <a:lnTo>
                      <a:pt x="354520" y="285750"/>
                    </a:lnTo>
                    <a:lnTo>
                      <a:pt x="354037" y="283210"/>
                    </a:lnTo>
                    <a:lnTo>
                      <a:pt x="354787" y="281940"/>
                    </a:lnTo>
                    <a:lnTo>
                      <a:pt x="355079" y="283210"/>
                    </a:lnTo>
                    <a:lnTo>
                      <a:pt x="354939" y="281940"/>
                    </a:lnTo>
                    <a:lnTo>
                      <a:pt x="354799" y="280670"/>
                    </a:lnTo>
                    <a:lnTo>
                      <a:pt x="340931" y="280670"/>
                    </a:lnTo>
                    <a:lnTo>
                      <a:pt x="340461" y="280670"/>
                    </a:lnTo>
                    <a:lnTo>
                      <a:pt x="340233" y="280670"/>
                    </a:lnTo>
                    <a:lnTo>
                      <a:pt x="340931" y="285750"/>
                    </a:lnTo>
                    <a:lnTo>
                      <a:pt x="339458" y="283718"/>
                    </a:lnTo>
                    <a:lnTo>
                      <a:pt x="339471" y="283527"/>
                    </a:lnTo>
                    <a:lnTo>
                      <a:pt x="338975" y="281597"/>
                    </a:lnTo>
                    <a:lnTo>
                      <a:pt x="339217" y="281940"/>
                    </a:lnTo>
                    <a:lnTo>
                      <a:pt x="339445" y="276860"/>
                    </a:lnTo>
                    <a:lnTo>
                      <a:pt x="339864" y="278904"/>
                    </a:lnTo>
                    <a:lnTo>
                      <a:pt x="340144" y="276860"/>
                    </a:lnTo>
                    <a:lnTo>
                      <a:pt x="338658" y="274320"/>
                    </a:lnTo>
                    <a:lnTo>
                      <a:pt x="337388" y="274320"/>
                    </a:lnTo>
                    <a:lnTo>
                      <a:pt x="336638" y="269240"/>
                    </a:lnTo>
                    <a:lnTo>
                      <a:pt x="337273" y="274320"/>
                    </a:lnTo>
                    <a:lnTo>
                      <a:pt x="337439" y="275590"/>
                    </a:lnTo>
                    <a:lnTo>
                      <a:pt x="338137" y="275590"/>
                    </a:lnTo>
                    <a:lnTo>
                      <a:pt x="338378" y="280670"/>
                    </a:lnTo>
                    <a:lnTo>
                      <a:pt x="338480" y="281660"/>
                    </a:lnTo>
                    <a:lnTo>
                      <a:pt x="338709" y="283184"/>
                    </a:lnTo>
                    <a:lnTo>
                      <a:pt x="339445" y="285153"/>
                    </a:lnTo>
                    <a:lnTo>
                      <a:pt x="339458" y="283972"/>
                    </a:lnTo>
                    <a:lnTo>
                      <a:pt x="339712" y="284480"/>
                    </a:lnTo>
                    <a:lnTo>
                      <a:pt x="340626" y="290830"/>
                    </a:lnTo>
                    <a:lnTo>
                      <a:pt x="341249" y="287020"/>
                    </a:lnTo>
                    <a:lnTo>
                      <a:pt x="341363" y="292100"/>
                    </a:lnTo>
                    <a:lnTo>
                      <a:pt x="340944" y="290982"/>
                    </a:lnTo>
                    <a:lnTo>
                      <a:pt x="340868" y="294640"/>
                    </a:lnTo>
                    <a:lnTo>
                      <a:pt x="342163" y="300990"/>
                    </a:lnTo>
                    <a:lnTo>
                      <a:pt x="340829" y="302260"/>
                    </a:lnTo>
                    <a:lnTo>
                      <a:pt x="340448" y="302260"/>
                    </a:lnTo>
                    <a:lnTo>
                      <a:pt x="340829" y="303530"/>
                    </a:lnTo>
                    <a:lnTo>
                      <a:pt x="340182" y="302971"/>
                    </a:lnTo>
                    <a:lnTo>
                      <a:pt x="340906" y="311150"/>
                    </a:lnTo>
                    <a:lnTo>
                      <a:pt x="341718" y="309880"/>
                    </a:lnTo>
                    <a:lnTo>
                      <a:pt x="343103" y="313690"/>
                    </a:lnTo>
                    <a:lnTo>
                      <a:pt x="342417" y="314960"/>
                    </a:lnTo>
                    <a:lnTo>
                      <a:pt x="341312" y="314960"/>
                    </a:lnTo>
                    <a:lnTo>
                      <a:pt x="341350" y="316318"/>
                    </a:lnTo>
                    <a:lnTo>
                      <a:pt x="342544" y="320040"/>
                    </a:lnTo>
                    <a:lnTo>
                      <a:pt x="343001" y="323850"/>
                    </a:lnTo>
                    <a:lnTo>
                      <a:pt x="342392" y="325120"/>
                    </a:lnTo>
                    <a:lnTo>
                      <a:pt x="343725" y="331470"/>
                    </a:lnTo>
                    <a:lnTo>
                      <a:pt x="343712" y="335572"/>
                    </a:lnTo>
                    <a:lnTo>
                      <a:pt x="344919" y="337820"/>
                    </a:lnTo>
                    <a:lnTo>
                      <a:pt x="345706" y="341630"/>
                    </a:lnTo>
                    <a:lnTo>
                      <a:pt x="347522" y="347980"/>
                    </a:lnTo>
                    <a:lnTo>
                      <a:pt x="347891" y="351434"/>
                    </a:lnTo>
                    <a:lnTo>
                      <a:pt x="347980" y="352132"/>
                    </a:lnTo>
                    <a:lnTo>
                      <a:pt x="348005" y="351751"/>
                    </a:lnTo>
                    <a:lnTo>
                      <a:pt x="347980" y="351231"/>
                    </a:lnTo>
                    <a:lnTo>
                      <a:pt x="347941" y="351002"/>
                    </a:lnTo>
                    <a:lnTo>
                      <a:pt x="347967" y="350520"/>
                    </a:lnTo>
                    <a:lnTo>
                      <a:pt x="348462" y="350520"/>
                    </a:lnTo>
                    <a:lnTo>
                      <a:pt x="350304" y="356870"/>
                    </a:lnTo>
                    <a:lnTo>
                      <a:pt x="351751" y="359410"/>
                    </a:lnTo>
                    <a:lnTo>
                      <a:pt x="353161" y="365760"/>
                    </a:lnTo>
                    <a:lnTo>
                      <a:pt x="352475" y="365760"/>
                    </a:lnTo>
                    <a:lnTo>
                      <a:pt x="351650" y="361950"/>
                    </a:lnTo>
                    <a:lnTo>
                      <a:pt x="350862" y="359410"/>
                    </a:lnTo>
                    <a:lnTo>
                      <a:pt x="351218" y="364490"/>
                    </a:lnTo>
                    <a:lnTo>
                      <a:pt x="351942" y="364490"/>
                    </a:lnTo>
                    <a:lnTo>
                      <a:pt x="352209" y="365760"/>
                    </a:lnTo>
                    <a:lnTo>
                      <a:pt x="352247" y="365887"/>
                    </a:lnTo>
                    <a:lnTo>
                      <a:pt x="353314" y="370840"/>
                    </a:lnTo>
                    <a:lnTo>
                      <a:pt x="352691" y="370840"/>
                    </a:lnTo>
                    <a:lnTo>
                      <a:pt x="353085" y="372275"/>
                    </a:lnTo>
                    <a:lnTo>
                      <a:pt x="352704" y="372249"/>
                    </a:lnTo>
                    <a:lnTo>
                      <a:pt x="352171" y="371106"/>
                    </a:lnTo>
                    <a:lnTo>
                      <a:pt x="353809" y="374865"/>
                    </a:lnTo>
                    <a:lnTo>
                      <a:pt x="353453" y="373380"/>
                    </a:lnTo>
                    <a:lnTo>
                      <a:pt x="354850" y="373380"/>
                    </a:lnTo>
                    <a:lnTo>
                      <a:pt x="354711" y="378460"/>
                    </a:lnTo>
                    <a:lnTo>
                      <a:pt x="356374" y="382270"/>
                    </a:lnTo>
                    <a:lnTo>
                      <a:pt x="359486" y="392430"/>
                    </a:lnTo>
                    <a:lnTo>
                      <a:pt x="361899" y="393700"/>
                    </a:lnTo>
                    <a:lnTo>
                      <a:pt x="364718" y="398780"/>
                    </a:lnTo>
                    <a:lnTo>
                      <a:pt x="364921" y="400050"/>
                    </a:lnTo>
                    <a:lnTo>
                      <a:pt x="364756" y="401320"/>
                    </a:lnTo>
                    <a:lnTo>
                      <a:pt x="364210" y="400050"/>
                    </a:lnTo>
                    <a:lnTo>
                      <a:pt x="364032" y="398780"/>
                    </a:lnTo>
                    <a:lnTo>
                      <a:pt x="363867" y="397510"/>
                    </a:lnTo>
                    <a:lnTo>
                      <a:pt x="363626" y="398780"/>
                    </a:lnTo>
                    <a:lnTo>
                      <a:pt x="362991" y="397510"/>
                    </a:lnTo>
                    <a:lnTo>
                      <a:pt x="364261" y="401320"/>
                    </a:lnTo>
                    <a:lnTo>
                      <a:pt x="364388" y="404253"/>
                    </a:lnTo>
                    <a:lnTo>
                      <a:pt x="367385" y="411480"/>
                    </a:lnTo>
                    <a:lnTo>
                      <a:pt x="367715" y="410210"/>
                    </a:lnTo>
                    <a:lnTo>
                      <a:pt x="366903" y="407670"/>
                    </a:lnTo>
                    <a:lnTo>
                      <a:pt x="368795" y="411480"/>
                    </a:lnTo>
                    <a:lnTo>
                      <a:pt x="370217" y="415290"/>
                    </a:lnTo>
                    <a:lnTo>
                      <a:pt x="370738" y="416560"/>
                    </a:lnTo>
                    <a:lnTo>
                      <a:pt x="372364" y="420370"/>
                    </a:lnTo>
                    <a:lnTo>
                      <a:pt x="376745" y="430593"/>
                    </a:lnTo>
                    <a:lnTo>
                      <a:pt x="376339" y="431800"/>
                    </a:lnTo>
                    <a:lnTo>
                      <a:pt x="378612" y="434340"/>
                    </a:lnTo>
                    <a:lnTo>
                      <a:pt x="379387" y="435610"/>
                    </a:lnTo>
                    <a:lnTo>
                      <a:pt x="379882" y="436880"/>
                    </a:lnTo>
                    <a:lnTo>
                      <a:pt x="381304" y="441172"/>
                    </a:lnTo>
                    <a:lnTo>
                      <a:pt x="381088" y="440855"/>
                    </a:lnTo>
                    <a:lnTo>
                      <a:pt x="380860" y="440639"/>
                    </a:lnTo>
                    <a:lnTo>
                      <a:pt x="380707" y="440791"/>
                    </a:lnTo>
                    <a:lnTo>
                      <a:pt x="381114" y="441286"/>
                    </a:lnTo>
                    <a:lnTo>
                      <a:pt x="381292" y="441363"/>
                    </a:lnTo>
                    <a:lnTo>
                      <a:pt x="381571" y="441960"/>
                    </a:lnTo>
                    <a:lnTo>
                      <a:pt x="381355" y="441960"/>
                    </a:lnTo>
                    <a:lnTo>
                      <a:pt x="382257" y="443230"/>
                    </a:lnTo>
                    <a:lnTo>
                      <a:pt x="383565" y="447040"/>
                    </a:lnTo>
                    <a:lnTo>
                      <a:pt x="383362" y="447040"/>
                    </a:lnTo>
                    <a:lnTo>
                      <a:pt x="384505" y="449580"/>
                    </a:lnTo>
                    <a:lnTo>
                      <a:pt x="384073" y="447040"/>
                    </a:lnTo>
                    <a:lnTo>
                      <a:pt x="384657" y="448310"/>
                    </a:lnTo>
                    <a:lnTo>
                      <a:pt x="387807" y="454660"/>
                    </a:lnTo>
                    <a:lnTo>
                      <a:pt x="387451" y="455930"/>
                    </a:lnTo>
                    <a:lnTo>
                      <a:pt x="386359" y="457085"/>
                    </a:lnTo>
                    <a:lnTo>
                      <a:pt x="387311" y="458470"/>
                    </a:lnTo>
                    <a:lnTo>
                      <a:pt x="387565" y="455930"/>
                    </a:lnTo>
                    <a:lnTo>
                      <a:pt x="389407" y="459740"/>
                    </a:lnTo>
                    <a:lnTo>
                      <a:pt x="387286" y="458470"/>
                    </a:lnTo>
                    <a:lnTo>
                      <a:pt x="391147" y="466090"/>
                    </a:lnTo>
                    <a:lnTo>
                      <a:pt x="388340" y="462280"/>
                    </a:lnTo>
                    <a:lnTo>
                      <a:pt x="388696" y="466090"/>
                    </a:lnTo>
                    <a:lnTo>
                      <a:pt x="391922" y="472440"/>
                    </a:lnTo>
                    <a:lnTo>
                      <a:pt x="394004" y="474980"/>
                    </a:lnTo>
                    <a:lnTo>
                      <a:pt x="395909" y="477520"/>
                    </a:lnTo>
                    <a:lnTo>
                      <a:pt x="392518" y="471170"/>
                    </a:lnTo>
                    <a:lnTo>
                      <a:pt x="393458" y="471170"/>
                    </a:lnTo>
                    <a:lnTo>
                      <a:pt x="398792" y="481330"/>
                    </a:lnTo>
                    <a:lnTo>
                      <a:pt x="401396" y="480060"/>
                    </a:lnTo>
                    <a:lnTo>
                      <a:pt x="404622" y="487095"/>
                    </a:lnTo>
                    <a:lnTo>
                      <a:pt x="406971" y="490220"/>
                    </a:lnTo>
                    <a:lnTo>
                      <a:pt x="406654" y="490220"/>
                    </a:lnTo>
                    <a:lnTo>
                      <a:pt x="408762" y="491490"/>
                    </a:lnTo>
                    <a:lnTo>
                      <a:pt x="407073" y="491490"/>
                    </a:lnTo>
                    <a:lnTo>
                      <a:pt x="408889" y="497840"/>
                    </a:lnTo>
                    <a:lnTo>
                      <a:pt x="413499" y="505460"/>
                    </a:lnTo>
                    <a:lnTo>
                      <a:pt x="414350" y="505460"/>
                    </a:lnTo>
                    <a:lnTo>
                      <a:pt x="411988" y="500380"/>
                    </a:lnTo>
                    <a:lnTo>
                      <a:pt x="413473" y="501650"/>
                    </a:lnTo>
                    <a:lnTo>
                      <a:pt x="415277" y="504659"/>
                    </a:lnTo>
                    <a:lnTo>
                      <a:pt x="414032" y="503250"/>
                    </a:lnTo>
                    <a:lnTo>
                      <a:pt x="414883" y="504317"/>
                    </a:lnTo>
                    <a:lnTo>
                      <a:pt x="415391" y="504863"/>
                    </a:lnTo>
                    <a:lnTo>
                      <a:pt x="416090" y="505993"/>
                    </a:lnTo>
                    <a:lnTo>
                      <a:pt x="418579" y="509270"/>
                    </a:lnTo>
                    <a:lnTo>
                      <a:pt x="419392" y="514350"/>
                    </a:lnTo>
                    <a:lnTo>
                      <a:pt x="421259" y="514350"/>
                    </a:lnTo>
                    <a:lnTo>
                      <a:pt x="422681" y="520700"/>
                    </a:lnTo>
                    <a:lnTo>
                      <a:pt x="422160" y="518160"/>
                    </a:lnTo>
                    <a:lnTo>
                      <a:pt x="423024" y="518160"/>
                    </a:lnTo>
                    <a:lnTo>
                      <a:pt x="426262" y="523240"/>
                    </a:lnTo>
                    <a:lnTo>
                      <a:pt x="427139" y="523240"/>
                    </a:lnTo>
                    <a:lnTo>
                      <a:pt x="430872" y="528320"/>
                    </a:lnTo>
                    <a:lnTo>
                      <a:pt x="431863" y="529590"/>
                    </a:lnTo>
                    <a:lnTo>
                      <a:pt x="432955" y="533400"/>
                    </a:lnTo>
                    <a:lnTo>
                      <a:pt x="432447" y="529590"/>
                    </a:lnTo>
                    <a:lnTo>
                      <a:pt x="434771" y="532130"/>
                    </a:lnTo>
                    <a:lnTo>
                      <a:pt x="433514" y="533400"/>
                    </a:lnTo>
                    <a:lnTo>
                      <a:pt x="435965" y="535940"/>
                    </a:lnTo>
                    <a:lnTo>
                      <a:pt x="436511" y="537210"/>
                    </a:lnTo>
                    <a:lnTo>
                      <a:pt x="435610" y="537210"/>
                    </a:lnTo>
                    <a:lnTo>
                      <a:pt x="434975" y="538480"/>
                    </a:lnTo>
                    <a:lnTo>
                      <a:pt x="433476" y="539750"/>
                    </a:lnTo>
                    <a:lnTo>
                      <a:pt x="433730" y="539750"/>
                    </a:lnTo>
                    <a:lnTo>
                      <a:pt x="433971" y="541020"/>
                    </a:lnTo>
                    <a:lnTo>
                      <a:pt x="432701" y="543560"/>
                    </a:lnTo>
                    <a:lnTo>
                      <a:pt x="431711" y="544830"/>
                    </a:lnTo>
                    <a:lnTo>
                      <a:pt x="429463" y="551180"/>
                    </a:lnTo>
                    <a:lnTo>
                      <a:pt x="427875" y="548640"/>
                    </a:lnTo>
                    <a:lnTo>
                      <a:pt x="427342" y="556260"/>
                    </a:lnTo>
                    <a:lnTo>
                      <a:pt x="424954" y="557530"/>
                    </a:lnTo>
                    <a:lnTo>
                      <a:pt x="425894" y="558800"/>
                    </a:lnTo>
                    <a:lnTo>
                      <a:pt x="423405" y="567690"/>
                    </a:lnTo>
                    <a:lnTo>
                      <a:pt x="424624" y="568833"/>
                    </a:lnTo>
                    <a:lnTo>
                      <a:pt x="424688" y="570230"/>
                    </a:lnTo>
                    <a:lnTo>
                      <a:pt x="424548" y="572770"/>
                    </a:lnTo>
                    <a:lnTo>
                      <a:pt x="423227" y="572770"/>
                    </a:lnTo>
                    <a:lnTo>
                      <a:pt x="422757" y="574040"/>
                    </a:lnTo>
                    <a:lnTo>
                      <a:pt x="423329" y="575310"/>
                    </a:lnTo>
                    <a:lnTo>
                      <a:pt x="422592" y="577850"/>
                    </a:lnTo>
                    <a:lnTo>
                      <a:pt x="423468" y="586740"/>
                    </a:lnTo>
                    <a:lnTo>
                      <a:pt x="424840" y="591820"/>
                    </a:lnTo>
                    <a:lnTo>
                      <a:pt x="425742" y="593090"/>
                    </a:lnTo>
                    <a:lnTo>
                      <a:pt x="426694" y="594360"/>
                    </a:lnTo>
                    <a:lnTo>
                      <a:pt x="427697" y="595630"/>
                    </a:lnTo>
                    <a:lnTo>
                      <a:pt x="427850" y="596900"/>
                    </a:lnTo>
                    <a:lnTo>
                      <a:pt x="428459" y="596900"/>
                    </a:lnTo>
                    <a:lnTo>
                      <a:pt x="430339" y="600710"/>
                    </a:lnTo>
                    <a:lnTo>
                      <a:pt x="429717" y="598170"/>
                    </a:lnTo>
                    <a:lnTo>
                      <a:pt x="430822" y="600710"/>
                    </a:lnTo>
                    <a:lnTo>
                      <a:pt x="431038" y="600506"/>
                    </a:lnTo>
                    <a:lnTo>
                      <a:pt x="431165" y="600710"/>
                    </a:lnTo>
                    <a:lnTo>
                      <a:pt x="431736" y="601560"/>
                    </a:lnTo>
                    <a:lnTo>
                      <a:pt x="432333" y="602399"/>
                    </a:lnTo>
                    <a:lnTo>
                      <a:pt x="431279" y="600671"/>
                    </a:lnTo>
                    <a:lnTo>
                      <a:pt x="431139" y="600405"/>
                    </a:lnTo>
                    <a:lnTo>
                      <a:pt x="432155" y="599440"/>
                    </a:lnTo>
                    <a:lnTo>
                      <a:pt x="432777" y="603250"/>
                    </a:lnTo>
                    <a:lnTo>
                      <a:pt x="434352" y="605002"/>
                    </a:lnTo>
                    <a:lnTo>
                      <a:pt x="434505" y="605218"/>
                    </a:lnTo>
                    <a:lnTo>
                      <a:pt x="435013" y="605790"/>
                    </a:lnTo>
                    <a:lnTo>
                      <a:pt x="435356" y="606107"/>
                    </a:lnTo>
                    <a:lnTo>
                      <a:pt x="436219" y="607060"/>
                    </a:lnTo>
                    <a:lnTo>
                      <a:pt x="435470" y="607060"/>
                    </a:lnTo>
                    <a:lnTo>
                      <a:pt x="436981" y="608330"/>
                    </a:lnTo>
                    <a:lnTo>
                      <a:pt x="435762" y="608330"/>
                    </a:lnTo>
                    <a:lnTo>
                      <a:pt x="435914" y="608723"/>
                    </a:lnTo>
                    <a:lnTo>
                      <a:pt x="443903" y="614680"/>
                    </a:lnTo>
                    <a:lnTo>
                      <a:pt x="440055" y="609600"/>
                    </a:lnTo>
                    <a:lnTo>
                      <a:pt x="440182" y="608330"/>
                    </a:lnTo>
                    <a:lnTo>
                      <a:pt x="442925" y="610870"/>
                    </a:lnTo>
                    <a:lnTo>
                      <a:pt x="444411" y="612140"/>
                    </a:lnTo>
                    <a:lnTo>
                      <a:pt x="444576" y="614680"/>
                    </a:lnTo>
                    <a:lnTo>
                      <a:pt x="447509" y="614680"/>
                    </a:lnTo>
                    <a:lnTo>
                      <a:pt x="450697" y="617220"/>
                    </a:lnTo>
                    <a:lnTo>
                      <a:pt x="451777" y="618490"/>
                    </a:lnTo>
                    <a:lnTo>
                      <a:pt x="454596" y="621030"/>
                    </a:lnTo>
                    <a:lnTo>
                      <a:pt x="451954" y="619760"/>
                    </a:lnTo>
                    <a:lnTo>
                      <a:pt x="446849" y="618490"/>
                    </a:lnTo>
                    <a:lnTo>
                      <a:pt x="455396" y="624840"/>
                    </a:lnTo>
                    <a:lnTo>
                      <a:pt x="450926" y="622300"/>
                    </a:lnTo>
                    <a:lnTo>
                      <a:pt x="447827" y="620737"/>
                    </a:lnTo>
                    <a:lnTo>
                      <a:pt x="445897" y="619760"/>
                    </a:lnTo>
                    <a:lnTo>
                      <a:pt x="446506" y="620204"/>
                    </a:lnTo>
                    <a:lnTo>
                      <a:pt x="445389" y="619760"/>
                    </a:lnTo>
                    <a:lnTo>
                      <a:pt x="452640" y="624840"/>
                    </a:lnTo>
                    <a:lnTo>
                      <a:pt x="448056" y="621030"/>
                    </a:lnTo>
                    <a:lnTo>
                      <a:pt x="455002" y="624840"/>
                    </a:lnTo>
                    <a:lnTo>
                      <a:pt x="454507" y="626110"/>
                    </a:lnTo>
                    <a:lnTo>
                      <a:pt x="456323" y="627380"/>
                    </a:lnTo>
                    <a:lnTo>
                      <a:pt x="458609" y="628650"/>
                    </a:lnTo>
                    <a:lnTo>
                      <a:pt x="459028" y="628650"/>
                    </a:lnTo>
                    <a:lnTo>
                      <a:pt x="457238" y="627380"/>
                    </a:lnTo>
                    <a:lnTo>
                      <a:pt x="456742" y="626110"/>
                    </a:lnTo>
                    <a:lnTo>
                      <a:pt x="457479" y="626110"/>
                    </a:lnTo>
                    <a:lnTo>
                      <a:pt x="460629" y="627659"/>
                    </a:lnTo>
                    <a:lnTo>
                      <a:pt x="462673" y="628650"/>
                    </a:lnTo>
                    <a:lnTo>
                      <a:pt x="463384" y="628650"/>
                    </a:lnTo>
                    <a:lnTo>
                      <a:pt x="463448" y="627380"/>
                    </a:lnTo>
                    <a:lnTo>
                      <a:pt x="463892" y="627380"/>
                    </a:lnTo>
                    <a:lnTo>
                      <a:pt x="464197" y="626110"/>
                    </a:lnTo>
                    <a:lnTo>
                      <a:pt x="464502" y="624840"/>
                    </a:lnTo>
                    <a:lnTo>
                      <a:pt x="464820" y="623570"/>
                    </a:lnTo>
                    <a:lnTo>
                      <a:pt x="466255" y="621030"/>
                    </a:lnTo>
                    <a:lnTo>
                      <a:pt x="468414" y="617220"/>
                    </a:lnTo>
                    <a:lnTo>
                      <a:pt x="469849" y="614680"/>
                    </a:lnTo>
                    <a:lnTo>
                      <a:pt x="467588" y="617220"/>
                    </a:lnTo>
                    <a:lnTo>
                      <a:pt x="467842" y="615950"/>
                    </a:lnTo>
                    <a:lnTo>
                      <a:pt x="468655" y="614680"/>
                    </a:lnTo>
                    <a:lnTo>
                      <a:pt x="469480" y="613410"/>
                    </a:lnTo>
                    <a:lnTo>
                      <a:pt x="470306" y="612140"/>
                    </a:lnTo>
                    <a:lnTo>
                      <a:pt x="471119" y="612140"/>
                    </a:lnTo>
                    <a:lnTo>
                      <a:pt x="469811" y="614680"/>
                    </a:lnTo>
                    <a:lnTo>
                      <a:pt x="470598" y="614680"/>
                    </a:lnTo>
                    <a:lnTo>
                      <a:pt x="471944" y="613410"/>
                    </a:lnTo>
                    <a:lnTo>
                      <a:pt x="472960" y="612140"/>
                    </a:lnTo>
                    <a:lnTo>
                      <a:pt x="474230" y="610870"/>
                    </a:lnTo>
                    <a:lnTo>
                      <a:pt x="474345" y="612140"/>
                    </a:lnTo>
                    <a:lnTo>
                      <a:pt x="474687" y="610870"/>
                    </a:lnTo>
                    <a:lnTo>
                      <a:pt x="475043" y="609600"/>
                    </a:lnTo>
                    <a:lnTo>
                      <a:pt x="471627" y="613410"/>
                    </a:lnTo>
                    <a:lnTo>
                      <a:pt x="472579" y="612140"/>
                    </a:lnTo>
                    <a:lnTo>
                      <a:pt x="474052" y="609600"/>
                    </a:lnTo>
                    <a:lnTo>
                      <a:pt x="475907" y="608330"/>
                    </a:lnTo>
                    <a:lnTo>
                      <a:pt x="476250" y="608330"/>
                    </a:lnTo>
                    <a:lnTo>
                      <a:pt x="478510" y="605790"/>
                    </a:lnTo>
                    <a:lnTo>
                      <a:pt x="479298" y="604520"/>
                    </a:lnTo>
                    <a:lnTo>
                      <a:pt x="481761" y="601980"/>
                    </a:lnTo>
                    <a:lnTo>
                      <a:pt x="481990" y="601980"/>
                    </a:lnTo>
                    <a:lnTo>
                      <a:pt x="481304" y="604520"/>
                    </a:lnTo>
                    <a:lnTo>
                      <a:pt x="482549" y="604520"/>
                    </a:lnTo>
                    <a:lnTo>
                      <a:pt x="486130" y="600710"/>
                    </a:lnTo>
                    <a:lnTo>
                      <a:pt x="488518" y="598170"/>
                    </a:lnTo>
                    <a:lnTo>
                      <a:pt x="485368" y="600710"/>
                    </a:lnTo>
                    <a:lnTo>
                      <a:pt x="487730" y="598170"/>
                    </a:lnTo>
                    <a:lnTo>
                      <a:pt x="485902" y="599440"/>
                    </a:lnTo>
                    <a:lnTo>
                      <a:pt x="481266" y="601980"/>
                    </a:lnTo>
                    <a:lnTo>
                      <a:pt x="482790" y="600710"/>
                    </a:lnTo>
                    <a:lnTo>
                      <a:pt x="485838" y="598170"/>
                    </a:lnTo>
                    <a:lnTo>
                      <a:pt x="488772" y="594360"/>
                    </a:lnTo>
                    <a:lnTo>
                      <a:pt x="490664" y="594360"/>
                    </a:lnTo>
                    <a:lnTo>
                      <a:pt x="490448" y="593090"/>
                    </a:lnTo>
                    <a:lnTo>
                      <a:pt x="490740" y="593090"/>
                    </a:lnTo>
                    <a:lnTo>
                      <a:pt x="490855" y="593318"/>
                    </a:lnTo>
                    <a:lnTo>
                      <a:pt x="491553" y="593077"/>
                    </a:lnTo>
                    <a:lnTo>
                      <a:pt x="492582" y="592391"/>
                    </a:lnTo>
                    <a:lnTo>
                      <a:pt x="490829" y="593064"/>
                    </a:lnTo>
                    <a:lnTo>
                      <a:pt x="492150" y="591820"/>
                    </a:lnTo>
                    <a:lnTo>
                      <a:pt x="492709" y="591820"/>
                    </a:lnTo>
                    <a:lnTo>
                      <a:pt x="494042" y="590550"/>
                    </a:lnTo>
                    <a:lnTo>
                      <a:pt x="494207" y="591820"/>
                    </a:lnTo>
                    <a:lnTo>
                      <a:pt x="496112" y="590550"/>
                    </a:lnTo>
                    <a:lnTo>
                      <a:pt x="498030" y="589280"/>
                    </a:lnTo>
                    <a:lnTo>
                      <a:pt x="497446" y="588010"/>
                    </a:lnTo>
                    <a:lnTo>
                      <a:pt x="497763" y="588010"/>
                    </a:lnTo>
                    <a:lnTo>
                      <a:pt x="499922" y="586740"/>
                    </a:lnTo>
                    <a:lnTo>
                      <a:pt x="500964" y="585470"/>
                    </a:lnTo>
                    <a:lnTo>
                      <a:pt x="500253" y="586740"/>
                    </a:lnTo>
                    <a:lnTo>
                      <a:pt x="502412" y="585470"/>
                    </a:lnTo>
                    <a:lnTo>
                      <a:pt x="506730" y="582930"/>
                    </a:lnTo>
                    <a:lnTo>
                      <a:pt x="508889" y="581660"/>
                    </a:lnTo>
                    <a:lnTo>
                      <a:pt x="510374" y="581660"/>
                    </a:lnTo>
                    <a:lnTo>
                      <a:pt x="512584" y="580390"/>
                    </a:lnTo>
                    <a:lnTo>
                      <a:pt x="512940" y="580390"/>
                    </a:lnTo>
                    <a:lnTo>
                      <a:pt x="510374" y="581660"/>
                    </a:lnTo>
                    <a:lnTo>
                      <a:pt x="511403" y="581660"/>
                    </a:lnTo>
                    <a:lnTo>
                      <a:pt x="513461" y="580390"/>
                    </a:lnTo>
                    <a:lnTo>
                      <a:pt x="514781" y="580390"/>
                    </a:lnTo>
                    <a:lnTo>
                      <a:pt x="517118" y="579120"/>
                    </a:lnTo>
                    <a:lnTo>
                      <a:pt x="519455" y="577850"/>
                    </a:lnTo>
                    <a:lnTo>
                      <a:pt x="522909" y="575310"/>
                    </a:lnTo>
                    <a:close/>
                  </a:path>
                  <a:path w="666114" h="824864">
                    <a:moveTo>
                      <a:pt x="525068" y="567690"/>
                    </a:moveTo>
                    <a:lnTo>
                      <a:pt x="524154" y="567690"/>
                    </a:lnTo>
                    <a:lnTo>
                      <a:pt x="523875" y="568553"/>
                    </a:lnTo>
                    <a:lnTo>
                      <a:pt x="525068" y="567690"/>
                    </a:lnTo>
                    <a:close/>
                  </a:path>
                  <a:path w="666114" h="824864">
                    <a:moveTo>
                      <a:pt x="526516" y="567550"/>
                    </a:moveTo>
                    <a:lnTo>
                      <a:pt x="526021" y="567791"/>
                    </a:lnTo>
                    <a:lnTo>
                      <a:pt x="525627" y="567994"/>
                    </a:lnTo>
                    <a:lnTo>
                      <a:pt x="526516" y="567550"/>
                    </a:lnTo>
                    <a:close/>
                  </a:path>
                  <a:path w="666114" h="824864">
                    <a:moveTo>
                      <a:pt x="528307" y="566737"/>
                    </a:moveTo>
                    <a:lnTo>
                      <a:pt x="528281" y="566483"/>
                    </a:lnTo>
                    <a:lnTo>
                      <a:pt x="527786" y="566788"/>
                    </a:lnTo>
                    <a:lnTo>
                      <a:pt x="527151" y="567156"/>
                    </a:lnTo>
                    <a:lnTo>
                      <a:pt x="526516" y="567550"/>
                    </a:lnTo>
                    <a:lnTo>
                      <a:pt x="527291" y="567169"/>
                    </a:lnTo>
                    <a:lnTo>
                      <a:pt x="528307" y="566737"/>
                    </a:lnTo>
                    <a:close/>
                  </a:path>
                  <a:path w="666114" h="824864">
                    <a:moveTo>
                      <a:pt x="555650" y="566127"/>
                    </a:moveTo>
                    <a:lnTo>
                      <a:pt x="553377" y="566420"/>
                    </a:lnTo>
                    <a:lnTo>
                      <a:pt x="555409" y="566420"/>
                    </a:lnTo>
                    <a:lnTo>
                      <a:pt x="555650" y="566127"/>
                    </a:lnTo>
                    <a:close/>
                  </a:path>
                  <a:path w="666114" h="824864">
                    <a:moveTo>
                      <a:pt x="556044" y="561136"/>
                    </a:moveTo>
                    <a:lnTo>
                      <a:pt x="555840" y="561035"/>
                    </a:lnTo>
                    <a:lnTo>
                      <a:pt x="556044" y="561136"/>
                    </a:lnTo>
                    <a:close/>
                  </a:path>
                  <a:path w="666114" h="824864">
                    <a:moveTo>
                      <a:pt x="556806" y="564781"/>
                    </a:moveTo>
                    <a:lnTo>
                      <a:pt x="556044" y="565150"/>
                    </a:lnTo>
                    <a:lnTo>
                      <a:pt x="556475" y="565150"/>
                    </a:lnTo>
                    <a:lnTo>
                      <a:pt x="556806" y="564781"/>
                    </a:lnTo>
                    <a:close/>
                  </a:path>
                  <a:path w="666114" h="824864">
                    <a:moveTo>
                      <a:pt x="561327" y="562610"/>
                    </a:moveTo>
                    <a:lnTo>
                      <a:pt x="557301" y="562610"/>
                    </a:lnTo>
                    <a:lnTo>
                      <a:pt x="560438" y="561340"/>
                    </a:lnTo>
                    <a:lnTo>
                      <a:pt x="556044" y="561340"/>
                    </a:lnTo>
                    <a:lnTo>
                      <a:pt x="557136" y="562610"/>
                    </a:lnTo>
                    <a:lnTo>
                      <a:pt x="552526" y="562610"/>
                    </a:lnTo>
                    <a:lnTo>
                      <a:pt x="551053" y="563880"/>
                    </a:lnTo>
                    <a:lnTo>
                      <a:pt x="549503" y="562610"/>
                    </a:lnTo>
                    <a:lnTo>
                      <a:pt x="553796" y="561340"/>
                    </a:lnTo>
                    <a:lnTo>
                      <a:pt x="549071" y="561340"/>
                    </a:lnTo>
                    <a:lnTo>
                      <a:pt x="548525" y="561340"/>
                    </a:lnTo>
                    <a:lnTo>
                      <a:pt x="548208" y="562686"/>
                    </a:lnTo>
                    <a:lnTo>
                      <a:pt x="548487" y="562610"/>
                    </a:lnTo>
                    <a:lnTo>
                      <a:pt x="548182" y="562762"/>
                    </a:lnTo>
                    <a:lnTo>
                      <a:pt x="547928" y="563880"/>
                    </a:lnTo>
                    <a:lnTo>
                      <a:pt x="545858" y="563880"/>
                    </a:lnTo>
                    <a:lnTo>
                      <a:pt x="548157" y="562762"/>
                    </a:lnTo>
                    <a:lnTo>
                      <a:pt x="545795" y="563435"/>
                    </a:lnTo>
                    <a:lnTo>
                      <a:pt x="545795" y="566420"/>
                    </a:lnTo>
                    <a:lnTo>
                      <a:pt x="536803" y="568833"/>
                    </a:lnTo>
                    <a:lnTo>
                      <a:pt x="537324" y="567372"/>
                    </a:lnTo>
                    <a:lnTo>
                      <a:pt x="540753" y="566420"/>
                    </a:lnTo>
                    <a:lnTo>
                      <a:pt x="545299" y="565150"/>
                    </a:lnTo>
                    <a:lnTo>
                      <a:pt x="538797" y="567690"/>
                    </a:lnTo>
                    <a:lnTo>
                      <a:pt x="542798" y="566420"/>
                    </a:lnTo>
                    <a:lnTo>
                      <a:pt x="545795" y="566420"/>
                    </a:lnTo>
                    <a:lnTo>
                      <a:pt x="545795" y="563435"/>
                    </a:lnTo>
                    <a:lnTo>
                      <a:pt x="544309" y="563880"/>
                    </a:lnTo>
                    <a:lnTo>
                      <a:pt x="546404" y="562610"/>
                    </a:lnTo>
                    <a:lnTo>
                      <a:pt x="543229" y="562610"/>
                    </a:lnTo>
                    <a:lnTo>
                      <a:pt x="548487" y="561454"/>
                    </a:lnTo>
                    <a:lnTo>
                      <a:pt x="541642" y="561340"/>
                    </a:lnTo>
                    <a:lnTo>
                      <a:pt x="538467" y="563880"/>
                    </a:lnTo>
                    <a:lnTo>
                      <a:pt x="533514" y="566420"/>
                    </a:lnTo>
                    <a:lnTo>
                      <a:pt x="531495" y="567690"/>
                    </a:lnTo>
                    <a:lnTo>
                      <a:pt x="530021" y="567690"/>
                    </a:lnTo>
                    <a:lnTo>
                      <a:pt x="526478" y="568960"/>
                    </a:lnTo>
                    <a:lnTo>
                      <a:pt x="532409" y="566420"/>
                    </a:lnTo>
                    <a:lnTo>
                      <a:pt x="531368" y="566420"/>
                    </a:lnTo>
                    <a:lnTo>
                      <a:pt x="525868" y="568960"/>
                    </a:lnTo>
                    <a:lnTo>
                      <a:pt x="525691" y="568960"/>
                    </a:lnTo>
                    <a:lnTo>
                      <a:pt x="523087" y="570230"/>
                    </a:lnTo>
                    <a:lnTo>
                      <a:pt x="522401" y="570230"/>
                    </a:lnTo>
                    <a:lnTo>
                      <a:pt x="523748" y="568960"/>
                    </a:lnTo>
                    <a:lnTo>
                      <a:pt x="523875" y="568553"/>
                    </a:lnTo>
                    <a:lnTo>
                      <a:pt x="521576" y="570230"/>
                    </a:lnTo>
                    <a:lnTo>
                      <a:pt x="519899" y="571500"/>
                    </a:lnTo>
                    <a:lnTo>
                      <a:pt x="520255" y="570230"/>
                    </a:lnTo>
                    <a:lnTo>
                      <a:pt x="514832" y="572770"/>
                    </a:lnTo>
                    <a:lnTo>
                      <a:pt x="518604" y="570230"/>
                    </a:lnTo>
                    <a:lnTo>
                      <a:pt x="515797" y="571500"/>
                    </a:lnTo>
                    <a:lnTo>
                      <a:pt x="513359" y="574040"/>
                    </a:lnTo>
                    <a:lnTo>
                      <a:pt x="511886" y="574687"/>
                    </a:lnTo>
                    <a:lnTo>
                      <a:pt x="523849" y="574687"/>
                    </a:lnTo>
                    <a:lnTo>
                      <a:pt x="526770" y="572770"/>
                    </a:lnTo>
                    <a:lnTo>
                      <a:pt x="531139" y="571500"/>
                    </a:lnTo>
                    <a:lnTo>
                      <a:pt x="532968" y="570230"/>
                    </a:lnTo>
                    <a:lnTo>
                      <a:pt x="534809" y="568960"/>
                    </a:lnTo>
                    <a:lnTo>
                      <a:pt x="536346" y="568960"/>
                    </a:lnTo>
                    <a:lnTo>
                      <a:pt x="536765" y="568960"/>
                    </a:lnTo>
                    <a:lnTo>
                      <a:pt x="540880" y="568960"/>
                    </a:lnTo>
                    <a:lnTo>
                      <a:pt x="545287" y="567690"/>
                    </a:lnTo>
                    <a:lnTo>
                      <a:pt x="546569" y="566420"/>
                    </a:lnTo>
                    <a:lnTo>
                      <a:pt x="547865" y="565150"/>
                    </a:lnTo>
                    <a:lnTo>
                      <a:pt x="553478" y="565150"/>
                    </a:lnTo>
                    <a:lnTo>
                      <a:pt x="551865" y="566420"/>
                    </a:lnTo>
                    <a:lnTo>
                      <a:pt x="554736" y="565150"/>
                    </a:lnTo>
                    <a:lnTo>
                      <a:pt x="557618" y="563880"/>
                    </a:lnTo>
                    <a:lnTo>
                      <a:pt x="556806" y="564781"/>
                    </a:lnTo>
                    <a:lnTo>
                      <a:pt x="561327" y="562610"/>
                    </a:lnTo>
                    <a:close/>
                  </a:path>
                  <a:path w="666114" h="824864">
                    <a:moveTo>
                      <a:pt x="562165" y="172720"/>
                    </a:moveTo>
                    <a:lnTo>
                      <a:pt x="561111" y="170180"/>
                    </a:lnTo>
                    <a:lnTo>
                      <a:pt x="560235" y="167640"/>
                    </a:lnTo>
                    <a:lnTo>
                      <a:pt x="559015" y="166382"/>
                    </a:lnTo>
                    <a:lnTo>
                      <a:pt x="560641" y="170180"/>
                    </a:lnTo>
                    <a:lnTo>
                      <a:pt x="562165" y="172720"/>
                    </a:lnTo>
                    <a:close/>
                  </a:path>
                  <a:path w="666114" h="824864">
                    <a:moveTo>
                      <a:pt x="563486" y="565150"/>
                    </a:moveTo>
                    <a:lnTo>
                      <a:pt x="556475" y="565150"/>
                    </a:lnTo>
                    <a:lnTo>
                      <a:pt x="555650" y="566127"/>
                    </a:lnTo>
                    <a:lnTo>
                      <a:pt x="563486" y="565150"/>
                    </a:lnTo>
                    <a:close/>
                  </a:path>
                  <a:path w="666114" h="824864">
                    <a:moveTo>
                      <a:pt x="567461" y="562762"/>
                    </a:moveTo>
                    <a:lnTo>
                      <a:pt x="567118" y="562610"/>
                    </a:lnTo>
                    <a:lnTo>
                      <a:pt x="565404" y="563880"/>
                    </a:lnTo>
                    <a:lnTo>
                      <a:pt x="567309" y="564616"/>
                    </a:lnTo>
                    <a:lnTo>
                      <a:pt x="566750" y="563880"/>
                    </a:lnTo>
                    <a:lnTo>
                      <a:pt x="566343" y="563880"/>
                    </a:lnTo>
                    <a:lnTo>
                      <a:pt x="567461" y="562762"/>
                    </a:lnTo>
                    <a:close/>
                  </a:path>
                  <a:path w="666114" h="824864">
                    <a:moveTo>
                      <a:pt x="568198" y="564946"/>
                    </a:moveTo>
                    <a:lnTo>
                      <a:pt x="567309" y="564616"/>
                    </a:lnTo>
                    <a:lnTo>
                      <a:pt x="567728" y="565150"/>
                    </a:lnTo>
                    <a:lnTo>
                      <a:pt x="568198" y="564946"/>
                    </a:lnTo>
                    <a:close/>
                  </a:path>
                  <a:path w="666114" h="824864">
                    <a:moveTo>
                      <a:pt x="572477" y="563880"/>
                    </a:moveTo>
                    <a:lnTo>
                      <a:pt x="570826" y="563880"/>
                    </a:lnTo>
                    <a:lnTo>
                      <a:pt x="568198" y="564946"/>
                    </a:lnTo>
                    <a:lnTo>
                      <a:pt x="568706" y="565150"/>
                    </a:lnTo>
                    <a:lnTo>
                      <a:pt x="572477" y="563880"/>
                    </a:lnTo>
                    <a:close/>
                  </a:path>
                  <a:path w="666114" h="824864">
                    <a:moveTo>
                      <a:pt x="578256" y="562610"/>
                    </a:moveTo>
                    <a:lnTo>
                      <a:pt x="573722" y="561340"/>
                    </a:lnTo>
                    <a:lnTo>
                      <a:pt x="572008" y="561340"/>
                    </a:lnTo>
                    <a:lnTo>
                      <a:pt x="562152" y="561340"/>
                    </a:lnTo>
                    <a:lnTo>
                      <a:pt x="562483" y="562610"/>
                    </a:lnTo>
                    <a:lnTo>
                      <a:pt x="567118" y="562610"/>
                    </a:lnTo>
                    <a:lnTo>
                      <a:pt x="567626" y="562610"/>
                    </a:lnTo>
                    <a:lnTo>
                      <a:pt x="567461" y="562762"/>
                    </a:lnTo>
                    <a:lnTo>
                      <a:pt x="569950" y="563880"/>
                    </a:lnTo>
                    <a:lnTo>
                      <a:pt x="576453" y="562610"/>
                    </a:lnTo>
                    <a:lnTo>
                      <a:pt x="578256" y="562610"/>
                    </a:lnTo>
                    <a:close/>
                  </a:path>
                  <a:path w="666114" h="824864">
                    <a:moveTo>
                      <a:pt x="580961" y="552450"/>
                    </a:moveTo>
                    <a:lnTo>
                      <a:pt x="579043" y="551180"/>
                    </a:lnTo>
                    <a:lnTo>
                      <a:pt x="578281" y="552450"/>
                    </a:lnTo>
                    <a:lnTo>
                      <a:pt x="580961" y="552450"/>
                    </a:lnTo>
                    <a:close/>
                  </a:path>
                  <a:path w="666114" h="824864">
                    <a:moveTo>
                      <a:pt x="584149" y="550456"/>
                    </a:moveTo>
                    <a:lnTo>
                      <a:pt x="580707" y="551002"/>
                    </a:lnTo>
                    <a:lnTo>
                      <a:pt x="581939" y="550900"/>
                    </a:lnTo>
                    <a:lnTo>
                      <a:pt x="583057" y="550659"/>
                    </a:lnTo>
                    <a:lnTo>
                      <a:pt x="584149" y="550456"/>
                    </a:lnTo>
                    <a:close/>
                  </a:path>
                  <a:path w="666114" h="824864">
                    <a:moveTo>
                      <a:pt x="590245" y="549732"/>
                    </a:moveTo>
                    <a:lnTo>
                      <a:pt x="588022" y="549605"/>
                    </a:lnTo>
                    <a:lnTo>
                      <a:pt x="586130" y="550113"/>
                    </a:lnTo>
                    <a:lnTo>
                      <a:pt x="584149" y="550456"/>
                    </a:lnTo>
                    <a:lnTo>
                      <a:pt x="590245" y="549732"/>
                    </a:lnTo>
                    <a:close/>
                  </a:path>
                  <a:path w="666114" h="824864">
                    <a:moveTo>
                      <a:pt x="599325" y="364324"/>
                    </a:moveTo>
                    <a:lnTo>
                      <a:pt x="599059" y="364223"/>
                    </a:lnTo>
                    <a:lnTo>
                      <a:pt x="599173" y="364502"/>
                    </a:lnTo>
                    <a:lnTo>
                      <a:pt x="599325" y="364324"/>
                    </a:lnTo>
                    <a:close/>
                  </a:path>
                  <a:path w="666114" h="824864">
                    <a:moveTo>
                      <a:pt x="599554" y="364413"/>
                    </a:moveTo>
                    <a:lnTo>
                      <a:pt x="599389" y="364312"/>
                    </a:lnTo>
                    <a:lnTo>
                      <a:pt x="599554" y="364413"/>
                    </a:lnTo>
                    <a:close/>
                  </a:path>
                  <a:path w="666114" h="824864">
                    <a:moveTo>
                      <a:pt x="600392" y="368655"/>
                    </a:moveTo>
                    <a:lnTo>
                      <a:pt x="599782" y="369582"/>
                    </a:lnTo>
                    <a:lnTo>
                      <a:pt x="600049" y="369570"/>
                    </a:lnTo>
                    <a:lnTo>
                      <a:pt x="600202" y="369074"/>
                    </a:lnTo>
                    <a:lnTo>
                      <a:pt x="600392" y="368655"/>
                    </a:lnTo>
                    <a:close/>
                  </a:path>
                  <a:path w="666114" h="824864">
                    <a:moveTo>
                      <a:pt x="604367" y="557441"/>
                    </a:moveTo>
                    <a:lnTo>
                      <a:pt x="601446" y="556260"/>
                    </a:lnTo>
                    <a:lnTo>
                      <a:pt x="600443" y="556260"/>
                    </a:lnTo>
                    <a:lnTo>
                      <a:pt x="604367" y="557441"/>
                    </a:lnTo>
                    <a:close/>
                  </a:path>
                  <a:path w="666114" h="824864">
                    <a:moveTo>
                      <a:pt x="615022" y="346659"/>
                    </a:moveTo>
                    <a:lnTo>
                      <a:pt x="614883" y="345427"/>
                    </a:lnTo>
                    <a:lnTo>
                      <a:pt x="614908" y="345960"/>
                    </a:lnTo>
                    <a:lnTo>
                      <a:pt x="614946" y="346367"/>
                    </a:lnTo>
                    <a:lnTo>
                      <a:pt x="615022" y="346659"/>
                    </a:lnTo>
                    <a:close/>
                  </a:path>
                  <a:path w="666114" h="824864">
                    <a:moveTo>
                      <a:pt x="615124" y="347980"/>
                    </a:moveTo>
                    <a:lnTo>
                      <a:pt x="615022" y="346710"/>
                    </a:lnTo>
                    <a:lnTo>
                      <a:pt x="615086" y="347980"/>
                    </a:lnTo>
                    <a:close/>
                  </a:path>
                  <a:path w="666114" h="824864">
                    <a:moveTo>
                      <a:pt x="616280" y="365760"/>
                    </a:moveTo>
                    <a:lnTo>
                      <a:pt x="615226" y="365760"/>
                    </a:lnTo>
                    <a:lnTo>
                      <a:pt x="616229" y="367030"/>
                    </a:lnTo>
                    <a:lnTo>
                      <a:pt x="616280" y="365760"/>
                    </a:lnTo>
                    <a:close/>
                  </a:path>
                  <a:path w="666114" h="824864">
                    <a:moveTo>
                      <a:pt x="631393" y="287020"/>
                    </a:moveTo>
                    <a:lnTo>
                      <a:pt x="630415" y="281940"/>
                    </a:lnTo>
                    <a:lnTo>
                      <a:pt x="631367" y="286994"/>
                    </a:lnTo>
                    <a:close/>
                  </a:path>
                  <a:path w="666114" h="824864">
                    <a:moveTo>
                      <a:pt x="639470" y="454660"/>
                    </a:moveTo>
                    <a:lnTo>
                      <a:pt x="639140" y="455930"/>
                    </a:lnTo>
                    <a:lnTo>
                      <a:pt x="638708" y="457200"/>
                    </a:lnTo>
                    <a:lnTo>
                      <a:pt x="638429" y="457200"/>
                    </a:lnTo>
                    <a:lnTo>
                      <a:pt x="639343" y="459740"/>
                    </a:lnTo>
                    <a:lnTo>
                      <a:pt x="639470" y="454660"/>
                    </a:lnTo>
                    <a:close/>
                  </a:path>
                  <a:path w="666114" h="824864">
                    <a:moveTo>
                      <a:pt x="663359" y="521373"/>
                    </a:moveTo>
                    <a:lnTo>
                      <a:pt x="663181" y="520700"/>
                    </a:lnTo>
                    <a:lnTo>
                      <a:pt x="663194" y="520928"/>
                    </a:lnTo>
                    <a:lnTo>
                      <a:pt x="663359" y="521373"/>
                    </a:lnTo>
                    <a:close/>
                  </a:path>
                  <a:path w="666114" h="824864">
                    <a:moveTo>
                      <a:pt x="665543" y="527050"/>
                    </a:moveTo>
                    <a:lnTo>
                      <a:pt x="663359" y="521373"/>
                    </a:lnTo>
                    <a:lnTo>
                      <a:pt x="664540" y="525780"/>
                    </a:lnTo>
                    <a:lnTo>
                      <a:pt x="665543" y="527050"/>
                    </a:lnTo>
                    <a:close/>
                  </a:path>
                  <a:path w="666114" h="824864">
                    <a:moveTo>
                      <a:pt x="665784" y="538480"/>
                    </a:moveTo>
                    <a:lnTo>
                      <a:pt x="665759" y="535940"/>
                    </a:lnTo>
                    <a:lnTo>
                      <a:pt x="665264" y="530860"/>
                    </a:lnTo>
                    <a:lnTo>
                      <a:pt x="663321" y="523240"/>
                    </a:lnTo>
                    <a:lnTo>
                      <a:pt x="663194" y="520928"/>
                    </a:lnTo>
                    <a:lnTo>
                      <a:pt x="661149" y="515620"/>
                    </a:lnTo>
                    <a:lnTo>
                      <a:pt x="659015" y="510540"/>
                    </a:lnTo>
                    <a:lnTo>
                      <a:pt x="656831" y="506730"/>
                    </a:lnTo>
                    <a:lnTo>
                      <a:pt x="654380" y="501650"/>
                    </a:lnTo>
                    <a:lnTo>
                      <a:pt x="649732" y="497840"/>
                    </a:lnTo>
                    <a:lnTo>
                      <a:pt x="649097" y="497840"/>
                    </a:lnTo>
                    <a:lnTo>
                      <a:pt x="646557" y="495300"/>
                    </a:lnTo>
                    <a:lnTo>
                      <a:pt x="643509" y="491490"/>
                    </a:lnTo>
                    <a:lnTo>
                      <a:pt x="640118" y="490220"/>
                    </a:lnTo>
                    <a:lnTo>
                      <a:pt x="637705" y="487680"/>
                    </a:lnTo>
                    <a:lnTo>
                      <a:pt x="636498" y="486410"/>
                    </a:lnTo>
                    <a:lnTo>
                      <a:pt x="635825" y="486410"/>
                    </a:lnTo>
                    <a:lnTo>
                      <a:pt x="638733" y="466090"/>
                    </a:lnTo>
                    <a:lnTo>
                      <a:pt x="638924" y="464820"/>
                    </a:lnTo>
                    <a:lnTo>
                      <a:pt x="638225" y="466090"/>
                    </a:lnTo>
                    <a:lnTo>
                      <a:pt x="637832" y="463550"/>
                    </a:lnTo>
                    <a:lnTo>
                      <a:pt x="638022" y="461010"/>
                    </a:lnTo>
                    <a:lnTo>
                      <a:pt x="638048" y="457200"/>
                    </a:lnTo>
                    <a:lnTo>
                      <a:pt x="638429" y="457200"/>
                    </a:lnTo>
                    <a:lnTo>
                      <a:pt x="640321" y="443230"/>
                    </a:lnTo>
                    <a:lnTo>
                      <a:pt x="641172" y="425450"/>
                    </a:lnTo>
                    <a:lnTo>
                      <a:pt x="641083" y="401320"/>
                    </a:lnTo>
                    <a:lnTo>
                      <a:pt x="640257" y="384810"/>
                    </a:lnTo>
                    <a:lnTo>
                      <a:pt x="639203" y="373380"/>
                    </a:lnTo>
                    <a:lnTo>
                      <a:pt x="637781" y="347980"/>
                    </a:lnTo>
                    <a:lnTo>
                      <a:pt x="634669" y="307340"/>
                    </a:lnTo>
                    <a:lnTo>
                      <a:pt x="629335" y="285750"/>
                    </a:lnTo>
                    <a:lnTo>
                      <a:pt x="629031" y="281940"/>
                    </a:lnTo>
                    <a:lnTo>
                      <a:pt x="628764" y="274320"/>
                    </a:lnTo>
                    <a:lnTo>
                      <a:pt x="624967" y="260350"/>
                    </a:lnTo>
                    <a:lnTo>
                      <a:pt x="623735" y="252730"/>
                    </a:lnTo>
                    <a:lnTo>
                      <a:pt x="615289" y="226060"/>
                    </a:lnTo>
                    <a:lnTo>
                      <a:pt x="612978" y="219710"/>
                    </a:lnTo>
                    <a:lnTo>
                      <a:pt x="612457" y="218440"/>
                    </a:lnTo>
                    <a:lnTo>
                      <a:pt x="611936" y="217170"/>
                    </a:lnTo>
                    <a:lnTo>
                      <a:pt x="610374" y="213360"/>
                    </a:lnTo>
                    <a:lnTo>
                      <a:pt x="609650" y="212090"/>
                    </a:lnTo>
                    <a:lnTo>
                      <a:pt x="607479" y="208280"/>
                    </a:lnTo>
                    <a:lnTo>
                      <a:pt x="604291" y="201930"/>
                    </a:lnTo>
                    <a:lnTo>
                      <a:pt x="604901" y="200660"/>
                    </a:lnTo>
                    <a:lnTo>
                      <a:pt x="604189" y="198120"/>
                    </a:lnTo>
                    <a:lnTo>
                      <a:pt x="603211" y="198120"/>
                    </a:lnTo>
                    <a:lnTo>
                      <a:pt x="601891" y="195580"/>
                    </a:lnTo>
                    <a:lnTo>
                      <a:pt x="602132" y="195580"/>
                    </a:lnTo>
                    <a:lnTo>
                      <a:pt x="599351" y="189230"/>
                    </a:lnTo>
                    <a:lnTo>
                      <a:pt x="594918" y="182880"/>
                    </a:lnTo>
                    <a:lnTo>
                      <a:pt x="593509" y="179070"/>
                    </a:lnTo>
                    <a:lnTo>
                      <a:pt x="592594" y="179070"/>
                    </a:lnTo>
                    <a:lnTo>
                      <a:pt x="590689" y="175260"/>
                    </a:lnTo>
                    <a:lnTo>
                      <a:pt x="592201" y="176530"/>
                    </a:lnTo>
                    <a:lnTo>
                      <a:pt x="590943" y="175260"/>
                    </a:lnTo>
                    <a:lnTo>
                      <a:pt x="589686" y="173990"/>
                    </a:lnTo>
                    <a:lnTo>
                      <a:pt x="590143" y="173990"/>
                    </a:lnTo>
                    <a:lnTo>
                      <a:pt x="586930" y="170180"/>
                    </a:lnTo>
                    <a:lnTo>
                      <a:pt x="588556" y="168910"/>
                    </a:lnTo>
                    <a:lnTo>
                      <a:pt x="584377" y="163830"/>
                    </a:lnTo>
                    <a:lnTo>
                      <a:pt x="581240" y="160020"/>
                    </a:lnTo>
                    <a:lnTo>
                      <a:pt x="580199" y="157480"/>
                    </a:lnTo>
                    <a:lnTo>
                      <a:pt x="577215" y="152400"/>
                    </a:lnTo>
                    <a:lnTo>
                      <a:pt x="570877" y="144780"/>
                    </a:lnTo>
                    <a:lnTo>
                      <a:pt x="566699" y="138430"/>
                    </a:lnTo>
                    <a:lnTo>
                      <a:pt x="566674" y="137160"/>
                    </a:lnTo>
                    <a:lnTo>
                      <a:pt x="560730" y="129540"/>
                    </a:lnTo>
                    <a:lnTo>
                      <a:pt x="557174" y="124460"/>
                    </a:lnTo>
                    <a:lnTo>
                      <a:pt x="543572" y="107950"/>
                    </a:lnTo>
                    <a:lnTo>
                      <a:pt x="535698" y="100330"/>
                    </a:lnTo>
                    <a:lnTo>
                      <a:pt x="528942" y="92710"/>
                    </a:lnTo>
                    <a:lnTo>
                      <a:pt x="527824" y="91440"/>
                    </a:lnTo>
                    <a:lnTo>
                      <a:pt x="527278" y="92710"/>
                    </a:lnTo>
                    <a:lnTo>
                      <a:pt x="524421" y="90170"/>
                    </a:lnTo>
                    <a:lnTo>
                      <a:pt x="524611" y="90170"/>
                    </a:lnTo>
                    <a:lnTo>
                      <a:pt x="524319" y="88900"/>
                    </a:lnTo>
                    <a:lnTo>
                      <a:pt x="524827" y="88900"/>
                    </a:lnTo>
                    <a:lnTo>
                      <a:pt x="523481" y="86360"/>
                    </a:lnTo>
                    <a:lnTo>
                      <a:pt x="520763" y="85077"/>
                    </a:lnTo>
                    <a:lnTo>
                      <a:pt x="521754" y="86360"/>
                    </a:lnTo>
                    <a:lnTo>
                      <a:pt x="518833" y="85077"/>
                    </a:lnTo>
                    <a:lnTo>
                      <a:pt x="516089" y="82550"/>
                    </a:lnTo>
                    <a:lnTo>
                      <a:pt x="516318" y="81280"/>
                    </a:lnTo>
                    <a:lnTo>
                      <a:pt x="513816" y="80010"/>
                    </a:lnTo>
                    <a:lnTo>
                      <a:pt x="514134" y="78740"/>
                    </a:lnTo>
                    <a:lnTo>
                      <a:pt x="512470" y="77470"/>
                    </a:lnTo>
                    <a:lnTo>
                      <a:pt x="512762" y="76200"/>
                    </a:lnTo>
                    <a:lnTo>
                      <a:pt x="505764" y="71120"/>
                    </a:lnTo>
                    <a:lnTo>
                      <a:pt x="473456" y="71120"/>
                    </a:lnTo>
                    <a:lnTo>
                      <a:pt x="471462" y="71120"/>
                    </a:lnTo>
                    <a:lnTo>
                      <a:pt x="473735" y="72390"/>
                    </a:lnTo>
                    <a:lnTo>
                      <a:pt x="478777" y="77470"/>
                    </a:lnTo>
                    <a:lnTo>
                      <a:pt x="478904" y="78740"/>
                    </a:lnTo>
                    <a:lnTo>
                      <a:pt x="482257" y="78740"/>
                    </a:lnTo>
                    <a:lnTo>
                      <a:pt x="488340" y="87630"/>
                    </a:lnTo>
                    <a:lnTo>
                      <a:pt x="490232" y="86360"/>
                    </a:lnTo>
                    <a:lnTo>
                      <a:pt x="492607" y="90170"/>
                    </a:lnTo>
                    <a:lnTo>
                      <a:pt x="494309" y="90170"/>
                    </a:lnTo>
                    <a:lnTo>
                      <a:pt x="496900" y="91440"/>
                    </a:lnTo>
                    <a:lnTo>
                      <a:pt x="498767" y="93980"/>
                    </a:lnTo>
                    <a:lnTo>
                      <a:pt x="497687" y="93980"/>
                    </a:lnTo>
                    <a:lnTo>
                      <a:pt x="498030" y="95250"/>
                    </a:lnTo>
                    <a:lnTo>
                      <a:pt x="500684" y="95250"/>
                    </a:lnTo>
                    <a:lnTo>
                      <a:pt x="510171" y="106680"/>
                    </a:lnTo>
                    <a:lnTo>
                      <a:pt x="520661" y="118110"/>
                    </a:lnTo>
                    <a:lnTo>
                      <a:pt x="530948" y="129540"/>
                    </a:lnTo>
                    <a:lnTo>
                      <a:pt x="539864" y="140970"/>
                    </a:lnTo>
                    <a:lnTo>
                      <a:pt x="544398" y="147320"/>
                    </a:lnTo>
                    <a:lnTo>
                      <a:pt x="549021" y="152400"/>
                    </a:lnTo>
                    <a:lnTo>
                      <a:pt x="553605" y="158750"/>
                    </a:lnTo>
                    <a:lnTo>
                      <a:pt x="557974" y="165100"/>
                    </a:lnTo>
                    <a:lnTo>
                      <a:pt x="557161" y="163830"/>
                    </a:lnTo>
                    <a:lnTo>
                      <a:pt x="559015" y="166382"/>
                    </a:lnTo>
                    <a:lnTo>
                      <a:pt x="560463" y="167640"/>
                    </a:lnTo>
                    <a:lnTo>
                      <a:pt x="561517" y="168910"/>
                    </a:lnTo>
                    <a:lnTo>
                      <a:pt x="562610" y="171450"/>
                    </a:lnTo>
                    <a:lnTo>
                      <a:pt x="565124" y="175260"/>
                    </a:lnTo>
                    <a:lnTo>
                      <a:pt x="568083" y="181610"/>
                    </a:lnTo>
                    <a:lnTo>
                      <a:pt x="571360" y="186690"/>
                    </a:lnTo>
                    <a:lnTo>
                      <a:pt x="577418" y="199390"/>
                    </a:lnTo>
                    <a:lnTo>
                      <a:pt x="580898" y="205740"/>
                    </a:lnTo>
                    <a:lnTo>
                      <a:pt x="586689" y="212090"/>
                    </a:lnTo>
                    <a:lnTo>
                      <a:pt x="581736" y="210820"/>
                    </a:lnTo>
                    <a:lnTo>
                      <a:pt x="584314" y="215061"/>
                    </a:lnTo>
                    <a:lnTo>
                      <a:pt x="584454" y="215404"/>
                    </a:lnTo>
                    <a:lnTo>
                      <a:pt x="584822" y="216039"/>
                    </a:lnTo>
                    <a:lnTo>
                      <a:pt x="585165" y="216446"/>
                    </a:lnTo>
                    <a:lnTo>
                      <a:pt x="585609" y="217170"/>
                    </a:lnTo>
                    <a:lnTo>
                      <a:pt x="585165" y="217170"/>
                    </a:lnTo>
                    <a:lnTo>
                      <a:pt x="589064" y="224790"/>
                    </a:lnTo>
                    <a:lnTo>
                      <a:pt x="591832" y="229870"/>
                    </a:lnTo>
                    <a:lnTo>
                      <a:pt x="595566" y="237490"/>
                    </a:lnTo>
                    <a:lnTo>
                      <a:pt x="593394" y="237490"/>
                    </a:lnTo>
                    <a:lnTo>
                      <a:pt x="597471" y="242570"/>
                    </a:lnTo>
                    <a:lnTo>
                      <a:pt x="597230" y="242570"/>
                    </a:lnTo>
                    <a:lnTo>
                      <a:pt x="597420" y="245110"/>
                    </a:lnTo>
                    <a:lnTo>
                      <a:pt x="598754" y="250190"/>
                    </a:lnTo>
                    <a:lnTo>
                      <a:pt x="597992" y="248920"/>
                    </a:lnTo>
                    <a:lnTo>
                      <a:pt x="598728" y="250190"/>
                    </a:lnTo>
                    <a:lnTo>
                      <a:pt x="600202" y="252730"/>
                    </a:lnTo>
                    <a:lnTo>
                      <a:pt x="599541" y="252730"/>
                    </a:lnTo>
                    <a:lnTo>
                      <a:pt x="604329" y="269240"/>
                    </a:lnTo>
                    <a:lnTo>
                      <a:pt x="603478" y="271780"/>
                    </a:lnTo>
                    <a:lnTo>
                      <a:pt x="606590" y="283210"/>
                    </a:lnTo>
                    <a:lnTo>
                      <a:pt x="609193" y="295910"/>
                    </a:lnTo>
                    <a:lnTo>
                      <a:pt x="611212" y="308610"/>
                    </a:lnTo>
                    <a:lnTo>
                      <a:pt x="612533" y="321310"/>
                    </a:lnTo>
                    <a:lnTo>
                      <a:pt x="613448" y="323850"/>
                    </a:lnTo>
                    <a:lnTo>
                      <a:pt x="614095" y="328930"/>
                    </a:lnTo>
                    <a:lnTo>
                      <a:pt x="614553" y="332740"/>
                    </a:lnTo>
                    <a:lnTo>
                      <a:pt x="613803" y="336550"/>
                    </a:lnTo>
                    <a:lnTo>
                      <a:pt x="614299" y="340360"/>
                    </a:lnTo>
                    <a:lnTo>
                      <a:pt x="615721" y="344170"/>
                    </a:lnTo>
                    <a:lnTo>
                      <a:pt x="615289" y="347980"/>
                    </a:lnTo>
                    <a:lnTo>
                      <a:pt x="615124" y="347980"/>
                    </a:lnTo>
                    <a:lnTo>
                      <a:pt x="615429" y="351790"/>
                    </a:lnTo>
                    <a:lnTo>
                      <a:pt x="615111" y="354330"/>
                    </a:lnTo>
                    <a:lnTo>
                      <a:pt x="616191" y="358140"/>
                    </a:lnTo>
                    <a:lnTo>
                      <a:pt x="616280" y="365760"/>
                    </a:lnTo>
                    <a:lnTo>
                      <a:pt x="616864" y="365760"/>
                    </a:lnTo>
                    <a:lnTo>
                      <a:pt x="615657" y="374650"/>
                    </a:lnTo>
                    <a:lnTo>
                      <a:pt x="617588" y="408940"/>
                    </a:lnTo>
                    <a:lnTo>
                      <a:pt x="616699" y="447040"/>
                    </a:lnTo>
                    <a:lnTo>
                      <a:pt x="614502" y="469900"/>
                    </a:lnTo>
                    <a:lnTo>
                      <a:pt x="613397" y="478790"/>
                    </a:lnTo>
                    <a:lnTo>
                      <a:pt x="609892" y="499110"/>
                    </a:lnTo>
                    <a:lnTo>
                      <a:pt x="621588" y="505460"/>
                    </a:lnTo>
                    <a:lnTo>
                      <a:pt x="628383" y="509270"/>
                    </a:lnTo>
                    <a:lnTo>
                      <a:pt x="632536" y="513080"/>
                    </a:lnTo>
                    <a:lnTo>
                      <a:pt x="636295" y="515620"/>
                    </a:lnTo>
                    <a:lnTo>
                      <a:pt x="640981" y="520700"/>
                    </a:lnTo>
                    <a:lnTo>
                      <a:pt x="644232" y="527050"/>
                    </a:lnTo>
                    <a:lnTo>
                      <a:pt x="645731" y="532130"/>
                    </a:lnTo>
                    <a:lnTo>
                      <a:pt x="647268" y="538480"/>
                    </a:lnTo>
                    <a:lnTo>
                      <a:pt x="647090" y="544830"/>
                    </a:lnTo>
                    <a:lnTo>
                      <a:pt x="645071" y="552450"/>
                    </a:lnTo>
                    <a:lnTo>
                      <a:pt x="644588" y="554990"/>
                    </a:lnTo>
                    <a:lnTo>
                      <a:pt x="644029" y="556260"/>
                    </a:lnTo>
                    <a:lnTo>
                      <a:pt x="643166" y="557530"/>
                    </a:lnTo>
                    <a:lnTo>
                      <a:pt x="643420" y="557530"/>
                    </a:lnTo>
                    <a:lnTo>
                      <a:pt x="643331" y="558800"/>
                    </a:lnTo>
                    <a:lnTo>
                      <a:pt x="641654" y="558800"/>
                    </a:lnTo>
                    <a:lnTo>
                      <a:pt x="637717" y="556260"/>
                    </a:lnTo>
                    <a:lnTo>
                      <a:pt x="636130" y="556260"/>
                    </a:lnTo>
                    <a:lnTo>
                      <a:pt x="634593" y="554990"/>
                    </a:lnTo>
                    <a:lnTo>
                      <a:pt x="622477" y="552450"/>
                    </a:lnTo>
                    <a:lnTo>
                      <a:pt x="617004" y="551180"/>
                    </a:lnTo>
                    <a:lnTo>
                      <a:pt x="609130" y="549910"/>
                    </a:lnTo>
                    <a:lnTo>
                      <a:pt x="590257" y="549910"/>
                    </a:lnTo>
                    <a:lnTo>
                      <a:pt x="588289" y="551180"/>
                    </a:lnTo>
                    <a:lnTo>
                      <a:pt x="582980" y="551180"/>
                    </a:lnTo>
                    <a:lnTo>
                      <a:pt x="585012" y="552450"/>
                    </a:lnTo>
                    <a:lnTo>
                      <a:pt x="583819" y="552450"/>
                    </a:lnTo>
                    <a:lnTo>
                      <a:pt x="576681" y="554990"/>
                    </a:lnTo>
                    <a:lnTo>
                      <a:pt x="578637" y="554990"/>
                    </a:lnTo>
                    <a:lnTo>
                      <a:pt x="577964" y="556260"/>
                    </a:lnTo>
                    <a:lnTo>
                      <a:pt x="583260" y="554990"/>
                    </a:lnTo>
                    <a:lnTo>
                      <a:pt x="582447" y="556260"/>
                    </a:lnTo>
                    <a:lnTo>
                      <a:pt x="583387" y="554990"/>
                    </a:lnTo>
                    <a:lnTo>
                      <a:pt x="588086" y="554990"/>
                    </a:lnTo>
                    <a:lnTo>
                      <a:pt x="589165" y="555091"/>
                    </a:lnTo>
                    <a:lnTo>
                      <a:pt x="589038" y="554990"/>
                    </a:lnTo>
                    <a:lnTo>
                      <a:pt x="591235" y="554990"/>
                    </a:lnTo>
                    <a:lnTo>
                      <a:pt x="593039" y="552450"/>
                    </a:lnTo>
                    <a:lnTo>
                      <a:pt x="599249" y="553720"/>
                    </a:lnTo>
                    <a:lnTo>
                      <a:pt x="597509" y="553720"/>
                    </a:lnTo>
                    <a:lnTo>
                      <a:pt x="602615" y="554990"/>
                    </a:lnTo>
                    <a:lnTo>
                      <a:pt x="600532" y="554990"/>
                    </a:lnTo>
                    <a:lnTo>
                      <a:pt x="601560" y="556260"/>
                    </a:lnTo>
                    <a:lnTo>
                      <a:pt x="601802" y="556260"/>
                    </a:lnTo>
                    <a:lnTo>
                      <a:pt x="604367" y="557441"/>
                    </a:lnTo>
                    <a:lnTo>
                      <a:pt x="604507" y="557491"/>
                    </a:lnTo>
                    <a:lnTo>
                      <a:pt x="597306" y="556260"/>
                    </a:lnTo>
                    <a:lnTo>
                      <a:pt x="596036" y="556260"/>
                    </a:lnTo>
                    <a:lnTo>
                      <a:pt x="598817" y="557530"/>
                    </a:lnTo>
                    <a:lnTo>
                      <a:pt x="603529" y="557530"/>
                    </a:lnTo>
                    <a:lnTo>
                      <a:pt x="608469" y="558800"/>
                    </a:lnTo>
                    <a:lnTo>
                      <a:pt x="607098" y="558800"/>
                    </a:lnTo>
                    <a:lnTo>
                      <a:pt x="613410" y="560070"/>
                    </a:lnTo>
                    <a:lnTo>
                      <a:pt x="614159" y="561340"/>
                    </a:lnTo>
                    <a:lnTo>
                      <a:pt x="620293" y="560070"/>
                    </a:lnTo>
                    <a:lnTo>
                      <a:pt x="622592" y="562610"/>
                    </a:lnTo>
                    <a:lnTo>
                      <a:pt x="618159" y="562610"/>
                    </a:lnTo>
                    <a:lnTo>
                      <a:pt x="622820" y="563880"/>
                    </a:lnTo>
                    <a:lnTo>
                      <a:pt x="621957" y="563880"/>
                    </a:lnTo>
                    <a:lnTo>
                      <a:pt x="629818" y="566762"/>
                    </a:lnTo>
                    <a:lnTo>
                      <a:pt x="630936" y="567690"/>
                    </a:lnTo>
                    <a:lnTo>
                      <a:pt x="632637" y="568960"/>
                    </a:lnTo>
                    <a:lnTo>
                      <a:pt x="635774" y="568960"/>
                    </a:lnTo>
                    <a:lnTo>
                      <a:pt x="642810" y="572770"/>
                    </a:lnTo>
                    <a:lnTo>
                      <a:pt x="642454" y="574040"/>
                    </a:lnTo>
                    <a:lnTo>
                      <a:pt x="645947" y="576580"/>
                    </a:lnTo>
                    <a:lnTo>
                      <a:pt x="646734" y="577850"/>
                    </a:lnTo>
                    <a:lnTo>
                      <a:pt x="647268" y="576580"/>
                    </a:lnTo>
                    <a:lnTo>
                      <a:pt x="647992" y="576580"/>
                    </a:lnTo>
                    <a:lnTo>
                      <a:pt x="650290" y="572770"/>
                    </a:lnTo>
                    <a:lnTo>
                      <a:pt x="651230" y="572770"/>
                    </a:lnTo>
                    <a:lnTo>
                      <a:pt x="647026" y="577850"/>
                    </a:lnTo>
                    <a:lnTo>
                      <a:pt x="649224" y="576580"/>
                    </a:lnTo>
                    <a:lnTo>
                      <a:pt x="650722" y="574040"/>
                    </a:lnTo>
                    <a:lnTo>
                      <a:pt x="651395" y="572770"/>
                    </a:lnTo>
                    <a:lnTo>
                      <a:pt x="652081" y="571500"/>
                    </a:lnTo>
                    <a:lnTo>
                      <a:pt x="653338" y="568960"/>
                    </a:lnTo>
                    <a:lnTo>
                      <a:pt x="653211" y="570230"/>
                    </a:lnTo>
                    <a:lnTo>
                      <a:pt x="653351" y="571500"/>
                    </a:lnTo>
                    <a:lnTo>
                      <a:pt x="651522" y="574040"/>
                    </a:lnTo>
                    <a:lnTo>
                      <a:pt x="654596" y="570230"/>
                    </a:lnTo>
                    <a:lnTo>
                      <a:pt x="655853" y="567690"/>
                    </a:lnTo>
                    <a:lnTo>
                      <a:pt x="656475" y="566420"/>
                    </a:lnTo>
                    <a:lnTo>
                      <a:pt x="657733" y="563880"/>
                    </a:lnTo>
                    <a:lnTo>
                      <a:pt x="659498" y="561340"/>
                    </a:lnTo>
                    <a:lnTo>
                      <a:pt x="660133" y="560070"/>
                    </a:lnTo>
                    <a:lnTo>
                      <a:pt x="661454" y="557466"/>
                    </a:lnTo>
                    <a:lnTo>
                      <a:pt x="662978" y="553720"/>
                    </a:lnTo>
                    <a:lnTo>
                      <a:pt x="664095" y="549910"/>
                    </a:lnTo>
                    <a:lnTo>
                      <a:pt x="665403" y="543560"/>
                    </a:lnTo>
                    <a:lnTo>
                      <a:pt x="665784" y="538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7"/>
              <p:cNvSpPr/>
              <p:nvPr/>
            </p:nvSpPr>
            <p:spPr>
              <a:xfrm>
                <a:off x="2235060" y="2101100"/>
                <a:ext cx="240665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w="240664" h="146685">
                    <a:moveTo>
                      <a:pt x="736" y="11988"/>
                    </a:moveTo>
                    <a:lnTo>
                      <a:pt x="571" y="12014"/>
                    </a:lnTo>
                    <a:lnTo>
                      <a:pt x="355" y="12052"/>
                    </a:lnTo>
                    <a:lnTo>
                      <a:pt x="0" y="12128"/>
                    </a:lnTo>
                    <a:lnTo>
                      <a:pt x="736" y="12090"/>
                    </a:lnTo>
                    <a:close/>
                  </a:path>
                  <a:path w="240664" h="146685">
                    <a:moveTo>
                      <a:pt x="1282" y="139623"/>
                    </a:moveTo>
                    <a:lnTo>
                      <a:pt x="1244" y="139306"/>
                    </a:lnTo>
                    <a:lnTo>
                      <a:pt x="1066" y="139788"/>
                    </a:lnTo>
                    <a:lnTo>
                      <a:pt x="1282" y="139623"/>
                    </a:lnTo>
                    <a:close/>
                  </a:path>
                  <a:path w="240664" h="146685">
                    <a:moveTo>
                      <a:pt x="1854" y="140258"/>
                    </a:moveTo>
                    <a:lnTo>
                      <a:pt x="1727" y="139788"/>
                    </a:lnTo>
                    <a:lnTo>
                      <a:pt x="1612" y="139560"/>
                    </a:lnTo>
                    <a:lnTo>
                      <a:pt x="1524" y="139433"/>
                    </a:lnTo>
                    <a:lnTo>
                      <a:pt x="1447" y="139623"/>
                    </a:lnTo>
                    <a:lnTo>
                      <a:pt x="1854" y="140258"/>
                    </a:lnTo>
                    <a:close/>
                  </a:path>
                  <a:path w="240664" h="146685">
                    <a:moveTo>
                      <a:pt x="2082" y="140957"/>
                    </a:moveTo>
                    <a:lnTo>
                      <a:pt x="1968" y="140449"/>
                    </a:lnTo>
                    <a:lnTo>
                      <a:pt x="1854" y="140258"/>
                    </a:lnTo>
                    <a:lnTo>
                      <a:pt x="1968" y="141427"/>
                    </a:lnTo>
                    <a:lnTo>
                      <a:pt x="2082" y="140957"/>
                    </a:lnTo>
                    <a:close/>
                  </a:path>
                  <a:path w="240664" h="146685">
                    <a:moveTo>
                      <a:pt x="3403" y="140195"/>
                    </a:moveTo>
                    <a:lnTo>
                      <a:pt x="3289" y="139865"/>
                    </a:lnTo>
                    <a:lnTo>
                      <a:pt x="3302" y="140335"/>
                    </a:lnTo>
                    <a:lnTo>
                      <a:pt x="3403" y="140195"/>
                    </a:lnTo>
                    <a:close/>
                  </a:path>
                  <a:path w="240664" h="146685">
                    <a:moveTo>
                      <a:pt x="3835" y="138798"/>
                    </a:moveTo>
                    <a:lnTo>
                      <a:pt x="3644" y="138544"/>
                    </a:lnTo>
                    <a:lnTo>
                      <a:pt x="1993" y="138544"/>
                    </a:lnTo>
                    <a:lnTo>
                      <a:pt x="3289" y="139865"/>
                    </a:lnTo>
                    <a:lnTo>
                      <a:pt x="3352" y="138798"/>
                    </a:lnTo>
                    <a:lnTo>
                      <a:pt x="3619" y="138925"/>
                    </a:lnTo>
                    <a:lnTo>
                      <a:pt x="3835" y="138798"/>
                    </a:lnTo>
                    <a:close/>
                  </a:path>
                  <a:path w="240664" h="146685">
                    <a:moveTo>
                      <a:pt x="5308" y="143611"/>
                    </a:moveTo>
                    <a:close/>
                  </a:path>
                  <a:path w="240664" h="146685">
                    <a:moveTo>
                      <a:pt x="11353" y="10591"/>
                    </a:moveTo>
                    <a:lnTo>
                      <a:pt x="11341" y="10426"/>
                    </a:lnTo>
                    <a:lnTo>
                      <a:pt x="11315" y="10287"/>
                    </a:lnTo>
                    <a:lnTo>
                      <a:pt x="11315" y="10414"/>
                    </a:lnTo>
                    <a:lnTo>
                      <a:pt x="11353" y="10591"/>
                    </a:lnTo>
                    <a:close/>
                  </a:path>
                  <a:path w="240664" h="146685">
                    <a:moveTo>
                      <a:pt x="14046" y="79159"/>
                    </a:moveTo>
                    <a:lnTo>
                      <a:pt x="13957" y="78905"/>
                    </a:lnTo>
                    <a:lnTo>
                      <a:pt x="13614" y="79794"/>
                    </a:lnTo>
                    <a:lnTo>
                      <a:pt x="13766" y="79413"/>
                    </a:lnTo>
                    <a:lnTo>
                      <a:pt x="14046" y="79159"/>
                    </a:lnTo>
                    <a:close/>
                  </a:path>
                  <a:path w="240664" h="146685">
                    <a:moveTo>
                      <a:pt x="14655" y="79794"/>
                    </a:moveTo>
                    <a:lnTo>
                      <a:pt x="14452" y="79286"/>
                    </a:lnTo>
                    <a:lnTo>
                      <a:pt x="14351" y="79121"/>
                    </a:lnTo>
                    <a:lnTo>
                      <a:pt x="14185" y="79032"/>
                    </a:lnTo>
                    <a:lnTo>
                      <a:pt x="14655" y="79794"/>
                    </a:lnTo>
                    <a:close/>
                  </a:path>
                  <a:path w="240664" h="146685">
                    <a:moveTo>
                      <a:pt x="14884" y="80886"/>
                    </a:moveTo>
                    <a:lnTo>
                      <a:pt x="14846" y="80048"/>
                    </a:lnTo>
                    <a:lnTo>
                      <a:pt x="14655" y="79794"/>
                    </a:lnTo>
                    <a:lnTo>
                      <a:pt x="14770" y="80683"/>
                    </a:lnTo>
                    <a:lnTo>
                      <a:pt x="14884" y="80886"/>
                    </a:lnTo>
                    <a:close/>
                  </a:path>
                  <a:path w="240664" h="146685">
                    <a:moveTo>
                      <a:pt x="16294" y="79286"/>
                    </a:moveTo>
                    <a:lnTo>
                      <a:pt x="16078" y="79121"/>
                    </a:lnTo>
                    <a:lnTo>
                      <a:pt x="16141" y="79578"/>
                    </a:lnTo>
                    <a:lnTo>
                      <a:pt x="16294" y="79286"/>
                    </a:lnTo>
                    <a:close/>
                  </a:path>
                  <a:path w="240664" h="146685">
                    <a:moveTo>
                      <a:pt x="16306" y="78143"/>
                    </a:moveTo>
                    <a:lnTo>
                      <a:pt x="16294" y="77762"/>
                    </a:lnTo>
                    <a:lnTo>
                      <a:pt x="14592" y="78016"/>
                    </a:lnTo>
                    <a:lnTo>
                      <a:pt x="16078" y="79121"/>
                    </a:lnTo>
                    <a:lnTo>
                      <a:pt x="16027" y="78143"/>
                    </a:lnTo>
                    <a:lnTo>
                      <a:pt x="16306" y="78143"/>
                    </a:lnTo>
                    <a:close/>
                  </a:path>
                  <a:path w="240664" h="146685">
                    <a:moveTo>
                      <a:pt x="16573" y="135623"/>
                    </a:moveTo>
                    <a:lnTo>
                      <a:pt x="16192" y="135877"/>
                    </a:lnTo>
                    <a:lnTo>
                      <a:pt x="14922" y="136258"/>
                    </a:lnTo>
                    <a:lnTo>
                      <a:pt x="15659" y="137147"/>
                    </a:lnTo>
                    <a:lnTo>
                      <a:pt x="15163" y="137274"/>
                    </a:lnTo>
                    <a:lnTo>
                      <a:pt x="15570" y="137655"/>
                    </a:lnTo>
                    <a:lnTo>
                      <a:pt x="16484" y="138226"/>
                    </a:lnTo>
                    <a:lnTo>
                      <a:pt x="16357" y="136512"/>
                    </a:lnTo>
                    <a:lnTo>
                      <a:pt x="16129" y="136004"/>
                    </a:lnTo>
                    <a:lnTo>
                      <a:pt x="16573" y="135623"/>
                    </a:lnTo>
                    <a:close/>
                  </a:path>
                  <a:path w="240664" h="146685">
                    <a:moveTo>
                      <a:pt x="17233" y="82219"/>
                    </a:moveTo>
                    <a:lnTo>
                      <a:pt x="17157" y="82092"/>
                    </a:lnTo>
                    <a:lnTo>
                      <a:pt x="17233" y="82219"/>
                    </a:lnTo>
                    <a:close/>
                  </a:path>
                  <a:path w="240664" h="146685">
                    <a:moveTo>
                      <a:pt x="17614" y="145910"/>
                    </a:moveTo>
                    <a:lnTo>
                      <a:pt x="17538" y="145148"/>
                    </a:lnTo>
                    <a:lnTo>
                      <a:pt x="16878" y="145656"/>
                    </a:lnTo>
                    <a:lnTo>
                      <a:pt x="17614" y="145910"/>
                    </a:lnTo>
                    <a:close/>
                  </a:path>
                  <a:path w="240664" h="146685">
                    <a:moveTo>
                      <a:pt x="17729" y="137655"/>
                    </a:moveTo>
                    <a:lnTo>
                      <a:pt x="17640" y="137528"/>
                    </a:lnTo>
                    <a:lnTo>
                      <a:pt x="17665" y="137147"/>
                    </a:lnTo>
                    <a:lnTo>
                      <a:pt x="16929" y="136766"/>
                    </a:lnTo>
                    <a:lnTo>
                      <a:pt x="16941" y="137401"/>
                    </a:lnTo>
                    <a:lnTo>
                      <a:pt x="17729" y="137655"/>
                    </a:lnTo>
                    <a:close/>
                  </a:path>
                  <a:path w="240664" h="146685">
                    <a:moveTo>
                      <a:pt x="17856" y="144894"/>
                    </a:moveTo>
                    <a:lnTo>
                      <a:pt x="17500" y="144919"/>
                    </a:lnTo>
                    <a:lnTo>
                      <a:pt x="17538" y="145148"/>
                    </a:lnTo>
                    <a:lnTo>
                      <a:pt x="17856" y="144894"/>
                    </a:lnTo>
                    <a:close/>
                  </a:path>
                  <a:path w="240664" h="146685">
                    <a:moveTo>
                      <a:pt x="18249" y="137464"/>
                    </a:moveTo>
                    <a:lnTo>
                      <a:pt x="18211" y="137020"/>
                    </a:lnTo>
                    <a:lnTo>
                      <a:pt x="18021" y="137401"/>
                    </a:lnTo>
                    <a:lnTo>
                      <a:pt x="18249" y="137464"/>
                    </a:lnTo>
                    <a:close/>
                  </a:path>
                  <a:path w="240664" h="146685">
                    <a:moveTo>
                      <a:pt x="18529" y="145872"/>
                    </a:moveTo>
                    <a:lnTo>
                      <a:pt x="18110" y="146418"/>
                    </a:lnTo>
                    <a:lnTo>
                      <a:pt x="18427" y="146037"/>
                    </a:lnTo>
                    <a:lnTo>
                      <a:pt x="18529" y="145872"/>
                    </a:lnTo>
                    <a:close/>
                  </a:path>
                  <a:path w="240664" h="146685">
                    <a:moveTo>
                      <a:pt x="18605" y="82677"/>
                    </a:moveTo>
                    <a:close/>
                  </a:path>
                  <a:path w="240664" h="146685">
                    <a:moveTo>
                      <a:pt x="18923" y="137655"/>
                    </a:moveTo>
                    <a:lnTo>
                      <a:pt x="18249" y="137464"/>
                    </a:lnTo>
                    <a:lnTo>
                      <a:pt x="18262" y="137782"/>
                    </a:lnTo>
                    <a:lnTo>
                      <a:pt x="18834" y="137833"/>
                    </a:lnTo>
                    <a:lnTo>
                      <a:pt x="18923" y="137655"/>
                    </a:lnTo>
                    <a:close/>
                  </a:path>
                  <a:path w="240664" h="146685">
                    <a:moveTo>
                      <a:pt x="20485" y="137020"/>
                    </a:moveTo>
                    <a:lnTo>
                      <a:pt x="20408" y="136639"/>
                    </a:lnTo>
                    <a:lnTo>
                      <a:pt x="20205" y="136385"/>
                    </a:lnTo>
                    <a:lnTo>
                      <a:pt x="20485" y="137020"/>
                    </a:lnTo>
                    <a:close/>
                  </a:path>
                  <a:path w="240664" h="146685">
                    <a:moveTo>
                      <a:pt x="22326" y="82651"/>
                    </a:moveTo>
                    <a:lnTo>
                      <a:pt x="22047" y="82765"/>
                    </a:lnTo>
                    <a:lnTo>
                      <a:pt x="22110" y="83007"/>
                    </a:lnTo>
                    <a:lnTo>
                      <a:pt x="22250" y="82791"/>
                    </a:lnTo>
                    <a:lnTo>
                      <a:pt x="22326" y="82651"/>
                    </a:lnTo>
                    <a:close/>
                  </a:path>
                  <a:path w="240664" h="146685">
                    <a:moveTo>
                      <a:pt x="22860" y="134924"/>
                    </a:moveTo>
                    <a:lnTo>
                      <a:pt x="22606" y="134721"/>
                    </a:lnTo>
                    <a:lnTo>
                      <a:pt x="22440" y="134759"/>
                    </a:lnTo>
                    <a:lnTo>
                      <a:pt x="22326" y="134924"/>
                    </a:lnTo>
                    <a:lnTo>
                      <a:pt x="22491" y="134924"/>
                    </a:lnTo>
                    <a:lnTo>
                      <a:pt x="22707" y="134874"/>
                    </a:lnTo>
                    <a:lnTo>
                      <a:pt x="22860" y="134924"/>
                    </a:lnTo>
                    <a:close/>
                  </a:path>
                  <a:path w="240664" h="146685">
                    <a:moveTo>
                      <a:pt x="22999" y="135039"/>
                    </a:moveTo>
                    <a:lnTo>
                      <a:pt x="22860" y="134924"/>
                    </a:lnTo>
                    <a:lnTo>
                      <a:pt x="22999" y="135039"/>
                    </a:lnTo>
                    <a:close/>
                  </a:path>
                  <a:path w="240664" h="146685">
                    <a:moveTo>
                      <a:pt x="23799" y="77254"/>
                    </a:moveTo>
                    <a:lnTo>
                      <a:pt x="23660" y="77127"/>
                    </a:lnTo>
                    <a:lnTo>
                      <a:pt x="23456" y="77381"/>
                    </a:lnTo>
                    <a:lnTo>
                      <a:pt x="23342" y="77673"/>
                    </a:lnTo>
                    <a:lnTo>
                      <a:pt x="23723" y="77381"/>
                    </a:lnTo>
                    <a:lnTo>
                      <a:pt x="23799" y="77254"/>
                    </a:lnTo>
                    <a:close/>
                  </a:path>
                  <a:path w="240664" h="146685">
                    <a:moveTo>
                      <a:pt x="24447" y="135242"/>
                    </a:moveTo>
                    <a:lnTo>
                      <a:pt x="24142" y="134988"/>
                    </a:lnTo>
                    <a:lnTo>
                      <a:pt x="24409" y="135356"/>
                    </a:lnTo>
                    <a:close/>
                  </a:path>
                  <a:path w="240664" h="146685">
                    <a:moveTo>
                      <a:pt x="25044" y="135813"/>
                    </a:moveTo>
                    <a:lnTo>
                      <a:pt x="24892" y="135788"/>
                    </a:lnTo>
                    <a:lnTo>
                      <a:pt x="24752" y="136004"/>
                    </a:lnTo>
                    <a:lnTo>
                      <a:pt x="24930" y="135940"/>
                    </a:lnTo>
                    <a:lnTo>
                      <a:pt x="25044" y="135813"/>
                    </a:lnTo>
                    <a:close/>
                  </a:path>
                  <a:path w="240664" h="146685">
                    <a:moveTo>
                      <a:pt x="25755" y="135559"/>
                    </a:moveTo>
                    <a:lnTo>
                      <a:pt x="25730" y="135382"/>
                    </a:lnTo>
                    <a:lnTo>
                      <a:pt x="25336" y="135547"/>
                    </a:lnTo>
                    <a:lnTo>
                      <a:pt x="25755" y="135559"/>
                    </a:lnTo>
                    <a:close/>
                  </a:path>
                  <a:path w="240664" h="146685">
                    <a:moveTo>
                      <a:pt x="26911" y="133375"/>
                    </a:moveTo>
                    <a:lnTo>
                      <a:pt x="26784" y="133629"/>
                    </a:lnTo>
                    <a:lnTo>
                      <a:pt x="26911" y="133375"/>
                    </a:lnTo>
                    <a:close/>
                  </a:path>
                  <a:path w="240664" h="146685">
                    <a:moveTo>
                      <a:pt x="27597" y="76669"/>
                    </a:moveTo>
                    <a:lnTo>
                      <a:pt x="27508" y="76428"/>
                    </a:lnTo>
                    <a:lnTo>
                      <a:pt x="27317" y="76212"/>
                    </a:lnTo>
                    <a:lnTo>
                      <a:pt x="27101" y="76200"/>
                    </a:lnTo>
                    <a:lnTo>
                      <a:pt x="27597" y="76669"/>
                    </a:lnTo>
                    <a:close/>
                  </a:path>
                  <a:path w="240664" h="146685">
                    <a:moveTo>
                      <a:pt x="29108" y="7861"/>
                    </a:moveTo>
                    <a:lnTo>
                      <a:pt x="28956" y="8013"/>
                    </a:lnTo>
                    <a:lnTo>
                      <a:pt x="29108" y="7861"/>
                    </a:lnTo>
                    <a:close/>
                  </a:path>
                  <a:path w="240664" h="146685">
                    <a:moveTo>
                      <a:pt x="29324" y="75793"/>
                    </a:moveTo>
                    <a:lnTo>
                      <a:pt x="29235" y="74587"/>
                    </a:lnTo>
                    <a:lnTo>
                      <a:pt x="28714" y="73571"/>
                    </a:lnTo>
                    <a:lnTo>
                      <a:pt x="29133" y="73317"/>
                    </a:lnTo>
                    <a:lnTo>
                      <a:pt x="28765" y="73444"/>
                    </a:lnTo>
                    <a:lnTo>
                      <a:pt x="27508" y="74079"/>
                    </a:lnTo>
                    <a:lnTo>
                      <a:pt x="28371" y="74841"/>
                    </a:lnTo>
                    <a:lnTo>
                      <a:pt x="27876" y="74968"/>
                    </a:lnTo>
                    <a:lnTo>
                      <a:pt x="28333" y="75349"/>
                    </a:lnTo>
                    <a:lnTo>
                      <a:pt x="29324" y="75793"/>
                    </a:lnTo>
                    <a:close/>
                  </a:path>
                  <a:path w="240664" h="146685">
                    <a:moveTo>
                      <a:pt x="30848" y="75349"/>
                    </a:moveTo>
                    <a:lnTo>
                      <a:pt x="30645" y="75095"/>
                    </a:lnTo>
                    <a:lnTo>
                      <a:pt x="30302" y="74841"/>
                    </a:lnTo>
                    <a:lnTo>
                      <a:pt x="30403" y="74587"/>
                    </a:lnTo>
                    <a:lnTo>
                      <a:pt x="29616" y="74333"/>
                    </a:lnTo>
                    <a:lnTo>
                      <a:pt x="29705" y="74968"/>
                    </a:lnTo>
                    <a:lnTo>
                      <a:pt x="30530" y="75095"/>
                    </a:lnTo>
                    <a:lnTo>
                      <a:pt x="30200" y="75349"/>
                    </a:lnTo>
                    <a:lnTo>
                      <a:pt x="30848" y="75349"/>
                    </a:lnTo>
                    <a:close/>
                  </a:path>
                  <a:path w="240664" h="146685">
                    <a:moveTo>
                      <a:pt x="31026" y="74764"/>
                    </a:moveTo>
                    <a:lnTo>
                      <a:pt x="30937" y="74333"/>
                    </a:lnTo>
                    <a:lnTo>
                      <a:pt x="30797" y="74714"/>
                    </a:lnTo>
                    <a:lnTo>
                      <a:pt x="31026" y="74764"/>
                    </a:lnTo>
                    <a:close/>
                  </a:path>
                  <a:path w="240664" h="146685">
                    <a:moveTo>
                      <a:pt x="31343" y="83350"/>
                    </a:moveTo>
                    <a:lnTo>
                      <a:pt x="31178" y="82575"/>
                    </a:lnTo>
                    <a:lnTo>
                      <a:pt x="30556" y="83096"/>
                    </a:lnTo>
                    <a:lnTo>
                      <a:pt x="31343" y="83350"/>
                    </a:lnTo>
                    <a:close/>
                  </a:path>
                  <a:path w="240664" h="146685">
                    <a:moveTo>
                      <a:pt x="31470" y="82334"/>
                    </a:moveTo>
                    <a:lnTo>
                      <a:pt x="31140" y="82384"/>
                    </a:lnTo>
                    <a:lnTo>
                      <a:pt x="31178" y="82575"/>
                    </a:lnTo>
                    <a:lnTo>
                      <a:pt x="31470" y="82334"/>
                    </a:lnTo>
                    <a:close/>
                  </a:path>
                  <a:path w="240664" h="146685">
                    <a:moveTo>
                      <a:pt x="31750" y="74968"/>
                    </a:moveTo>
                    <a:lnTo>
                      <a:pt x="31026" y="74764"/>
                    </a:lnTo>
                    <a:lnTo>
                      <a:pt x="31089" y="75095"/>
                    </a:lnTo>
                    <a:lnTo>
                      <a:pt x="31673" y="75145"/>
                    </a:lnTo>
                    <a:lnTo>
                      <a:pt x="31750" y="74968"/>
                    </a:lnTo>
                    <a:close/>
                  </a:path>
                  <a:path w="240664" h="146685">
                    <a:moveTo>
                      <a:pt x="33210" y="71805"/>
                    </a:moveTo>
                    <a:lnTo>
                      <a:pt x="33045" y="71793"/>
                    </a:lnTo>
                    <a:lnTo>
                      <a:pt x="33032" y="71970"/>
                    </a:lnTo>
                    <a:lnTo>
                      <a:pt x="33185" y="71932"/>
                    </a:lnTo>
                    <a:lnTo>
                      <a:pt x="33210" y="71805"/>
                    </a:lnTo>
                    <a:close/>
                  </a:path>
                  <a:path w="240664" h="146685">
                    <a:moveTo>
                      <a:pt x="33235" y="72580"/>
                    </a:moveTo>
                    <a:lnTo>
                      <a:pt x="33045" y="72034"/>
                    </a:lnTo>
                    <a:lnTo>
                      <a:pt x="32753" y="72237"/>
                    </a:lnTo>
                    <a:lnTo>
                      <a:pt x="32143" y="71958"/>
                    </a:lnTo>
                    <a:lnTo>
                      <a:pt x="32258" y="72783"/>
                    </a:lnTo>
                    <a:lnTo>
                      <a:pt x="32385" y="72123"/>
                    </a:lnTo>
                    <a:lnTo>
                      <a:pt x="33235" y="72580"/>
                    </a:lnTo>
                    <a:close/>
                  </a:path>
                  <a:path w="240664" h="146685">
                    <a:moveTo>
                      <a:pt x="33248" y="74079"/>
                    </a:moveTo>
                    <a:lnTo>
                      <a:pt x="33134" y="73825"/>
                    </a:lnTo>
                    <a:lnTo>
                      <a:pt x="32893" y="73571"/>
                    </a:lnTo>
                    <a:lnTo>
                      <a:pt x="33248" y="74079"/>
                    </a:lnTo>
                    <a:close/>
                  </a:path>
                  <a:path w="240664" h="146685">
                    <a:moveTo>
                      <a:pt x="35344" y="133337"/>
                    </a:moveTo>
                    <a:lnTo>
                      <a:pt x="35166" y="132778"/>
                    </a:lnTo>
                    <a:lnTo>
                      <a:pt x="35128" y="133134"/>
                    </a:lnTo>
                    <a:lnTo>
                      <a:pt x="35128" y="133375"/>
                    </a:lnTo>
                    <a:lnTo>
                      <a:pt x="35166" y="133553"/>
                    </a:lnTo>
                    <a:lnTo>
                      <a:pt x="35293" y="133502"/>
                    </a:lnTo>
                    <a:lnTo>
                      <a:pt x="35344" y="133337"/>
                    </a:lnTo>
                    <a:close/>
                  </a:path>
                  <a:path w="240664" h="146685">
                    <a:moveTo>
                      <a:pt x="35433" y="71729"/>
                    </a:moveTo>
                    <a:lnTo>
                      <a:pt x="35166" y="71564"/>
                    </a:lnTo>
                    <a:lnTo>
                      <a:pt x="35001" y="71615"/>
                    </a:lnTo>
                    <a:lnTo>
                      <a:pt x="34899" y="71793"/>
                    </a:lnTo>
                    <a:lnTo>
                      <a:pt x="35064" y="71767"/>
                    </a:lnTo>
                    <a:lnTo>
                      <a:pt x="35280" y="71704"/>
                    </a:lnTo>
                    <a:lnTo>
                      <a:pt x="35433" y="71729"/>
                    </a:lnTo>
                    <a:close/>
                  </a:path>
                  <a:path w="240664" h="146685">
                    <a:moveTo>
                      <a:pt x="35585" y="71831"/>
                    </a:moveTo>
                    <a:lnTo>
                      <a:pt x="35433" y="71729"/>
                    </a:lnTo>
                    <a:lnTo>
                      <a:pt x="35585" y="71831"/>
                    </a:lnTo>
                    <a:close/>
                  </a:path>
                  <a:path w="240664" h="146685">
                    <a:moveTo>
                      <a:pt x="37045" y="72021"/>
                    </a:moveTo>
                    <a:lnTo>
                      <a:pt x="36969" y="71793"/>
                    </a:lnTo>
                    <a:lnTo>
                      <a:pt x="36741" y="71539"/>
                    </a:lnTo>
                    <a:lnTo>
                      <a:pt x="37045" y="72021"/>
                    </a:lnTo>
                    <a:close/>
                  </a:path>
                  <a:path w="240664" h="146685">
                    <a:moveTo>
                      <a:pt x="37757" y="72351"/>
                    </a:moveTo>
                    <a:lnTo>
                      <a:pt x="37604" y="72351"/>
                    </a:lnTo>
                    <a:lnTo>
                      <a:pt x="37477" y="72580"/>
                    </a:lnTo>
                    <a:lnTo>
                      <a:pt x="37642" y="72491"/>
                    </a:lnTo>
                    <a:lnTo>
                      <a:pt x="37757" y="72351"/>
                    </a:lnTo>
                    <a:close/>
                  </a:path>
                  <a:path w="240664" h="146685">
                    <a:moveTo>
                      <a:pt x="38455" y="72009"/>
                    </a:moveTo>
                    <a:lnTo>
                      <a:pt x="38404" y="71831"/>
                    </a:lnTo>
                    <a:lnTo>
                      <a:pt x="38023" y="72047"/>
                    </a:lnTo>
                    <a:lnTo>
                      <a:pt x="38455" y="72009"/>
                    </a:lnTo>
                    <a:close/>
                  </a:path>
                  <a:path w="240664" h="146685">
                    <a:moveTo>
                      <a:pt x="39370" y="69697"/>
                    </a:moveTo>
                    <a:lnTo>
                      <a:pt x="39268" y="69964"/>
                    </a:lnTo>
                    <a:lnTo>
                      <a:pt x="39370" y="69697"/>
                    </a:lnTo>
                    <a:close/>
                  </a:path>
                  <a:path w="240664" h="146685">
                    <a:moveTo>
                      <a:pt x="40538" y="143852"/>
                    </a:moveTo>
                    <a:lnTo>
                      <a:pt x="40500" y="143268"/>
                    </a:lnTo>
                    <a:lnTo>
                      <a:pt x="40487" y="143751"/>
                    </a:lnTo>
                    <a:close/>
                  </a:path>
                  <a:path w="240664" h="146685">
                    <a:moveTo>
                      <a:pt x="41135" y="144005"/>
                    </a:moveTo>
                    <a:lnTo>
                      <a:pt x="40640" y="144005"/>
                    </a:lnTo>
                    <a:lnTo>
                      <a:pt x="40538" y="143852"/>
                    </a:lnTo>
                    <a:lnTo>
                      <a:pt x="40551" y="144005"/>
                    </a:lnTo>
                    <a:lnTo>
                      <a:pt x="40627" y="145021"/>
                    </a:lnTo>
                    <a:lnTo>
                      <a:pt x="41135" y="144005"/>
                    </a:lnTo>
                    <a:close/>
                  </a:path>
                  <a:path w="240664" h="146685">
                    <a:moveTo>
                      <a:pt x="41325" y="143217"/>
                    </a:moveTo>
                    <a:lnTo>
                      <a:pt x="41122" y="143370"/>
                    </a:lnTo>
                    <a:lnTo>
                      <a:pt x="41300" y="143268"/>
                    </a:lnTo>
                    <a:close/>
                  </a:path>
                  <a:path w="240664" h="146685">
                    <a:moveTo>
                      <a:pt x="41770" y="132435"/>
                    </a:moveTo>
                    <a:lnTo>
                      <a:pt x="41617" y="132638"/>
                    </a:lnTo>
                    <a:lnTo>
                      <a:pt x="41503" y="132918"/>
                    </a:lnTo>
                    <a:lnTo>
                      <a:pt x="41770" y="132435"/>
                    </a:lnTo>
                    <a:close/>
                  </a:path>
                  <a:path w="240664" h="146685">
                    <a:moveTo>
                      <a:pt x="44399" y="4013"/>
                    </a:moveTo>
                    <a:lnTo>
                      <a:pt x="44259" y="4025"/>
                    </a:lnTo>
                    <a:lnTo>
                      <a:pt x="44196" y="4381"/>
                    </a:lnTo>
                    <a:lnTo>
                      <a:pt x="44208" y="4191"/>
                    </a:lnTo>
                    <a:lnTo>
                      <a:pt x="44399" y="4013"/>
                    </a:lnTo>
                    <a:close/>
                  </a:path>
                  <a:path w="240664" h="146685">
                    <a:moveTo>
                      <a:pt x="46520" y="80797"/>
                    </a:moveTo>
                    <a:lnTo>
                      <a:pt x="46507" y="80632"/>
                    </a:lnTo>
                    <a:lnTo>
                      <a:pt x="46469" y="80492"/>
                    </a:lnTo>
                    <a:lnTo>
                      <a:pt x="46469" y="80619"/>
                    </a:lnTo>
                    <a:lnTo>
                      <a:pt x="46520" y="80797"/>
                    </a:lnTo>
                    <a:close/>
                  </a:path>
                  <a:path w="240664" h="146685">
                    <a:moveTo>
                      <a:pt x="47929" y="68618"/>
                    </a:moveTo>
                    <a:lnTo>
                      <a:pt x="47688" y="68084"/>
                    </a:lnTo>
                    <a:lnTo>
                      <a:pt x="47688" y="68453"/>
                    </a:lnTo>
                    <a:lnTo>
                      <a:pt x="47713" y="68681"/>
                    </a:lnTo>
                    <a:lnTo>
                      <a:pt x="47764" y="68846"/>
                    </a:lnTo>
                    <a:lnTo>
                      <a:pt x="47891" y="68795"/>
                    </a:lnTo>
                    <a:lnTo>
                      <a:pt x="47929" y="68618"/>
                    </a:lnTo>
                    <a:close/>
                  </a:path>
                  <a:path w="240664" h="146685">
                    <a:moveTo>
                      <a:pt x="51904" y="129311"/>
                    </a:moveTo>
                    <a:lnTo>
                      <a:pt x="51854" y="129120"/>
                    </a:lnTo>
                    <a:lnTo>
                      <a:pt x="51803" y="129311"/>
                    </a:lnTo>
                    <a:lnTo>
                      <a:pt x="51803" y="129438"/>
                    </a:lnTo>
                    <a:lnTo>
                      <a:pt x="51904" y="129311"/>
                    </a:lnTo>
                    <a:close/>
                  </a:path>
                  <a:path w="240664" h="146685">
                    <a:moveTo>
                      <a:pt x="54356" y="66929"/>
                    </a:moveTo>
                    <a:lnTo>
                      <a:pt x="54216" y="67157"/>
                    </a:lnTo>
                    <a:lnTo>
                      <a:pt x="54140" y="67449"/>
                    </a:lnTo>
                    <a:lnTo>
                      <a:pt x="54356" y="66929"/>
                    </a:lnTo>
                    <a:close/>
                  </a:path>
                  <a:path w="240664" h="146685">
                    <a:moveTo>
                      <a:pt x="54381" y="78498"/>
                    </a:moveTo>
                    <a:lnTo>
                      <a:pt x="54267" y="77901"/>
                    </a:lnTo>
                    <a:lnTo>
                      <a:pt x="54292" y="78397"/>
                    </a:lnTo>
                    <a:close/>
                  </a:path>
                  <a:path w="240664" h="146685">
                    <a:moveTo>
                      <a:pt x="54495" y="78651"/>
                    </a:moveTo>
                    <a:lnTo>
                      <a:pt x="54381" y="78498"/>
                    </a:lnTo>
                    <a:lnTo>
                      <a:pt x="54406" y="78651"/>
                    </a:lnTo>
                    <a:close/>
                  </a:path>
                  <a:path w="240664" h="146685">
                    <a:moveTo>
                      <a:pt x="54991" y="78524"/>
                    </a:moveTo>
                    <a:lnTo>
                      <a:pt x="54495" y="78651"/>
                    </a:lnTo>
                    <a:lnTo>
                      <a:pt x="54457" y="78905"/>
                    </a:lnTo>
                    <a:lnTo>
                      <a:pt x="54584" y="79540"/>
                    </a:lnTo>
                    <a:lnTo>
                      <a:pt x="54991" y="78524"/>
                    </a:lnTo>
                    <a:close/>
                  </a:path>
                  <a:path w="240664" h="146685">
                    <a:moveTo>
                      <a:pt x="55130" y="77762"/>
                    </a:moveTo>
                    <a:lnTo>
                      <a:pt x="54914" y="77889"/>
                    </a:lnTo>
                    <a:lnTo>
                      <a:pt x="55130" y="77762"/>
                    </a:lnTo>
                    <a:close/>
                  </a:path>
                  <a:path w="240664" h="146685">
                    <a:moveTo>
                      <a:pt x="55346" y="128003"/>
                    </a:moveTo>
                    <a:lnTo>
                      <a:pt x="54978" y="127876"/>
                    </a:lnTo>
                    <a:lnTo>
                      <a:pt x="54495" y="127876"/>
                    </a:lnTo>
                    <a:lnTo>
                      <a:pt x="54444" y="128638"/>
                    </a:lnTo>
                    <a:lnTo>
                      <a:pt x="55270" y="129146"/>
                    </a:lnTo>
                    <a:lnTo>
                      <a:pt x="55206" y="128638"/>
                    </a:lnTo>
                    <a:lnTo>
                      <a:pt x="54851" y="128130"/>
                    </a:lnTo>
                    <a:lnTo>
                      <a:pt x="55346" y="128003"/>
                    </a:lnTo>
                    <a:close/>
                  </a:path>
                  <a:path w="240664" h="146685">
                    <a:moveTo>
                      <a:pt x="57543" y="126098"/>
                    </a:moveTo>
                    <a:lnTo>
                      <a:pt x="56794" y="126733"/>
                    </a:lnTo>
                    <a:lnTo>
                      <a:pt x="57365" y="126733"/>
                    </a:lnTo>
                    <a:lnTo>
                      <a:pt x="57543" y="126098"/>
                    </a:lnTo>
                    <a:close/>
                  </a:path>
                  <a:path w="240664" h="146685">
                    <a:moveTo>
                      <a:pt x="57975" y="126733"/>
                    </a:moveTo>
                    <a:lnTo>
                      <a:pt x="57365" y="126733"/>
                    </a:lnTo>
                    <a:lnTo>
                      <a:pt x="57658" y="127139"/>
                    </a:lnTo>
                    <a:lnTo>
                      <a:pt x="57975" y="126733"/>
                    </a:lnTo>
                    <a:close/>
                  </a:path>
                  <a:path w="240664" h="146685">
                    <a:moveTo>
                      <a:pt x="58877" y="128638"/>
                    </a:moveTo>
                    <a:lnTo>
                      <a:pt x="58801" y="128384"/>
                    </a:lnTo>
                    <a:lnTo>
                      <a:pt x="58737" y="128003"/>
                    </a:lnTo>
                    <a:lnTo>
                      <a:pt x="58762" y="127749"/>
                    </a:lnTo>
                    <a:lnTo>
                      <a:pt x="58280" y="128003"/>
                    </a:lnTo>
                    <a:lnTo>
                      <a:pt x="57658" y="127139"/>
                    </a:lnTo>
                    <a:lnTo>
                      <a:pt x="56413" y="127495"/>
                    </a:lnTo>
                    <a:lnTo>
                      <a:pt x="56692" y="128130"/>
                    </a:lnTo>
                    <a:lnTo>
                      <a:pt x="57124" y="128130"/>
                    </a:lnTo>
                    <a:lnTo>
                      <a:pt x="56642" y="128765"/>
                    </a:lnTo>
                    <a:lnTo>
                      <a:pt x="56337" y="129019"/>
                    </a:lnTo>
                    <a:lnTo>
                      <a:pt x="58686" y="129019"/>
                    </a:lnTo>
                    <a:lnTo>
                      <a:pt x="58483" y="128765"/>
                    </a:lnTo>
                    <a:lnTo>
                      <a:pt x="58420" y="128638"/>
                    </a:lnTo>
                    <a:lnTo>
                      <a:pt x="58369" y="128130"/>
                    </a:lnTo>
                    <a:lnTo>
                      <a:pt x="58877" y="128638"/>
                    </a:lnTo>
                    <a:close/>
                  </a:path>
                  <a:path w="240664" h="146685">
                    <a:moveTo>
                      <a:pt x="59016" y="127381"/>
                    </a:moveTo>
                    <a:lnTo>
                      <a:pt x="58851" y="127444"/>
                    </a:lnTo>
                    <a:lnTo>
                      <a:pt x="58801" y="127584"/>
                    </a:lnTo>
                    <a:lnTo>
                      <a:pt x="58775" y="127736"/>
                    </a:lnTo>
                    <a:lnTo>
                      <a:pt x="58966" y="127596"/>
                    </a:lnTo>
                    <a:lnTo>
                      <a:pt x="59016" y="127381"/>
                    </a:lnTo>
                    <a:close/>
                  </a:path>
                  <a:path w="240664" h="146685">
                    <a:moveTo>
                      <a:pt x="62217" y="125006"/>
                    </a:moveTo>
                    <a:close/>
                  </a:path>
                  <a:path w="240664" h="146685">
                    <a:moveTo>
                      <a:pt x="62268" y="124307"/>
                    </a:moveTo>
                    <a:lnTo>
                      <a:pt x="61785" y="124942"/>
                    </a:lnTo>
                    <a:lnTo>
                      <a:pt x="62204" y="125006"/>
                    </a:lnTo>
                    <a:lnTo>
                      <a:pt x="62166" y="124802"/>
                    </a:lnTo>
                    <a:lnTo>
                      <a:pt x="62128" y="124561"/>
                    </a:lnTo>
                    <a:lnTo>
                      <a:pt x="62268" y="124307"/>
                    </a:lnTo>
                    <a:close/>
                  </a:path>
                  <a:path w="240664" h="146685">
                    <a:moveTo>
                      <a:pt x="62623" y="125145"/>
                    </a:moveTo>
                    <a:lnTo>
                      <a:pt x="62433" y="124955"/>
                    </a:lnTo>
                    <a:lnTo>
                      <a:pt x="62509" y="125209"/>
                    </a:lnTo>
                    <a:close/>
                  </a:path>
                  <a:path w="240664" h="146685">
                    <a:moveTo>
                      <a:pt x="62699" y="141846"/>
                    </a:moveTo>
                    <a:lnTo>
                      <a:pt x="61988" y="142100"/>
                    </a:lnTo>
                    <a:lnTo>
                      <a:pt x="61798" y="142481"/>
                    </a:lnTo>
                    <a:lnTo>
                      <a:pt x="62699" y="141846"/>
                    </a:lnTo>
                    <a:close/>
                  </a:path>
                  <a:path w="240664" h="146685">
                    <a:moveTo>
                      <a:pt x="63309" y="125590"/>
                    </a:moveTo>
                    <a:lnTo>
                      <a:pt x="63258" y="124828"/>
                    </a:lnTo>
                    <a:lnTo>
                      <a:pt x="62750" y="125082"/>
                    </a:lnTo>
                    <a:lnTo>
                      <a:pt x="62788" y="125209"/>
                    </a:lnTo>
                    <a:lnTo>
                      <a:pt x="63309" y="125590"/>
                    </a:lnTo>
                    <a:close/>
                  </a:path>
                  <a:path w="240664" h="146685">
                    <a:moveTo>
                      <a:pt x="64312" y="62585"/>
                    </a:moveTo>
                    <a:lnTo>
                      <a:pt x="64249" y="62407"/>
                    </a:lnTo>
                    <a:lnTo>
                      <a:pt x="64211" y="62598"/>
                    </a:lnTo>
                    <a:lnTo>
                      <a:pt x="64223" y="62725"/>
                    </a:lnTo>
                    <a:lnTo>
                      <a:pt x="64312" y="62585"/>
                    </a:lnTo>
                    <a:close/>
                  </a:path>
                  <a:path w="240664" h="146685">
                    <a:moveTo>
                      <a:pt x="64325" y="125717"/>
                    </a:moveTo>
                    <a:lnTo>
                      <a:pt x="63563" y="125082"/>
                    </a:lnTo>
                    <a:lnTo>
                      <a:pt x="63665" y="125844"/>
                    </a:lnTo>
                    <a:lnTo>
                      <a:pt x="63931" y="125844"/>
                    </a:lnTo>
                    <a:lnTo>
                      <a:pt x="64325" y="125717"/>
                    </a:lnTo>
                    <a:close/>
                  </a:path>
                  <a:path w="240664" h="146685">
                    <a:moveTo>
                      <a:pt x="64909" y="77152"/>
                    </a:moveTo>
                    <a:lnTo>
                      <a:pt x="64757" y="77304"/>
                    </a:lnTo>
                    <a:lnTo>
                      <a:pt x="64884" y="77241"/>
                    </a:lnTo>
                    <a:close/>
                  </a:path>
                  <a:path w="240664" h="146685">
                    <a:moveTo>
                      <a:pt x="65062" y="141414"/>
                    </a:moveTo>
                    <a:lnTo>
                      <a:pt x="64871" y="141338"/>
                    </a:lnTo>
                    <a:lnTo>
                      <a:pt x="64884" y="141465"/>
                    </a:lnTo>
                    <a:lnTo>
                      <a:pt x="65062" y="141414"/>
                    </a:lnTo>
                    <a:close/>
                  </a:path>
                  <a:path w="240664" h="146685">
                    <a:moveTo>
                      <a:pt x="65455" y="124498"/>
                    </a:moveTo>
                    <a:lnTo>
                      <a:pt x="65290" y="124307"/>
                    </a:lnTo>
                    <a:lnTo>
                      <a:pt x="65354" y="124460"/>
                    </a:lnTo>
                    <a:close/>
                  </a:path>
                  <a:path w="240664" h="146685">
                    <a:moveTo>
                      <a:pt x="66319" y="0"/>
                    </a:moveTo>
                    <a:lnTo>
                      <a:pt x="66090" y="76"/>
                    </a:lnTo>
                    <a:lnTo>
                      <a:pt x="66281" y="76"/>
                    </a:lnTo>
                    <a:close/>
                  </a:path>
                  <a:path w="240664" h="146685">
                    <a:moveTo>
                      <a:pt x="66675" y="123812"/>
                    </a:moveTo>
                    <a:lnTo>
                      <a:pt x="66370" y="122377"/>
                    </a:lnTo>
                    <a:lnTo>
                      <a:pt x="65722" y="122034"/>
                    </a:lnTo>
                    <a:lnTo>
                      <a:pt x="65646" y="123177"/>
                    </a:lnTo>
                    <a:lnTo>
                      <a:pt x="66675" y="123812"/>
                    </a:lnTo>
                    <a:close/>
                  </a:path>
                  <a:path w="240664" h="146685">
                    <a:moveTo>
                      <a:pt x="66979" y="122542"/>
                    </a:moveTo>
                    <a:lnTo>
                      <a:pt x="66268" y="121907"/>
                    </a:lnTo>
                    <a:lnTo>
                      <a:pt x="66319" y="122161"/>
                    </a:lnTo>
                    <a:lnTo>
                      <a:pt x="66446" y="122415"/>
                    </a:lnTo>
                    <a:lnTo>
                      <a:pt x="66916" y="122669"/>
                    </a:lnTo>
                    <a:lnTo>
                      <a:pt x="66979" y="122542"/>
                    </a:lnTo>
                    <a:close/>
                  </a:path>
                  <a:path w="240664" h="146685">
                    <a:moveTo>
                      <a:pt x="67703" y="62014"/>
                    </a:moveTo>
                    <a:lnTo>
                      <a:pt x="67576" y="61506"/>
                    </a:lnTo>
                    <a:lnTo>
                      <a:pt x="67170" y="60998"/>
                    </a:lnTo>
                    <a:lnTo>
                      <a:pt x="67665" y="60871"/>
                    </a:lnTo>
                    <a:lnTo>
                      <a:pt x="67271" y="60744"/>
                    </a:lnTo>
                    <a:lnTo>
                      <a:pt x="66776" y="60871"/>
                    </a:lnTo>
                    <a:lnTo>
                      <a:pt x="66802" y="61633"/>
                    </a:lnTo>
                    <a:lnTo>
                      <a:pt x="67703" y="62014"/>
                    </a:lnTo>
                    <a:close/>
                  </a:path>
                  <a:path w="240664" h="146685">
                    <a:moveTo>
                      <a:pt x="69367" y="141719"/>
                    </a:moveTo>
                    <a:lnTo>
                      <a:pt x="69189" y="141224"/>
                    </a:lnTo>
                    <a:lnTo>
                      <a:pt x="69227" y="141465"/>
                    </a:lnTo>
                    <a:lnTo>
                      <a:pt x="69367" y="141719"/>
                    </a:lnTo>
                    <a:close/>
                  </a:path>
                  <a:path w="240664" h="146685">
                    <a:moveTo>
                      <a:pt x="69672" y="58712"/>
                    </a:moveTo>
                    <a:lnTo>
                      <a:pt x="68986" y="59347"/>
                    </a:lnTo>
                    <a:lnTo>
                      <a:pt x="69557" y="59347"/>
                    </a:lnTo>
                    <a:lnTo>
                      <a:pt x="69672" y="58712"/>
                    </a:lnTo>
                    <a:close/>
                  </a:path>
                  <a:path w="240664" h="146685">
                    <a:moveTo>
                      <a:pt x="70192" y="59347"/>
                    </a:moveTo>
                    <a:lnTo>
                      <a:pt x="69557" y="59347"/>
                    </a:lnTo>
                    <a:lnTo>
                      <a:pt x="69900" y="59753"/>
                    </a:lnTo>
                    <a:lnTo>
                      <a:pt x="70192" y="59347"/>
                    </a:lnTo>
                    <a:close/>
                  </a:path>
                  <a:path w="240664" h="146685">
                    <a:moveTo>
                      <a:pt x="71310" y="60998"/>
                    </a:moveTo>
                    <a:lnTo>
                      <a:pt x="71158" y="60744"/>
                    </a:lnTo>
                    <a:lnTo>
                      <a:pt x="71107" y="60236"/>
                    </a:lnTo>
                    <a:lnTo>
                      <a:pt x="70637" y="60617"/>
                    </a:lnTo>
                    <a:lnTo>
                      <a:pt x="71310" y="60998"/>
                    </a:lnTo>
                    <a:close/>
                  </a:path>
                  <a:path w="240664" h="146685">
                    <a:moveTo>
                      <a:pt x="71310" y="59804"/>
                    </a:moveTo>
                    <a:lnTo>
                      <a:pt x="71158" y="59880"/>
                    </a:lnTo>
                    <a:lnTo>
                      <a:pt x="71120" y="60032"/>
                    </a:lnTo>
                    <a:lnTo>
                      <a:pt x="71107" y="60185"/>
                    </a:lnTo>
                    <a:lnTo>
                      <a:pt x="71285" y="60020"/>
                    </a:lnTo>
                    <a:lnTo>
                      <a:pt x="71310" y="59804"/>
                    </a:lnTo>
                    <a:close/>
                  </a:path>
                  <a:path w="240664" h="146685">
                    <a:moveTo>
                      <a:pt x="72758" y="123558"/>
                    </a:moveTo>
                    <a:lnTo>
                      <a:pt x="72542" y="122796"/>
                    </a:lnTo>
                    <a:lnTo>
                      <a:pt x="72580" y="123558"/>
                    </a:lnTo>
                    <a:lnTo>
                      <a:pt x="72758" y="123558"/>
                    </a:lnTo>
                    <a:close/>
                  </a:path>
                  <a:path w="240664" h="146685">
                    <a:moveTo>
                      <a:pt x="72999" y="123520"/>
                    </a:moveTo>
                    <a:lnTo>
                      <a:pt x="72809" y="123431"/>
                    </a:lnTo>
                    <a:lnTo>
                      <a:pt x="72859" y="123761"/>
                    </a:lnTo>
                    <a:lnTo>
                      <a:pt x="72999" y="123520"/>
                    </a:lnTo>
                    <a:close/>
                  </a:path>
                  <a:path w="240664" h="146685">
                    <a:moveTo>
                      <a:pt x="73583" y="122542"/>
                    </a:moveTo>
                    <a:lnTo>
                      <a:pt x="73215" y="123177"/>
                    </a:lnTo>
                    <a:lnTo>
                      <a:pt x="73113" y="123812"/>
                    </a:lnTo>
                    <a:lnTo>
                      <a:pt x="73583" y="122542"/>
                    </a:lnTo>
                    <a:close/>
                  </a:path>
                  <a:path w="240664" h="146685">
                    <a:moveTo>
                      <a:pt x="74282" y="56362"/>
                    </a:moveTo>
                    <a:lnTo>
                      <a:pt x="73863" y="57048"/>
                    </a:lnTo>
                    <a:lnTo>
                      <a:pt x="74282" y="57061"/>
                    </a:lnTo>
                    <a:lnTo>
                      <a:pt x="74231" y="56857"/>
                    </a:lnTo>
                    <a:lnTo>
                      <a:pt x="74168" y="56629"/>
                    </a:lnTo>
                    <a:lnTo>
                      <a:pt x="74282" y="56362"/>
                    </a:lnTo>
                    <a:close/>
                  </a:path>
                  <a:path w="240664" h="146685">
                    <a:moveTo>
                      <a:pt x="74295" y="57061"/>
                    </a:moveTo>
                    <a:close/>
                  </a:path>
                  <a:path w="240664" h="146685">
                    <a:moveTo>
                      <a:pt x="74371" y="57315"/>
                    </a:moveTo>
                    <a:lnTo>
                      <a:pt x="74307" y="57188"/>
                    </a:lnTo>
                    <a:lnTo>
                      <a:pt x="74333" y="57315"/>
                    </a:lnTo>
                    <a:close/>
                  </a:path>
                  <a:path w="240664" h="146685">
                    <a:moveTo>
                      <a:pt x="74701" y="57061"/>
                    </a:moveTo>
                    <a:lnTo>
                      <a:pt x="74510" y="56934"/>
                    </a:lnTo>
                    <a:lnTo>
                      <a:pt x="74599" y="57162"/>
                    </a:lnTo>
                    <a:close/>
                  </a:path>
                  <a:path w="240664" h="146685">
                    <a:moveTo>
                      <a:pt x="75476" y="57569"/>
                    </a:moveTo>
                    <a:lnTo>
                      <a:pt x="75336" y="56680"/>
                    </a:lnTo>
                    <a:lnTo>
                      <a:pt x="74942" y="56934"/>
                    </a:lnTo>
                    <a:lnTo>
                      <a:pt x="74853" y="57162"/>
                    </a:lnTo>
                    <a:lnTo>
                      <a:pt x="75476" y="57569"/>
                    </a:lnTo>
                    <a:close/>
                  </a:path>
                  <a:path w="240664" h="146685">
                    <a:moveTo>
                      <a:pt x="75653" y="139623"/>
                    </a:moveTo>
                    <a:lnTo>
                      <a:pt x="75615" y="139141"/>
                    </a:lnTo>
                    <a:lnTo>
                      <a:pt x="75298" y="139293"/>
                    </a:lnTo>
                    <a:lnTo>
                      <a:pt x="75184" y="139484"/>
                    </a:lnTo>
                    <a:lnTo>
                      <a:pt x="75653" y="139623"/>
                    </a:lnTo>
                    <a:close/>
                  </a:path>
                  <a:path w="240664" h="146685">
                    <a:moveTo>
                      <a:pt x="75920" y="123012"/>
                    </a:moveTo>
                    <a:lnTo>
                      <a:pt x="75692" y="123063"/>
                    </a:lnTo>
                    <a:lnTo>
                      <a:pt x="75488" y="123228"/>
                    </a:lnTo>
                    <a:lnTo>
                      <a:pt x="75323" y="123888"/>
                    </a:lnTo>
                    <a:lnTo>
                      <a:pt x="75590" y="123964"/>
                    </a:lnTo>
                    <a:lnTo>
                      <a:pt x="75831" y="123482"/>
                    </a:lnTo>
                    <a:lnTo>
                      <a:pt x="75920" y="123012"/>
                    </a:lnTo>
                    <a:close/>
                  </a:path>
                  <a:path w="240664" h="146685">
                    <a:moveTo>
                      <a:pt x="76314" y="139814"/>
                    </a:moveTo>
                    <a:lnTo>
                      <a:pt x="75653" y="139623"/>
                    </a:lnTo>
                    <a:lnTo>
                      <a:pt x="75666" y="139814"/>
                    </a:lnTo>
                    <a:lnTo>
                      <a:pt x="76314" y="139814"/>
                    </a:lnTo>
                    <a:close/>
                  </a:path>
                  <a:path w="240664" h="146685">
                    <a:moveTo>
                      <a:pt x="76377" y="73914"/>
                    </a:moveTo>
                    <a:lnTo>
                      <a:pt x="75946" y="74079"/>
                    </a:lnTo>
                    <a:lnTo>
                      <a:pt x="75793" y="74460"/>
                    </a:lnTo>
                    <a:lnTo>
                      <a:pt x="76377" y="73914"/>
                    </a:lnTo>
                    <a:close/>
                  </a:path>
                  <a:path w="240664" h="146685">
                    <a:moveTo>
                      <a:pt x="76530" y="57569"/>
                    </a:moveTo>
                    <a:lnTo>
                      <a:pt x="75679" y="57061"/>
                    </a:lnTo>
                    <a:lnTo>
                      <a:pt x="75869" y="57696"/>
                    </a:lnTo>
                    <a:lnTo>
                      <a:pt x="76149" y="57696"/>
                    </a:lnTo>
                    <a:lnTo>
                      <a:pt x="76530" y="57569"/>
                    </a:lnTo>
                    <a:close/>
                  </a:path>
                  <a:path w="240664" h="146685">
                    <a:moveTo>
                      <a:pt x="76657" y="73825"/>
                    </a:moveTo>
                    <a:lnTo>
                      <a:pt x="76377" y="73914"/>
                    </a:lnTo>
                    <a:lnTo>
                      <a:pt x="76657" y="73825"/>
                    </a:lnTo>
                    <a:close/>
                  </a:path>
                  <a:path w="240664" h="146685">
                    <a:moveTo>
                      <a:pt x="77266" y="121653"/>
                    </a:moveTo>
                    <a:lnTo>
                      <a:pt x="76923" y="122034"/>
                    </a:lnTo>
                    <a:lnTo>
                      <a:pt x="76695" y="122161"/>
                    </a:lnTo>
                    <a:lnTo>
                      <a:pt x="76581" y="122923"/>
                    </a:lnTo>
                    <a:lnTo>
                      <a:pt x="76339" y="123050"/>
                    </a:lnTo>
                    <a:lnTo>
                      <a:pt x="75933" y="123050"/>
                    </a:lnTo>
                    <a:lnTo>
                      <a:pt x="75984" y="123812"/>
                    </a:lnTo>
                    <a:lnTo>
                      <a:pt x="76708" y="124193"/>
                    </a:lnTo>
                    <a:lnTo>
                      <a:pt x="76619" y="124320"/>
                    </a:lnTo>
                    <a:lnTo>
                      <a:pt x="76517" y="124574"/>
                    </a:lnTo>
                    <a:lnTo>
                      <a:pt x="76822" y="124955"/>
                    </a:lnTo>
                    <a:lnTo>
                      <a:pt x="76911" y="122161"/>
                    </a:lnTo>
                    <a:lnTo>
                      <a:pt x="77266" y="121653"/>
                    </a:lnTo>
                    <a:close/>
                  </a:path>
                  <a:path w="240664" h="146685">
                    <a:moveTo>
                      <a:pt x="77533" y="56146"/>
                    </a:moveTo>
                    <a:lnTo>
                      <a:pt x="77343" y="55994"/>
                    </a:lnTo>
                    <a:lnTo>
                      <a:pt x="77431" y="56121"/>
                    </a:lnTo>
                    <a:close/>
                  </a:path>
                  <a:path w="240664" h="146685">
                    <a:moveTo>
                      <a:pt x="78701" y="55283"/>
                    </a:moveTo>
                    <a:lnTo>
                      <a:pt x="78270" y="54038"/>
                    </a:lnTo>
                    <a:lnTo>
                      <a:pt x="77533" y="53759"/>
                    </a:lnTo>
                    <a:lnTo>
                      <a:pt x="77571" y="54648"/>
                    </a:lnTo>
                    <a:lnTo>
                      <a:pt x="77698" y="54825"/>
                    </a:lnTo>
                    <a:lnTo>
                      <a:pt x="78701" y="55283"/>
                    </a:lnTo>
                    <a:close/>
                  </a:path>
                  <a:path w="240664" h="146685">
                    <a:moveTo>
                      <a:pt x="78930" y="54038"/>
                    </a:moveTo>
                    <a:lnTo>
                      <a:pt x="78079" y="53505"/>
                    </a:lnTo>
                    <a:lnTo>
                      <a:pt x="78270" y="54038"/>
                    </a:lnTo>
                    <a:lnTo>
                      <a:pt x="78828" y="54267"/>
                    </a:lnTo>
                    <a:lnTo>
                      <a:pt x="78930" y="54038"/>
                    </a:lnTo>
                    <a:close/>
                  </a:path>
                  <a:path w="240664" h="146685">
                    <a:moveTo>
                      <a:pt x="78994" y="73037"/>
                    </a:moveTo>
                    <a:lnTo>
                      <a:pt x="78854" y="72986"/>
                    </a:lnTo>
                    <a:lnTo>
                      <a:pt x="78854" y="73190"/>
                    </a:lnTo>
                    <a:lnTo>
                      <a:pt x="78994" y="73037"/>
                    </a:lnTo>
                    <a:close/>
                  </a:path>
                  <a:path w="240664" h="146685">
                    <a:moveTo>
                      <a:pt x="79451" y="54368"/>
                    </a:moveTo>
                    <a:lnTo>
                      <a:pt x="79197" y="53632"/>
                    </a:lnTo>
                    <a:lnTo>
                      <a:pt x="78943" y="54051"/>
                    </a:lnTo>
                    <a:lnTo>
                      <a:pt x="79451" y="54368"/>
                    </a:lnTo>
                    <a:close/>
                  </a:path>
                  <a:path w="240664" h="146685">
                    <a:moveTo>
                      <a:pt x="80429" y="121361"/>
                    </a:moveTo>
                    <a:lnTo>
                      <a:pt x="80327" y="121526"/>
                    </a:lnTo>
                    <a:lnTo>
                      <a:pt x="80429" y="121361"/>
                    </a:lnTo>
                    <a:close/>
                  </a:path>
                  <a:path w="240664" h="146685">
                    <a:moveTo>
                      <a:pt x="80733" y="72504"/>
                    </a:moveTo>
                    <a:lnTo>
                      <a:pt x="80581" y="72529"/>
                    </a:lnTo>
                    <a:lnTo>
                      <a:pt x="80530" y="72885"/>
                    </a:lnTo>
                    <a:lnTo>
                      <a:pt x="80543" y="72694"/>
                    </a:lnTo>
                    <a:lnTo>
                      <a:pt x="80733" y="72504"/>
                    </a:lnTo>
                    <a:close/>
                  </a:path>
                  <a:path w="240664" h="146685">
                    <a:moveTo>
                      <a:pt x="82372" y="139915"/>
                    </a:moveTo>
                    <a:lnTo>
                      <a:pt x="82207" y="139941"/>
                    </a:lnTo>
                    <a:lnTo>
                      <a:pt x="82372" y="139941"/>
                    </a:lnTo>
                    <a:close/>
                  </a:path>
                  <a:path w="240664" h="146685">
                    <a:moveTo>
                      <a:pt x="83832" y="119875"/>
                    </a:moveTo>
                    <a:lnTo>
                      <a:pt x="83312" y="120256"/>
                    </a:lnTo>
                    <a:lnTo>
                      <a:pt x="83058" y="120129"/>
                    </a:lnTo>
                    <a:lnTo>
                      <a:pt x="82232" y="120256"/>
                    </a:lnTo>
                    <a:lnTo>
                      <a:pt x="82156" y="119875"/>
                    </a:lnTo>
                    <a:lnTo>
                      <a:pt x="82486" y="119748"/>
                    </a:lnTo>
                    <a:lnTo>
                      <a:pt x="82753" y="119875"/>
                    </a:lnTo>
                    <a:lnTo>
                      <a:pt x="82677" y="119748"/>
                    </a:lnTo>
                    <a:lnTo>
                      <a:pt x="82067" y="118732"/>
                    </a:lnTo>
                    <a:lnTo>
                      <a:pt x="82092" y="120383"/>
                    </a:lnTo>
                    <a:lnTo>
                      <a:pt x="83654" y="120383"/>
                    </a:lnTo>
                    <a:lnTo>
                      <a:pt x="83693" y="120256"/>
                    </a:lnTo>
                    <a:lnTo>
                      <a:pt x="83832" y="119875"/>
                    </a:lnTo>
                    <a:close/>
                  </a:path>
                  <a:path w="240664" h="146685">
                    <a:moveTo>
                      <a:pt x="84734" y="119748"/>
                    </a:moveTo>
                    <a:lnTo>
                      <a:pt x="84709" y="119570"/>
                    </a:lnTo>
                    <a:lnTo>
                      <a:pt x="84658" y="119354"/>
                    </a:lnTo>
                    <a:lnTo>
                      <a:pt x="84480" y="119113"/>
                    </a:lnTo>
                    <a:lnTo>
                      <a:pt x="84201" y="119380"/>
                    </a:lnTo>
                    <a:lnTo>
                      <a:pt x="84543" y="119557"/>
                    </a:lnTo>
                    <a:lnTo>
                      <a:pt x="84734" y="119748"/>
                    </a:lnTo>
                    <a:close/>
                  </a:path>
                  <a:path w="240664" h="146685">
                    <a:moveTo>
                      <a:pt x="84747" y="119761"/>
                    </a:moveTo>
                    <a:close/>
                  </a:path>
                  <a:path w="240664" h="146685">
                    <a:moveTo>
                      <a:pt x="84848" y="54394"/>
                    </a:moveTo>
                    <a:lnTo>
                      <a:pt x="84543" y="53632"/>
                    </a:lnTo>
                    <a:lnTo>
                      <a:pt x="84658" y="54419"/>
                    </a:lnTo>
                    <a:lnTo>
                      <a:pt x="84848" y="54394"/>
                    </a:lnTo>
                    <a:close/>
                  </a:path>
                  <a:path w="240664" h="146685">
                    <a:moveTo>
                      <a:pt x="85102" y="54267"/>
                    </a:moveTo>
                    <a:lnTo>
                      <a:pt x="84899" y="54267"/>
                    </a:lnTo>
                    <a:lnTo>
                      <a:pt x="84988" y="54521"/>
                    </a:lnTo>
                    <a:lnTo>
                      <a:pt x="85102" y="54267"/>
                    </a:lnTo>
                    <a:close/>
                  </a:path>
                  <a:path w="240664" h="146685">
                    <a:moveTo>
                      <a:pt x="85572" y="53251"/>
                    </a:moveTo>
                    <a:lnTo>
                      <a:pt x="85102" y="54267"/>
                    </a:lnTo>
                    <a:lnTo>
                      <a:pt x="85229" y="54521"/>
                    </a:lnTo>
                    <a:lnTo>
                      <a:pt x="85572" y="53251"/>
                    </a:lnTo>
                    <a:close/>
                  </a:path>
                  <a:path w="240664" h="146685">
                    <a:moveTo>
                      <a:pt x="87160" y="55664"/>
                    </a:moveTo>
                    <a:lnTo>
                      <a:pt x="87045" y="55537"/>
                    </a:lnTo>
                    <a:lnTo>
                      <a:pt x="87160" y="55664"/>
                    </a:lnTo>
                    <a:close/>
                  </a:path>
                  <a:path w="240664" h="146685">
                    <a:moveTo>
                      <a:pt x="87998" y="53390"/>
                    </a:moveTo>
                    <a:lnTo>
                      <a:pt x="87769" y="53479"/>
                    </a:lnTo>
                    <a:lnTo>
                      <a:pt x="87591" y="53670"/>
                    </a:lnTo>
                    <a:lnTo>
                      <a:pt x="87490" y="54343"/>
                    </a:lnTo>
                    <a:lnTo>
                      <a:pt x="87769" y="54394"/>
                    </a:lnTo>
                    <a:lnTo>
                      <a:pt x="87960" y="53873"/>
                    </a:lnTo>
                    <a:lnTo>
                      <a:pt x="87998" y="53390"/>
                    </a:lnTo>
                    <a:close/>
                  </a:path>
                  <a:path w="240664" h="146685">
                    <a:moveTo>
                      <a:pt x="89217" y="51854"/>
                    </a:moveTo>
                    <a:lnTo>
                      <a:pt x="88900" y="52235"/>
                    </a:lnTo>
                    <a:lnTo>
                      <a:pt x="88607" y="52489"/>
                    </a:lnTo>
                    <a:lnTo>
                      <a:pt x="88544" y="52743"/>
                    </a:lnTo>
                    <a:lnTo>
                      <a:pt x="88671" y="53251"/>
                    </a:lnTo>
                    <a:lnTo>
                      <a:pt x="88430" y="53378"/>
                    </a:lnTo>
                    <a:lnTo>
                      <a:pt x="88201" y="53378"/>
                    </a:lnTo>
                    <a:lnTo>
                      <a:pt x="88011" y="53505"/>
                    </a:lnTo>
                    <a:lnTo>
                      <a:pt x="88163" y="54267"/>
                    </a:lnTo>
                    <a:lnTo>
                      <a:pt x="88798" y="54470"/>
                    </a:lnTo>
                    <a:lnTo>
                      <a:pt x="88823" y="54902"/>
                    </a:lnTo>
                    <a:lnTo>
                      <a:pt x="89128" y="55156"/>
                    </a:lnTo>
                    <a:lnTo>
                      <a:pt x="89027" y="53632"/>
                    </a:lnTo>
                    <a:lnTo>
                      <a:pt x="88849" y="52997"/>
                    </a:lnTo>
                    <a:lnTo>
                      <a:pt x="88900" y="52362"/>
                    </a:lnTo>
                    <a:lnTo>
                      <a:pt x="89217" y="51854"/>
                    </a:lnTo>
                    <a:close/>
                  </a:path>
                  <a:path w="240664" h="146685">
                    <a:moveTo>
                      <a:pt x="89496" y="69875"/>
                    </a:moveTo>
                    <a:lnTo>
                      <a:pt x="89420" y="69469"/>
                    </a:lnTo>
                    <a:lnTo>
                      <a:pt x="89230" y="69570"/>
                    </a:lnTo>
                    <a:lnTo>
                      <a:pt x="89115" y="69811"/>
                    </a:lnTo>
                    <a:lnTo>
                      <a:pt x="89496" y="69875"/>
                    </a:lnTo>
                    <a:close/>
                  </a:path>
                  <a:path w="240664" h="146685">
                    <a:moveTo>
                      <a:pt x="89662" y="53136"/>
                    </a:moveTo>
                    <a:close/>
                  </a:path>
                  <a:path w="240664" h="146685">
                    <a:moveTo>
                      <a:pt x="90246" y="70015"/>
                    </a:moveTo>
                    <a:lnTo>
                      <a:pt x="89496" y="69875"/>
                    </a:lnTo>
                    <a:lnTo>
                      <a:pt x="89585" y="70269"/>
                    </a:lnTo>
                    <a:lnTo>
                      <a:pt x="90246" y="70015"/>
                    </a:lnTo>
                    <a:close/>
                  </a:path>
                  <a:path w="240664" h="146685">
                    <a:moveTo>
                      <a:pt x="90766" y="118859"/>
                    </a:moveTo>
                    <a:lnTo>
                      <a:pt x="90703" y="118605"/>
                    </a:lnTo>
                    <a:lnTo>
                      <a:pt x="90754" y="118783"/>
                    </a:lnTo>
                    <a:lnTo>
                      <a:pt x="90639" y="118021"/>
                    </a:lnTo>
                    <a:lnTo>
                      <a:pt x="90474" y="117017"/>
                    </a:lnTo>
                    <a:lnTo>
                      <a:pt x="90144" y="117081"/>
                    </a:lnTo>
                    <a:lnTo>
                      <a:pt x="90182" y="117335"/>
                    </a:lnTo>
                    <a:lnTo>
                      <a:pt x="90766" y="118859"/>
                    </a:lnTo>
                    <a:close/>
                  </a:path>
                  <a:path w="240664" h="146685">
                    <a:moveTo>
                      <a:pt x="90843" y="116852"/>
                    </a:moveTo>
                    <a:lnTo>
                      <a:pt x="90360" y="116319"/>
                    </a:lnTo>
                    <a:lnTo>
                      <a:pt x="90474" y="117017"/>
                    </a:lnTo>
                    <a:lnTo>
                      <a:pt x="90792" y="116954"/>
                    </a:lnTo>
                    <a:close/>
                  </a:path>
                  <a:path w="240664" h="146685">
                    <a:moveTo>
                      <a:pt x="92392" y="51231"/>
                    </a:moveTo>
                    <a:lnTo>
                      <a:pt x="92303" y="51409"/>
                    </a:lnTo>
                    <a:lnTo>
                      <a:pt x="92392" y="51231"/>
                    </a:lnTo>
                    <a:close/>
                  </a:path>
                  <a:path w="240664" h="146685">
                    <a:moveTo>
                      <a:pt x="95681" y="49314"/>
                    </a:moveTo>
                    <a:lnTo>
                      <a:pt x="95211" y="49822"/>
                    </a:lnTo>
                    <a:lnTo>
                      <a:pt x="94932" y="49695"/>
                    </a:lnTo>
                    <a:lnTo>
                      <a:pt x="94107" y="49949"/>
                    </a:lnTo>
                    <a:lnTo>
                      <a:pt x="93980" y="49441"/>
                    </a:lnTo>
                    <a:lnTo>
                      <a:pt x="94589" y="49441"/>
                    </a:lnTo>
                    <a:lnTo>
                      <a:pt x="93776" y="48425"/>
                    </a:lnTo>
                    <a:lnTo>
                      <a:pt x="93980" y="50076"/>
                    </a:lnTo>
                    <a:lnTo>
                      <a:pt x="95516" y="50076"/>
                    </a:lnTo>
                    <a:lnTo>
                      <a:pt x="95542" y="49949"/>
                    </a:lnTo>
                    <a:lnTo>
                      <a:pt x="95567" y="49822"/>
                    </a:lnTo>
                    <a:lnTo>
                      <a:pt x="95681" y="49314"/>
                    </a:lnTo>
                    <a:close/>
                  </a:path>
                  <a:path w="240664" h="146685">
                    <a:moveTo>
                      <a:pt x="96393" y="69507"/>
                    </a:moveTo>
                    <a:lnTo>
                      <a:pt x="96240" y="69507"/>
                    </a:lnTo>
                    <a:lnTo>
                      <a:pt x="96393" y="69507"/>
                    </a:lnTo>
                    <a:close/>
                  </a:path>
                  <a:path w="240664" h="146685">
                    <a:moveTo>
                      <a:pt x="96596" y="49098"/>
                    </a:moveTo>
                    <a:lnTo>
                      <a:pt x="96456" y="48704"/>
                    </a:lnTo>
                    <a:lnTo>
                      <a:pt x="96253" y="48488"/>
                    </a:lnTo>
                    <a:lnTo>
                      <a:pt x="95999" y="48780"/>
                    </a:lnTo>
                    <a:lnTo>
                      <a:pt x="96354" y="48920"/>
                    </a:lnTo>
                    <a:lnTo>
                      <a:pt x="96596" y="49098"/>
                    </a:lnTo>
                    <a:close/>
                  </a:path>
                  <a:path w="240664" h="146685">
                    <a:moveTo>
                      <a:pt x="96608" y="49098"/>
                    </a:moveTo>
                    <a:close/>
                  </a:path>
                  <a:path w="240664" h="146685">
                    <a:moveTo>
                      <a:pt x="99695" y="113398"/>
                    </a:moveTo>
                    <a:lnTo>
                      <a:pt x="99479" y="113398"/>
                    </a:lnTo>
                    <a:lnTo>
                      <a:pt x="99682" y="113588"/>
                    </a:lnTo>
                    <a:lnTo>
                      <a:pt x="99695" y="113398"/>
                    </a:lnTo>
                    <a:close/>
                  </a:path>
                  <a:path w="240664" h="146685">
                    <a:moveTo>
                      <a:pt x="100279" y="113398"/>
                    </a:moveTo>
                    <a:lnTo>
                      <a:pt x="100241" y="113271"/>
                    </a:lnTo>
                    <a:lnTo>
                      <a:pt x="99733" y="112890"/>
                    </a:lnTo>
                    <a:lnTo>
                      <a:pt x="99695" y="113398"/>
                    </a:lnTo>
                    <a:lnTo>
                      <a:pt x="100279" y="113398"/>
                    </a:lnTo>
                    <a:close/>
                  </a:path>
                  <a:path w="240664" h="146685">
                    <a:moveTo>
                      <a:pt x="100596" y="113347"/>
                    </a:moveTo>
                    <a:lnTo>
                      <a:pt x="100533" y="113144"/>
                    </a:lnTo>
                    <a:lnTo>
                      <a:pt x="100406" y="113271"/>
                    </a:lnTo>
                    <a:lnTo>
                      <a:pt x="100596" y="113347"/>
                    </a:lnTo>
                    <a:close/>
                  </a:path>
                  <a:path w="240664" h="146685">
                    <a:moveTo>
                      <a:pt x="102438" y="45631"/>
                    </a:moveTo>
                    <a:lnTo>
                      <a:pt x="102374" y="45377"/>
                    </a:lnTo>
                    <a:lnTo>
                      <a:pt x="101917" y="44996"/>
                    </a:lnTo>
                    <a:lnTo>
                      <a:pt x="102108" y="45694"/>
                    </a:lnTo>
                    <a:lnTo>
                      <a:pt x="102438" y="45631"/>
                    </a:lnTo>
                    <a:close/>
                  </a:path>
                  <a:path w="240664" h="146685">
                    <a:moveTo>
                      <a:pt x="111086" y="40932"/>
                    </a:moveTo>
                    <a:lnTo>
                      <a:pt x="110871" y="40932"/>
                    </a:lnTo>
                    <a:lnTo>
                      <a:pt x="111086" y="41122"/>
                    </a:lnTo>
                    <a:lnTo>
                      <a:pt x="111086" y="40932"/>
                    </a:lnTo>
                    <a:close/>
                  </a:path>
                  <a:path w="240664" h="146685">
                    <a:moveTo>
                      <a:pt x="111671" y="40843"/>
                    </a:moveTo>
                    <a:lnTo>
                      <a:pt x="111074" y="40424"/>
                    </a:lnTo>
                    <a:lnTo>
                      <a:pt x="111086" y="40932"/>
                    </a:lnTo>
                    <a:lnTo>
                      <a:pt x="111607" y="40932"/>
                    </a:lnTo>
                    <a:close/>
                  </a:path>
                  <a:path w="240664" h="146685">
                    <a:moveTo>
                      <a:pt x="112014" y="40843"/>
                    </a:moveTo>
                    <a:lnTo>
                      <a:pt x="111899" y="40551"/>
                    </a:lnTo>
                    <a:lnTo>
                      <a:pt x="111810" y="40843"/>
                    </a:lnTo>
                    <a:lnTo>
                      <a:pt x="112014" y="40843"/>
                    </a:lnTo>
                    <a:close/>
                  </a:path>
                  <a:path w="240664" h="146685">
                    <a:moveTo>
                      <a:pt x="117335" y="109905"/>
                    </a:moveTo>
                    <a:lnTo>
                      <a:pt x="117170" y="109588"/>
                    </a:lnTo>
                    <a:lnTo>
                      <a:pt x="116801" y="109461"/>
                    </a:lnTo>
                    <a:lnTo>
                      <a:pt x="116840" y="109715"/>
                    </a:lnTo>
                    <a:lnTo>
                      <a:pt x="117335" y="109905"/>
                    </a:lnTo>
                    <a:close/>
                  </a:path>
                  <a:path w="240664" h="146685">
                    <a:moveTo>
                      <a:pt x="117475" y="109969"/>
                    </a:moveTo>
                    <a:lnTo>
                      <a:pt x="117335" y="109905"/>
                    </a:lnTo>
                    <a:lnTo>
                      <a:pt x="117424" y="110083"/>
                    </a:lnTo>
                    <a:close/>
                  </a:path>
                  <a:path w="240664" h="146685">
                    <a:moveTo>
                      <a:pt x="121094" y="132740"/>
                    </a:moveTo>
                    <a:lnTo>
                      <a:pt x="121031" y="133083"/>
                    </a:lnTo>
                    <a:lnTo>
                      <a:pt x="121094" y="132956"/>
                    </a:lnTo>
                    <a:lnTo>
                      <a:pt x="121094" y="132740"/>
                    </a:lnTo>
                    <a:close/>
                  </a:path>
                  <a:path w="240664" h="146685">
                    <a:moveTo>
                      <a:pt x="127304" y="107175"/>
                    </a:moveTo>
                    <a:lnTo>
                      <a:pt x="126263" y="107937"/>
                    </a:lnTo>
                    <a:lnTo>
                      <a:pt x="127266" y="108191"/>
                    </a:lnTo>
                    <a:lnTo>
                      <a:pt x="127304" y="107175"/>
                    </a:lnTo>
                    <a:close/>
                  </a:path>
                  <a:path w="240664" h="146685">
                    <a:moveTo>
                      <a:pt x="127698" y="108305"/>
                    </a:moveTo>
                    <a:lnTo>
                      <a:pt x="127266" y="108191"/>
                    </a:lnTo>
                    <a:lnTo>
                      <a:pt x="127241" y="108826"/>
                    </a:lnTo>
                    <a:lnTo>
                      <a:pt x="127698" y="108305"/>
                    </a:lnTo>
                    <a:close/>
                  </a:path>
                  <a:path w="240664" h="146685">
                    <a:moveTo>
                      <a:pt x="128524" y="35255"/>
                    </a:moveTo>
                    <a:lnTo>
                      <a:pt x="128397" y="35090"/>
                    </a:lnTo>
                    <a:lnTo>
                      <a:pt x="128016" y="34963"/>
                    </a:lnTo>
                    <a:lnTo>
                      <a:pt x="128079" y="35090"/>
                    </a:lnTo>
                    <a:lnTo>
                      <a:pt x="128524" y="35255"/>
                    </a:lnTo>
                    <a:close/>
                  </a:path>
                  <a:path w="240664" h="146685">
                    <a:moveTo>
                      <a:pt x="128739" y="35344"/>
                    </a:moveTo>
                    <a:lnTo>
                      <a:pt x="128524" y="35255"/>
                    </a:lnTo>
                    <a:lnTo>
                      <a:pt x="128676" y="35471"/>
                    </a:lnTo>
                    <a:lnTo>
                      <a:pt x="128739" y="35344"/>
                    </a:lnTo>
                    <a:close/>
                  </a:path>
                  <a:path w="240664" h="146685">
                    <a:moveTo>
                      <a:pt x="132791" y="130416"/>
                    </a:moveTo>
                    <a:lnTo>
                      <a:pt x="132651" y="129908"/>
                    </a:lnTo>
                    <a:lnTo>
                      <a:pt x="132537" y="129527"/>
                    </a:lnTo>
                    <a:lnTo>
                      <a:pt x="132473" y="129273"/>
                    </a:lnTo>
                    <a:lnTo>
                      <a:pt x="132435" y="129146"/>
                    </a:lnTo>
                    <a:lnTo>
                      <a:pt x="58788" y="129146"/>
                    </a:lnTo>
                    <a:lnTo>
                      <a:pt x="56197" y="129146"/>
                    </a:lnTo>
                    <a:lnTo>
                      <a:pt x="55270" y="129146"/>
                    </a:lnTo>
                    <a:lnTo>
                      <a:pt x="54152" y="129311"/>
                    </a:lnTo>
                    <a:lnTo>
                      <a:pt x="54152" y="130416"/>
                    </a:lnTo>
                    <a:lnTo>
                      <a:pt x="53530" y="130035"/>
                    </a:lnTo>
                    <a:lnTo>
                      <a:pt x="53327" y="129908"/>
                    </a:lnTo>
                    <a:lnTo>
                      <a:pt x="53479" y="129908"/>
                    </a:lnTo>
                    <a:lnTo>
                      <a:pt x="53403" y="129400"/>
                    </a:lnTo>
                    <a:lnTo>
                      <a:pt x="54152" y="130416"/>
                    </a:lnTo>
                    <a:lnTo>
                      <a:pt x="54152" y="129311"/>
                    </a:lnTo>
                    <a:lnTo>
                      <a:pt x="53606" y="129374"/>
                    </a:lnTo>
                    <a:lnTo>
                      <a:pt x="53251" y="128511"/>
                    </a:lnTo>
                    <a:lnTo>
                      <a:pt x="53162" y="129908"/>
                    </a:lnTo>
                    <a:lnTo>
                      <a:pt x="52933" y="130035"/>
                    </a:lnTo>
                    <a:lnTo>
                      <a:pt x="52641" y="129908"/>
                    </a:lnTo>
                    <a:lnTo>
                      <a:pt x="51981" y="130035"/>
                    </a:lnTo>
                    <a:lnTo>
                      <a:pt x="51943" y="129908"/>
                    </a:lnTo>
                    <a:lnTo>
                      <a:pt x="51841" y="129654"/>
                    </a:lnTo>
                    <a:lnTo>
                      <a:pt x="51676" y="129908"/>
                    </a:lnTo>
                    <a:lnTo>
                      <a:pt x="51092" y="129781"/>
                    </a:lnTo>
                    <a:lnTo>
                      <a:pt x="50876" y="129273"/>
                    </a:lnTo>
                    <a:lnTo>
                      <a:pt x="50685" y="129654"/>
                    </a:lnTo>
                    <a:lnTo>
                      <a:pt x="50888" y="129908"/>
                    </a:lnTo>
                    <a:lnTo>
                      <a:pt x="50965" y="130289"/>
                    </a:lnTo>
                    <a:lnTo>
                      <a:pt x="49822" y="130543"/>
                    </a:lnTo>
                    <a:lnTo>
                      <a:pt x="49644" y="129908"/>
                    </a:lnTo>
                    <a:lnTo>
                      <a:pt x="49212" y="128384"/>
                    </a:lnTo>
                    <a:lnTo>
                      <a:pt x="49085" y="128892"/>
                    </a:lnTo>
                    <a:lnTo>
                      <a:pt x="49542" y="129781"/>
                    </a:lnTo>
                    <a:lnTo>
                      <a:pt x="48882" y="129908"/>
                    </a:lnTo>
                    <a:lnTo>
                      <a:pt x="48958" y="129273"/>
                    </a:lnTo>
                    <a:lnTo>
                      <a:pt x="49022" y="128765"/>
                    </a:lnTo>
                    <a:lnTo>
                      <a:pt x="47853" y="129273"/>
                    </a:lnTo>
                    <a:lnTo>
                      <a:pt x="48056" y="128130"/>
                    </a:lnTo>
                    <a:lnTo>
                      <a:pt x="48018" y="127622"/>
                    </a:lnTo>
                    <a:lnTo>
                      <a:pt x="47574" y="127114"/>
                    </a:lnTo>
                    <a:lnTo>
                      <a:pt x="46532" y="127368"/>
                    </a:lnTo>
                    <a:lnTo>
                      <a:pt x="46012" y="127749"/>
                    </a:lnTo>
                    <a:lnTo>
                      <a:pt x="45834" y="128638"/>
                    </a:lnTo>
                    <a:lnTo>
                      <a:pt x="46748" y="128130"/>
                    </a:lnTo>
                    <a:lnTo>
                      <a:pt x="46901" y="129019"/>
                    </a:lnTo>
                    <a:lnTo>
                      <a:pt x="45339" y="129654"/>
                    </a:lnTo>
                    <a:lnTo>
                      <a:pt x="45758" y="132194"/>
                    </a:lnTo>
                    <a:lnTo>
                      <a:pt x="44475" y="131940"/>
                    </a:lnTo>
                    <a:lnTo>
                      <a:pt x="44653" y="132067"/>
                    </a:lnTo>
                    <a:lnTo>
                      <a:pt x="44704" y="132321"/>
                    </a:lnTo>
                    <a:lnTo>
                      <a:pt x="44323" y="132702"/>
                    </a:lnTo>
                    <a:lnTo>
                      <a:pt x="44221" y="132829"/>
                    </a:lnTo>
                    <a:lnTo>
                      <a:pt x="43980" y="133591"/>
                    </a:lnTo>
                    <a:lnTo>
                      <a:pt x="43980" y="133464"/>
                    </a:lnTo>
                    <a:lnTo>
                      <a:pt x="43954" y="132448"/>
                    </a:lnTo>
                    <a:lnTo>
                      <a:pt x="42506" y="130797"/>
                    </a:lnTo>
                    <a:lnTo>
                      <a:pt x="41325" y="131178"/>
                    </a:lnTo>
                    <a:lnTo>
                      <a:pt x="41338" y="131813"/>
                    </a:lnTo>
                    <a:lnTo>
                      <a:pt x="42240" y="132194"/>
                    </a:lnTo>
                    <a:lnTo>
                      <a:pt x="42227" y="133083"/>
                    </a:lnTo>
                    <a:lnTo>
                      <a:pt x="41452" y="133464"/>
                    </a:lnTo>
                    <a:lnTo>
                      <a:pt x="41490" y="132956"/>
                    </a:lnTo>
                    <a:lnTo>
                      <a:pt x="40843" y="133464"/>
                    </a:lnTo>
                    <a:lnTo>
                      <a:pt x="40690" y="133210"/>
                    </a:lnTo>
                    <a:lnTo>
                      <a:pt x="39839" y="131813"/>
                    </a:lnTo>
                    <a:lnTo>
                      <a:pt x="39903" y="133210"/>
                    </a:lnTo>
                    <a:lnTo>
                      <a:pt x="39166" y="132194"/>
                    </a:lnTo>
                    <a:lnTo>
                      <a:pt x="39268" y="132829"/>
                    </a:lnTo>
                    <a:lnTo>
                      <a:pt x="38481" y="133210"/>
                    </a:lnTo>
                    <a:lnTo>
                      <a:pt x="38366" y="133464"/>
                    </a:lnTo>
                    <a:lnTo>
                      <a:pt x="37655" y="134226"/>
                    </a:lnTo>
                    <a:lnTo>
                      <a:pt x="36652" y="133210"/>
                    </a:lnTo>
                    <a:lnTo>
                      <a:pt x="37465" y="134607"/>
                    </a:lnTo>
                    <a:lnTo>
                      <a:pt x="36842" y="134988"/>
                    </a:lnTo>
                    <a:lnTo>
                      <a:pt x="36766" y="134607"/>
                    </a:lnTo>
                    <a:lnTo>
                      <a:pt x="36474" y="133083"/>
                    </a:lnTo>
                    <a:lnTo>
                      <a:pt x="35331" y="134607"/>
                    </a:lnTo>
                    <a:lnTo>
                      <a:pt x="35179" y="133718"/>
                    </a:lnTo>
                    <a:lnTo>
                      <a:pt x="35153" y="133591"/>
                    </a:lnTo>
                    <a:lnTo>
                      <a:pt x="34899" y="133718"/>
                    </a:lnTo>
                    <a:lnTo>
                      <a:pt x="34302" y="133210"/>
                    </a:lnTo>
                    <a:lnTo>
                      <a:pt x="34505" y="134480"/>
                    </a:lnTo>
                    <a:lnTo>
                      <a:pt x="33528" y="134607"/>
                    </a:lnTo>
                    <a:lnTo>
                      <a:pt x="32842" y="134988"/>
                    </a:lnTo>
                    <a:lnTo>
                      <a:pt x="32562" y="132829"/>
                    </a:lnTo>
                    <a:lnTo>
                      <a:pt x="32067" y="135369"/>
                    </a:lnTo>
                    <a:lnTo>
                      <a:pt x="31927" y="134988"/>
                    </a:lnTo>
                    <a:lnTo>
                      <a:pt x="31330" y="133464"/>
                    </a:lnTo>
                    <a:lnTo>
                      <a:pt x="31496" y="134988"/>
                    </a:lnTo>
                    <a:lnTo>
                      <a:pt x="30137" y="134353"/>
                    </a:lnTo>
                    <a:lnTo>
                      <a:pt x="30264" y="135496"/>
                    </a:lnTo>
                    <a:lnTo>
                      <a:pt x="29705" y="135750"/>
                    </a:lnTo>
                    <a:lnTo>
                      <a:pt x="29603" y="135115"/>
                    </a:lnTo>
                    <a:lnTo>
                      <a:pt x="29527" y="134607"/>
                    </a:lnTo>
                    <a:lnTo>
                      <a:pt x="29413" y="134226"/>
                    </a:lnTo>
                    <a:lnTo>
                      <a:pt x="29248" y="133972"/>
                    </a:lnTo>
                    <a:lnTo>
                      <a:pt x="29095" y="134607"/>
                    </a:lnTo>
                    <a:lnTo>
                      <a:pt x="28752" y="134099"/>
                    </a:lnTo>
                    <a:lnTo>
                      <a:pt x="28663" y="133972"/>
                    </a:lnTo>
                    <a:lnTo>
                      <a:pt x="27571" y="134099"/>
                    </a:lnTo>
                    <a:lnTo>
                      <a:pt x="26835" y="133718"/>
                    </a:lnTo>
                    <a:lnTo>
                      <a:pt x="26517" y="135115"/>
                    </a:lnTo>
                    <a:lnTo>
                      <a:pt x="26174" y="134607"/>
                    </a:lnTo>
                    <a:lnTo>
                      <a:pt x="26149" y="134861"/>
                    </a:lnTo>
                    <a:lnTo>
                      <a:pt x="25844" y="135115"/>
                    </a:lnTo>
                    <a:lnTo>
                      <a:pt x="25831" y="135369"/>
                    </a:lnTo>
                    <a:lnTo>
                      <a:pt x="26098" y="135623"/>
                    </a:lnTo>
                    <a:lnTo>
                      <a:pt x="25755" y="135623"/>
                    </a:lnTo>
                    <a:lnTo>
                      <a:pt x="26022" y="137020"/>
                    </a:lnTo>
                    <a:lnTo>
                      <a:pt x="25844" y="136766"/>
                    </a:lnTo>
                    <a:lnTo>
                      <a:pt x="25387" y="136131"/>
                    </a:lnTo>
                    <a:lnTo>
                      <a:pt x="24879" y="136766"/>
                    </a:lnTo>
                    <a:lnTo>
                      <a:pt x="24676" y="136639"/>
                    </a:lnTo>
                    <a:lnTo>
                      <a:pt x="24752" y="136131"/>
                    </a:lnTo>
                    <a:lnTo>
                      <a:pt x="24422" y="136131"/>
                    </a:lnTo>
                    <a:lnTo>
                      <a:pt x="24409" y="135356"/>
                    </a:lnTo>
                    <a:lnTo>
                      <a:pt x="23520" y="137655"/>
                    </a:lnTo>
                    <a:lnTo>
                      <a:pt x="24511" y="138163"/>
                    </a:lnTo>
                    <a:lnTo>
                      <a:pt x="24587" y="138798"/>
                    </a:lnTo>
                    <a:lnTo>
                      <a:pt x="24269" y="139179"/>
                    </a:lnTo>
                    <a:lnTo>
                      <a:pt x="23901" y="139052"/>
                    </a:lnTo>
                    <a:lnTo>
                      <a:pt x="23444" y="137782"/>
                    </a:lnTo>
                    <a:lnTo>
                      <a:pt x="23393" y="138671"/>
                    </a:lnTo>
                    <a:lnTo>
                      <a:pt x="23266" y="139255"/>
                    </a:lnTo>
                    <a:lnTo>
                      <a:pt x="22898" y="139560"/>
                    </a:lnTo>
                    <a:lnTo>
                      <a:pt x="22517" y="138798"/>
                    </a:lnTo>
                    <a:lnTo>
                      <a:pt x="22085" y="138671"/>
                    </a:lnTo>
                    <a:lnTo>
                      <a:pt x="22479" y="138544"/>
                    </a:lnTo>
                    <a:lnTo>
                      <a:pt x="22491" y="136385"/>
                    </a:lnTo>
                    <a:lnTo>
                      <a:pt x="22491" y="136131"/>
                    </a:lnTo>
                    <a:lnTo>
                      <a:pt x="21450" y="136385"/>
                    </a:lnTo>
                    <a:lnTo>
                      <a:pt x="21971" y="136004"/>
                    </a:lnTo>
                    <a:lnTo>
                      <a:pt x="22085" y="135369"/>
                    </a:lnTo>
                    <a:lnTo>
                      <a:pt x="22098" y="135242"/>
                    </a:lnTo>
                    <a:lnTo>
                      <a:pt x="22326" y="134988"/>
                    </a:lnTo>
                    <a:lnTo>
                      <a:pt x="22098" y="134988"/>
                    </a:lnTo>
                    <a:lnTo>
                      <a:pt x="22186" y="134226"/>
                    </a:lnTo>
                    <a:lnTo>
                      <a:pt x="21450" y="134861"/>
                    </a:lnTo>
                    <a:lnTo>
                      <a:pt x="22072" y="135115"/>
                    </a:lnTo>
                    <a:lnTo>
                      <a:pt x="21297" y="135369"/>
                    </a:lnTo>
                    <a:lnTo>
                      <a:pt x="21107" y="134353"/>
                    </a:lnTo>
                    <a:lnTo>
                      <a:pt x="20802" y="133972"/>
                    </a:lnTo>
                    <a:lnTo>
                      <a:pt x="20015" y="133718"/>
                    </a:lnTo>
                    <a:lnTo>
                      <a:pt x="20599" y="134353"/>
                    </a:lnTo>
                    <a:lnTo>
                      <a:pt x="20662" y="134721"/>
                    </a:lnTo>
                    <a:lnTo>
                      <a:pt x="20421" y="134658"/>
                    </a:lnTo>
                    <a:lnTo>
                      <a:pt x="20510" y="134924"/>
                    </a:lnTo>
                    <a:lnTo>
                      <a:pt x="20637" y="134835"/>
                    </a:lnTo>
                    <a:lnTo>
                      <a:pt x="20904" y="134861"/>
                    </a:lnTo>
                    <a:lnTo>
                      <a:pt x="21005" y="134988"/>
                    </a:lnTo>
                    <a:lnTo>
                      <a:pt x="21132" y="135496"/>
                    </a:lnTo>
                    <a:lnTo>
                      <a:pt x="20967" y="135496"/>
                    </a:lnTo>
                    <a:lnTo>
                      <a:pt x="20726" y="136258"/>
                    </a:lnTo>
                    <a:lnTo>
                      <a:pt x="20599" y="136893"/>
                    </a:lnTo>
                    <a:lnTo>
                      <a:pt x="21386" y="137909"/>
                    </a:lnTo>
                    <a:lnTo>
                      <a:pt x="19494" y="138010"/>
                    </a:lnTo>
                    <a:lnTo>
                      <a:pt x="19367" y="138417"/>
                    </a:lnTo>
                    <a:lnTo>
                      <a:pt x="19697" y="138798"/>
                    </a:lnTo>
                    <a:lnTo>
                      <a:pt x="19723" y="139331"/>
                    </a:lnTo>
                    <a:lnTo>
                      <a:pt x="19215" y="139560"/>
                    </a:lnTo>
                    <a:lnTo>
                      <a:pt x="19177" y="139433"/>
                    </a:lnTo>
                    <a:lnTo>
                      <a:pt x="19075" y="139052"/>
                    </a:lnTo>
                    <a:lnTo>
                      <a:pt x="19164" y="138671"/>
                    </a:lnTo>
                    <a:lnTo>
                      <a:pt x="19227" y="138544"/>
                    </a:lnTo>
                    <a:lnTo>
                      <a:pt x="19265" y="138290"/>
                    </a:lnTo>
                    <a:lnTo>
                      <a:pt x="19494" y="138010"/>
                    </a:lnTo>
                    <a:lnTo>
                      <a:pt x="18834" y="137833"/>
                    </a:lnTo>
                    <a:lnTo>
                      <a:pt x="18669" y="138163"/>
                    </a:lnTo>
                    <a:lnTo>
                      <a:pt x="18275" y="138290"/>
                    </a:lnTo>
                    <a:lnTo>
                      <a:pt x="18059" y="138036"/>
                    </a:lnTo>
                    <a:lnTo>
                      <a:pt x="17729" y="137655"/>
                    </a:lnTo>
                    <a:lnTo>
                      <a:pt x="17221" y="138036"/>
                    </a:lnTo>
                    <a:lnTo>
                      <a:pt x="17018" y="137782"/>
                    </a:lnTo>
                    <a:lnTo>
                      <a:pt x="16624" y="138163"/>
                    </a:lnTo>
                    <a:lnTo>
                      <a:pt x="16598" y="138290"/>
                    </a:lnTo>
                    <a:lnTo>
                      <a:pt x="15659" y="138671"/>
                    </a:lnTo>
                    <a:lnTo>
                      <a:pt x="15621" y="138417"/>
                    </a:lnTo>
                    <a:lnTo>
                      <a:pt x="15113" y="139433"/>
                    </a:lnTo>
                    <a:lnTo>
                      <a:pt x="14693" y="138925"/>
                    </a:lnTo>
                    <a:lnTo>
                      <a:pt x="14719" y="139560"/>
                    </a:lnTo>
                    <a:lnTo>
                      <a:pt x="14452" y="139560"/>
                    </a:lnTo>
                    <a:lnTo>
                      <a:pt x="14325" y="139179"/>
                    </a:lnTo>
                    <a:lnTo>
                      <a:pt x="14058" y="139179"/>
                    </a:lnTo>
                    <a:lnTo>
                      <a:pt x="13982" y="138671"/>
                    </a:lnTo>
                    <a:lnTo>
                      <a:pt x="13271" y="138925"/>
                    </a:lnTo>
                    <a:lnTo>
                      <a:pt x="13309" y="139052"/>
                    </a:lnTo>
                    <a:lnTo>
                      <a:pt x="13411" y="139814"/>
                    </a:lnTo>
                    <a:lnTo>
                      <a:pt x="13017" y="139941"/>
                    </a:lnTo>
                    <a:lnTo>
                      <a:pt x="12903" y="139788"/>
                    </a:lnTo>
                    <a:lnTo>
                      <a:pt x="12865" y="139306"/>
                    </a:lnTo>
                    <a:lnTo>
                      <a:pt x="12877" y="139052"/>
                    </a:lnTo>
                    <a:lnTo>
                      <a:pt x="12280" y="139052"/>
                    </a:lnTo>
                    <a:lnTo>
                      <a:pt x="11341" y="139306"/>
                    </a:lnTo>
                    <a:lnTo>
                      <a:pt x="11087" y="139052"/>
                    </a:lnTo>
                    <a:lnTo>
                      <a:pt x="10833" y="138798"/>
                    </a:lnTo>
                    <a:lnTo>
                      <a:pt x="10502" y="139141"/>
                    </a:lnTo>
                    <a:lnTo>
                      <a:pt x="10426" y="139331"/>
                    </a:lnTo>
                    <a:lnTo>
                      <a:pt x="11036" y="139052"/>
                    </a:lnTo>
                    <a:lnTo>
                      <a:pt x="10756" y="139941"/>
                    </a:lnTo>
                    <a:lnTo>
                      <a:pt x="10477" y="139433"/>
                    </a:lnTo>
                    <a:lnTo>
                      <a:pt x="10375" y="139255"/>
                    </a:lnTo>
                    <a:lnTo>
                      <a:pt x="10261" y="139052"/>
                    </a:lnTo>
                    <a:lnTo>
                      <a:pt x="9702" y="138036"/>
                    </a:lnTo>
                    <a:lnTo>
                      <a:pt x="8128" y="139687"/>
                    </a:lnTo>
                    <a:lnTo>
                      <a:pt x="6959" y="140068"/>
                    </a:lnTo>
                    <a:lnTo>
                      <a:pt x="7645" y="141719"/>
                    </a:lnTo>
                    <a:lnTo>
                      <a:pt x="6667" y="140449"/>
                    </a:lnTo>
                    <a:lnTo>
                      <a:pt x="6718" y="141211"/>
                    </a:lnTo>
                    <a:lnTo>
                      <a:pt x="6845" y="141719"/>
                    </a:lnTo>
                    <a:lnTo>
                      <a:pt x="6743" y="141465"/>
                    </a:lnTo>
                    <a:lnTo>
                      <a:pt x="5346" y="140957"/>
                    </a:lnTo>
                    <a:lnTo>
                      <a:pt x="5676" y="140703"/>
                    </a:lnTo>
                    <a:lnTo>
                      <a:pt x="5829" y="140576"/>
                    </a:lnTo>
                    <a:lnTo>
                      <a:pt x="5994" y="140449"/>
                    </a:lnTo>
                    <a:lnTo>
                      <a:pt x="6311" y="140195"/>
                    </a:lnTo>
                    <a:lnTo>
                      <a:pt x="5689" y="140449"/>
                    </a:lnTo>
                    <a:lnTo>
                      <a:pt x="5067" y="139687"/>
                    </a:lnTo>
                    <a:lnTo>
                      <a:pt x="6629" y="139560"/>
                    </a:lnTo>
                    <a:lnTo>
                      <a:pt x="5689" y="138417"/>
                    </a:lnTo>
                    <a:lnTo>
                      <a:pt x="4978" y="138671"/>
                    </a:lnTo>
                    <a:lnTo>
                      <a:pt x="4876" y="140576"/>
                    </a:lnTo>
                    <a:lnTo>
                      <a:pt x="3898" y="140195"/>
                    </a:lnTo>
                    <a:lnTo>
                      <a:pt x="3937" y="138925"/>
                    </a:lnTo>
                    <a:lnTo>
                      <a:pt x="3314" y="140703"/>
                    </a:lnTo>
                    <a:lnTo>
                      <a:pt x="3302" y="140335"/>
                    </a:lnTo>
                    <a:lnTo>
                      <a:pt x="2806" y="141084"/>
                    </a:lnTo>
                    <a:lnTo>
                      <a:pt x="2032" y="141401"/>
                    </a:lnTo>
                    <a:lnTo>
                      <a:pt x="1879" y="141465"/>
                    </a:lnTo>
                    <a:lnTo>
                      <a:pt x="1778" y="141084"/>
                    </a:lnTo>
                    <a:lnTo>
                      <a:pt x="1638" y="140830"/>
                    </a:lnTo>
                    <a:lnTo>
                      <a:pt x="1257" y="140957"/>
                    </a:lnTo>
                    <a:lnTo>
                      <a:pt x="1003" y="141274"/>
                    </a:lnTo>
                    <a:lnTo>
                      <a:pt x="762" y="141719"/>
                    </a:lnTo>
                    <a:lnTo>
                      <a:pt x="723" y="141846"/>
                    </a:lnTo>
                    <a:lnTo>
                      <a:pt x="660" y="142227"/>
                    </a:lnTo>
                    <a:lnTo>
                      <a:pt x="800" y="142481"/>
                    </a:lnTo>
                    <a:lnTo>
                      <a:pt x="1308" y="142735"/>
                    </a:lnTo>
                    <a:lnTo>
                      <a:pt x="1473" y="142862"/>
                    </a:lnTo>
                    <a:lnTo>
                      <a:pt x="2133" y="142862"/>
                    </a:lnTo>
                    <a:lnTo>
                      <a:pt x="2933" y="143497"/>
                    </a:lnTo>
                    <a:lnTo>
                      <a:pt x="2870" y="142227"/>
                    </a:lnTo>
                    <a:lnTo>
                      <a:pt x="2755" y="141719"/>
                    </a:lnTo>
                    <a:lnTo>
                      <a:pt x="3632" y="142100"/>
                    </a:lnTo>
                    <a:lnTo>
                      <a:pt x="3263" y="142862"/>
                    </a:lnTo>
                    <a:lnTo>
                      <a:pt x="3797" y="142862"/>
                    </a:lnTo>
                    <a:lnTo>
                      <a:pt x="3975" y="142989"/>
                    </a:lnTo>
                    <a:lnTo>
                      <a:pt x="3683" y="142354"/>
                    </a:lnTo>
                    <a:lnTo>
                      <a:pt x="4457" y="142608"/>
                    </a:lnTo>
                    <a:lnTo>
                      <a:pt x="4584" y="142354"/>
                    </a:lnTo>
                    <a:lnTo>
                      <a:pt x="4648" y="142227"/>
                    </a:lnTo>
                    <a:lnTo>
                      <a:pt x="4813" y="142481"/>
                    </a:lnTo>
                    <a:lnTo>
                      <a:pt x="4889" y="142989"/>
                    </a:lnTo>
                    <a:lnTo>
                      <a:pt x="4508" y="144005"/>
                    </a:lnTo>
                    <a:lnTo>
                      <a:pt x="5359" y="144132"/>
                    </a:lnTo>
                    <a:lnTo>
                      <a:pt x="5283" y="143624"/>
                    </a:lnTo>
                    <a:lnTo>
                      <a:pt x="5168" y="142354"/>
                    </a:lnTo>
                    <a:lnTo>
                      <a:pt x="5359" y="142481"/>
                    </a:lnTo>
                    <a:lnTo>
                      <a:pt x="5410" y="143116"/>
                    </a:lnTo>
                    <a:lnTo>
                      <a:pt x="5308" y="143611"/>
                    </a:lnTo>
                    <a:lnTo>
                      <a:pt x="5867" y="143116"/>
                    </a:lnTo>
                    <a:lnTo>
                      <a:pt x="5689" y="144132"/>
                    </a:lnTo>
                    <a:lnTo>
                      <a:pt x="6248" y="144513"/>
                    </a:lnTo>
                    <a:lnTo>
                      <a:pt x="5410" y="144894"/>
                    </a:lnTo>
                    <a:lnTo>
                      <a:pt x="6769" y="146164"/>
                    </a:lnTo>
                    <a:lnTo>
                      <a:pt x="6896" y="143878"/>
                    </a:lnTo>
                    <a:lnTo>
                      <a:pt x="7505" y="143116"/>
                    </a:lnTo>
                    <a:lnTo>
                      <a:pt x="7607" y="142989"/>
                    </a:lnTo>
                    <a:lnTo>
                      <a:pt x="7924" y="142989"/>
                    </a:lnTo>
                    <a:lnTo>
                      <a:pt x="8153" y="142862"/>
                    </a:lnTo>
                    <a:lnTo>
                      <a:pt x="8788" y="143116"/>
                    </a:lnTo>
                    <a:lnTo>
                      <a:pt x="8064" y="143624"/>
                    </a:lnTo>
                    <a:lnTo>
                      <a:pt x="7937" y="143852"/>
                    </a:lnTo>
                    <a:lnTo>
                      <a:pt x="8115" y="144132"/>
                    </a:lnTo>
                    <a:lnTo>
                      <a:pt x="8991" y="143878"/>
                    </a:lnTo>
                    <a:lnTo>
                      <a:pt x="9042" y="144005"/>
                    </a:lnTo>
                    <a:lnTo>
                      <a:pt x="9144" y="143878"/>
                    </a:lnTo>
                    <a:lnTo>
                      <a:pt x="9423" y="143497"/>
                    </a:lnTo>
                    <a:lnTo>
                      <a:pt x="9474" y="144386"/>
                    </a:lnTo>
                    <a:lnTo>
                      <a:pt x="9359" y="145656"/>
                    </a:lnTo>
                    <a:lnTo>
                      <a:pt x="10058" y="144259"/>
                    </a:lnTo>
                    <a:lnTo>
                      <a:pt x="10058" y="144767"/>
                    </a:lnTo>
                    <a:lnTo>
                      <a:pt x="11023" y="145021"/>
                    </a:lnTo>
                    <a:lnTo>
                      <a:pt x="10439" y="145529"/>
                    </a:lnTo>
                    <a:lnTo>
                      <a:pt x="11772" y="145148"/>
                    </a:lnTo>
                    <a:lnTo>
                      <a:pt x="11950" y="145656"/>
                    </a:lnTo>
                    <a:lnTo>
                      <a:pt x="12128" y="146164"/>
                    </a:lnTo>
                    <a:lnTo>
                      <a:pt x="12420" y="145910"/>
                    </a:lnTo>
                    <a:lnTo>
                      <a:pt x="12395" y="145757"/>
                    </a:lnTo>
                    <a:lnTo>
                      <a:pt x="12547" y="145656"/>
                    </a:lnTo>
                    <a:lnTo>
                      <a:pt x="12776" y="145148"/>
                    </a:lnTo>
                    <a:lnTo>
                      <a:pt x="13182" y="144259"/>
                    </a:lnTo>
                    <a:lnTo>
                      <a:pt x="13525" y="143497"/>
                    </a:lnTo>
                    <a:lnTo>
                      <a:pt x="13639" y="143243"/>
                    </a:lnTo>
                    <a:lnTo>
                      <a:pt x="13855" y="145529"/>
                    </a:lnTo>
                    <a:lnTo>
                      <a:pt x="14757" y="144386"/>
                    </a:lnTo>
                    <a:lnTo>
                      <a:pt x="15214" y="144640"/>
                    </a:lnTo>
                    <a:lnTo>
                      <a:pt x="15557" y="144386"/>
                    </a:lnTo>
                    <a:lnTo>
                      <a:pt x="16421" y="143751"/>
                    </a:lnTo>
                    <a:lnTo>
                      <a:pt x="15621" y="145021"/>
                    </a:lnTo>
                    <a:lnTo>
                      <a:pt x="17500" y="144919"/>
                    </a:lnTo>
                    <a:lnTo>
                      <a:pt x="17487" y="144767"/>
                    </a:lnTo>
                    <a:lnTo>
                      <a:pt x="17945" y="144386"/>
                    </a:lnTo>
                    <a:lnTo>
                      <a:pt x="18503" y="144767"/>
                    </a:lnTo>
                    <a:lnTo>
                      <a:pt x="18529" y="145872"/>
                    </a:lnTo>
                    <a:lnTo>
                      <a:pt x="18630" y="146037"/>
                    </a:lnTo>
                    <a:lnTo>
                      <a:pt x="18757" y="145783"/>
                    </a:lnTo>
                    <a:lnTo>
                      <a:pt x="19011" y="145275"/>
                    </a:lnTo>
                    <a:lnTo>
                      <a:pt x="19519" y="145656"/>
                    </a:lnTo>
                    <a:lnTo>
                      <a:pt x="19621" y="145910"/>
                    </a:lnTo>
                    <a:lnTo>
                      <a:pt x="19367" y="146418"/>
                    </a:lnTo>
                    <a:lnTo>
                      <a:pt x="19951" y="146418"/>
                    </a:lnTo>
                    <a:lnTo>
                      <a:pt x="19875" y="145402"/>
                    </a:lnTo>
                    <a:lnTo>
                      <a:pt x="20370" y="145910"/>
                    </a:lnTo>
                    <a:lnTo>
                      <a:pt x="20129" y="145529"/>
                    </a:lnTo>
                    <a:lnTo>
                      <a:pt x="20281" y="145402"/>
                    </a:lnTo>
                    <a:lnTo>
                      <a:pt x="20421" y="145275"/>
                    </a:lnTo>
                    <a:lnTo>
                      <a:pt x="20815" y="145148"/>
                    </a:lnTo>
                    <a:lnTo>
                      <a:pt x="20853" y="145275"/>
                    </a:lnTo>
                    <a:lnTo>
                      <a:pt x="21082" y="145148"/>
                    </a:lnTo>
                    <a:lnTo>
                      <a:pt x="21310" y="145021"/>
                    </a:lnTo>
                    <a:lnTo>
                      <a:pt x="20942" y="145783"/>
                    </a:lnTo>
                    <a:lnTo>
                      <a:pt x="21805" y="145148"/>
                    </a:lnTo>
                    <a:lnTo>
                      <a:pt x="21729" y="145910"/>
                    </a:lnTo>
                    <a:lnTo>
                      <a:pt x="22161" y="145910"/>
                    </a:lnTo>
                    <a:lnTo>
                      <a:pt x="22898" y="145529"/>
                    </a:lnTo>
                    <a:lnTo>
                      <a:pt x="22733" y="145148"/>
                    </a:lnTo>
                    <a:lnTo>
                      <a:pt x="22682" y="145021"/>
                    </a:lnTo>
                    <a:lnTo>
                      <a:pt x="22618" y="144894"/>
                    </a:lnTo>
                    <a:lnTo>
                      <a:pt x="23202" y="144386"/>
                    </a:lnTo>
                    <a:lnTo>
                      <a:pt x="23482" y="144132"/>
                    </a:lnTo>
                    <a:lnTo>
                      <a:pt x="22872" y="145910"/>
                    </a:lnTo>
                    <a:lnTo>
                      <a:pt x="23685" y="145783"/>
                    </a:lnTo>
                    <a:lnTo>
                      <a:pt x="23469" y="145021"/>
                    </a:lnTo>
                    <a:lnTo>
                      <a:pt x="24917" y="146037"/>
                    </a:lnTo>
                    <a:lnTo>
                      <a:pt x="25095" y="145021"/>
                    </a:lnTo>
                    <a:lnTo>
                      <a:pt x="25247" y="144132"/>
                    </a:lnTo>
                    <a:lnTo>
                      <a:pt x="25285" y="143878"/>
                    </a:lnTo>
                    <a:lnTo>
                      <a:pt x="26327" y="144513"/>
                    </a:lnTo>
                    <a:lnTo>
                      <a:pt x="25869" y="144767"/>
                    </a:lnTo>
                    <a:lnTo>
                      <a:pt x="26187" y="145656"/>
                    </a:lnTo>
                    <a:lnTo>
                      <a:pt x="26149" y="145402"/>
                    </a:lnTo>
                    <a:lnTo>
                      <a:pt x="26822" y="145021"/>
                    </a:lnTo>
                    <a:lnTo>
                      <a:pt x="28079" y="145021"/>
                    </a:lnTo>
                    <a:lnTo>
                      <a:pt x="28638" y="143878"/>
                    </a:lnTo>
                    <a:lnTo>
                      <a:pt x="29298" y="145275"/>
                    </a:lnTo>
                    <a:lnTo>
                      <a:pt x="30187" y="145656"/>
                    </a:lnTo>
                    <a:lnTo>
                      <a:pt x="30746" y="145402"/>
                    </a:lnTo>
                    <a:lnTo>
                      <a:pt x="30861" y="144640"/>
                    </a:lnTo>
                    <a:lnTo>
                      <a:pt x="31508" y="144894"/>
                    </a:lnTo>
                    <a:lnTo>
                      <a:pt x="31813" y="144640"/>
                    </a:lnTo>
                    <a:lnTo>
                      <a:pt x="32410" y="144132"/>
                    </a:lnTo>
                    <a:lnTo>
                      <a:pt x="32600" y="144894"/>
                    </a:lnTo>
                    <a:lnTo>
                      <a:pt x="32600" y="144259"/>
                    </a:lnTo>
                    <a:lnTo>
                      <a:pt x="33134" y="144894"/>
                    </a:lnTo>
                    <a:lnTo>
                      <a:pt x="33324" y="144259"/>
                    </a:lnTo>
                    <a:lnTo>
                      <a:pt x="33451" y="144640"/>
                    </a:lnTo>
                    <a:lnTo>
                      <a:pt x="33350" y="144259"/>
                    </a:lnTo>
                    <a:lnTo>
                      <a:pt x="33312" y="144132"/>
                    </a:lnTo>
                    <a:lnTo>
                      <a:pt x="33235" y="143878"/>
                    </a:lnTo>
                    <a:lnTo>
                      <a:pt x="34594" y="145402"/>
                    </a:lnTo>
                    <a:lnTo>
                      <a:pt x="34645" y="143878"/>
                    </a:lnTo>
                    <a:lnTo>
                      <a:pt x="34645" y="143751"/>
                    </a:lnTo>
                    <a:lnTo>
                      <a:pt x="34658" y="143243"/>
                    </a:lnTo>
                    <a:lnTo>
                      <a:pt x="34671" y="142862"/>
                    </a:lnTo>
                    <a:lnTo>
                      <a:pt x="34683" y="142481"/>
                    </a:lnTo>
                    <a:lnTo>
                      <a:pt x="35763" y="143624"/>
                    </a:lnTo>
                    <a:lnTo>
                      <a:pt x="35877" y="144132"/>
                    </a:lnTo>
                    <a:lnTo>
                      <a:pt x="36233" y="143751"/>
                    </a:lnTo>
                    <a:lnTo>
                      <a:pt x="36322" y="144767"/>
                    </a:lnTo>
                    <a:lnTo>
                      <a:pt x="38277" y="144513"/>
                    </a:lnTo>
                    <a:lnTo>
                      <a:pt x="37782" y="144005"/>
                    </a:lnTo>
                    <a:lnTo>
                      <a:pt x="38163" y="143751"/>
                    </a:lnTo>
                    <a:lnTo>
                      <a:pt x="38277" y="142989"/>
                    </a:lnTo>
                    <a:lnTo>
                      <a:pt x="38646" y="143230"/>
                    </a:lnTo>
                    <a:lnTo>
                      <a:pt x="38773" y="143560"/>
                    </a:lnTo>
                    <a:lnTo>
                      <a:pt x="38328" y="144640"/>
                    </a:lnTo>
                    <a:lnTo>
                      <a:pt x="39509" y="143243"/>
                    </a:lnTo>
                    <a:lnTo>
                      <a:pt x="39598" y="143497"/>
                    </a:lnTo>
                    <a:lnTo>
                      <a:pt x="39700" y="144259"/>
                    </a:lnTo>
                    <a:lnTo>
                      <a:pt x="39471" y="144513"/>
                    </a:lnTo>
                    <a:lnTo>
                      <a:pt x="40017" y="144386"/>
                    </a:lnTo>
                    <a:lnTo>
                      <a:pt x="39916" y="144005"/>
                    </a:lnTo>
                    <a:lnTo>
                      <a:pt x="39979" y="143497"/>
                    </a:lnTo>
                    <a:lnTo>
                      <a:pt x="40322" y="143243"/>
                    </a:lnTo>
                    <a:lnTo>
                      <a:pt x="40487" y="143116"/>
                    </a:lnTo>
                    <a:lnTo>
                      <a:pt x="40500" y="143268"/>
                    </a:lnTo>
                    <a:lnTo>
                      <a:pt x="40551" y="143116"/>
                    </a:lnTo>
                    <a:lnTo>
                      <a:pt x="40576" y="142989"/>
                    </a:lnTo>
                    <a:lnTo>
                      <a:pt x="40614" y="142862"/>
                    </a:lnTo>
                    <a:lnTo>
                      <a:pt x="40944" y="142862"/>
                    </a:lnTo>
                    <a:lnTo>
                      <a:pt x="41325" y="143217"/>
                    </a:lnTo>
                    <a:lnTo>
                      <a:pt x="41630" y="142989"/>
                    </a:lnTo>
                    <a:lnTo>
                      <a:pt x="42595" y="143243"/>
                    </a:lnTo>
                    <a:lnTo>
                      <a:pt x="42722" y="142989"/>
                    </a:lnTo>
                    <a:lnTo>
                      <a:pt x="42786" y="142862"/>
                    </a:lnTo>
                    <a:lnTo>
                      <a:pt x="43141" y="142989"/>
                    </a:lnTo>
                    <a:lnTo>
                      <a:pt x="43040" y="143878"/>
                    </a:lnTo>
                    <a:lnTo>
                      <a:pt x="44132" y="142862"/>
                    </a:lnTo>
                    <a:lnTo>
                      <a:pt x="43624" y="143878"/>
                    </a:lnTo>
                    <a:lnTo>
                      <a:pt x="44729" y="142989"/>
                    </a:lnTo>
                    <a:lnTo>
                      <a:pt x="44792" y="143370"/>
                    </a:lnTo>
                    <a:lnTo>
                      <a:pt x="44983" y="142989"/>
                    </a:lnTo>
                    <a:lnTo>
                      <a:pt x="45046" y="142862"/>
                    </a:lnTo>
                    <a:lnTo>
                      <a:pt x="45110" y="142735"/>
                    </a:lnTo>
                    <a:lnTo>
                      <a:pt x="45923" y="143624"/>
                    </a:lnTo>
                    <a:lnTo>
                      <a:pt x="45580" y="143116"/>
                    </a:lnTo>
                    <a:lnTo>
                      <a:pt x="45974" y="142862"/>
                    </a:lnTo>
                    <a:lnTo>
                      <a:pt x="46037" y="142735"/>
                    </a:lnTo>
                    <a:lnTo>
                      <a:pt x="46164" y="142481"/>
                    </a:lnTo>
                    <a:lnTo>
                      <a:pt x="46685" y="142735"/>
                    </a:lnTo>
                    <a:lnTo>
                      <a:pt x="46634" y="143370"/>
                    </a:lnTo>
                    <a:lnTo>
                      <a:pt x="47713" y="142735"/>
                    </a:lnTo>
                    <a:lnTo>
                      <a:pt x="48196" y="144259"/>
                    </a:lnTo>
                    <a:lnTo>
                      <a:pt x="49098" y="143116"/>
                    </a:lnTo>
                    <a:lnTo>
                      <a:pt x="49276" y="143116"/>
                    </a:lnTo>
                    <a:lnTo>
                      <a:pt x="49542" y="142735"/>
                    </a:lnTo>
                    <a:lnTo>
                      <a:pt x="49707" y="142481"/>
                    </a:lnTo>
                    <a:lnTo>
                      <a:pt x="49796" y="142354"/>
                    </a:lnTo>
                    <a:lnTo>
                      <a:pt x="50025" y="144640"/>
                    </a:lnTo>
                    <a:lnTo>
                      <a:pt x="50774" y="143116"/>
                    </a:lnTo>
                    <a:lnTo>
                      <a:pt x="50850" y="143497"/>
                    </a:lnTo>
                    <a:lnTo>
                      <a:pt x="50927" y="143751"/>
                    </a:lnTo>
                    <a:lnTo>
                      <a:pt x="51295" y="143243"/>
                    </a:lnTo>
                    <a:lnTo>
                      <a:pt x="51447" y="144132"/>
                    </a:lnTo>
                    <a:lnTo>
                      <a:pt x="51511" y="143243"/>
                    </a:lnTo>
                    <a:lnTo>
                      <a:pt x="51523" y="143116"/>
                    </a:lnTo>
                    <a:lnTo>
                      <a:pt x="51549" y="142735"/>
                    </a:lnTo>
                    <a:lnTo>
                      <a:pt x="52031" y="143624"/>
                    </a:lnTo>
                    <a:lnTo>
                      <a:pt x="52120" y="143116"/>
                    </a:lnTo>
                    <a:lnTo>
                      <a:pt x="52971" y="144767"/>
                    </a:lnTo>
                    <a:lnTo>
                      <a:pt x="53403" y="143370"/>
                    </a:lnTo>
                    <a:lnTo>
                      <a:pt x="54356" y="144513"/>
                    </a:lnTo>
                    <a:lnTo>
                      <a:pt x="54000" y="143370"/>
                    </a:lnTo>
                    <a:lnTo>
                      <a:pt x="54114" y="143116"/>
                    </a:lnTo>
                    <a:lnTo>
                      <a:pt x="54292" y="142735"/>
                    </a:lnTo>
                    <a:lnTo>
                      <a:pt x="54470" y="142354"/>
                    </a:lnTo>
                    <a:lnTo>
                      <a:pt x="54521" y="142227"/>
                    </a:lnTo>
                    <a:lnTo>
                      <a:pt x="54635" y="141973"/>
                    </a:lnTo>
                    <a:lnTo>
                      <a:pt x="54762" y="141719"/>
                    </a:lnTo>
                    <a:lnTo>
                      <a:pt x="55219" y="140703"/>
                    </a:lnTo>
                    <a:lnTo>
                      <a:pt x="58178" y="143878"/>
                    </a:lnTo>
                    <a:lnTo>
                      <a:pt x="60020" y="142354"/>
                    </a:lnTo>
                    <a:lnTo>
                      <a:pt x="60172" y="143243"/>
                    </a:lnTo>
                    <a:lnTo>
                      <a:pt x="60617" y="142354"/>
                    </a:lnTo>
                    <a:lnTo>
                      <a:pt x="60794" y="141973"/>
                    </a:lnTo>
                    <a:lnTo>
                      <a:pt x="61404" y="142608"/>
                    </a:lnTo>
                    <a:lnTo>
                      <a:pt x="60680" y="142862"/>
                    </a:lnTo>
                    <a:lnTo>
                      <a:pt x="60921" y="143243"/>
                    </a:lnTo>
                    <a:lnTo>
                      <a:pt x="61734" y="142608"/>
                    </a:lnTo>
                    <a:lnTo>
                      <a:pt x="61150" y="141973"/>
                    </a:lnTo>
                    <a:lnTo>
                      <a:pt x="61023" y="141846"/>
                    </a:lnTo>
                    <a:lnTo>
                      <a:pt x="62039" y="141465"/>
                    </a:lnTo>
                    <a:lnTo>
                      <a:pt x="62699" y="141846"/>
                    </a:lnTo>
                    <a:lnTo>
                      <a:pt x="63385" y="141465"/>
                    </a:lnTo>
                    <a:lnTo>
                      <a:pt x="64058" y="141084"/>
                    </a:lnTo>
                    <a:lnTo>
                      <a:pt x="64871" y="141338"/>
                    </a:lnTo>
                    <a:lnTo>
                      <a:pt x="64871" y="141084"/>
                    </a:lnTo>
                    <a:lnTo>
                      <a:pt x="65163" y="140703"/>
                    </a:lnTo>
                    <a:lnTo>
                      <a:pt x="65392" y="140449"/>
                    </a:lnTo>
                    <a:lnTo>
                      <a:pt x="66357" y="140703"/>
                    </a:lnTo>
                    <a:lnTo>
                      <a:pt x="67068" y="140576"/>
                    </a:lnTo>
                    <a:lnTo>
                      <a:pt x="67144" y="140957"/>
                    </a:lnTo>
                    <a:lnTo>
                      <a:pt x="66814" y="141211"/>
                    </a:lnTo>
                    <a:lnTo>
                      <a:pt x="67081" y="141211"/>
                    </a:lnTo>
                    <a:lnTo>
                      <a:pt x="67500" y="141338"/>
                    </a:lnTo>
                    <a:lnTo>
                      <a:pt x="67640" y="140957"/>
                    </a:lnTo>
                    <a:lnTo>
                      <a:pt x="67525" y="141719"/>
                    </a:lnTo>
                    <a:lnTo>
                      <a:pt x="68122" y="141719"/>
                    </a:lnTo>
                    <a:lnTo>
                      <a:pt x="68922" y="140957"/>
                    </a:lnTo>
                    <a:lnTo>
                      <a:pt x="69049" y="140830"/>
                    </a:lnTo>
                    <a:lnTo>
                      <a:pt x="69189" y="141224"/>
                    </a:lnTo>
                    <a:lnTo>
                      <a:pt x="69138" y="140830"/>
                    </a:lnTo>
                    <a:lnTo>
                      <a:pt x="69113" y="140703"/>
                    </a:lnTo>
                    <a:lnTo>
                      <a:pt x="69608" y="140703"/>
                    </a:lnTo>
                    <a:lnTo>
                      <a:pt x="70167" y="141973"/>
                    </a:lnTo>
                    <a:lnTo>
                      <a:pt x="70548" y="140703"/>
                    </a:lnTo>
                    <a:lnTo>
                      <a:pt x="70586" y="140576"/>
                    </a:lnTo>
                    <a:lnTo>
                      <a:pt x="70612" y="140449"/>
                    </a:lnTo>
                    <a:lnTo>
                      <a:pt x="70764" y="139941"/>
                    </a:lnTo>
                    <a:lnTo>
                      <a:pt x="70802" y="139814"/>
                    </a:lnTo>
                    <a:lnTo>
                      <a:pt x="71615" y="140258"/>
                    </a:lnTo>
                    <a:lnTo>
                      <a:pt x="71704" y="140703"/>
                    </a:lnTo>
                    <a:lnTo>
                      <a:pt x="71158" y="140957"/>
                    </a:lnTo>
                    <a:lnTo>
                      <a:pt x="71323" y="140957"/>
                    </a:lnTo>
                    <a:lnTo>
                      <a:pt x="71780" y="141211"/>
                    </a:lnTo>
                    <a:lnTo>
                      <a:pt x="71996" y="140449"/>
                    </a:lnTo>
                    <a:lnTo>
                      <a:pt x="72250" y="139941"/>
                    </a:lnTo>
                    <a:lnTo>
                      <a:pt x="72263" y="140576"/>
                    </a:lnTo>
                    <a:lnTo>
                      <a:pt x="73177" y="139941"/>
                    </a:lnTo>
                    <a:lnTo>
                      <a:pt x="73367" y="139814"/>
                    </a:lnTo>
                    <a:lnTo>
                      <a:pt x="73736" y="139560"/>
                    </a:lnTo>
                    <a:lnTo>
                      <a:pt x="73914" y="139433"/>
                    </a:lnTo>
                    <a:lnTo>
                      <a:pt x="74472" y="140703"/>
                    </a:lnTo>
                    <a:lnTo>
                      <a:pt x="75184" y="139484"/>
                    </a:lnTo>
                    <a:lnTo>
                      <a:pt x="74993" y="139433"/>
                    </a:lnTo>
                    <a:lnTo>
                      <a:pt x="75209" y="139331"/>
                    </a:lnTo>
                    <a:lnTo>
                      <a:pt x="75361" y="139179"/>
                    </a:lnTo>
                    <a:lnTo>
                      <a:pt x="75577" y="138798"/>
                    </a:lnTo>
                    <a:lnTo>
                      <a:pt x="75615" y="139141"/>
                    </a:lnTo>
                    <a:lnTo>
                      <a:pt x="75780" y="139052"/>
                    </a:lnTo>
                    <a:lnTo>
                      <a:pt x="76111" y="139560"/>
                    </a:lnTo>
                    <a:lnTo>
                      <a:pt x="76314" y="139052"/>
                    </a:lnTo>
                    <a:lnTo>
                      <a:pt x="76403" y="138798"/>
                    </a:lnTo>
                    <a:lnTo>
                      <a:pt x="76454" y="138671"/>
                    </a:lnTo>
                    <a:lnTo>
                      <a:pt x="76542" y="139687"/>
                    </a:lnTo>
                    <a:lnTo>
                      <a:pt x="77101" y="139433"/>
                    </a:lnTo>
                    <a:lnTo>
                      <a:pt x="76923" y="140449"/>
                    </a:lnTo>
                    <a:lnTo>
                      <a:pt x="77381" y="140068"/>
                    </a:lnTo>
                    <a:lnTo>
                      <a:pt x="77508" y="139433"/>
                    </a:lnTo>
                    <a:lnTo>
                      <a:pt x="77470" y="138671"/>
                    </a:lnTo>
                    <a:lnTo>
                      <a:pt x="77444" y="138544"/>
                    </a:lnTo>
                    <a:lnTo>
                      <a:pt x="78003" y="138925"/>
                    </a:lnTo>
                    <a:lnTo>
                      <a:pt x="78359" y="138544"/>
                    </a:lnTo>
                    <a:lnTo>
                      <a:pt x="78587" y="138290"/>
                    </a:lnTo>
                    <a:lnTo>
                      <a:pt x="78778" y="138671"/>
                    </a:lnTo>
                    <a:lnTo>
                      <a:pt x="78841" y="139306"/>
                    </a:lnTo>
                    <a:lnTo>
                      <a:pt x="80073" y="138671"/>
                    </a:lnTo>
                    <a:lnTo>
                      <a:pt x="81508" y="141338"/>
                    </a:lnTo>
                    <a:lnTo>
                      <a:pt x="82232" y="139560"/>
                    </a:lnTo>
                    <a:lnTo>
                      <a:pt x="82372" y="139915"/>
                    </a:lnTo>
                    <a:lnTo>
                      <a:pt x="83019" y="139814"/>
                    </a:lnTo>
                    <a:lnTo>
                      <a:pt x="82969" y="140576"/>
                    </a:lnTo>
                    <a:lnTo>
                      <a:pt x="83654" y="139814"/>
                    </a:lnTo>
                    <a:lnTo>
                      <a:pt x="83870" y="139560"/>
                    </a:lnTo>
                    <a:lnTo>
                      <a:pt x="84099" y="139306"/>
                    </a:lnTo>
                    <a:lnTo>
                      <a:pt x="84175" y="139687"/>
                    </a:lnTo>
                    <a:lnTo>
                      <a:pt x="85090" y="139687"/>
                    </a:lnTo>
                    <a:lnTo>
                      <a:pt x="86093" y="139306"/>
                    </a:lnTo>
                    <a:lnTo>
                      <a:pt x="87528" y="138798"/>
                    </a:lnTo>
                    <a:lnTo>
                      <a:pt x="87401" y="139052"/>
                    </a:lnTo>
                    <a:lnTo>
                      <a:pt x="87680" y="138798"/>
                    </a:lnTo>
                    <a:lnTo>
                      <a:pt x="87807" y="138671"/>
                    </a:lnTo>
                    <a:lnTo>
                      <a:pt x="88226" y="138290"/>
                    </a:lnTo>
                    <a:lnTo>
                      <a:pt x="88493" y="138036"/>
                    </a:lnTo>
                    <a:lnTo>
                      <a:pt x="88696" y="139179"/>
                    </a:lnTo>
                    <a:lnTo>
                      <a:pt x="89496" y="138544"/>
                    </a:lnTo>
                    <a:lnTo>
                      <a:pt x="89446" y="138798"/>
                    </a:lnTo>
                    <a:lnTo>
                      <a:pt x="90258" y="138544"/>
                    </a:lnTo>
                    <a:lnTo>
                      <a:pt x="90170" y="139052"/>
                    </a:lnTo>
                    <a:lnTo>
                      <a:pt x="90347" y="138544"/>
                    </a:lnTo>
                    <a:lnTo>
                      <a:pt x="90525" y="138036"/>
                    </a:lnTo>
                    <a:lnTo>
                      <a:pt x="90563" y="137909"/>
                    </a:lnTo>
                    <a:lnTo>
                      <a:pt x="92163" y="139941"/>
                    </a:lnTo>
                    <a:lnTo>
                      <a:pt x="91732" y="139331"/>
                    </a:lnTo>
                    <a:lnTo>
                      <a:pt x="91808" y="138798"/>
                    </a:lnTo>
                    <a:lnTo>
                      <a:pt x="91871" y="138671"/>
                    </a:lnTo>
                    <a:lnTo>
                      <a:pt x="92252" y="138163"/>
                    </a:lnTo>
                    <a:lnTo>
                      <a:pt x="92341" y="137909"/>
                    </a:lnTo>
                    <a:lnTo>
                      <a:pt x="92329" y="137528"/>
                    </a:lnTo>
                    <a:lnTo>
                      <a:pt x="93205" y="137274"/>
                    </a:lnTo>
                    <a:lnTo>
                      <a:pt x="92671" y="138036"/>
                    </a:lnTo>
                    <a:lnTo>
                      <a:pt x="93306" y="138290"/>
                    </a:lnTo>
                    <a:lnTo>
                      <a:pt x="93954" y="138163"/>
                    </a:lnTo>
                    <a:lnTo>
                      <a:pt x="93903" y="137401"/>
                    </a:lnTo>
                    <a:lnTo>
                      <a:pt x="94869" y="137655"/>
                    </a:lnTo>
                    <a:lnTo>
                      <a:pt x="94945" y="138036"/>
                    </a:lnTo>
                    <a:lnTo>
                      <a:pt x="95326" y="137909"/>
                    </a:lnTo>
                    <a:lnTo>
                      <a:pt x="95516" y="137528"/>
                    </a:lnTo>
                    <a:lnTo>
                      <a:pt x="96075" y="137401"/>
                    </a:lnTo>
                    <a:lnTo>
                      <a:pt x="95948" y="137655"/>
                    </a:lnTo>
                    <a:lnTo>
                      <a:pt x="96113" y="137401"/>
                    </a:lnTo>
                    <a:lnTo>
                      <a:pt x="96189" y="137274"/>
                    </a:lnTo>
                    <a:lnTo>
                      <a:pt x="96354" y="137020"/>
                    </a:lnTo>
                    <a:lnTo>
                      <a:pt x="96672" y="136512"/>
                    </a:lnTo>
                    <a:lnTo>
                      <a:pt x="97383" y="138671"/>
                    </a:lnTo>
                    <a:lnTo>
                      <a:pt x="97701" y="136512"/>
                    </a:lnTo>
                    <a:lnTo>
                      <a:pt x="98158" y="136893"/>
                    </a:lnTo>
                    <a:lnTo>
                      <a:pt x="98679" y="136512"/>
                    </a:lnTo>
                    <a:lnTo>
                      <a:pt x="98844" y="136385"/>
                    </a:lnTo>
                    <a:lnTo>
                      <a:pt x="98996" y="137274"/>
                    </a:lnTo>
                    <a:lnTo>
                      <a:pt x="100025" y="136512"/>
                    </a:lnTo>
                    <a:lnTo>
                      <a:pt x="100241" y="136385"/>
                    </a:lnTo>
                    <a:lnTo>
                      <a:pt x="101307" y="135750"/>
                    </a:lnTo>
                    <a:lnTo>
                      <a:pt x="101942" y="135369"/>
                    </a:lnTo>
                    <a:lnTo>
                      <a:pt x="102438" y="136893"/>
                    </a:lnTo>
                    <a:lnTo>
                      <a:pt x="102158" y="135242"/>
                    </a:lnTo>
                    <a:lnTo>
                      <a:pt x="103035" y="136004"/>
                    </a:lnTo>
                    <a:lnTo>
                      <a:pt x="102819" y="135242"/>
                    </a:lnTo>
                    <a:lnTo>
                      <a:pt x="103619" y="134988"/>
                    </a:lnTo>
                    <a:lnTo>
                      <a:pt x="104419" y="134734"/>
                    </a:lnTo>
                    <a:lnTo>
                      <a:pt x="106692" y="136258"/>
                    </a:lnTo>
                    <a:lnTo>
                      <a:pt x="108407" y="135623"/>
                    </a:lnTo>
                    <a:lnTo>
                      <a:pt x="108635" y="136385"/>
                    </a:lnTo>
                    <a:lnTo>
                      <a:pt x="108775" y="135623"/>
                    </a:lnTo>
                    <a:lnTo>
                      <a:pt x="108800" y="135496"/>
                    </a:lnTo>
                    <a:lnTo>
                      <a:pt x="110807" y="135369"/>
                    </a:lnTo>
                    <a:lnTo>
                      <a:pt x="113360" y="135242"/>
                    </a:lnTo>
                    <a:lnTo>
                      <a:pt x="114896" y="134861"/>
                    </a:lnTo>
                    <a:lnTo>
                      <a:pt x="114998" y="134734"/>
                    </a:lnTo>
                    <a:lnTo>
                      <a:pt x="115316" y="134353"/>
                    </a:lnTo>
                    <a:lnTo>
                      <a:pt x="115392" y="134226"/>
                    </a:lnTo>
                    <a:lnTo>
                      <a:pt x="115735" y="133591"/>
                    </a:lnTo>
                    <a:lnTo>
                      <a:pt x="115874" y="133337"/>
                    </a:lnTo>
                    <a:lnTo>
                      <a:pt x="116738" y="133337"/>
                    </a:lnTo>
                    <a:lnTo>
                      <a:pt x="116674" y="133464"/>
                    </a:lnTo>
                    <a:lnTo>
                      <a:pt x="116941" y="133337"/>
                    </a:lnTo>
                    <a:lnTo>
                      <a:pt x="118211" y="132702"/>
                    </a:lnTo>
                    <a:lnTo>
                      <a:pt x="119138" y="132194"/>
                    </a:lnTo>
                    <a:lnTo>
                      <a:pt x="119367" y="132067"/>
                    </a:lnTo>
                    <a:lnTo>
                      <a:pt x="120980" y="132321"/>
                    </a:lnTo>
                    <a:lnTo>
                      <a:pt x="121056" y="132702"/>
                    </a:lnTo>
                    <a:lnTo>
                      <a:pt x="121208" y="132067"/>
                    </a:lnTo>
                    <a:lnTo>
                      <a:pt x="121920" y="132829"/>
                    </a:lnTo>
                    <a:lnTo>
                      <a:pt x="122250" y="132829"/>
                    </a:lnTo>
                    <a:lnTo>
                      <a:pt x="121742" y="132321"/>
                    </a:lnTo>
                    <a:lnTo>
                      <a:pt x="121818" y="132067"/>
                    </a:lnTo>
                    <a:lnTo>
                      <a:pt x="122008" y="131432"/>
                    </a:lnTo>
                    <a:lnTo>
                      <a:pt x="122783" y="132067"/>
                    </a:lnTo>
                    <a:lnTo>
                      <a:pt x="123126" y="132575"/>
                    </a:lnTo>
                    <a:lnTo>
                      <a:pt x="123621" y="131559"/>
                    </a:lnTo>
                    <a:lnTo>
                      <a:pt x="123710" y="131686"/>
                    </a:lnTo>
                    <a:lnTo>
                      <a:pt x="123825" y="131940"/>
                    </a:lnTo>
                    <a:lnTo>
                      <a:pt x="123850" y="131559"/>
                    </a:lnTo>
                    <a:lnTo>
                      <a:pt x="123850" y="131432"/>
                    </a:lnTo>
                    <a:lnTo>
                      <a:pt x="124434" y="132448"/>
                    </a:lnTo>
                    <a:lnTo>
                      <a:pt x="124561" y="132194"/>
                    </a:lnTo>
                    <a:lnTo>
                      <a:pt x="125399" y="131686"/>
                    </a:lnTo>
                    <a:lnTo>
                      <a:pt x="125425" y="131432"/>
                    </a:lnTo>
                    <a:lnTo>
                      <a:pt x="125476" y="130670"/>
                    </a:lnTo>
                    <a:lnTo>
                      <a:pt x="125615" y="130924"/>
                    </a:lnTo>
                    <a:lnTo>
                      <a:pt x="126314" y="131051"/>
                    </a:lnTo>
                    <a:lnTo>
                      <a:pt x="125857" y="131432"/>
                    </a:lnTo>
                    <a:lnTo>
                      <a:pt x="128409" y="131178"/>
                    </a:lnTo>
                    <a:lnTo>
                      <a:pt x="127952" y="130924"/>
                    </a:lnTo>
                    <a:lnTo>
                      <a:pt x="127889" y="130670"/>
                    </a:lnTo>
                    <a:lnTo>
                      <a:pt x="127850" y="130543"/>
                    </a:lnTo>
                    <a:lnTo>
                      <a:pt x="127812" y="130416"/>
                    </a:lnTo>
                    <a:lnTo>
                      <a:pt x="127736" y="130162"/>
                    </a:lnTo>
                    <a:lnTo>
                      <a:pt x="128371" y="129527"/>
                    </a:lnTo>
                    <a:lnTo>
                      <a:pt x="128841" y="129781"/>
                    </a:lnTo>
                    <a:lnTo>
                      <a:pt x="128460" y="130543"/>
                    </a:lnTo>
                    <a:lnTo>
                      <a:pt x="129032" y="130924"/>
                    </a:lnTo>
                    <a:lnTo>
                      <a:pt x="129374" y="131432"/>
                    </a:lnTo>
                    <a:lnTo>
                      <a:pt x="129616" y="130924"/>
                    </a:lnTo>
                    <a:lnTo>
                      <a:pt x="128930" y="130797"/>
                    </a:lnTo>
                    <a:lnTo>
                      <a:pt x="129019" y="130289"/>
                    </a:lnTo>
                    <a:lnTo>
                      <a:pt x="129336" y="129654"/>
                    </a:lnTo>
                    <a:lnTo>
                      <a:pt x="130175" y="129273"/>
                    </a:lnTo>
                    <a:lnTo>
                      <a:pt x="130302" y="129374"/>
                    </a:lnTo>
                    <a:lnTo>
                      <a:pt x="130416" y="129654"/>
                    </a:lnTo>
                    <a:lnTo>
                      <a:pt x="130289" y="129908"/>
                    </a:lnTo>
                    <a:lnTo>
                      <a:pt x="130797" y="129527"/>
                    </a:lnTo>
                    <a:lnTo>
                      <a:pt x="131356" y="130797"/>
                    </a:lnTo>
                    <a:lnTo>
                      <a:pt x="131914" y="130670"/>
                    </a:lnTo>
                    <a:lnTo>
                      <a:pt x="132295" y="129908"/>
                    </a:lnTo>
                    <a:lnTo>
                      <a:pt x="132791" y="130416"/>
                    </a:lnTo>
                    <a:close/>
                  </a:path>
                  <a:path w="240664" h="146685">
                    <a:moveTo>
                      <a:pt x="134759" y="107175"/>
                    </a:moveTo>
                    <a:lnTo>
                      <a:pt x="134645" y="106794"/>
                    </a:lnTo>
                    <a:lnTo>
                      <a:pt x="134277" y="106413"/>
                    </a:lnTo>
                    <a:lnTo>
                      <a:pt x="134759" y="107175"/>
                    </a:lnTo>
                    <a:close/>
                  </a:path>
                  <a:path w="240664" h="146685">
                    <a:moveTo>
                      <a:pt x="135039" y="106413"/>
                    </a:moveTo>
                    <a:lnTo>
                      <a:pt x="134708" y="106413"/>
                    </a:lnTo>
                    <a:lnTo>
                      <a:pt x="134747" y="106895"/>
                    </a:lnTo>
                    <a:lnTo>
                      <a:pt x="134886" y="107048"/>
                    </a:lnTo>
                    <a:lnTo>
                      <a:pt x="135013" y="106667"/>
                    </a:lnTo>
                    <a:lnTo>
                      <a:pt x="135039" y="106413"/>
                    </a:lnTo>
                    <a:close/>
                  </a:path>
                  <a:path w="240664" h="146685">
                    <a:moveTo>
                      <a:pt x="137896" y="32613"/>
                    </a:moveTo>
                    <a:lnTo>
                      <a:pt x="137744" y="32677"/>
                    </a:lnTo>
                    <a:lnTo>
                      <a:pt x="137896" y="32613"/>
                    </a:lnTo>
                    <a:close/>
                  </a:path>
                  <a:path w="240664" h="146685">
                    <a:moveTo>
                      <a:pt x="138480" y="32461"/>
                    </a:moveTo>
                    <a:lnTo>
                      <a:pt x="138417" y="31407"/>
                    </a:lnTo>
                    <a:lnTo>
                      <a:pt x="137452" y="32296"/>
                    </a:lnTo>
                    <a:lnTo>
                      <a:pt x="138480" y="32461"/>
                    </a:lnTo>
                    <a:close/>
                  </a:path>
                  <a:path w="240664" h="146685">
                    <a:moveTo>
                      <a:pt x="138912" y="32537"/>
                    </a:moveTo>
                    <a:lnTo>
                      <a:pt x="138480" y="32461"/>
                    </a:lnTo>
                    <a:lnTo>
                      <a:pt x="138531" y="33058"/>
                    </a:lnTo>
                    <a:lnTo>
                      <a:pt x="138912" y="32537"/>
                    </a:lnTo>
                    <a:close/>
                  </a:path>
                  <a:path w="240664" h="146685">
                    <a:moveTo>
                      <a:pt x="145986" y="30518"/>
                    </a:moveTo>
                    <a:lnTo>
                      <a:pt x="145910" y="30124"/>
                    </a:lnTo>
                    <a:lnTo>
                      <a:pt x="145415" y="29756"/>
                    </a:lnTo>
                    <a:lnTo>
                      <a:pt x="145986" y="30518"/>
                    </a:lnTo>
                    <a:close/>
                  </a:path>
                  <a:path w="240664" h="146685">
                    <a:moveTo>
                      <a:pt x="146189" y="29756"/>
                    </a:moveTo>
                    <a:lnTo>
                      <a:pt x="146177" y="29629"/>
                    </a:lnTo>
                    <a:lnTo>
                      <a:pt x="145846" y="29756"/>
                    </a:lnTo>
                    <a:lnTo>
                      <a:pt x="145910" y="30124"/>
                    </a:lnTo>
                    <a:lnTo>
                      <a:pt x="146088" y="30264"/>
                    </a:lnTo>
                    <a:lnTo>
                      <a:pt x="146189" y="29756"/>
                    </a:lnTo>
                    <a:close/>
                  </a:path>
                  <a:path w="240664" h="146685">
                    <a:moveTo>
                      <a:pt x="161683" y="125120"/>
                    </a:moveTo>
                    <a:lnTo>
                      <a:pt x="161315" y="125387"/>
                    </a:lnTo>
                    <a:lnTo>
                      <a:pt x="161544" y="125412"/>
                    </a:lnTo>
                    <a:lnTo>
                      <a:pt x="161632" y="125285"/>
                    </a:lnTo>
                    <a:lnTo>
                      <a:pt x="161683" y="125120"/>
                    </a:lnTo>
                    <a:close/>
                  </a:path>
                  <a:path w="240664" h="146685">
                    <a:moveTo>
                      <a:pt x="168732" y="99174"/>
                    </a:moveTo>
                    <a:lnTo>
                      <a:pt x="168008" y="99428"/>
                    </a:lnTo>
                    <a:lnTo>
                      <a:pt x="168732" y="99212"/>
                    </a:lnTo>
                    <a:close/>
                  </a:path>
                  <a:path w="240664" h="146685">
                    <a:moveTo>
                      <a:pt x="175298" y="45046"/>
                    </a:moveTo>
                    <a:lnTo>
                      <a:pt x="175082" y="45250"/>
                    </a:lnTo>
                    <a:lnTo>
                      <a:pt x="174955" y="45364"/>
                    </a:lnTo>
                    <a:lnTo>
                      <a:pt x="175196" y="45351"/>
                    </a:lnTo>
                    <a:lnTo>
                      <a:pt x="175272" y="45212"/>
                    </a:lnTo>
                    <a:lnTo>
                      <a:pt x="175298" y="45046"/>
                    </a:lnTo>
                    <a:close/>
                  </a:path>
                  <a:path w="240664" h="146685">
                    <a:moveTo>
                      <a:pt x="179565" y="18326"/>
                    </a:moveTo>
                    <a:lnTo>
                      <a:pt x="178854" y="18707"/>
                    </a:lnTo>
                    <a:lnTo>
                      <a:pt x="179565" y="18389"/>
                    </a:lnTo>
                    <a:close/>
                  </a:path>
                  <a:path w="240664" h="146685">
                    <a:moveTo>
                      <a:pt x="181927" y="120027"/>
                    </a:moveTo>
                    <a:lnTo>
                      <a:pt x="181749" y="120142"/>
                    </a:lnTo>
                    <a:lnTo>
                      <a:pt x="181889" y="120091"/>
                    </a:lnTo>
                    <a:close/>
                  </a:path>
                  <a:path w="240664" h="146685">
                    <a:moveTo>
                      <a:pt x="184886" y="119494"/>
                    </a:moveTo>
                    <a:lnTo>
                      <a:pt x="184721" y="119405"/>
                    </a:lnTo>
                    <a:lnTo>
                      <a:pt x="184873" y="120383"/>
                    </a:lnTo>
                    <a:lnTo>
                      <a:pt x="184886" y="119494"/>
                    </a:lnTo>
                    <a:close/>
                  </a:path>
                  <a:path w="240664" h="146685">
                    <a:moveTo>
                      <a:pt x="194081" y="95491"/>
                    </a:moveTo>
                    <a:lnTo>
                      <a:pt x="193395" y="95999"/>
                    </a:lnTo>
                    <a:lnTo>
                      <a:pt x="193967" y="96380"/>
                    </a:lnTo>
                    <a:lnTo>
                      <a:pt x="194081" y="95491"/>
                    </a:lnTo>
                    <a:close/>
                  </a:path>
                  <a:path w="240664" h="146685">
                    <a:moveTo>
                      <a:pt x="195300" y="37452"/>
                    </a:moveTo>
                    <a:lnTo>
                      <a:pt x="195135" y="37579"/>
                    </a:lnTo>
                    <a:lnTo>
                      <a:pt x="195275" y="37515"/>
                    </a:lnTo>
                    <a:close/>
                  </a:path>
                  <a:path w="240664" h="146685">
                    <a:moveTo>
                      <a:pt x="195326" y="37503"/>
                    </a:moveTo>
                    <a:close/>
                  </a:path>
                  <a:path w="240664" h="146685">
                    <a:moveTo>
                      <a:pt x="198323" y="37503"/>
                    </a:moveTo>
                    <a:lnTo>
                      <a:pt x="198234" y="36487"/>
                    </a:lnTo>
                    <a:lnTo>
                      <a:pt x="198031" y="36410"/>
                    </a:lnTo>
                    <a:lnTo>
                      <a:pt x="198323" y="37503"/>
                    </a:lnTo>
                    <a:close/>
                  </a:path>
                  <a:path w="240664" h="146685">
                    <a:moveTo>
                      <a:pt x="204838" y="11595"/>
                    </a:moveTo>
                    <a:lnTo>
                      <a:pt x="204190" y="12103"/>
                    </a:lnTo>
                    <a:lnTo>
                      <a:pt x="204419" y="12230"/>
                    </a:lnTo>
                    <a:lnTo>
                      <a:pt x="204812" y="12357"/>
                    </a:lnTo>
                    <a:lnTo>
                      <a:pt x="204825" y="12738"/>
                    </a:lnTo>
                    <a:lnTo>
                      <a:pt x="204838" y="11595"/>
                    </a:lnTo>
                    <a:close/>
                  </a:path>
                  <a:path w="240664" h="146685">
                    <a:moveTo>
                      <a:pt x="206641" y="96164"/>
                    </a:moveTo>
                    <a:lnTo>
                      <a:pt x="206400" y="96126"/>
                    </a:lnTo>
                    <a:lnTo>
                      <a:pt x="206527" y="96278"/>
                    </a:lnTo>
                    <a:close/>
                  </a:path>
                  <a:path w="240664" h="146685">
                    <a:moveTo>
                      <a:pt x="207251" y="95618"/>
                    </a:moveTo>
                    <a:lnTo>
                      <a:pt x="206641" y="96164"/>
                    </a:lnTo>
                    <a:lnTo>
                      <a:pt x="207098" y="96253"/>
                    </a:lnTo>
                    <a:lnTo>
                      <a:pt x="207251" y="95618"/>
                    </a:lnTo>
                    <a:close/>
                  </a:path>
                  <a:path w="240664" h="146685">
                    <a:moveTo>
                      <a:pt x="214744" y="99047"/>
                    </a:moveTo>
                    <a:lnTo>
                      <a:pt x="214312" y="98920"/>
                    </a:lnTo>
                    <a:lnTo>
                      <a:pt x="214744" y="99047"/>
                    </a:lnTo>
                    <a:close/>
                  </a:path>
                  <a:path w="240664" h="146685">
                    <a:moveTo>
                      <a:pt x="215938" y="100190"/>
                    </a:moveTo>
                    <a:close/>
                  </a:path>
                  <a:path w="240664" h="146685">
                    <a:moveTo>
                      <a:pt x="217627" y="10579"/>
                    </a:moveTo>
                    <a:lnTo>
                      <a:pt x="217373" y="10579"/>
                    </a:lnTo>
                    <a:lnTo>
                      <a:pt x="217512" y="10718"/>
                    </a:lnTo>
                    <a:lnTo>
                      <a:pt x="217627" y="10579"/>
                    </a:lnTo>
                    <a:close/>
                  </a:path>
                  <a:path w="240664" h="146685">
                    <a:moveTo>
                      <a:pt x="218186" y="9944"/>
                    </a:moveTo>
                    <a:lnTo>
                      <a:pt x="217627" y="10579"/>
                    </a:lnTo>
                    <a:lnTo>
                      <a:pt x="218097" y="10579"/>
                    </a:lnTo>
                    <a:lnTo>
                      <a:pt x="218186" y="9944"/>
                    </a:lnTo>
                    <a:close/>
                  </a:path>
                  <a:path w="240664" h="146685">
                    <a:moveTo>
                      <a:pt x="218694" y="99682"/>
                    </a:moveTo>
                    <a:lnTo>
                      <a:pt x="218465" y="99809"/>
                    </a:lnTo>
                    <a:lnTo>
                      <a:pt x="218694" y="99682"/>
                    </a:lnTo>
                    <a:close/>
                  </a:path>
                  <a:path w="240664" h="146685">
                    <a:moveTo>
                      <a:pt x="222796" y="101180"/>
                    </a:moveTo>
                    <a:lnTo>
                      <a:pt x="222681" y="100952"/>
                    </a:lnTo>
                    <a:lnTo>
                      <a:pt x="222504" y="100698"/>
                    </a:lnTo>
                    <a:lnTo>
                      <a:pt x="222465" y="100825"/>
                    </a:lnTo>
                    <a:lnTo>
                      <a:pt x="222796" y="101180"/>
                    </a:lnTo>
                    <a:close/>
                  </a:path>
                  <a:path w="240664" h="146685">
                    <a:moveTo>
                      <a:pt x="222796" y="101180"/>
                    </a:moveTo>
                    <a:close/>
                  </a:path>
                  <a:path w="240664" h="146685">
                    <a:moveTo>
                      <a:pt x="223621" y="103746"/>
                    </a:moveTo>
                    <a:lnTo>
                      <a:pt x="223393" y="103238"/>
                    </a:lnTo>
                    <a:lnTo>
                      <a:pt x="223291" y="102514"/>
                    </a:lnTo>
                    <a:lnTo>
                      <a:pt x="223227" y="101536"/>
                    </a:lnTo>
                    <a:lnTo>
                      <a:pt x="223189" y="101333"/>
                    </a:lnTo>
                    <a:lnTo>
                      <a:pt x="223164" y="101206"/>
                    </a:lnTo>
                    <a:lnTo>
                      <a:pt x="222885" y="101257"/>
                    </a:lnTo>
                    <a:lnTo>
                      <a:pt x="222148" y="102984"/>
                    </a:lnTo>
                    <a:lnTo>
                      <a:pt x="222529" y="103492"/>
                    </a:lnTo>
                    <a:lnTo>
                      <a:pt x="222961" y="103619"/>
                    </a:lnTo>
                    <a:lnTo>
                      <a:pt x="223177" y="103746"/>
                    </a:lnTo>
                    <a:lnTo>
                      <a:pt x="223621" y="103746"/>
                    </a:lnTo>
                    <a:close/>
                  </a:path>
                  <a:path w="240664" h="146685">
                    <a:moveTo>
                      <a:pt x="224066" y="102095"/>
                    </a:moveTo>
                    <a:lnTo>
                      <a:pt x="223964" y="101841"/>
                    </a:lnTo>
                    <a:lnTo>
                      <a:pt x="223837" y="101790"/>
                    </a:lnTo>
                    <a:lnTo>
                      <a:pt x="223367" y="101841"/>
                    </a:lnTo>
                    <a:lnTo>
                      <a:pt x="223304" y="102463"/>
                    </a:lnTo>
                    <a:lnTo>
                      <a:pt x="223647" y="102349"/>
                    </a:lnTo>
                    <a:lnTo>
                      <a:pt x="224066" y="102095"/>
                    </a:lnTo>
                    <a:close/>
                  </a:path>
                  <a:path w="240664" h="146685">
                    <a:moveTo>
                      <a:pt x="224370" y="101460"/>
                    </a:moveTo>
                    <a:lnTo>
                      <a:pt x="223989" y="101714"/>
                    </a:lnTo>
                    <a:lnTo>
                      <a:pt x="223215" y="101511"/>
                    </a:lnTo>
                    <a:lnTo>
                      <a:pt x="223837" y="101790"/>
                    </a:lnTo>
                    <a:lnTo>
                      <a:pt x="223977" y="101727"/>
                    </a:lnTo>
                    <a:lnTo>
                      <a:pt x="224205" y="101892"/>
                    </a:lnTo>
                    <a:lnTo>
                      <a:pt x="224370" y="101460"/>
                    </a:lnTo>
                    <a:close/>
                  </a:path>
                  <a:path w="240664" h="146685">
                    <a:moveTo>
                      <a:pt x="225552" y="102400"/>
                    </a:moveTo>
                    <a:lnTo>
                      <a:pt x="224917" y="102476"/>
                    </a:lnTo>
                    <a:lnTo>
                      <a:pt x="224205" y="101892"/>
                    </a:lnTo>
                    <a:lnTo>
                      <a:pt x="224142" y="102044"/>
                    </a:lnTo>
                    <a:lnTo>
                      <a:pt x="223812" y="102857"/>
                    </a:lnTo>
                    <a:lnTo>
                      <a:pt x="223304" y="102514"/>
                    </a:lnTo>
                    <a:lnTo>
                      <a:pt x="223710" y="102857"/>
                    </a:lnTo>
                    <a:lnTo>
                      <a:pt x="224002" y="103111"/>
                    </a:lnTo>
                    <a:lnTo>
                      <a:pt x="223926" y="104381"/>
                    </a:lnTo>
                    <a:lnTo>
                      <a:pt x="224637" y="104127"/>
                    </a:lnTo>
                    <a:lnTo>
                      <a:pt x="224409" y="104254"/>
                    </a:lnTo>
                    <a:lnTo>
                      <a:pt x="225463" y="105016"/>
                    </a:lnTo>
                    <a:lnTo>
                      <a:pt x="225386" y="104127"/>
                    </a:lnTo>
                    <a:lnTo>
                      <a:pt x="225526" y="102476"/>
                    </a:lnTo>
                    <a:close/>
                  </a:path>
                  <a:path w="240664" h="146685">
                    <a:moveTo>
                      <a:pt x="225755" y="102349"/>
                    </a:moveTo>
                    <a:lnTo>
                      <a:pt x="225602" y="102222"/>
                    </a:lnTo>
                    <a:lnTo>
                      <a:pt x="225729" y="102108"/>
                    </a:lnTo>
                    <a:lnTo>
                      <a:pt x="225463" y="102006"/>
                    </a:lnTo>
                    <a:lnTo>
                      <a:pt x="225501" y="102133"/>
                    </a:lnTo>
                    <a:lnTo>
                      <a:pt x="224510" y="101219"/>
                    </a:lnTo>
                    <a:lnTo>
                      <a:pt x="224421" y="100444"/>
                    </a:lnTo>
                    <a:lnTo>
                      <a:pt x="225513" y="99898"/>
                    </a:lnTo>
                    <a:lnTo>
                      <a:pt x="225336" y="99936"/>
                    </a:lnTo>
                    <a:lnTo>
                      <a:pt x="224332" y="100444"/>
                    </a:lnTo>
                    <a:lnTo>
                      <a:pt x="224167" y="100571"/>
                    </a:lnTo>
                    <a:lnTo>
                      <a:pt x="224307" y="100698"/>
                    </a:lnTo>
                    <a:lnTo>
                      <a:pt x="224320" y="100952"/>
                    </a:lnTo>
                    <a:lnTo>
                      <a:pt x="224447" y="101269"/>
                    </a:lnTo>
                    <a:lnTo>
                      <a:pt x="225031" y="102095"/>
                    </a:lnTo>
                    <a:lnTo>
                      <a:pt x="225628" y="102349"/>
                    </a:lnTo>
                    <a:lnTo>
                      <a:pt x="225755" y="102349"/>
                    </a:lnTo>
                    <a:close/>
                  </a:path>
                  <a:path w="240664" h="146685">
                    <a:moveTo>
                      <a:pt x="226009" y="102349"/>
                    </a:moveTo>
                    <a:lnTo>
                      <a:pt x="225755" y="102349"/>
                    </a:lnTo>
                    <a:lnTo>
                      <a:pt x="226009" y="102349"/>
                    </a:lnTo>
                    <a:close/>
                  </a:path>
                  <a:path w="240664" h="146685">
                    <a:moveTo>
                      <a:pt x="226161" y="12357"/>
                    </a:moveTo>
                    <a:lnTo>
                      <a:pt x="225717" y="12357"/>
                    </a:lnTo>
                    <a:lnTo>
                      <a:pt x="226161" y="12357"/>
                    </a:lnTo>
                    <a:close/>
                  </a:path>
                  <a:path w="240664" h="146685">
                    <a:moveTo>
                      <a:pt x="226466" y="102235"/>
                    </a:moveTo>
                    <a:lnTo>
                      <a:pt x="226377" y="102044"/>
                    </a:lnTo>
                    <a:lnTo>
                      <a:pt x="226225" y="101841"/>
                    </a:lnTo>
                    <a:lnTo>
                      <a:pt x="226466" y="102235"/>
                    </a:lnTo>
                    <a:close/>
                  </a:path>
                  <a:path w="240664" h="146685">
                    <a:moveTo>
                      <a:pt x="226466" y="102235"/>
                    </a:moveTo>
                    <a:lnTo>
                      <a:pt x="225894" y="102476"/>
                    </a:lnTo>
                    <a:lnTo>
                      <a:pt x="225691" y="102603"/>
                    </a:lnTo>
                    <a:lnTo>
                      <a:pt x="225793" y="102857"/>
                    </a:lnTo>
                    <a:lnTo>
                      <a:pt x="226047" y="103111"/>
                    </a:lnTo>
                    <a:lnTo>
                      <a:pt x="226453" y="103238"/>
                    </a:lnTo>
                    <a:lnTo>
                      <a:pt x="226441" y="102476"/>
                    </a:lnTo>
                    <a:lnTo>
                      <a:pt x="226466" y="102235"/>
                    </a:lnTo>
                    <a:close/>
                  </a:path>
                  <a:path w="240664" h="146685">
                    <a:moveTo>
                      <a:pt x="226695" y="99682"/>
                    </a:moveTo>
                    <a:lnTo>
                      <a:pt x="226352" y="99720"/>
                    </a:lnTo>
                    <a:lnTo>
                      <a:pt x="225679" y="99809"/>
                    </a:lnTo>
                    <a:lnTo>
                      <a:pt x="226288" y="99720"/>
                    </a:lnTo>
                    <a:lnTo>
                      <a:pt x="224116" y="99936"/>
                    </a:lnTo>
                    <a:lnTo>
                      <a:pt x="222935" y="101130"/>
                    </a:lnTo>
                    <a:lnTo>
                      <a:pt x="223824" y="100698"/>
                    </a:lnTo>
                    <a:lnTo>
                      <a:pt x="224955" y="99936"/>
                    </a:lnTo>
                    <a:lnTo>
                      <a:pt x="225590" y="99860"/>
                    </a:lnTo>
                    <a:lnTo>
                      <a:pt x="225755" y="99834"/>
                    </a:lnTo>
                    <a:lnTo>
                      <a:pt x="226695" y="99682"/>
                    </a:lnTo>
                    <a:close/>
                  </a:path>
                  <a:path w="240664" h="146685">
                    <a:moveTo>
                      <a:pt x="227177" y="105016"/>
                    </a:moveTo>
                    <a:lnTo>
                      <a:pt x="226402" y="105016"/>
                    </a:lnTo>
                    <a:lnTo>
                      <a:pt x="227177" y="105016"/>
                    </a:lnTo>
                    <a:close/>
                  </a:path>
                  <a:path w="240664" h="146685">
                    <a:moveTo>
                      <a:pt x="227215" y="106172"/>
                    </a:moveTo>
                    <a:lnTo>
                      <a:pt x="226745" y="106172"/>
                    </a:lnTo>
                    <a:lnTo>
                      <a:pt x="226872" y="106032"/>
                    </a:lnTo>
                    <a:lnTo>
                      <a:pt x="226542" y="105270"/>
                    </a:lnTo>
                    <a:lnTo>
                      <a:pt x="226479" y="105117"/>
                    </a:lnTo>
                    <a:lnTo>
                      <a:pt x="225425" y="105270"/>
                    </a:lnTo>
                    <a:lnTo>
                      <a:pt x="223824" y="105016"/>
                    </a:lnTo>
                    <a:lnTo>
                      <a:pt x="223672" y="104889"/>
                    </a:lnTo>
                    <a:lnTo>
                      <a:pt x="222770" y="104127"/>
                    </a:lnTo>
                    <a:lnTo>
                      <a:pt x="221602" y="103873"/>
                    </a:lnTo>
                    <a:lnTo>
                      <a:pt x="221018" y="103746"/>
                    </a:lnTo>
                    <a:lnTo>
                      <a:pt x="221195" y="103492"/>
                    </a:lnTo>
                    <a:lnTo>
                      <a:pt x="221716" y="102730"/>
                    </a:lnTo>
                    <a:lnTo>
                      <a:pt x="221805" y="102603"/>
                    </a:lnTo>
                    <a:lnTo>
                      <a:pt x="222415" y="101714"/>
                    </a:lnTo>
                    <a:lnTo>
                      <a:pt x="222465" y="101587"/>
                    </a:lnTo>
                    <a:lnTo>
                      <a:pt x="222669" y="101333"/>
                    </a:lnTo>
                    <a:lnTo>
                      <a:pt x="222440" y="101333"/>
                    </a:lnTo>
                    <a:lnTo>
                      <a:pt x="222364" y="100850"/>
                    </a:lnTo>
                    <a:lnTo>
                      <a:pt x="221716" y="101587"/>
                    </a:lnTo>
                    <a:lnTo>
                      <a:pt x="221221" y="99936"/>
                    </a:lnTo>
                    <a:lnTo>
                      <a:pt x="220878" y="102603"/>
                    </a:lnTo>
                    <a:lnTo>
                      <a:pt x="220764" y="102349"/>
                    </a:lnTo>
                    <a:lnTo>
                      <a:pt x="220395" y="101587"/>
                    </a:lnTo>
                    <a:lnTo>
                      <a:pt x="220154" y="101079"/>
                    </a:lnTo>
                    <a:lnTo>
                      <a:pt x="220738" y="100571"/>
                    </a:lnTo>
                    <a:lnTo>
                      <a:pt x="219976" y="100444"/>
                    </a:lnTo>
                    <a:lnTo>
                      <a:pt x="219976" y="100317"/>
                    </a:lnTo>
                    <a:lnTo>
                      <a:pt x="219976" y="99936"/>
                    </a:lnTo>
                    <a:lnTo>
                      <a:pt x="218363" y="100317"/>
                    </a:lnTo>
                    <a:lnTo>
                      <a:pt x="218173" y="100063"/>
                    </a:lnTo>
                    <a:lnTo>
                      <a:pt x="218452" y="99860"/>
                    </a:lnTo>
                    <a:lnTo>
                      <a:pt x="218071" y="99428"/>
                    </a:lnTo>
                    <a:lnTo>
                      <a:pt x="218046" y="100317"/>
                    </a:lnTo>
                    <a:lnTo>
                      <a:pt x="217881" y="100317"/>
                    </a:lnTo>
                    <a:lnTo>
                      <a:pt x="217639" y="99936"/>
                    </a:lnTo>
                    <a:lnTo>
                      <a:pt x="216662" y="100571"/>
                    </a:lnTo>
                    <a:lnTo>
                      <a:pt x="216484" y="99428"/>
                    </a:lnTo>
                    <a:lnTo>
                      <a:pt x="215239" y="98920"/>
                    </a:lnTo>
                    <a:lnTo>
                      <a:pt x="215823" y="100088"/>
                    </a:lnTo>
                    <a:lnTo>
                      <a:pt x="215938" y="100317"/>
                    </a:lnTo>
                    <a:lnTo>
                      <a:pt x="216306" y="101079"/>
                    </a:lnTo>
                    <a:lnTo>
                      <a:pt x="216014" y="100952"/>
                    </a:lnTo>
                    <a:lnTo>
                      <a:pt x="215150" y="100571"/>
                    </a:lnTo>
                    <a:lnTo>
                      <a:pt x="214934" y="100063"/>
                    </a:lnTo>
                    <a:lnTo>
                      <a:pt x="214884" y="99936"/>
                    </a:lnTo>
                    <a:lnTo>
                      <a:pt x="215861" y="100164"/>
                    </a:lnTo>
                    <a:lnTo>
                      <a:pt x="215646" y="99936"/>
                    </a:lnTo>
                    <a:lnTo>
                      <a:pt x="215341" y="99682"/>
                    </a:lnTo>
                    <a:lnTo>
                      <a:pt x="214325" y="100063"/>
                    </a:lnTo>
                    <a:lnTo>
                      <a:pt x="214312" y="98996"/>
                    </a:lnTo>
                    <a:lnTo>
                      <a:pt x="211670" y="98666"/>
                    </a:lnTo>
                    <a:lnTo>
                      <a:pt x="211328" y="98158"/>
                    </a:lnTo>
                    <a:lnTo>
                      <a:pt x="210616" y="97142"/>
                    </a:lnTo>
                    <a:lnTo>
                      <a:pt x="210350" y="96761"/>
                    </a:lnTo>
                    <a:lnTo>
                      <a:pt x="209384" y="95364"/>
                    </a:lnTo>
                    <a:lnTo>
                      <a:pt x="206933" y="96761"/>
                    </a:lnTo>
                    <a:lnTo>
                      <a:pt x="206527" y="96278"/>
                    </a:lnTo>
                    <a:lnTo>
                      <a:pt x="205562" y="97142"/>
                    </a:lnTo>
                    <a:lnTo>
                      <a:pt x="205498" y="97015"/>
                    </a:lnTo>
                    <a:lnTo>
                      <a:pt x="204825" y="95618"/>
                    </a:lnTo>
                    <a:lnTo>
                      <a:pt x="204762" y="95491"/>
                    </a:lnTo>
                    <a:lnTo>
                      <a:pt x="204203" y="94348"/>
                    </a:lnTo>
                    <a:lnTo>
                      <a:pt x="202590" y="94856"/>
                    </a:lnTo>
                    <a:lnTo>
                      <a:pt x="202704" y="95491"/>
                    </a:lnTo>
                    <a:lnTo>
                      <a:pt x="200012" y="93840"/>
                    </a:lnTo>
                    <a:lnTo>
                      <a:pt x="197535" y="95618"/>
                    </a:lnTo>
                    <a:lnTo>
                      <a:pt x="194805" y="95364"/>
                    </a:lnTo>
                    <a:lnTo>
                      <a:pt x="195072" y="95618"/>
                    </a:lnTo>
                    <a:lnTo>
                      <a:pt x="195110" y="95999"/>
                    </a:lnTo>
                    <a:lnTo>
                      <a:pt x="194983" y="96380"/>
                    </a:lnTo>
                    <a:lnTo>
                      <a:pt x="194437" y="96634"/>
                    </a:lnTo>
                    <a:lnTo>
                      <a:pt x="194068" y="97015"/>
                    </a:lnTo>
                    <a:lnTo>
                      <a:pt x="193992" y="96761"/>
                    </a:lnTo>
                    <a:lnTo>
                      <a:pt x="193941" y="96634"/>
                    </a:lnTo>
                    <a:lnTo>
                      <a:pt x="191376" y="95364"/>
                    </a:lnTo>
                    <a:lnTo>
                      <a:pt x="186829" y="96761"/>
                    </a:lnTo>
                    <a:lnTo>
                      <a:pt x="183045" y="96634"/>
                    </a:lnTo>
                    <a:lnTo>
                      <a:pt x="178282" y="98158"/>
                    </a:lnTo>
                    <a:lnTo>
                      <a:pt x="172720" y="98031"/>
                    </a:lnTo>
                    <a:lnTo>
                      <a:pt x="168871" y="99174"/>
                    </a:lnTo>
                    <a:lnTo>
                      <a:pt x="168770" y="100952"/>
                    </a:lnTo>
                    <a:lnTo>
                      <a:pt x="168135" y="100571"/>
                    </a:lnTo>
                    <a:lnTo>
                      <a:pt x="166052" y="98158"/>
                    </a:lnTo>
                    <a:lnTo>
                      <a:pt x="165633" y="101587"/>
                    </a:lnTo>
                    <a:lnTo>
                      <a:pt x="163690" y="100063"/>
                    </a:lnTo>
                    <a:lnTo>
                      <a:pt x="161086" y="101587"/>
                    </a:lnTo>
                    <a:lnTo>
                      <a:pt x="158089" y="99555"/>
                    </a:lnTo>
                    <a:lnTo>
                      <a:pt x="155943" y="102349"/>
                    </a:lnTo>
                    <a:lnTo>
                      <a:pt x="155854" y="101968"/>
                    </a:lnTo>
                    <a:lnTo>
                      <a:pt x="155727" y="101460"/>
                    </a:lnTo>
                    <a:lnTo>
                      <a:pt x="155270" y="101206"/>
                    </a:lnTo>
                    <a:lnTo>
                      <a:pt x="155282" y="101841"/>
                    </a:lnTo>
                    <a:lnTo>
                      <a:pt x="154889" y="101968"/>
                    </a:lnTo>
                    <a:lnTo>
                      <a:pt x="154851" y="101714"/>
                    </a:lnTo>
                    <a:lnTo>
                      <a:pt x="153822" y="101714"/>
                    </a:lnTo>
                    <a:lnTo>
                      <a:pt x="152831" y="102730"/>
                    </a:lnTo>
                    <a:lnTo>
                      <a:pt x="152196" y="102476"/>
                    </a:lnTo>
                    <a:lnTo>
                      <a:pt x="152349" y="103365"/>
                    </a:lnTo>
                    <a:lnTo>
                      <a:pt x="151803" y="103492"/>
                    </a:lnTo>
                    <a:lnTo>
                      <a:pt x="151828" y="103365"/>
                    </a:lnTo>
                    <a:lnTo>
                      <a:pt x="151917" y="102730"/>
                    </a:lnTo>
                    <a:lnTo>
                      <a:pt x="151434" y="103365"/>
                    </a:lnTo>
                    <a:lnTo>
                      <a:pt x="151358" y="102857"/>
                    </a:lnTo>
                    <a:lnTo>
                      <a:pt x="150850" y="103873"/>
                    </a:lnTo>
                    <a:lnTo>
                      <a:pt x="150596" y="102349"/>
                    </a:lnTo>
                    <a:lnTo>
                      <a:pt x="149212" y="104127"/>
                    </a:lnTo>
                    <a:lnTo>
                      <a:pt x="148615" y="103492"/>
                    </a:lnTo>
                    <a:lnTo>
                      <a:pt x="147929" y="103873"/>
                    </a:lnTo>
                    <a:lnTo>
                      <a:pt x="146672" y="104889"/>
                    </a:lnTo>
                    <a:lnTo>
                      <a:pt x="145478" y="104762"/>
                    </a:lnTo>
                    <a:lnTo>
                      <a:pt x="145300" y="104381"/>
                    </a:lnTo>
                    <a:lnTo>
                      <a:pt x="145110" y="104000"/>
                    </a:lnTo>
                    <a:lnTo>
                      <a:pt x="143738" y="104381"/>
                    </a:lnTo>
                    <a:lnTo>
                      <a:pt x="142773" y="104127"/>
                    </a:lnTo>
                    <a:lnTo>
                      <a:pt x="138734" y="105397"/>
                    </a:lnTo>
                    <a:lnTo>
                      <a:pt x="136499" y="105651"/>
                    </a:lnTo>
                    <a:lnTo>
                      <a:pt x="136753" y="106667"/>
                    </a:lnTo>
                    <a:lnTo>
                      <a:pt x="136194" y="106794"/>
                    </a:lnTo>
                    <a:lnTo>
                      <a:pt x="136156" y="106540"/>
                    </a:lnTo>
                    <a:lnTo>
                      <a:pt x="136118" y="106413"/>
                    </a:lnTo>
                    <a:lnTo>
                      <a:pt x="135445" y="105270"/>
                    </a:lnTo>
                    <a:lnTo>
                      <a:pt x="135077" y="106438"/>
                    </a:lnTo>
                    <a:lnTo>
                      <a:pt x="135420" y="106667"/>
                    </a:lnTo>
                    <a:lnTo>
                      <a:pt x="135496" y="107302"/>
                    </a:lnTo>
                    <a:lnTo>
                      <a:pt x="135369" y="107810"/>
                    </a:lnTo>
                    <a:lnTo>
                      <a:pt x="134632" y="107429"/>
                    </a:lnTo>
                    <a:lnTo>
                      <a:pt x="134594" y="107302"/>
                    </a:lnTo>
                    <a:lnTo>
                      <a:pt x="134277" y="107810"/>
                    </a:lnTo>
                    <a:lnTo>
                      <a:pt x="134073" y="107048"/>
                    </a:lnTo>
                    <a:lnTo>
                      <a:pt x="133604" y="106794"/>
                    </a:lnTo>
                    <a:lnTo>
                      <a:pt x="133388" y="106032"/>
                    </a:lnTo>
                    <a:lnTo>
                      <a:pt x="131559" y="106540"/>
                    </a:lnTo>
                    <a:lnTo>
                      <a:pt x="130581" y="108191"/>
                    </a:lnTo>
                    <a:lnTo>
                      <a:pt x="128574" y="108318"/>
                    </a:lnTo>
                    <a:lnTo>
                      <a:pt x="128587" y="107302"/>
                    </a:lnTo>
                    <a:lnTo>
                      <a:pt x="127698" y="108305"/>
                    </a:lnTo>
                    <a:lnTo>
                      <a:pt x="127660" y="108699"/>
                    </a:lnTo>
                    <a:lnTo>
                      <a:pt x="127457" y="109588"/>
                    </a:lnTo>
                    <a:lnTo>
                      <a:pt x="127127" y="109588"/>
                    </a:lnTo>
                    <a:lnTo>
                      <a:pt x="126873" y="110096"/>
                    </a:lnTo>
                    <a:lnTo>
                      <a:pt x="126784" y="109842"/>
                    </a:lnTo>
                    <a:lnTo>
                      <a:pt x="126720" y="109461"/>
                    </a:lnTo>
                    <a:lnTo>
                      <a:pt x="126771" y="109080"/>
                    </a:lnTo>
                    <a:lnTo>
                      <a:pt x="126238" y="108699"/>
                    </a:lnTo>
                    <a:lnTo>
                      <a:pt x="126466" y="108445"/>
                    </a:lnTo>
                    <a:lnTo>
                      <a:pt x="125730" y="108699"/>
                    </a:lnTo>
                    <a:lnTo>
                      <a:pt x="125818" y="108318"/>
                    </a:lnTo>
                    <a:lnTo>
                      <a:pt x="124434" y="109461"/>
                    </a:lnTo>
                    <a:lnTo>
                      <a:pt x="124066" y="109080"/>
                    </a:lnTo>
                    <a:lnTo>
                      <a:pt x="122809" y="107810"/>
                    </a:lnTo>
                    <a:lnTo>
                      <a:pt x="121716" y="108953"/>
                    </a:lnTo>
                    <a:lnTo>
                      <a:pt x="121602" y="109588"/>
                    </a:lnTo>
                    <a:lnTo>
                      <a:pt x="122186" y="109080"/>
                    </a:lnTo>
                    <a:lnTo>
                      <a:pt x="122097" y="109842"/>
                    </a:lnTo>
                    <a:lnTo>
                      <a:pt x="121018" y="111112"/>
                    </a:lnTo>
                    <a:lnTo>
                      <a:pt x="120942" y="110477"/>
                    </a:lnTo>
                    <a:lnTo>
                      <a:pt x="120878" y="109969"/>
                    </a:lnTo>
                    <a:lnTo>
                      <a:pt x="120738" y="108953"/>
                    </a:lnTo>
                    <a:lnTo>
                      <a:pt x="119583" y="109969"/>
                    </a:lnTo>
                    <a:lnTo>
                      <a:pt x="119697" y="109207"/>
                    </a:lnTo>
                    <a:lnTo>
                      <a:pt x="119443" y="109715"/>
                    </a:lnTo>
                    <a:lnTo>
                      <a:pt x="119329" y="110477"/>
                    </a:lnTo>
                    <a:lnTo>
                      <a:pt x="119126" y="110350"/>
                    </a:lnTo>
                    <a:lnTo>
                      <a:pt x="118516" y="109982"/>
                    </a:lnTo>
                    <a:lnTo>
                      <a:pt x="118173" y="109080"/>
                    </a:lnTo>
                    <a:lnTo>
                      <a:pt x="118935" y="109207"/>
                    </a:lnTo>
                    <a:lnTo>
                      <a:pt x="118999" y="109080"/>
                    </a:lnTo>
                    <a:lnTo>
                      <a:pt x="119189" y="108699"/>
                    </a:lnTo>
                    <a:lnTo>
                      <a:pt x="118694" y="108699"/>
                    </a:lnTo>
                    <a:lnTo>
                      <a:pt x="117525" y="109207"/>
                    </a:lnTo>
                    <a:lnTo>
                      <a:pt x="117983" y="109842"/>
                    </a:lnTo>
                    <a:lnTo>
                      <a:pt x="118059" y="109982"/>
                    </a:lnTo>
                    <a:lnTo>
                      <a:pt x="117551" y="110350"/>
                    </a:lnTo>
                    <a:lnTo>
                      <a:pt x="117424" y="110083"/>
                    </a:lnTo>
                    <a:lnTo>
                      <a:pt x="117221" y="110477"/>
                    </a:lnTo>
                    <a:lnTo>
                      <a:pt x="116332" y="110096"/>
                    </a:lnTo>
                    <a:lnTo>
                      <a:pt x="115112" y="110350"/>
                    </a:lnTo>
                    <a:lnTo>
                      <a:pt x="114134" y="110477"/>
                    </a:lnTo>
                    <a:lnTo>
                      <a:pt x="114020" y="110083"/>
                    </a:lnTo>
                    <a:lnTo>
                      <a:pt x="113499" y="111112"/>
                    </a:lnTo>
                    <a:lnTo>
                      <a:pt x="113144" y="109080"/>
                    </a:lnTo>
                    <a:lnTo>
                      <a:pt x="112141" y="109588"/>
                    </a:lnTo>
                    <a:lnTo>
                      <a:pt x="109372" y="110477"/>
                    </a:lnTo>
                    <a:lnTo>
                      <a:pt x="105930" y="112509"/>
                    </a:lnTo>
                    <a:lnTo>
                      <a:pt x="103047" y="112763"/>
                    </a:lnTo>
                    <a:lnTo>
                      <a:pt x="102692" y="114033"/>
                    </a:lnTo>
                    <a:lnTo>
                      <a:pt x="101803" y="114287"/>
                    </a:lnTo>
                    <a:lnTo>
                      <a:pt x="100965" y="114668"/>
                    </a:lnTo>
                    <a:lnTo>
                      <a:pt x="100926" y="114541"/>
                    </a:lnTo>
                    <a:lnTo>
                      <a:pt x="100787" y="114033"/>
                    </a:lnTo>
                    <a:lnTo>
                      <a:pt x="100749" y="113906"/>
                    </a:lnTo>
                    <a:lnTo>
                      <a:pt x="100711" y="113779"/>
                    </a:lnTo>
                    <a:lnTo>
                      <a:pt x="100609" y="113398"/>
                    </a:lnTo>
                    <a:lnTo>
                      <a:pt x="100406" y="113398"/>
                    </a:lnTo>
                    <a:lnTo>
                      <a:pt x="100279" y="113398"/>
                    </a:lnTo>
                    <a:lnTo>
                      <a:pt x="99885" y="113779"/>
                    </a:lnTo>
                    <a:lnTo>
                      <a:pt x="99682" y="113588"/>
                    </a:lnTo>
                    <a:lnTo>
                      <a:pt x="99656" y="113906"/>
                    </a:lnTo>
                    <a:lnTo>
                      <a:pt x="99479" y="113398"/>
                    </a:lnTo>
                    <a:lnTo>
                      <a:pt x="97663" y="114033"/>
                    </a:lnTo>
                    <a:lnTo>
                      <a:pt x="98679" y="112636"/>
                    </a:lnTo>
                    <a:lnTo>
                      <a:pt x="95110" y="113271"/>
                    </a:lnTo>
                    <a:lnTo>
                      <a:pt x="95669" y="114541"/>
                    </a:lnTo>
                    <a:lnTo>
                      <a:pt x="94869" y="114414"/>
                    </a:lnTo>
                    <a:lnTo>
                      <a:pt x="94627" y="113906"/>
                    </a:lnTo>
                    <a:lnTo>
                      <a:pt x="95059" y="114033"/>
                    </a:lnTo>
                    <a:lnTo>
                      <a:pt x="95021" y="113906"/>
                    </a:lnTo>
                    <a:lnTo>
                      <a:pt x="94881" y="113398"/>
                    </a:lnTo>
                    <a:lnTo>
                      <a:pt x="92506" y="112636"/>
                    </a:lnTo>
                    <a:lnTo>
                      <a:pt x="93065" y="116954"/>
                    </a:lnTo>
                    <a:lnTo>
                      <a:pt x="90919" y="116700"/>
                    </a:lnTo>
                    <a:lnTo>
                      <a:pt x="90932" y="116954"/>
                    </a:lnTo>
                    <a:lnTo>
                      <a:pt x="91160" y="117208"/>
                    </a:lnTo>
                    <a:lnTo>
                      <a:pt x="91389" y="118478"/>
                    </a:lnTo>
                    <a:lnTo>
                      <a:pt x="90639" y="118021"/>
                    </a:lnTo>
                    <a:lnTo>
                      <a:pt x="90805" y="118986"/>
                    </a:lnTo>
                    <a:lnTo>
                      <a:pt x="90246" y="118605"/>
                    </a:lnTo>
                    <a:lnTo>
                      <a:pt x="90131" y="119494"/>
                    </a:lnTo>
                    <a:lnTo>
                      <a:pt x="89738" y="119621"/>
                    </a:lnTo>
                    <a:lnTo>
                      <a:pt x="88874" y="118986"/>
                    </a:lnTo>
                    <a:lnTo>
                      <a:pt x="87998" y="119748"/>
                    </a:lnTo>
                    <a:lnTo>
                      <a:pt x="87261" y="118859"/>
                    </a:lnTo>
                    <a:lnTo>
                      <a:pt x="87007" y="119367"/>
                    </a:lnTo>
                    <a:lnTo>
                      <a:pt x="86906" y="120764"/>
                    </a:lnTo>
                    <a:lnTo>
                      <a:pt x="86194" y="120891"/>
                    </a:lnTo>
                    <a:lnTo>
                      <a:pt x="85877" y="120510"/>
                    </a:lnTo>
                    <a:lnTo>
                      <a:pt x="85445" y="120002"/>
                    </a:lnTo>
                    <a:lnTo>
                      <a:pt x="86106" y="119875"/>
                    </a:lnTo>
                    <a:lnTo>
                      <a:pt x="85305" y="119621"/>
                    </a:lnTo>
                    <a:lnTo>
                      <a:pt x="85356" y="120510"/>
                    </a:lnTo>
                    <a:lnTo>
                      <a:pt x="84747" y="120510"/>
                    </a:lnTo>
                    <a:lnTo>
                      <a:pt x="84734" y="119875"/>
                    </a:lnTo>
                    <a:lnTo>
                      <a:pt x="84112" y="119875"/>
                    </a:lnTo>
                    <a:lnTo>
                      <a:pt x="84442" y="121018"/>
                    </a:lnTo>
                    <a:lnTo>
                      <a:pt x="83553" y="120637"/>
                    </a:lnTo>
                    <a:lnTo>
                      <a:pt x="83604" y="120510"/>
                    </a:lnTo>
                    <a:lnTo>
                      <a:pt x="82105" y="120510"/>
                    </a:lnTo>
                    <a:lnTo>
                      <a:pt x="81978" y="120764"/>
                    </a:lnTo>
                    <a:lnTo>
                      <a:pt x="82575" y="120764"/>
                    </a:lnTo>
                    <a:lnTo>
                      <a:pt x="82461" y="121653"/>
                    </a:lnTo>
                    <a:lnTo>
                      <a:pt x="82029" y="121526"/>
                    </a:lnTo>
                    <a:lnTo>
                      <a:pt x="81838" y="122923"/>
                    </a:lnTo>
                    <a:lnTo>
                      <a:pt x="81775" y="122796"/>
                    </a:lnTo>
                    <a:lnTo>
                      <a:pt x="81495" y="122288"/>
                    </a:lnTo>
                    <a:lnTo>
                      <a:pt x="81432" y="122161"/>
                    </a:lnTo>
                    <a:lnTo>
                      <a:pt x="81521" y="121526"/>
                    </a:lnTo>
                    <a:lnTo>
                      <a:pt x="81635" y="121145"/>
                    </a:lnTo>
                    <a:lnTo>
                      <a:pt x="80924" y="121907"/>
                    </a:lnTo>
                    <a:lnTo>
                      <a:pt x="81368" y="122275"/>
                    </a:lnTo>
                    <a:lnTo>
                      <a:pt x="80365" y="122161"/>
                    </a:lnTo>
                    <a:lnTo>
                      <a:pt x="80327" y="121653"/>
                    </a:lnTo>
                    <a:lnTo>
                      <a:pt x="79933" y="122796"/>
                    </a:lnTo>
                    <a:lnTo>
                      <a:pt x="78955" y="122034"/>
                    </a:lnTo>
                    <a:lnTo>
                      <a:pt x="78041" y="122161"/>
                    </a:lnTo>
                    <a:lnTo>
                      <a:pt x="78168" y="121907"/>
                    </a:lnTo>
                    <a:lnTo>
                      <a:pt x="77965" y="122161"/>
                    </a:lnTo>
                    <a:lnTo>
                      <a:pt x="77812" y="123050"/>
                    </a:lnTo>
                    <a:lnTo>
                      <a:pt x="77609" y="123050"/>
                    </a:lnTo>
                    <a:lnTo>
                      <a:pt x="78206" y="123304"/>
                    </a:lnTo>
                    <a:lnTo>
                      <a:pt x="78206" y="123939"/>
                    </a:lnTo>
                    <a:lnTo>
                      <a:pt x="78320" y="124320"/>
                    </a:lnTo>
                    <a:lnTo>
                      <a:pt x="77381" y="123177"/>
                    </a:lnTo>
                    <a:lnTo>
                      <a:pt x="77609" y="126098"/>
                    </a:lnTo>
                    <a:lnTo>
                      <a:pt x="76657" y="125717"/>
                    </a:lnTo>
                    <a:lnTo>
                      <a:pt x="76339" y="125590"/>
                    </a:lnTo>
                    <a:lnTo>
                      <a:pt x="76327" y="125463"/>
                    </a:lnTo>
                    <a:lnTo>
                      <a:pt x="76377" y="124637"/>
                    </a:lnTo>
                    <a:lnTo>
                      <a:pt x="75653" y="125463"/>
                    </a:lnTo>
                    <a:lnTo>
                      <a:pt x="75628" y="124193"/>
                    </a:lnTo>
                    <a:lnTo>
                      <a:pt x="74955" y="124828"/>
                    </a:lnTo>
                    <a:lnTo>
                      <a:pt x="74942" y="125082"/>
                    </a:lnTo>
                    <a:lnTo>
                      <a:pt x="75526" y="125717"/>
                    </a:lnTo>
                    <a:lnTo>
                      <a:pt x="74561" y="125463"/>
                    </a:lnTo>
                    <a:lnTo>
                      <a:pt x="74637" y="125336"/>
                    </a:lnTo>
                    <a:lnTo>
                      <a:pt x="74612" y="125082"/>
                    </a:lnTo>
                    <a:lnTo>
                      <a:pt x="74129" y="124828"/>
                    </a:lnTo>
                    <a:lnTo>
                      <a:pt x="73367" y="125717"/>
                    </a:lnTo>
                    <a:lnTo>
                      <a:pt x="72948" y="124510"/>
                    </a:lnTo>
                    <a:lnTo>
                      <a:pt x="72885" y="124193"/>
                    </a:lnTo>
                    <a:lnTo>
                      <a:pt x="72859" y="123761"/>
                    </a:lnTo>
                    <a:lnTo>
                      <a:pt x="72605" y="124193"/>
                    </a:lnTo>
                    <a:lnTo>
                      <a:pt x="72580" y="123558"/>
                    </a:lnTo>
                    <a:lnTo>
                      <a:pt x="71399" y="123558"/>
                    </a:lnTo>
                    <a:lnTo>
                      <a:pt x="71564" y="123990"/>
                    </a:lnTo>
                    <a:lnTo>
                      <a:pt x="71666" y="124637"/>
                    </a:lnTo>
                    <a:lnTo>
                      <a:pt x="70967" y="127368"/>
                    </a:lnTo>
                    <a:lnTo>
                      <a:pt x="71018" y="126860"/>
                    </a:lnTo>
                    <a:lnTo>
                      <a:pt x="71208" y="124828"/>
                    </a:lnTo>
                    <a:lnTo>
                      <a:pt x="71259" y="124193"/>
                    </a:lnTo>
                    <a:lnTo>
                      <a:pt x="71335" y="123431"/>
                    </a:lnTo>
                    <a:lnTo>
                      <a:pt x="71412" y="122542"/>
                    </a:lnTo>
                    <a:lnTo>
                      <a:pt x="70180" y="123177"/>
                    </a:lnTo>
                    <a:lnTo>
                      <a:pt x="69583" y="123939"/>
                    </a:lnTo>
                    <a:lnTo>
                      <a:pt x="70548" y="123431"/>
                    </a:lnTo>
                    <a:lnTo>
                      <a:pt x="70167" y="124193"/>
                    </a:lnTo>
                    <a:lnTo>
                      <a:pt x="69570" y="124066"/>
                    </a:lnTo>
                    <a:lnTo>
                      <a:pt x="69507" y="123939"/>
                    </a:lnTo>
                    <a:lnTo>
                      <a:pt x="69202" y="123304"/>
                    </a:lnTo>
                    <a:lnTo>
                      <a:pt x="68453" y="123939"/>
                    </a:lnTo>
                    <a:lnTo>
                      <a:pt x="68148" y="123558"/>
                    </a:lnTo>
                    <a:lnTo>
                      <a:pt x="67589" y="123177"/>
                    </a:lnTo>
                    <a:lnTo>
                      <a:pt x="67335" y="122161"/>
                    </a:lnTo>
                    <a:lnTo>
                      <a:pt x="67233" y="122288"/>
                    </a:lnTo>
                    <a:lnTo>
                      <a:pt x="67132" y="122669"/>
                    </a:lnTo>
                    <a:lnTo>
                      <a:pt x="67411" y="122923"/>
                    </a:lnTo>
                    <a:lnTo>
                      <a:pt x="67475" y="124066"/>
                    </a:lnTo>
                    <a:lnTo>
                      <a:pt x="66776" y="124066"/>
                    </a:lnTo>
                    <a:lnTo>
                      <a:pt x="65989" y="124828"/>
                    </a:lnTo>
                    <a:lnTo>
                      <a:pt x="65443" y="124574"/>
                    </a:lnTo>
                    <a:lnTo>
                      <a:pt x="65582" y="124701"/>
                    </a:lnTo>
                    <a:lnTo>
                      <a:pt x="65659" y="125209"/>
                    </a:lnTo>
                    <a:lnTo>
                      <a:pt x="64757" y="125717"/>
                    </a:lnTo>
                    <a:lnTo>
                      <a:pt x="64681" y="126860"/>
                    </a:lnTo>
                    <a:lnTo>
                      <a:pt x="63665" y="126733"/>
                    </a:lnTo>
                    <a:lnTo>
                      <a:pt x="63576" y="126479"/>
                    </a:lnTo>
                    <a:lnTo>
                      <a:pt x="63347" y="125844"/>
                    </a:lnTo>
                    <a:lnTo>
                      <a:pt x="63665" y="125844"/>
                    </a:lnTo>
                    <a:lnTo>
                      <a:pt x="62649" y="125717"/>
                    </a:lnTo>
                    <a:lnTo>
                      <a:pt x="62509" y="125209"/>
                    </a:lnTo>
                    <a:lnTo>
                      <a:pt x="62242" y="125336"/>
                    </a:lnTo>
                    <a:lnTo>
                      <a:pt x="62331" y="126479"/>
                    </a:lnTo>
                    <a:lnTo>
                      <a:pt x="61379" y="125209"/>
                    </a:lnTo>
                    <a:lnTo>
                      <a:pt x="60807" y="125717"/>
                    </a:lnTo>
                    <a:lnTo>
                      <a:pt x="59270" y="125971"/>
                    </a:lnTo>
                    <a:lnTo>
                      <a:pt x="59296" y="128130"/>
                    </a:lnTo>
                    <a:lnTo>
                      <a:pt x="58851" y="129019"/>
                    </a:lnTo>
                    <a:lnTo>
                      <a:pt x="132397" y="129019"/>
                    </a:lnTo>
                    <a:lnTo>
                      <a:pt x="133083" y="128638"/>
                    </a:lnTo>
                    <a:lnTo>
                      <a:pt x="132880" y="129908"/>
                    </a:lnTo>
                    <a:lnTo>
                      <a:pt x="133146" y="130035"/>
                    </a:lnTo>
                    <a:lnTo>
                      <a:pt x="133362" y="129273"/>
                    </a:lnTo>
                    <a:lnTo>
                      <a:pt x="134480" y="129527"/>
                    </a:lnTo>
                    <a:lnTo>
                      <a:pt x="134759" y="130162"/>
                    </a:lnTo>
                    <a:lnTo>
                      <a:pt x="134759" y="129273"/>
                    </a:lnTo>
                    <a:lnTo>
                      <a:pt x="134747" y="128638"/>
                    </a:lnTo>
                    <a:lnTo>
                      <a:pt x="134747" y="128003"/>
                    </a:lnTo>
                    <a:lnTo>
                      <a:pt x="136906" y="130416"/>
                    </a:lnTo>
                    <a:lnTo>
                      <a:pt x="136702" y="128765"/>
                    </a:lnTo>
                    <a:lnTo>
                      <a:pt x="137502" y="129527"/>
                    </a:lnTo>
                    <a:lnTo>
                      <a:pt x="137401" y="128765"/>
                    </a:lnTo>
                    <a:lnTo>
                      <a:pt x="137337" y="128130"/>
                    </a:lnTo>
                    <a:lnTo>
                      <a:pt x="137490" y="128003"/>
                    </a:lnTo>
                    <a:lnTo>
                      <a:pt x="137795" y="127749"/>
                    </a:lnTo>
                    <a:lnTo>
                      <a:pt x="138353" y="128130"/>
                    </a:lnTo>
                    <a:lnTo>
                      <a:pt x="138379" y="128384"/>
                    </a:lnTo>
                    <a:lnTo>
                      <a:pt x="138493" y="129146"/>
                    </a:lnTo>
                    <a:lnTo>
                      <a:pt x="138645" y="129400"/>
                    </a:lnTo>
                    <a:lnTo>
                      <a:pt x="138607" y="127749"/>
                    </a:lnTo>
                    <a:lnTo>
                      <a:pt x="138607" y="127622"/>
                    </a:lnTo>
                    <a:lnTo>
                      <a:pt x="141655" y="128892"/>
                    </a:lnTo>
                    <a:lnTo>
                      <a:pt x="143840" y="127622"/>
                    </a:lnTo>
                    <a:lnTo>
                      <a:pt x="144284" y="127368"/>
                    </a:lnTo>
                    <a:lnTo>
                      <a:pt x="144932" y="126987"/>
                    </a:lnTo>
                    <a:lnTo>
                      <a:pt x="148170" y="127876"/>
                    </a:lnTo>
                    <a:lnTo>
                      <a:pt x="149402" y="127241"/>
                    </a:lnTo>
                    <a:lnTo>
                      <a:pt x="149733" y="126987"/>
                    </a:lnTo>
                    <a:lnTo>
                      <a:pt x="150888" y="126098"/>
                    </a:lnTo>
                    <a:lnTo>
                      <a:pt x="152463" y="125971"/>
                    </a:lnTo>
                    <a:lnTo>
                      <a:pt x="152336" y="126225"/>
                    </a:lnTo>
                    <a:lnTo>
                      <a:pt x="153949" y="126352"/>
                    </a:lnTo>
                    <a:lnTo>
                      <a:pt x="153009" y="125971"/>
                    </a:lnTo>
                    <a:lnTo>
                      <a:pt x="152692" y="125844"/>
                    </a:lnTo>
                    <a:lnTo>
                      <a:pt x="152984" y="125590"/>
                    </a:lnTo>
                    <a:lnTo>
                      <a:pt x="153174" y="125209"/>
                    </a:lnTo>
                    <a:lnTo>
                      <a:pt x="153492" y="125209"/>
                    </a:lnTo>
                    <a:lnTo>
                      <a:pt x="155308" y="125590"/>
                    </a:lnTo>
                    <a:lnTo>
                      <a:pt x="157708" y="125971"/>
                    </a:lnTo>
                    <a:lnTo>
                      <a:pt x="158826" y="125209"/>
                    </a:lnTo>
                    <a:lnTo>
                      <a:pt x="159575" y="124701"/>
                    </a:lnTo>
                    <a:lnTo>
                      <a:pt x="159727" y="124320"/>
                    </a:lnTo>
                    <a:lnTo>
                      <a:pt x="160299" y="122923"/>
                    </a:lnTo>
                    <a:lnTo>
                      <a:pt x="160502" y="122415"/>
                    </a:lnTo>
                    <a:lnTo>
                      <a:pt x="160820" y="126098"/>
                    </a:lnTo>
                    <a:lnTo>
                      <a:pt x="161798" y="124447"/>
                    </a:lnTo>
                    <a:lnTo>
                      <a:pt x="161683" y="125209"/>
                    </a:lnTo>
                    <a:lnTo>
                      <a:pt x="162725" y="124447"/>
                    </a:lnTo>
                    <a:lnTo>
                      <a:pt x="163588" y="123812"/>
                    </a:lnTo>
                    <a:lnTo>
                      <a:pt x="164731" y="122415"/>
                    </a:lnTo>
                    <a:lnTo>
                      <a:pt x="164973" y="124320"/>
                    </a:lnTo>
                    <a:lnTo>
                      <a:pt x="165531" y="122415"/>
                    </a:lnTo>
                    <a:lnTo>
                      <a:pt x="165608" y="122161"/>
                    </a:lnTo>
                    <a:lnTo>
                      <a:pt x="165696" y="123177"/>
                    </a:lnTo>
                    <a:lnTo>
                      <a:pt x="165646" y="122415"/>
                    </a:lnTo>
                    <a:lnTo>
                      <a:pt x="166052" y="122796"/>
                    </a:lnTo>
                    <a:lnTo>
                      <a:pt x="166801" y="122796"/>
                    </a:lnTo>
                    <a:lnTo>
                      <a:pt x="166814" y="123304"/>
                    </a:lnTo>
                    <a:lnTo>
                      <a:pt x="167170" y="122415"/>
                    </a:lnTo>
                    <a:lnTo>
                      <a:pt x="167220" y="122288"/>
                    </a:lnTo>
                    <a:lnTo>
                      <a:pt x="167436" y="123050"/>
                    </a:lnTo>
                    <a:lnTo>
                      <a:pt x="168249" y="122923"/>
                    </a:lnTo>
                    <a:lnTo>
                      <a:pt x="169240" y="122288"/>
                    </a:lnTo>
                    <a:lnTo>
                      <a:pt x="169443" y="122161"/>
                    </a:lnTo>
                    <a:lnTo>
                      <a:pt x="169837" y="121907"/>
                    </a:lnTo>
                    <a:lnTo>
                      <a:pt x="170599" y="123431"/>
                    </a:lnTo>
                    <a:lnTo>
                      <a:pt x="172339" y="121907"/>
                    </a:lnTo>
                    <a:lnTo>
                      <a:pt x="175221" y="121653"/>
                    </a:lnTo>
                    <a:lnTo>
                      <a:pt x="178104" y="121399"/>
                    </a:lnTo>
                    <a:lnTo>
                      <a:pt x="178219" y="121018"/>
                    </a:lnTo>
                    <a:lnTo>
                      <a:pt x="178257" y="120891"/>
                    </a:lnTo>
                    <a:lnTo>
                      <a:pt x="178320" y="120637"/>
                    </a:lnTo>
                    <a:lnTo>
                      <a:pt x="179590" y="120256"/>
                    </a:lnTo>
                    <a:lnTo>
                      <a:pt x="180390" y="121018"/>
                    </a:lnTo>
                    <a:lnTo>
                      <a:pt x="180911" y="120637"/>
                    </a:lnTo>
                    <a:lnTo>
                      <a:pt x="181025" y="120256"/>
                    </a:lnTo>
                    <a:lnTo>
                      <a:pt x="181178" y="119748"/>
                    </a:lnTo>
                    <a:lnTo>
                      <a:pt x="181203" y="119621"/>
                    </a:lnTo>
                    <a:lnTo>
                      <a:pt x="181279" y="119367"/>
                    </a:lnTo>
                    <a:lnTo>
                      <a:pt x="181940" y="119875"/>
                    </a:lnTo>
                    <a:lnTo>
                      <a:pt x="181927" y="120027"/>
                    </a:lnTo>
                    <a:lnTo>
                      <a:pt x="182473" y="119748"/>
                    </a:lnTo>
                    <a:lnTo>
                      <a:pt x="183134" y="120129"/>
                    </a:lnTo>
                    <a:lnTo>
                      <a:pt x="183273" y="119748"/>
                    </a:lnTo>
                    <a:lnTo>
                      <a:pt x="183413" y="119367"/>
                    </a:lnTo>
                    <a:lnTo>
                      <a:pt x="183502" y="119113"/>
                    </a:lnTo>
                    <a:lnTo>
                      <a:pt x="184162" y="119113"/>
                    </a:lnTo>
                    <a:lnTo>
                      <a:pt x="184721" y="119405"/>
                    </a:lnTo>
                    <a:lnTo>
                      <a:pt x="184670" y="119113"/>
                    </a:lnTo>
                    <a:lnTo>
                      <a:pt x="184645" y="118986"/>
                    </a:lnTo>
                    <a:lnTo>
                      <a:pt x="184607" y="118732"/>
                    </a:lnTo>
                    <a:lnTo>
                      <a:pt x="186283" y="120256"/>
                    </a:lnTo>
                    <a:lnTo>
                      <a:pt x="202082" y="118732"/>
                    </a:lnTo>
                    <a:lnTo>
                      <a:pt x="204711" y="118478"/>
                    </a:lnTo>
                    <a:lnTo>
                      <a:pt x="206032" y="118351"/>
                    </a:lnTo>
                    <a:lnTo>
                      <a:pt x="213906" y="116954"/>
                    </a:lnTo>
                    <a:lnTo>
                      <a:pt x="216763" y="116446"/>
                    </a:lnTo>
                    <a:lnTo>
                      <a:pt x="219710" y="114668"/>
                    </a:lnTo>
                    <a:lnTo>
                      <a:pt x="222237" y="113144"/>
                    </a:lnTo>
                    <a:lnTo>
                      <a:pt x="223647" y="111112"/>
                    </a:lnTo>
                    <a:lnTo>
                      <a:pt x="224345" y="110096"/>
                    </a:lnTo>
                    <a:lnTo>
                      <a:pt x="225577" y="108318"/>
                    </a:lnTo>
                    <a:lnTo>
                      <a:pt x="225920" y="107810"/>
                    </a:lnTo>
                    <a:lnTo>
                      <a:pt x="226187" y="107429"/>
                    </a:lnTo>
                    <a:lnTo>
                      <a:pt x="226275" y="106794"/>
                    </a:lnTo>
                    <a:lnTo>
                      <a:pt x="226288" y="106667"/>
                    </a:lnTo>
                    <a:lnTo>
                      <a:pt x="226707" y="106210"/>
                    </a:lnTo>
                    <a:lnTo>
                      <a:pt x="227101" y="106210"/>
                    </a:lnTo>
                    <a:close/>
                  </a:path>
                  <a:path w="240664" h="146685">
                    <a:moveTo>
                      <a:pt x="227317" y="106210"/>
                    </a:moveTo>
                    <a:lnTo>
                      <a:pt x="227101" y="106210"/>
                    </a:lnTo>
                    <a:lnTo>
                      <a:pt x="226707" y="106337"/>
                    </a:lnTo>
                    <a:lnTo>
                      <a:pt x="227317" y="106210"/>
                    </a:lnTo>
                    <a:close/>
                  </a:path>
                  <a:path w="240664" h="146685">
                    <a:moveTo>
                      <a:pt x="234708" y="13462"/>
                    </a:moveTo>
                    <a:lnTo>
                      <a:pt x="234238" y="12992"/>
                    </a:lnTo>
                    <a:lnTo>
                      <a:pt x="234302" y="13157"/>
                    </a:lnTo>
                    <a:lnTo>
                      <a:pt x="234708" y="13462"/>
                    </a:lnTo>
                    <a:close/>
                  </a:path>
                  <a:path w="240664" h="146685">
                    <a:moveTo>
                      <a:pt x="235000" y="13462"/>
                    </a:moveTo>
                    <a:lnTo>
                      <a:pt x="234721" y="13462"/>
                    </a:lnTo>
                    <a:lnTo>
                      <a:pt x="235000" y="13462"/>
                    </a:lnTo>
                    <a:close/>
                  </a:path>
                  <a:path w="240664" h="146685">
                    <a:moveTo>
                      <a:pt x="236080" y="14084"/>
                    </a:moveTo>
                    <a:lnTo>
                      <a:pt x="235242" y="14643"/>
                    </a:lnTo>
                    <a:lnTo>
                      <a:pt x="235864" y="14897"/>
                    </a:lnTo>
                    <a:lnTo>
                      <a:pt x="236080" y="14084"/>
                    </a:lnTo>
                    <a:close/>
                  </a:path>
                  <a:path w="240664" h="146685">
                    <a:moveTo>
                      <a:pt x="236397" y="23787"/>
                    </a:moveTo>
                    <a:lnTo>
                      <a:pt x="163830" y="23787"/>
                    </a:lnTo>
                    <a:lnTo>
                      <a:pt x="163182" y="23787"/>
                    </a:lnTo>
                    <a:lnTo>
                      <a:pt x="163410" y="24549"/>
                    </a:lnTo>
                    <a:lnTo>
                      <a:pt x="162864" y="24803"/>
                    </a:lnTo>
                    <a:lnTo>
                      <a:pt x="162864" y="24676"/>
                    </a:lnTo>
                    <a:lnTo>
                      <a:pt x="162890" y="23914"/>
                    </a:lnTo>
                    <a:lnTo>
                      <a:pt x="162483" y="24676"/>
                    </a:lnTo>
                    <a:lnTo>
                      <a:pt x="162356" y="24168"/>
                    </a:lnTo>
                    <a:lnTo>
                      <a:pt x="161950" y="25311"/>
                    </a:lnTo>
                    <a:lnTo>
                      <a:pt x="161505" y="23660"/>
                    </a:lnTo>
                    <a:lnTo>
                      <a:pt x="160312" y="25692"/>
                    </a:lnTo>
                    <a:lnTo>
                      <a:pt x="159626" y="25184"/>
                    </a:lnTo>
                    <a:lnTo>
                      <a:pt x="158991" y="25692"/>
                    </a:lnTo>
                    <a:lnTo>
                      <a:pt x="157822" y="26708"/>
                    </a:lnTo>
                    <a:lnTo>
                      <a:pt x="156603" y="26835"/>
                    </a:lnTo>
                    <a:lnTo>
                      <a:pt x="156438" y="26581"/>
                    </a:lnTo>
                    <a:lnTo>
                      <a:pt x="156133" y="26073"/>
                    </a:lnTo>
                    <a:lnTo>
                      <a:pt x="154774" y="26581"/>
                    </a:lnTo>
                    <a:lnTo>
                      <a:pt x="153771" y="26454"/>
                    </a:lnTo>
                    <a:lnTo>
                      <a:pt x="149821" y="28232"/>
                    </a:lnTo>
                    <a:lnTo>
                      <a:pt x="147574" y="28740"/>
                    </a:lnTo>
                    <a:lnTo>
                      <a:pt x="147942" y="29756"/>
                    </a:lnTo>
                    <a:lnTo>
                      <a:pt x="147408" y="30010"/>
                    </a:lnTo>
                    <a:lnTo>
                      <a:pt x="147269" y="29502"/>
                    </a:lnTo>
                    <a:lnTo>
                      <a:pt x="146469" y="28486"/>
                    </a:lnTo>
                    <a:lnTo>
                      <a:pt x="146215" y="29654"/>
                    </a:lnTo>
                    <a:lnTo>
                      <a:pt x="146799" y="30010"/>
                    </a:lnTo>
                    <a:lnTo>
                      <a:pt x="146672" y="31026"/>
                    </a:lnTo>
                    <a:lnTo>
                      <a:pt x="145884" y="30772"/>
                    </a:lnTo>
                    <a:lnTo>
                      <a:pt x="145834" y="30518"/>
                    </a:lnTo>
                    <a:lnTo>
                      <a:pt x="145580" y="31280"/>
                    </a:lnTo>
                    <a:lnTo>
                      <a:pt x="145275" y="30518"/>
                    </a:lnTo>
                    <a:lnTo>
                      <a:pt x="144767" y="30264"/>
                    </a:lnTo>
                    <a:lnTo>
                      <a:pt x="144462" y="29502"/>
                    </a:lnTo>
                    <a:lnTo>
                      <a:pt x="142671" y="30264"/>
                    </a:lnTo>
                    <a:lnTo>
                      <a:pt x="141859" y="32042"/>
                    </a:lnTo>
                    <a:lnTo>
                      <a:pt x="139827" y="32296"/>
                    </a:lnTo>
                    <a:lnTo>
                      <a:pt x="139738" y="31407"/>
                    </a:lnTo>
                    <a:lnTo>
                      <a:pt x="138963" y="32461"/>
                    </a:lnTo>
                    <a:lnTo>
                      <a:pt x="138925" y="33058"/>
                    </a:lnTo>
                    <a:lnTo>
                      <a:pt x="138836" y="33693"/>
                    </a:lnTo>
                    <a:lnTo>
                      <a:pt x="138506" y="33820"/>
                    </a:lnTo>
                    <a:lnTo>
                      <a:pt x="138303" y="34328"/>
                    </a:lnTo>
                    <a:lnTo>
                      <a:pt x="138176" y="34074"/>
                    </a:lnTo>
                    <a:lnTo>
                      <a:pt x="138099" y="33439"/>
                    </a:lnTo>
                    <a:lnTo>
                      <a:pt x="137693" y="33185"/>
                    </a:lnTo>
                    <a:lnTo>
                      <a:pt x="137502" y="33058"/>
                    </a:lnTo>
                    <a:lnTo>
                      <a:pt x="137718" y="32804"/>
                    </a:lnTo>
                    <a:lnTo>
                      <a:pt x="136982" y="33185"/>
                    </a:lnTo>
                    <a:lnTo>
                      <a:pt x="137020" y="32677"/>
                    </a:lnTo>
                    <a:lnTo>
                      <a:pt x="135750" y="34074"/>
                    </a:lnTo>
                    <a:lnTo>
                      <a:pt x="135585" y="33947"/>
                    </a:lnTo>
                    <a:lnTo>
                      <a:pt x="133934" y="32677"/>
                    </a:lnTo>
                    <a:lnTo>
                      <a:pt x="132930" y="33820"/>
                    </a:lnTo>
                    <a:lnTo>
                      <a:pt x="132905" y="34582"/>
                    </a:lnTo>
                    <a:lnTo>
                      <a:pt x="133426" y="33947"/>
                    </a:lnTo>
                    <a:lnTo>
                      <a:pt x="133426" y="34582"/>
                    </a:lnTo>
                    <a:lnTo>
                      <a:pt x="132473" y="36106"/>
                    </a:lnTo>
                    <a:lnTo>
                      <a:pt x="132410" y="35852"/>
                    </a:lnTo>
                    <a:lnTo>
                      <a:pt x="132372" y="35725"/>
                    </a:lnTo>
                    <a:lnTo>
                      <a:pt x="132219" y="35090"/>
                    </a:lnTo>
                    <a:lnTo>
                      <a:pt x="131940" y="33947"/>
                    </a:lnTo>
                    <a:lnTo>
                      <a:pt x="130886" y="35090"/>
                    </a:lnTo>
                    <a:lnTo>
                      <a:pt x="130911" y="34328"/>
                    </a:lnTo>
                    <a:lnTo>
                      <a:pt x="130657" y="34963"/>
                    </a:lnTo>
                    <a:lnTo>
                      <a:pt x="130683" y="35725"/>
                    </a:lnTo>
                    <a:lnTo>
                      <a:pt x="129794" y="35344"/>
                    </a:lnTo>
                    <a:lnTo>
                      <a:pt x="129374" y="34455"/>
                    </a:lnTo>
                    <a:lnTo>
                      <a:pt x="130136" y="34328"/>
                    </a:lnTo>
                    <a:lnTo>
                      <a:pt x="130340" y="33820"/>
                    </a:lnTo>
                    <a:lnTo>
                      <a:pt x="129844" y="33947"/>
                    </a:lnTo>
                    <a:lnTo>
                      <a:pt x="128714" y="34582"/>
                    </a:lnTo>
                    <a:lnTo>
                      <a:pt x="129349" y="35344"/>
                    </a:lnTo>
                    <a:lnTo>
                      <a:pt x="128866" y="35725"/>
                    </a:lnTo>
                    <a:lnTo>
                      <a:pt x="128676" y="35471"/>
                    </a:lnTo>
                    <a:lnTo>
                      <a:pt x="128536" y="35852"/>
                    </a:lnTo>
                    <a:lnTo>
                      <a:pt x="127596" y="35598"/>
                    </a:lnTo>
                    <a:lnTo>
                      <a:pt x="126390" y="35979"/>
                    </a:lnTo>
                    <a:lnTo>
                      <a:pt x="125412" y="36233"/>
                    </a:lnTo>
                    <a:lnTo>
                      <a:pt x="125171" y="35737"/>
                    </a:lnTo>
                    <a:lnTo>
                      <a:pt x="124841" y="36995"/>
                    </a:lnTo>
                    <a:lnTo>
                      <a:pt x="124269" y="35090"/>
                    </a:lnTo>
                    <a:lnTo>
                      <a:pt x="122974" y="35737"/>
                    </a:lnTo>
                    <a:lnTo>
                      <a:pt x="120586" y="36868"/>
                    </a:lnTo>
                    <a:lnTo>
                      <a:pt x="117309" y="39281"/>
                    </a:lnTo>
                    <a:lnTo>
                      <a:pt x="114401" y="39916"/>
                    </a:lnTo>
                    <a:lnTo>
                      <a:pt x="114185" y="41186"/>
                    </a:lnTo>
                    <a:lnTo>
                      <a:pt x="113309" y="41567"/>
                    </a:lnTo>
                    <a:lnTo>
                      <a:pt x="112509" y="42075"/>
                    </a:lnTo>
                    <a:lnTo>
                      <a:pt x="112407" y="41821"/>
                    </a:lnTo>
                    <a:lnTo>
                      <a:pt x="112306" y="41567"/>
                    </a:lnTo>
                    <a:lnTo>
                      <a:pt x="112204" y="41313"/>
                    </a:lnTo>
                    <a:lnTo>
                      <a:pt x="112052" y="40932"/>
                    </a:lnTo>
                    <a:lnTo>
                      <a:pt x="111798" y="40932"/>
                    </a:lnTo>
                    <a:lnTo>
                      <a:pt x="111607" y="40932"/>
                    </a:lnTo>
                    <a:lnTo>
                      <a:pt x="111328" y="41313"/>
                    </a:lnTo>
                    <a:lnTo>
                      <a:pt x="111086" y="41122"/>
                    </a:lnTo>
                    <a:lnTo>
                      <a:pt x="111112" y="41567"/>
                    </a:lnTo>
                    <a:lnTo>
                      <a:pt x="110871" y="40932"/>
                    </a:lnTo>
                    <a:lnTo>
                      <a:pt x="109080" y="41821"/>
                    </a:lnTo>
                    <a:lnTo>
                      <a:pt x="109956" y="40297"/>
                    </a:lnTo>
                    <a:lnTo>
                      <a:pt x="107061" y="41186"/>
                    </a:lnTo>
                    <a:lnTo>
                      <a:pt x="106413" y="41440"/>
                    </a:lnTo>
                    <a:lnTo>
                      <a:pt x="107124" y="42583"/>
                    </a:lnTo>
                    <a:lnTo>
                      <a:pt x="106286" y="42456"/>
                    </a:lnTo>
                    <a:lnTo>
                      <a:pt x="105994" y="42075"/>
                    </a:lnTo>
                    <a:lnTo>
                      <a:pt x="106438" y="42075"/>
                    </a:lnTo>
                    <a:lnTo>
                      <a:pt x="106197" y="41567"/>
                    </a:lnTo>
                    <a:lnTo>
                      <a:pt x="103695" y="41186"/>
                    </a:lnTo>
                    <a:lnTo>
                      <a:pt x="104749" y="45377"/>
                    </a:lnTo>
                    <a:lnTo>
                      <a:pt x="102539" y="45377"/>
                    </a:lnTo>
                    <a:lnTo>
                      <a:pt x="102641" y="44996"/>
                    </a:lnTo>
                    <a:lnTo>
                      <a:pt x="102514" y="45377"/>
                    </a:lnTo>
                    <a:lnTo>
                      <a:pt x="102831" y="45758"/>
                    </a:lnTo>
                    <a:lnTo>
                      <a:pt x="103212" y="47028"/>
                    </a:lnTo>
                    <a:lnTo>
                      <a:pt x="102400" y="46685"/>
                    </a:lnTo>
                    <a:lnTo>
                      <a:pt x="102108" y="45694"/>
                    </a:lnTo>
                    <a:lnTo>
                      <a:pt x="101777" y="45758"/>
                    </a:lnTo>
                    <a:lnTo>
                      <a:pt x="101841" y="46012"/>
                    </a:lnTo>
                    <a:lnTo>
                      <a:pt x="102527" y="47256"/>
                    </a:lnTo>
                    <a:lnTo>
                      <a:pt x="102577" y="47409"/>
                    </a:lnTo>
                    <a:lnTo>
                      <a:pt x="102679" y="47663"/>
                    </a:lnTo>
                    <a:lnTo>
                      <a:pt x="102057" y="47282"/>
                    </a:lnTo>
                    <a:lnTo>
                      <a:pt x="102031" y="48171"/>
                    </a:lnTo>
                    <a:lnTo>
                      <a:pt x="101663" y="48425"/>
                    </a:lnTo>
                    <a:lnTo>
                      <a:pt x="100698" y="47790"/>
                    </a:lnTo>
                    <a:lnTo>
                      <a:pt x="99910" y="48679"/>
                    </a:lnTo>
                    <a:lnTo>
                      <a:pt x="99047" y="47790"/>
                    </a:lnTo>
                    <a:lnTo>
                      <a:pt x="98920" y="48171"/>
                    </a:lnTo>
                    <a:lnTo>
                      <a:pt x="98894" y="49822"/>
                    </a:lnTo>
                    <a:lnTo>
                      <a:pt x="98196" y="50076"/>
                    </a:lnTo>
                    <a:lnTo>
                      <a:pt x="97942" y="49822"/>
                    </a:lnTo>
                    <a:lnTo>
                      <a:pt x="97332" y="49187"/>
                    </a:lnTo>
                    <a:lnTo>
                      <a:pt x="97993" y="49060"/>
                    </a:lnTo>
                    <a:lnTo>
                      <a:pt x="97155" y="48933"/>
                    </a:lnTo>
                    <a:lnTo>
                      <a:pt x="97294" y="49695"/>
                    </a:lnTo>
                    <a:lnTo>
                      <a:pt x="96685" y="49822"/>
                    </a:lnTo>
                    <a:lnTo>
                      <a:pt x="96596" y="49187"/>
                    </a:lnTo>
                    <a:lnTo>
                      <a:pt x="95973" y="49314"/>
                    </a:lnTo>
                    <a:lnTo>
                      <a:pt x="96431" y="50330"/>
                    </a:lnTo>
                    <a:lnTo>
                      <a:pt x="95491" y="50203"/>
                    </a:lnTo>
                    <a:lnTo>
                      <a:pt x="94005" y="50203"/>
                    </a:lnTo>
                    <a:lnTo>
                      <a:pt x="93903" y="50457"/>
                    </a:lnTo>
                    <a:lnTo>
                      <a:pt x="94513" y="50457"/>
                    </a:lnTo>
                    <a:lnTo>
                      <a:pt x="94488" y="51219"/>
                    </a:lnTo>
                    <a:lnTo>
                      <a:pt x="94043" y="51219"/>
                    </a:lnTo>
                    <a:lnTo>
                      <a:pt x="93992" y="52616"/>
                    </a:lnTo>
                    <a:lnTo>
                      <a:pt x="93573" y="51981"/>
                    </a:lnTo>
                    <a:lnTo>
                      <a:pt x="93484" y="51854"/>
                    </a:lnTo>
                    <a:lnTo>
                      <a:pt x="93599" y="50838"/>
                    </a:lnTo>
                    <a:lnTo>
                      <a:pt x="92964" y="51727"/>
                    </a:lnTo>
                    <a:lnTo>
                      <a:pt x="93472" y="51981"/>
                    </a:lnTo>
                    <a:lnTo>
                      <a:pt x="92417" y="51981"/>
                    </a:lnTo>
                    <a:lnTo>
                      <a:pt x="92329" y="51600"/>
                    </a:lnTo>
                    <a:lnTo>
                      <a:pt x="92062" y="52743"/>
                    </a:lnTo>
                    <a:lnTo>
                      <a:pt x="90982" y="52108"/>
                    </a:lnTo>
                    <a:lnTo>
                      <a:pt x="90068" y="52362"/>
                    </a:lnTo>
                    <a:lnTo>
                      <a:pt x="90170" y="52108"/>
                    </a:lnTo>
                    <a:lnTo>
                      <a:pt x="89979" y="52362"/>
                    </a:lnTo>
                    <a:lnTo>
                      <a:pt x="89916" y="53251"/>
                    </a:lnTo>
                    <a:lnTo>
                      <a:pt x="89712" y="53251"/>
                    </a:lnTo>
                    <a:lnTo>
                      <a:pt x="90360" y="53505"/>
                    </a:lnTo>
                    <a:lnTo>
                      <a:pt x="90398" y="54038"/>
                    </a:lnTo>
                    <a:lnTo>
                      <a:pt x="90589" y="54521"/>
                    </a:lnTo>
                    <a:lnTo>
                      <a:pt x="89496" y="53378"/>
                    </a:lnTo>
                    <a:lnTo>
                      <a:pt x="90043" y="56299"/>
                    </a:lnTo>
                    <a:lnTo>
                      <a:pt x="89154" y="56045"/>
                    </a:lnTo>
                    <a:lnTo>
                      <a:pt x="88709" y="55918"/>
                    </a:lnTo>
                    <a:lnTo>
                      <a:pt x="88671" y="55791"/>
                    </a:lnTo>
                    <a:lnTo>
                      <a:pt x="88646" y="54965"/>
                    </a:lnTo>
                    <a:lnTo>
                      <a:pt x="87985" y="55791"/>
                    </a:lnTo>
                    <a:lnTo>
                      <a:pt x="87820" y="54648"/>
                    </a:lnTo>
                    <a:lnTo>
                      <a:pt x="87096" y="55410"/>
                    </a:lnTo>
                    <a:lnTo>
                      <a:pt x="87896" y="56045"/>
                    </a:lnTo>
                    <a:lnTo>
                      <a:pt x="86893" y="55918"/>
                    </a:lnTo>
                    <a:lnTo>
                      <a:pt x="87007" y="55613"/>
                    </a:lnTo>
                    <a:lnTo>
                      <a:pt x="86372" y="55410"/>
                    </a:lnTo>
                    <a:lnTo>
                      <a:pt x="85699" y="56426"/>
                    </a:lnTo>
                    <a:lnTo>
                      <a:pt x="85039" y="55029"/>
                    </a:lnTo>
                    <a:lnTo>
                      <a:pt x="84988" y="54521"/>
                    </a:lnTo>
                    <a:lnTo>
                      <a:pt x="84759" y="55029"/>
                    </a:lnTo>
                    <a:lnTo>
                      <a:pt x="84658" y="54419"/>
                    </a:lnTo>
                    <a:lnTo>
                      <a:pt x="83908" y="54521"/>
                    </a:lnTo>
                    <a:lnTo>
                      <a:pt x="83464" y="54521"/>
                    </a:lnTo>
                    <a:lnTo>
                      <a:pt x="83705" y="54965"/>
                    </a:lnTo>
                    <a:lnTo>
                      <a:pt x="83820" y="55664"/>
                    </a:lnTo>
                    <a:lnTo>
                      <a:pt x="83451" y="58331"/>
                    </a:lnTo>
                    <a:lnTo>
                      <a:pt x="83413" y="56426"/>
                    </a:lnTo>
                    <a:lnTo>
                      <a:pt x="83400" y="55283"/>
                    </a:lnTo>
                    <a:lnTo>
                      <a:pt x="83388" y="54394"/>
                    </a:lnTo>
                    <a:lnTo>
                      <a:pt x="83375" y="53505"/>
                    </a:lnTo>
                    <a:lnTo>
                      <a:pt x="82194" y="54267"/>
                    </a:lnTo>
                    <a:lnTo>
                      <a:pt x="81584" y="55143"/>
                    </a:lnTo>
                    <a:lnTo>
                      <a:pt x="82588" y="54394"/>
                    </a:lnTo>
                    <a:lnTo>
                      <a:pt x="82283" y="55283"/>
                    </a:lnTo>
                    <a:lnTo>
                      <a:pt x="81673" y="55283"/>
                    </a:lnTo>
                    <a:lnTo>
                      <a:pt x="81597" y="55156"/>
                    </a:lnTo>
                    <a:lnTo>
                      <a:pt x="81216" y="54521"/>
                    </a:lnTo>
                    <a:lnTo>
                      <a:pt x="80518" y="55156"/>
                    </a:lnTo>
                    <a:lnTo>
                      <a:pt x="80175" y="54902"/>
                    </a:lnTo>
                    <a:lnTo>
                      <a:pt x="79565" y="54648"/>
                    </a:lnTo>
                    <a:lnTo>
                      <a:pt x="79489" y="54470"/>
                    </a:lnTo>
                    <a:lnTo>
                      <a:pt x="79540" y="55410"/>
                    </a:lnTo>
                    <a:lnTo>
                      <a:pt x="78841" y="55664"/>
                    </a:lnTo>
                    <a:lnTo>
                      <a:pt x="78117" y="56426"/>
                    </a:lnTo>
                    <a:lnTo>
                      <a:pt x="77533" y="56172"/>
                    </a:lnTo>
                    <a:lnTo>
                      <a:pt x="77685" y="56426"/>
                    </a:lnTo>
                    <a:lnTo>
                      <a:pt x="77812" y="56553"/>
                    </a:lnTo>
                    <a:lnTo>
                      <a:pt x="77825" y="56807"/>
                    </a:lnTo>
                    <a:lnTo>
                      <a:pt x="77101" y="57442"/>
                    </a:lnTo>
                    <a:lnTo>
                      <a:pt x="77012" y="58585"/>
                    </a:lnTo>
                    <a:lnTo>
                      <a:pt x="75958" y="58585"/>
                    </a:lnTo>
                    <a:lnTo>
                      <a:pt x="75895" y="58458"/>
                    </a:lnTo>
                    <a:lnTo>
                      <a:pt x="75539" y="57696"/>
                    </a:lnTo>
                    <a:lnTo>
                      <a:pt x="74828" y="57696"/>
                    </a:lnTo>
                    <a:lnTo>
                      <a:pt x="74599" y="57162"/>
                    </a:lnTo>
                    <a:lnTo>
                      <a:pt x="74371" y="57315"/>
                    </a:lnTo>
                    <a:lnTo>
                      <a:pt x="74358" y="57442"/>
                    </a:lnTo>
                    <a:lnTo>
                      <a:pt x="74587" y="58458"/>
                    </a:lnTo>
                    <a:lnTo>
                      <a:pt x="73469" y="57315"/>
                    </a:lnTo>
                    <a:lnTo>
                      <a:pt x="72961" y="57950"/>
                    </a:lnTo>
                    <a:lnTo>
                      <a:pt x="71437" y="58458"/>
                    </a:lnTo>
                    <a:lnTo>
                      <a:pt x="71602" y="59347"/>
                    </a:lnTo>
                    <a:lnTo>
                      <a:pt x="71678" y="60490"/>
                    </a:lnTo>
                    <a:lnTo>
                      <a:pt x="71272" y="61506"/>
                    </a:lnTo>
                    <a:lnTo>
                      <a:pt x="70929" y="61252"/>
                    </a:lnTo>
                    <a:lnTo>
                      <a:pt x="70751" y="60998"/>
                    </a:lnTo>
                    <a:lnTo>
                      <a:pt x="70637" y="60617"/>
                    </a:lnTo>
                    <a:lnTo>
                      <a:pt x="69900" y="59753"/>
                    </a:lnTo>
                    <a:lnTo>
                      <a:pt x="68681" y="60236"/>
                    </a:lnTo>
                    <a:lnTo>
                      <a:pt x="69037" y="60744"/>
                    </a:lnTo>
                    <a:lnTo>
                      <a:pt x="69481" y="60871"/>
                    </a:lnTo>
                    <a:lnTo>
                      <a:pt x="69062" y="61506"/>
                    </a:lnTo>
                    <a:lnTo>
                      <a:pt x="68643" y="61887"/>
                    </a:lnTo>
                    <a:lnTo>
                      <a:pt x="68364" y="61760"/>
                    </a:lnTo>
                    <a:lnTo>
                      <a:pt x="67703" y="62014"/>
                    </a:lnTo>
                    <a:lnTo>
                      <a:pt x="66713" y="62293"/>
                    </a:lnTo>
                    <a:lnTo>
                      <a:pt x="66713" y="63411"/>
                    </a:lnTo>
                    <a:lnTo>
                      <a:pt x="66408" y="63284"/>
                    </a:lnTo>
                    <a:lnTo>
                      <a:pt x="65811" y="63030"/>
                    </a:lnTo>
                    <a:lnTo>
                      <a:pt x="65976" y="63030"/>
                    </a:lnTo>
                    <a:lnTo>
                      <a:pt x="65849" y="62522"/>
                    </a:lnTo>
                    <a:lnTo>
                      <a:pt x="66713" y="63411"/>
                    </a:lnTo>
                    <a:lnTo>
                      <a:pt x="66713" y="62293"/>
                    </a:lnTo>
                    <a:lnTo>
                      <a:pt x="66027" y="62471"/>
                    </a:lnTo>
                    <a:lnTo>
                      <a:pt x="65595" y="61633"/>
                    </a:lnTo>
                    <a:lnTo>
                      <a:pt x="65544" y="63157"/>
                    </a:lnTo>
                    <a:lnTo>
                      <a:pt x="65443" y="63284"/>
                    </a:lnTo>
                    <a:lnTo>
                      <a:pt x="65125" y="63157"/>
                    </a:lnTo>
                    <a:lnTo>
                      <a:pt x="64465" y="63284"/>
                    </a:lnTo>
                    <a:lnTo>
                      <a:pt x="64274" y="62903"/>
                    </a:lnTo>
                    <a:lnTo>
                      <a:pt x="64147" y="63284"/>
                    </a:lnTo>
                    <a:lnTo>
                      <a:pt x="63538" y="63157"/>
                    </a:lnTo>
                    <a:lnTo>
                      <a:pt x="63271" y="62776"/>
                    </a:lnTo>
                    <a:lnTo>
                      <a:pt x="63004" y="63030"/>
                    </a:lnTo>
                    <a:lnTo>
                      <a:pt x="63461" y="63411"/>
                    </a:lnTo>
                    <a:lnTo>
                      <a:pt x="63474" y="63792"/>
                    </a:lnTo>
                    <a:lnTo>
                      <a:pt x="62318" y="64046"/>
                    </a:lnTo>
                    <a:lnTo>
                      <a:pt x="62077" y="63538"/>
                    </a:lnTo>
                    <a:lnTo>
                      <a:pt x="61468" y="62014"/>
                    </a:lnTo>
                    <a:lnTo>
                      <a:pt x="61353" y="62471"/>
                    </a:lnTo>
                    <a:lnTo>
                      <a:pt x="61963" y="63411"/>
                    </a:lnTo>
                    <a:lnTo>
                      <a:pt x="61315" y="63538"/>
                    </a:lnTo>
                    <a:lnTo>
                      <a:pt x="61315" y="63030"/>
                    </a:lnTo>
                    <a:lnTo>
                      <a:pt x="61315" y="62395"/>
                    </a:lnTo>
                    <a:lnTo>
                      <a:pt x="60185" y="63030"/>
                    </a:lnTo>
                    <a:lnTo>
                      <a:pt x="60261" y="62014"/>
                    </a:lnTo>
                    <a:lnTo>
                      <a:pt x="60299" y="61506"/>
                    </a:lnTo>
                    <a:lnTo>
                      <a:pt x="59664" y="60871"/>
                    </a:lnTo>
                    <a:lnTo>
                      <a:pt x="58635" y="61252"/>
                    </a:lnTo>
                    <a:lnTo>
                      <a:pt x="58153" y="61760"/>
                    </a:lnTo>
                    <a:lnTo>
                      <a:pt x="58077" y="62776"/>
                    </a:lnTo>
                    <a:lnTo>
                      <a:pt x="58940" y="62014"/>
                    </a:lnTo>
                    <a:lnTo>
                      <a:pt x="59194" y="62903"/>
                    </a:lnTo>
                    <a:lnTo>
                      <a:pt x="57683" y="63792"/>
                    </a:lnTo>
                    <a:lnTo>
                      <a:pt x="58381" y="66205"/>
                    </a:lnTo>
                    <a:lnTo>
                      <a:pt x="57061" y="66205"/>
                    </a:lnTo>
                    <a:lnTo>
                      <a:pt x="57442" y="66332"/>
                    </a:lnTo>
                    <a:lnTo>
                      <a:pt x="56959" y="66967"/>
                    </a:lnTo>
                    <a:lnTo>
                      <a:pt x="56857" y="67221"/>
                    </a:lnTo>
                    <a:lnTo>
                      <a:pt x="56730" y="67729"/>
                    </a:lnTo>
                    <a:lnTo>
                      <a:pt x="56578" y="66586"/>
                    </a:lnTo>
                    <a:lnTo>
                      <a:pt x="54927" y="65189"/>
                    </a:lnTo>
                    <a:lnTo>
                      <a:pt x="53784" y="65824"/>
                    </a:lnTo>
                    <a:lnTo>
                      <a:pt x="53860" y="66332"/>
                    </a:lnTo>
                    <a:lnTo>
                      <a:pt x="54813" y="66586"/>
                    </a:lnTo>
                    <a:lnTo>
                      <a:pt x="54902" y="67475"/>
                    </a:lnTo>
                    <a:lnTo>
                      <a:pt x="54140" y="67983"/>
                    </a:lnTo>
                    <a:lnTo>
                      <a:pt x="54140" y="67475"/>
                    </a:lnTo>
                    <a:lnTo>
                      <a:pt x="53543" y="68110"/>
                    </a:lnTo>
                    <a:lnTo>
                      <a:pt x="53340" y="67856"/>
                    </a:lnTo>
                    <a:lnTo>
                      <a:pt x="52324" y="66586"/>
                    </a:lnTo>
                    <a:lnTo>
                      <a:pt x="52539" y="67856"/>
                    </a:lnTo>
                    <a:lnTo>
                      <a:pt x="51790" y="67094"/>
                    </a:lnTo>
                    <a:lnTo>
                      <a:pt x="51866" y="67729"/>
                    </a:lnTo>
                    <a:lnTo>
                      <a:pt x="51117" y="68110"/>
                    </a:lnTo>
                    <a:lnTo>
                      <a:pt x="51015" y="68364"/>
                    </a:lnTo>
                    <a:lnTo>
                      <a:pt x="50380" y="69253"/>
                    </a:lnTo>
                    <a:lnTo>
                      <a:pt x="49250" y="68364"/>
                    </a:lnTo>
                    <a:lnTo>
                      <a:pt x="50241" y="69634"/>
                    </a:lnTo>
                    <a:lnTo>
                      <a:pt x="49644" y="70015"/>
                    </a:lnTo>
                    <a:lnTo>
                      <a:pt x="49593" y="69888"/>
                    </a:lnTo>
                    <a:lnTo>
                      <a:pt x="49060" y="68237"/>
                    </a:lnTo>
                    <a:lnTo>
                      <a:pt x="48056" y="69888"/>
                    </a:lnTo>
                    <a:lnTo>
                      <a:pt x="47802" y="68999"/>
                    </a:lnTo>
                    <a:lnTo>
                      <a:pt x="47777" y="68872"/>
                    </a:lnTo>
                    <a:lnTo>
                      <a:pt x="47523" y="68999"/>
                    </a:lnTo>
                    <a:lnTo>
                      <a:pt x="46875" y="68618"/>
                    </a:lnTo>
                    <a:lnTo>
                      <a:pt x="47205" y="69761"/>
                    </a:lnTo>
                    <a:lnTo>
                      <a:pt x="46228" y="70015"/>
                    </a:lnTo>
                    <a:lnTo>
                      <a:pt x="45580" y="70523"/>
                    </a:lnTo>
                    <a:lnTo>
                      <a:pt x="45059" y="68491"/>
                    </a:lnTo>
                    <a:lnTo>
                      <a:pt x="44831" y="71031"/>
                    </a:lnTo>
                    <a:lnTo>
                      <a:pt x="44627" y="70650"/>
                    </a:lnTo>
                    <a:lnTo>
                      <a:pt x="43878" y="69253"/>
                    </a:lnTo>
                    <a:lnTo>
                      <a:pt x="44208" y="70650"/>
                    </a:lnTo>
                    <a:lnTo>
                      <a:pt x="42760" y="70269"/>
                    </a:lnTo>
                    <a:lnTo>
                      <a:pt x="43027" y="71412"/>
                    </a:lnTo>
                    <a:lnTo>
                      <a:pt x="42481" y="71666"/>
                    </a:lnTo>
                    <a:lnTo>
                      <a:pt x="42405" y="71412"/>
                    </a:lnTo>
                    <a:lnTo>
                      <a:pt x="42176" y="70650"/>
                    </a:lnTo>
                    <a:lnTo>
                      <a:pt x="42100" y="70396"/>
                    </a:lnTo>
                    <a:lnTo>
                      <a:pt x="41808" y="70015"/>
                    </a:lnTo>
                    <a:lnTo>
                      <a:pt x="41719" y="70650"/>
                    </a:lnTo>
                    <a:lnTo>
                      <a:pt x="41414" y="70269"/>
                    </a:lnTo>
                    <a:lnTo>
                      <a:pt x="41211" y="70015"/>
                    </a:lnTo>
                    <a:lnTo>
                      <a:pt x="40119" y="70269"/>
                    </a:lnTo>
                    <a:lnTo>
                      <a:pt x="39344" y="70015"/>
                    </a:lnTo>
                    <a:lnTo>
                      <a:pt x="39166" y="71412"/>
                    </a:lnTo>
                    <a:lnTo>
                      <a:pt x="38760" y="71031"/>
                    </a:lnTo>
                    <a:lnTo>
                      <a:pt x="38773" y="71285"/>
                    </a:lnTo>
                    <a:lnTo>
                      <a:pt x="38341" y="71666"/>
                    </a:lnTo>
                    <a:lnTo>
                      <a:pt x="38798" y="72047"/>
                    </a:lnTo>
                    <a:lnTo>
                      <a:pt x="38455" y="72047"/>
                    </a:lnTo>
                    <a:lnTo>
                      <a:pt x="38887" y="73444"/>
                    </a:lnTo>
                    <a:lnTo>
                      <a:pt x="38773" y="73317"/>
                    </a:lnTo>
                    <a:lnTo>
                      <a:pt x="38138" y="72555"/>
                    </a:lnTo>
                    <a:lnTo>
                      <a:pt x="37693" y="73317"/>
                    </a:lnTo>
                    <a:lnTo>
                      <a:pt x="37477" y="73190"/>
                    </a:lnTo>
                    <a:lnTo>
                      <a:pt x="37477" y="72682"/>
                    </a:lnTo>
                    <a:lnTo>
                      <a:pt x="37160" y="72682"/>
                    </a:lnTo>
                    <a:lnTo>
                      <a:pt x="37045" y="72021"/>
                    </a:lnTo>
                    <a:lnTo>
                      <a:pt x="36410" y="74460"/>
                    </a:lnTo>
                    <a:lnTo>
                      <a:pt x="37465" y="74714"/>
                    </a:lnTo>
                    <a:lnTo>
                      <a:pt x="37579" y="74968"/>
                    </a:lnTo>
                    <a:lnTo>
                      <a:pt x="37668" y="75272"/>
                    </a:lnTo>
                    <a:lnTo>
                      <a:pt x="37350" y="75857"/>
                    </a:lnTo>
                    <a:lnTo>
                      <a:pt x="36957" y="75730"/>
                    </a:lnTo>
                    <a:lnTo>
                      <a:pt x="36360" y="74587"/>
                    </a:lnTo>
                    <a:lnTo>
                      <a:pt x="36410" y="75984"/>
                    </a:lnTo>
                    <a:lnTo>
                      <a:pt x="35979" y="76238"/>
                    </a:lnTo>
                    <a:lnTo>
                      <a:pt x="35521" y="75603"/>
                    </a:lnTo>
                    <a:lnTo>
                      <a:pt x="35077" y="75603"/>
                    </a:lnTo>
                    <a:lnTo>
                      <a:pt x="35458" y="75349"/>
                    </a:lnTo>
                    <a:lnTo>
                      <a:pt x="35229" y="73317"/>
                    </a:lnTo>
                    <a:lnTo>
                      <a:pt x="35191" y="72936"/>
                    </a:lnTo>
                    <a:lnTo>
                      <a:pt x="34163" y="73317"/>
                    </a:lnTo>
                    <a:lnTo>
                      <a:pt x="34658" y="72936"/>
                    </a:lnTo>
                    <a:lnTo>
                      <a:pt x="34683" y="72428"/>
                    </a:lnTo>
                    <a:lnTo>
                      <a:pt x="34772" y="72021"/>
                    </a:lnTo>
                    <a:lnTo>
                      <a:pt x="34899" y="71793"/>
                    </a:lnTo>
                    <a:lnTo>
                      <a:pt x="34671" y="71920"/>
                    </a:lnTo>
                    <a:lnTo>
                      <a:pt x="34683" y="71158"/>
                    </a:lnTo>
                    <a:lnTo>
                      <a:pt x="33997" y="71793"/>
                    </a:lnTo>
                    <a:lnTo>
                      <a:pt x="34658" y="72047"/>
                    </a:lnTo>
                    <a:lnTo>
                      <a:pt x="33909" y="72428"/>
                    </a:lnTo>
                    <a:lnTo>
                      <a:pt x="33591" y="71285"/>
                    </a:lnTo>
                    <a:lnTo>
                      <a:pt x="33248" y="71031"/>
                    </a:lnTo>
                    <a:lnTo>
                      <a:pt x="32410" y="70904"/>
                    </a:lnTo>
                    <a:lnTo>
                      <a:pt x="33210" y="71539"/>
                    </a:lnTo>
                    <a:lnTo>
                      <a:pt x="33210" y="71805"/>
                    </a:lnTo>
                    <a:lnTo>
                      <a:pt x="33439" y="71920"/>
                    </a:lnTo>
                    <a:lnTo>
                      <a:pt x="33743" y="72428"/>
                    </a:lnTo>
                    <a:lnTo>
                      <a:pt x="33578" y="72555"/>
                    </a:lnTo>
                    <a:lnTo>
                      <a:pt x="33489" y="72936"/>
                    </a:lnTo>
                    <a:lnTo>
                      <a:pt x="33388" y="74079"/>
                    </a:lnTo>
                    <a:lnTo>
                      <a:pt x="34277" y="74968"/>
                    </a:lnTo>
                    <a:lnTo>
                      <a:pt x="32385" y="75272"/>
                    </a:lnTo>
                    <a:lnTo>
                      <a:pt x="32346" y="75730"/>
                    </a:lnTo>
                    <a:lnTo>
                      <a:pt x="32778" y="76111"/>
                    </a:lnTo>
                    <a:lnTo>
                      <a:pt x="32791" y="76492"/>
                    </a:lnTo>
                    <a:lnTo>
                      <a:pt x="32245" y="76746"/>
                    </a:lnTo>
                    <a:lnTo>
                      <a:pt x="32054" y="76365"/>
                    </a:lnTo>
                    <a:lnTo>
                      <a:pt x="32207" y="75730"/>
                    </a:lnTo>
                    <a:lnTo>
                      <a:pt x="32385" y="75272"/>
                    </a:lnTo>
                    <a:lnTo>
                      <a:pt x="31673" y="75145"/>
                    </a:lnTo>
                    <a:lnTo>
                      <a:pt x="31546" y="75476"/>
                    </a:lnTo>
                    <a:lnTo>
                      <a:pt x="31165" y="75730"/>
                    </a:lnTo>
                    <a:lnTo>
                      <a:pt x="30949" y="75476"/>
                    </a:lnTo>
                    <a:lnTo>
                      <a:pt x="30048" y="75476"/>
                    </a:lnTo>
                    <a:lnTo>
                      <a:pt x="29692" y="75476"/>
                    </a:lnTo>
                    <a:lnTo>
                      <a:pt x="29578" y="75603"/>
                    </a:lnTo>
                    <a:lnTo>
                      <a:pt x="29464" y="75857"/>
                    </a:lnTo>
                    <a:lnTo>
                      <a:pt x="28536" y="76365"/>
                    </a:lnTo>
                    <a:lnTo>
                      <a:pt x="28473" y="76111"/>
                    </a:lnTo>
                    <a:lnTo>
                      <a:pt x="28079" y="77254"/>
                    </a:lnTo>
                    <a:lnTo>
                      <a:pt x="27597" y="76746"/>
                    </a:lnTo>
                    <a:lnTo>
                      <a:pt x="27597" y="77292"/>
                    </a:lnTo>
                    <a:lnTo>
                      <a:pt x="27419" y="77381"/>
                    </a:lnTo>
                    <a:lnTo>
                      <a:pt x="27241" y="77000"/>
                    </a:lnTo>
                    <a:lnTo>
                      <a:pt x="26962" y="77000"/>
                    </a:lnTo>
                    <a:lnTo>
                      <a:pt x="26835" y="76619"/>
                    </a:lnTo>
                    <a:lnTo>
                      <a:pt x="26136" y="76873"/>
                    </a:lnTo>
                    <a:lnTo>
                      <a:pt x="26314" y="77254"/>
                    </a:lnTo>
                    <a:lnTo>
                      <a:pt x="26390" y="77762"/>
                    </a:lnTo>
                    <a:lnTo>
                      <a:pt x="26009" y="78016"/>
                    </a:lnTo>
                    <a:lnTo>
                      <a:pt x="25895" y="77889"/>
                    </a:lnTo>
                    <a:lnTo>
                      <a:pt x="25768" y="77635"/>
                    </a:lnTo>
                    <a:lnTo>
                      <a:pt x="25755" y="77127"/>
                    </a:lnTo>
                    <a:lnTo>
                      <a:pt x="25146" y="77127"/>
                    </a:lnTo>
                    <a:lnTo>
                      <a:pt x="24231" y="77635"/>
                    </a:lnTo>
                    <a:lnTo>
                      <a:pt x="23876" y="77317"/>
                    </a:lnTo>
                    <a:lnTo>
                      <a:pt x="23698" y="78143"/>
                    </a:lnTo>
                    <a:lnTo>
                      <a:pt x="23495" y="77889"/>
                    </a:lnTo>
                    <a:lnTo>
                      <a:pt x="23342" y="77673"/>
                    </a:lnTo>
                    <a:lnTo>
                      <a:pt x="23190" y="77736"/>
                    </a:lnTo>
                    <a:lnTo>
                      <a:pt x="23063" y="77317"/>
                    </a:lnTo>
                    <a:lnTo>
                      <a:pt x="22428" y="76492"/>
                    </a:lnTo>
                    <a:lnTo>
                      <a:pt x="21005" y="78270"/>
                    </a:lnTo>
                    <a:lnTo>
                      <a:pt x="20091" y="78778"/>
                    </a:lnTo>
                    <a:lnTo>
                      <a:pt x="19977" y="79095"/>
                    </a:lnTo>
                    <a:lnTo>
                      <a:pt x="20751" y="80429"/>
                    </a:lnTo>
                    <a:lnTo>
                      <a:pt x="19596" y="79159"/>
                    </a:lnTo>
                    <a:lnTo>
                      <a:pt x="19761" y="80137"/>
                    </a:lnTo>
                    <a:lnTo>
                      <a:pt x="18300" y="79921"/>
                    </a:lnTo>
                    <a:lnTo>
                      <a:pt x="18554" y="79667"/>
                    </a:lnTo>
                    <a:lnTo>
                      <a:pt x="18821" y="79413"/>
                    </a:lnTo>
                    <a:lnTo>
                      <a:pt x="19215" y="79032"/>
                    </a:lnTo>
                    <a:lnTo>
                      <a:pt x="18618" y="79413"/>
                    </a:lnTo>
                    <a:lnTo>
                      <a:pt x="17868" y="78651"/>
                    </a:lnTo>
                    <a:lnTo>
                      <a:pt x="19456" y="78397"/>
                    </a:lnTo>
                    <a:lnTo>
                      <a:pt x="18376" y="77381"/>
                    </a:lnTo>
                    <a:lnTo>
                      <a:pt x="17729" y="77609"/>
                    </a:lnTo>
                    <a:lnTo>
                      <a:pt x="17792" y="79667"/>
                    </a:lnTo>
                    <a:lnTo>
                      <a:pt x="16738" y="79286"/>
                    </a:lnTo>
                    <a:lnTo>
                      <a:pt x="16637" y="78016"/>
                    </a:lnTo>
                    <a:lnTo>
                      <a:pt x="16205" y="79921"/>
                    </a:lnTo>
                    <a:lnTo>
                      <a:pt x="16141" y="79578"/>
                    </a:lnTo>
                    <a:lnTo>
                      <a:pt x="15735" y="80429"/>
                    </a:lnTo>
                    <a:lnTo>
                      <a:pt x="15036" y="80810"/>
                    </a:lnTo>
                    <a:lnTo>
                      <a:pt x="14922" y="80937"/>
                    </a:lnTo>
                    <a:lnTo>
                      <a:pt x="14719" y="80683"/>
                    </a:lnTo>
                    <a:lnTo>
                      <a:pt x="14046" y="79794"/>
                    </a:lnTo>
                    <a:lnTo>
                      <a:pt x="13500" y="81191"/>
                    </a:lnTo>
                    <a:lnTo>
                      <a:pt x="13398" y="81965"/>
                    </a:lnTo>
                    <a:lnTo>
                      <a:pt x="15214" y="82969"/>
                    </a:lnTo>
                    <a:lnTo>
                      <a:pt x="14351" y="81699"/>
                    </a:lnTo>
                    <a:lnTo>
                      <a:pt x="16154" y="82842"/>
                    </a:lnTo>
                    <a:lnTo>
                      <a:pt x="16052" y="81953"/>
                    </a:lnTo>
                    <a:lnTo>
                      <a:pt x="15976" y="81699"/>
                    </a:lnTo>
                    <a:lnTo>
                      <a:pt x="15760" y="81064"/>
                    </a:lnTo>
                    <a:lnTo>
                      <a:pt x="16700" y="81318"/>
                    </a:lnTo>
                    <a:lnTo>
                      <a:pt x="16408" y="82080"/>
                    </a:lnTo>
                    <a:lnTo>
                      <a:pt x="16967" y="81953"/>
                    </a:lnTo>
                    <a:lnTo>
                      <a:pt x="17170" y="82207"/>
                    </a:lnTo>
                    <a:lnTo>
                      <a:pt x="17018" y="81953"/>
                    </a:lnTo>
                    <a:lnTo>
                      <a:pt x="16789" y="81572"/>
                    </a:lnTo>
                    <a:lnTo>
                      <a:pt x="17614" y="81699"/>
                    </a:lnTo>
                    <a:lnTo>
                      <a:pt x="17653" y="81572"/>
                    </a:lnTo>
                    <a:lnTo>
                      <a:pt x="17754" y="81318"/>
                    </a:lnTo>
                    <a:lnTo>
                      <a:pt x="18059" y="81699"/>
                    </a:lnTo>
                    <a:lnTo>
                      <a:pt x="18122" y="81953"/>
                    </a:lnTo>
                    <a:lnTo>
                      <a:pt x="17818" y="83096"/>
                    </a:lnTo>
                    <a:lnTo>
                      <a:pt x="18707" y="83096"/>
                    </a:lnTo>
                    <a:lnTo>
                      <a:pt x="18580" y="82715"/>
                    </a:lnTo>
                    <a:lnTo>
                      <a:pt x="18465" y="82080"/>
                    </a:lnTo>
                    <a:lnTo>
                      <a:pt x="18313" y="81445"/>
                    </a:lnTo>
                    <a:lnTo>
                      <a:pt x="18694" y="81572"/>
                    </a:lnTo>
                    <a:lnTo>
                      <a:pt x="18605" y="82677"/>
                    </a:lnTo>
                    <a:lnTo>
                      <a:pt x="19100" y="82080"/>
                    </a:lnTo>
                    <a:lnTo>
                      <a:pt x="19037" y="82969"/>
                    </a:lnTo>
                    <a:lnTo>
                      <a:pt x="19646" y="83350"/>
                    </a:lnTo>
                    <a:lnTo>
                      <a:pt x="18846" y="83858"/>
                    </a:lnTo>
                    <a:lnTo>
                      <a:pt x="20370" y="84874"/>
                    </a:lnTo>
                    <a:lnTo>
                      <a:pt x="20243" y="82842"/>
                    </a:lnTo>
                    <a:lnTo>
                      <a:pt x="20370" y="82384"/>
                    </a:lnTo>
                    <a:lnTo>
                      <a:pt x="20586" y="82080"/>
                    </a:lnTo>
                    <a:lnTo>
                      <a:pt x="20853" y="81699"/>
                    </a:lnTo>
                    <a:lnTo>
                      <a:pt x="21183" y="81699"/>
                    </a:lnTo>
                    <a:lnTo>
                      <a:pt x="21399" y="81445"/>
                    </a:lnTo>
                    <a:lnTo>
                      <a:pt x="22059" y="81699"/>
                    </a:lnTo>
                    <a:lnTo>
                      <a:pt x="21374" y="82207"/>
                    </a:lnTo>
                    <a:lnTo>
                      <a:pt x="21297" y="82461"/>
                    </a:lnTo>
                    <a:lnTo>
                      <a:pt x="21501" y="82715"/>
                    </a:lnTo>
                    <a:lnTo>
                      <a:pt x="22377" y="82461"/>
                    </a:lnTo>
                    <a:lnTo>
                      <a:pt x="22326" y="82651"/>
                    </a:lnTo>
                    <a:lnTo>
                      <a:pt x="22466" y="82562"/>
                    </a:lnTo>
                    <a:lnTo>
                      <a:pt x="22593" y="82207"/>
                    </a:lnTo>
                    <a:lnTo>
                      <a:pt x="22758" y="81953"/>
                    </a:lnTo>
                    <a:lnTo>
                      <a:pt x="22821" y="82080"/>
                    </a:lnTo>
                    <a:lnTo>
                      <a:pt x="22936" y="84112"/>
                    </a:lnTo>
                    <a:lnTo>
                      <a:pt x="23482" y="82588"/>
                    </a:lnTo>
                    <a:lnTo>
                      <a:pt x="23558" y="83223"/>
                    </a:lnTo>
                    <a:lnTo>
                      <a:pt x="24561" y="83350"/>
                    </a:lnTo>
                    <a:lnTo>
                      <a:pt x="24028" y="83858"/>
                    </a:lnTo>
                    <a:lnTo>
                      <a:pt x="25323" y="83223"/>
                    </a:lnTo>
                    <a:lnTo>
                      <a:pt x="25565" y="83731"/>
                    </a:lnTo>
                    <a:lnTo>
                      <a:pt x="25806" y="84239"/>
                    </a:lnTo>
                    <a:lnTo>
                      <a:pt x="26073" y="83985"/>
                    </a:lnTo>
                    <a:lnTo>
                      <a:pt x="26035" y="83832"/>
                    </a:lnTo>
                    <a:lnTo>
                      <a:pt x="26162" y="83731"/>
                    </a:lnTo>
                    <a:lnTo>
                      <a:pt x="26327" y="83223"/>
                    </a:lnTo>
                    <a:lnTo>
                      <a:pt x="26543" y="82588"/>
                    </a:lnTo>
                    <a:lnTo>
                      <a:pt x="26758" y="81953"/>
                    </a:lnTo>
                    <a:lnTo>
                      <a:pt x="26924" y="81445"/>
                    </a:lnTo>
                    <a:lnTo>
                      <a:pt x="26962" y="81318"/>
                    </a:lnTo>
                    <a:lnTo>
                      <a:pt x="27012" y="81191"/>
                    </a:lnTo>
                    <a:lnTo>
                      <a:pt x="27482" y="83350"/>
                    </a:lnTo>
                    <a:lnTo>
                      <a:pt x="28257" y="82080"/>
                    </a:lnTo>
                    <a:lnTo>
                      <a:pt x="28765" y="82334"/>
                    </a:lnTo>
                    <a:lnTo>
                      <a:pt x="29044" y="82080"/>
                    </a:lnTo>
                    <a:lnTo>
                      <a:pt x="29895" y="81318"/>
                    </a:lnTo>
                    <a:lnTo>
                      <a:pt x="29222" y="82715"/>
                    </a:lnTo>
                    <a:lnTo>
                      <a:pt x="31140" y="82384"/>
                    </a:lnTo>
                    <a:lnTo>
                      <a:pt x="31076" y="82080"/>
                    </a:lnTo>
                    <a:lnTo>
                      <a:pt x="31508" y="81826"/>
                    </a:lnTo>
                    <a:lnTo>
                      <a:pt x="32118" y="82080"/>
                    </a:lnTo>
                    <a:lnTo>
                      <a:pt x="32270" y="83210"/>
                    </a:lnTo>
                    <a:lnTo>
                      <a:pt x="32397" y="83350"/>
                    </a:lnTo>
                    <a:lnTo>
                      <a:pt x="32486" y="83096"/>
                    </a:lnTo>
                    <a:lnTo>
                      <a:pt x="32689" y="82588"/>
                    </a:lnTo>
                    <a:lnTo>
                      <a:pt x="33426" y="82969"/>
                    </a:lnTo>
                    <a:lnTo>
                      <a:pt x="33172" y="83604"/>
                    </a:lnTo>
                    <a:lnTo>
                      <a:pt x="33782" y="83604"/>
                    </a:lnTo>
                    <a:lnTo>
                      <a:pt x="33578" y="82588"/>
                    </a:lnTo>
                    <a:lnTo>
                      <a:pt x="34137" y="82969"/>
                    </a:lnTo>
                    <a:lnTo>
                      <a:pt x="33858" y="82588"/>
                    </a:lnTo>
                    <a:lnTo>
                      <a:pt x="34112" y="82334"/>
                    </a:lnTo>
                    <a:lnTo>
                      <a:pt x="34493" y="82080"/>
                    </a:lnTo>
                    <a:lnTo>
                      <a:pt x="34556" y="82334"/>
                    </a:lnTo>
                    <a:lnTo>
                      <a:pt x="34836" y="82080"/>
                    </a:lnTo>
                    <a:lnTo>
                      <a:pt x="34988" y="81953"/>
                    </a:lnTo>
                    <a:lnTo>
                      <a:pt x="34696" y="82715"/>
                    </a:lnTo>
                    <a:lnTo>
                      <a:pt x="35509" y="82080"/>
                    </a:lnTo>
                    <a:lnTo>
                      <a:pt x="35509" y="82765"/>
                    </a:lnTo>
                    <a:lnTo>
                      <a:pt x="35344" y="82791"/>
                    </a:lnTo>
                    <a:lnTo>
                      <a:pt x="35115" y="82842"/>
                    </a:lnTo>
                    <a:lnTo>
                      <a:pt x="34747" y="82931"/>
                    </a:lnTo>
                    <a:lnTo>
                      <a:pt x="35521" y="82854"/>
                    </a:lnTo>
                    <a:lnTo>
                      <a:pt x="35953" y="82715"/>
                    </a:lnTo>
                    <a:lnTo>
                      <a:pt x="36550" y="82384"/>
                    </a:lnTo>
                    <a:lnTo>
                      <a:pt x="36499" y="82080"/>
                    </a:lnTo>
                    <a:lnTo>
                      <a:pt x="36436" y="81953"/>
                    </a:lnTo>
                    <a:lnTo>
                      <a:pt x="36360" y="81826"/>
                    </a:lnTo>
                    <a:lnTo>
                      <a:pt x="36410" y="81572"/>
                    </a:lnTo>
                    <a:lnTo>
                      <a:pt x="37096" y="80810"/>
                    </a:lnTo>
                    <a:lnTo>
                      <a:pt x="36664" y="82588"/>
                    </a:lnTo>
                    <a:lnTo>
                      <a:pt x="37490" y="82461"/>
                    </a:lnTo>
                    <a:lnTo>
                      <a:pt x="37185" y="81699"/>
                    </a:lnTo>
                    <a:lnTo>
                      <a:pt x="38760" y="82588"/>
                    </a:lnTo>
                    <a:lnTo>
                      <a:pt x="38798" y="81699"/>
                    </a:lnTo>
                    <a:lnTo>
                      <a:pt x="38874" y="80429"/>
                    </a:lnTo>
                    <a:lnTo>
                      <a:pt x="38887" y="80302"/>
                    </a:lnTo>
                    <a:lnTo>
                      <a:pt x="39890" y="80746"/>
                    </a:lnTo>
                    <a:lnTo>
                      <a:pt x="39941" y="80873"/>
                    </a:lnTo>
                    <a:lnTo>
                      <a:pt x="39725" y="81064"/>
                    </a:lnTo>
                    <a:lnTo>
                      <a:pt x="39636" y="81318"/>
                    </a:lnTo>
                    <a:lnTo>
                      <a:pt x="40005" y="82080"/>
                    </a:lnTo>
                    <a:lnTo>
                      <a:pt x="39941" y="81826"/>
                    </a:lnTo>
                    <a:lnTo>
                      <a:pt x="40589" y="81318"/>
                    </a:lnTo>
                    <a:lnTo>
                      <a:pt x="41846" y="81064"/>
                    </a:lnTo>
                    <a:lnTo>
                      <a:pt x="42151" y="80302"/>
                    </a:lnTo>
                    <a:lnTo>
                      <a:pt x="42303" y="79921"/>
                    </a:lnTo>
                    <a:lnTo>
                      <a:pt x="43129" y="81191"/>
                    </a:lnTo>
                    <a:lnTo>
                      <a:pt x="44069" y="81445"/>
                    </a:lnTo>
                    <a:lnTo>
                      <a:pt x="44615" y="81191"/>
                    </a:lnTo>
                    <a:lnTo>
                      <a:pt x="44627" y="80429"/>
                    </a:lnTo>
                    <a:lnTo>
                      <a:pt x="45326" y="80683"/>
                    </a:lnTo>
                    <a:lnTo>
                      <a:pt x="45529" y="80429"/>
                    </a:lnTo>
                    <a:lnTo>
                      <a:pt x="45935" y="79921"/>
                    </a:lnTo>
                    <a:lnTo>
                      <a:pt x="46139" y="79667"/>
                    </a:lnTo>
                    <a:lnTo>
                      <a:pt x="46431" y="80403"/>
                    </a:lnTo>
                    <a:lnTo>
                      <a:pt x="46355" y="79794"/>
                    </a:lnTo>
                    <a:lnTo>
                      <a:pt x="46977" y="80429"/>
                    </a:lnTo>
                    <a:lnTo>
                      <a:pt x="47091" y="79794"/>
                    </a:lnTo>
                    <a:lnTo>
                      <a:pt x="47269" y="80048"/>
                    </a:lnTo>
                    <a:lnTo>
                      <a:pt x="47142" y="79794"/>
                    </a:lnTo>
                    <a:lnTo>
                      <a:pt x="47078" y="79667"/>
                    </a:lnTo>
                    <a:lnTo>
                      <a:pt x="46964" y="79413"/>
                    </a:lnTo>
                    <a:lnTo>
                      <a:pt x="48514" y="80683"/>
                    </a:lnTo>
                    <a:lnTo>
                      <a:pt x="48399" y="79413"/>
                    </a:lnTo>
                    <a:lnTo>
                      <a:pt x="48298" y="78143"/>
                    </a:lnTo>
                    <a:lnTo>
                      <a:pt x="48285" y="78016"/>
                    </a:lnTo>
                    <a:lnTo>
                      <a:pt x="48285" y="77889"/>
                    </a:lnTo>
                    <a:lnTo>
                      <a:pt x="49606" y="78905"/>
                    </a:lnTo>
                    <a:lnTo>
                      <a:pt x="49669" y="79286"/>
                    </a:lnTo>
                    <a:lnTo>
                      <a:pt x="49987" y="78778"/>
                    </a:lnTo>
                    <a:lnTo>
                      <a:pt x="50088" y="79032"/>
                    </a:lnTo>
                    <a:lnTo>
                      <a:pt x="50190" y="79794"/>
                    </a:lnTo>
                    <a:lnTo>
                      <a:pt x="52158" y="79413"/>
                    </a:lnTo>
                    <a:lnTo>
                      <a:pt x="51587" y="78905"/>
                    </a:lnTo>
                    <a:lnTo>
                      <a:pt x="51765" y="78778"/>
                    </a:lnTo>
                    <a:lnTo>
                      <a:pt x="51955" y="78651"/>
                    </a:lnTo>
                    <a:lnTo>
                      <a:pt x="51981" y="77889"/>
                    </a:lnTo>
                    <a:lnTo>
                      <a:pt x="52603" y="78143"/>
                    </a:lnTo>
                    <a:lnTo>
                      <a:pt x="52222" y="79540"/>
                    </a:lnTo>
                    <a:lnTo>
                      <a:pt x="53263" y="78016"/>
                    </a:lnTo>
                    <a:lnTo>
                      <a:pt x="53492" y="78498"/>
                    </a:lnTo>
                    <a:lnTo>
                      <a:pt x="53568" y="79032"/>
                    </a:lnTo>
                    <a:lnTo>
                      <a:pt x="53365" y="79286"/>
                    </a:lnTo>
                    <a:lnTo>
                      <a:pt x="53746" y="79095"/>
                    </a:lnTo>
                    <a:lnTo>
                      <a:pt x="53644" y="78397"/>
                    </a:lnTo>
                    <a:lnTo>
                      <a:pt x="53606" y="78270"/>
                    </a:lnTo>
                    <a:lnTo>
                      <a:pt x="53924" y="78016"/>
                    </a:lnTo>
                    <a:lnTo>
                      <a:pt x="54076" y="77889"/>
                    </a:lnTo>
                    <a:lnTo>
                      <a:pt x="54241" y="77762"/>
                    </a:lnTo>
                    <a:lnTo>
                      <a:pt x="54267" y="77901"/>
                    </a:lnTo>
                    <a:lnTo>
                      <a:pt x="54292" y="77762"/>
                    </a:lnTo>
                    <a:lnTo>
                      <a:pt x="54343" y="77508"/>
                    </a:lnTo>
                    <a:lnTo>
                      <a:pt x="54673" y="77381"/>
                    </a:lnTo>
                    <a:lnTo>
                      <a:pt x="55092" y="77736"/>
                    </a:lnTo>
                    <a:lnTo>
                      <a:pt x="55397" y="77508"/>
                    </a:lnTo>
                    <a:lnTo>
                      <a:pt x="56388" y="77635"/>
                    </a:lnTo>
                    <a:lnTo>
                      <a:pt x="56438" y="77508"/>
                    </a:lnTo>
                    <a:lnTo>
                      <a:pt x="56540" y="77254"/>
                    </a:lnTo>
                    <a:lnTo>
                      <a:pt x="56934" y="77381"/>
                    </a:lnTo>
                    <a:lnTo>
                      <a:pt x="56908" y="78143"/>
                    </a:lnTo>
                    <a:lnTo>
                      <a:pt x="57912" y="77127"/>
                    </a:lnTo>
                    <a:lnTo>
                      <a:pt x="57505" y="78143"/>
                    </a:lnTo>
                    <a:lnTo>
                      <a:pt x="58407" y="77127"/>
                    </a:lnTo>
                    <a:lnTo>
                      <a:pt x="58521" y="77000"/>
                    </a:lnTo>
                    <a:lnTo>
                      <a:pt x="58648" y="77508"/>
                    </a:lnTo>
                    <a:lnTo>
                      <a:pt x="58851" y="77000"/>
                    </a:lnTo>
                    <a:lnTo>
                      <a:pt x="58902" y="76873"/>
                    </a:lnTo>
                    <a:lnTo>
                      <a:pt x="59804" y="77508"/>
                    </a:lnTo>
                    <a:lnTo>
                      <a:pt x="59397" y="77000"/>
                    </a:lnTo>
                    <a:lnTo>
                      <a:pt x="59778" y="76873"/>
                    </a:lnTo>
                    <a:lnTo>
                      <a:pt x="59829" y="76746"/>
                    </a:lnTo>
                    <a:lnTo>
                      <a:pt x="59931" y="76492"/>
                    </a:lnTo>
                    <a:lnTo>
                      <a:pt x="60490" y="76492"/>
                    </a:lnTo>
                    <a:lnTo>
                      <a:pt x="60515" y="77254"/>
                    </a:lnTo>
                    <a:lnTo>
                      <a:pt x="61531" y="76492"/>
                    </a:lnTo>
                    <a:lnTo>
                      <a:pt x="62191" y="77889"/>
                    </a:lnTo>
                    <a:lnTo>
                      <a:pt x="62966" y="76619"/>
                    </a:lnTo>
                    <a:lnTo>
                      <a:pt x="63030" y="76873"/>
                    </a:lnTo>
                    <a:lnTo>
                      <a:pt x="62928" y="77127"/>
                    </a:lnTo>
                    <a:lnTo>
                      <a:pt x="63169" y="76619"/>
                    </a:lnTo>
                    <a:lnTo>
                      <a:pt x="63233" y="76492"/>
                    </a:lnTo>
                    <a:lnTo>
                      <a:pt x="63347" y="76238"/>
                    </a:lnTo>
                    <a:lnTo>
                      <a:pt x="63538" y="75857"/>
                    </a:lnTo>
                    <a:lnTo>
                      <a:pt x="63601" y="75730"/>
                    </a:lnTo>
                    <a:lnTo>
                      <a:pt x="64071" y="78016"/>
                    </a:lnTo>
                    <a:lnTo>
                      <a:pt x="64681" y="76492"/>
                    </a:lnTo>
                    <a:lnTo>
                      <a:pt x="64681" y="76746"/>
                    </a:lnTo>
                    <a:lnTo>
                      <a:pt x="64884" y="76873"/>
                    </a:lnTo>
                    <a:lnTo>
                      <a:pt x="64897" y="77050"/>
                    </a:lnTo>
                    <a:lnTo>
                      <a:pt x="65227" y="76492"/>
                    </a:lnTo>
                    <a:lnTo>
                      <a:pt x="65481" y="77381"/>
                    </a:lnTo>
                    <a:lnTo>
                      <a:pt x="65443" y="76492"/>
                    </a:lnTo>
                    <a:lnTo>
                      <a:pt x="65430" y="75984"/>
                    </a:lnTo>
                    <a:lnTo>
                      <a:pt x="66014" y="76873"/>
                    </a:lnTo>
                    <a:lnTo>
                      <a:pt x="66052" y="76365"/>
                    </a:lnTo>
                    <a:lnTo>
                      <a:pt x="67094" y="77889"/>
                    </a:lnTo>
                    <a:lnTo>
                      <a:pt x="67373" y="76365"/>
                    </a:lnTo>
                    <a:lnTo>
                      <a:pt x="68465" y="77381"/>
                    </a:lnTo>
                    <a:lnTo>
                      <a:pt x="67983" y="76365"/>
                    </a:lnTo>
                    <a:lnTo>
                      <a:pt x="68097" y="75984"/>
                    </a:lnTo>
                    <a:lnTo>
                      <a:pt x="68186" y="75730"/>
                    </a:lnTo>
                    <a:lnTo>
                      <a:pt x="68922" y="73444"/>
                    </a:lnTo>
                    <a:lnTo>
                      <a:pt x="72288" y="76365"/>
                    </a:lnTo>
                    <a:lnTo>
                      <a:pt x="73977" y="74587"/>
                    </a:lnTo>
                    <a:lnTo>
                      <a:pt x="74231" y="75476"/>
                    </a:lnTo>
                    <a:lnTo>
                      <a:pt x="74587" y="74587"/>
                    </a:lnTo>
                    <a:lnTo>
                      <a:pt x="74739" y="74206"/>
                    </a:lnTo>
                    <a:lnTo>
                      <a:pt x="75425" y="74714"/>
                    </a:lnTo>
                    <a:lnTo>
                      <a:pt x="74714" y="74968"/>
                    </a:lnTo>
                    <a:lnTo>
                      <a:pt x="75006" y="75349"/>
                    </a:lnTo>
                    <a:lnTo>
                      <a:pt x="75742" y="74587"/>
                    </a:lnTo>
                    <a:lnTo>
                      <a:pt x="75260" y="74206"/>
                    </a:lnTo>
                    <a:lnTo>
                      <a:pt x="74955" y="73952"/>
                    </a:lnTo>
                    <a:lnTo>
                      <a:pt x="75920" y="73444"/>
                    </a:lnTo>
                    <a:lnTo>
                      <a:pt x="76542" y="73761"/>
                    </a:lnTo>
                    <a:lnTo>
                      <a:pt x="77927" y="72809"/>
                    </a:lnTo>
                    <a:lnTo>
                      <a:pt x="78790" y="73063"/>
                    </a:lnTo>
                    <a:lnTo>
                      <a:pt x="78765" y="72809"/>
                    </a:lnTo>
                    <a:lnTo>
                      <a:pt x="78714" y="72682"/>
                    </a:lnTo>
                    <a:lnTo>
                      <a:pt x="79235" y="72047"/>
                    </a:lnTo>
                    <a:lnTo>
                      <a:pt x="80238" y="72174"/>
                    </a:lnTo>
                    <a:lnTo>
                      <a:pt x="80937" y="71920"/>
                    </a:lnTo>
                    <a:lnTo>
                      <a:pt x="81051" y="72301"/>
                    </a:lnTo>
                    <a:lnTo>
                      <a:pt x="80746" y="72555"/>
                    </a:lnTo>
                    <a:lnTo>
                      <a:pt x="81026" y="72555"/>
                    </a:lnTo>
                    <a:lnTo>
                      <a:pt x="81470" y="72682"/>
                    </a:lnTo>
                    <a:lnTo>
                      <a:pt x="81559" y="72174"/>
                    </a:lnTo>
                    <a:lnTo>
                      <a:pt x="81534" y="73063"/>
                    </a:lnTo>
                    <a:lnTo>
                      <a:pt x="82143" y="73063"/>
                    </a:lnTo>
                    <a:lnTo>
                      <a:pt x="82867" y="72174"/>
                    </a:lnTo>
                    <a:lnTo>
                      <a:pt x="82981" y="72047"/>
                    </a:lnTo>
                    <a:lnTo>
                      <a:pt x="83185" y="72428"/>
                    </a:lnTo>
                    <a:lnTo>
                      <a:pt x="83096" y="72047"/>
                    </a:lnTo>
                    <a:lnTo>
                      <a:pt x="83058" y="71920"/>
                    </a:lnTo>
                    <a:lnTo>
                      <a:pt x="83032" y="71793"/>
                    </a:lnTo>
                    <a:lnTo>
                      <a:pt x="83527" y="71793"/>
                    </a:lnTo>
                    <a:lnTo>
                      <a:pt x="84239" y="72936"/>
                    </a:lnTo>
                    <a:lnTo>
                      <a:pt x="84455" y="71793"/>
                    </a:lnTo>
                    <a:lnTo>
                      <a:pt x="84467" y="71666"/>
                    </a:lnTo>
                    <a:lnTo>
                      <a:pt x="84594" y="71031"/>
                    </a:lnTo>
                    <a:lnTo>
                      <a:pt x="84645" y="70777"/>
                    </a:lnTo>
                    <a:lnTo>
                      <a:pt x="85648" y="71158"/>
                    </a:lnTo>
                    <a:lnTo>
                      <a:pt x="85674" y="71539"/>
                    </a:lnTo>
                    <a:lnTo>
                      <a:pt x="85128" y="71793"/>
                    </a:lnTo>
                    <a:lnTo>
                      <a:pt x="85293" y="71793"/>
                    </a:lnTo>
                    <a:lnTo>
                      <a:pt x="85788" y="72047"/>
                    </a:lnTo>
                    <a:lnTo>
                      <a:pt x="85902" y="71412"/>
                    </a:lnTo>
                    <a:lnTo>
                      <a:pt x="86131" y="70777"/>
                    </a:lnTo>
                    <a:lnTo>
                      <a:pt x="86207" y="71285"/>
                    </a:lnTo>
                    <a:lnTo>
                      <a:pt x="86817" y="70777"/>
                    </a:lnTo>
                    <a:lnTo>
                      <a:pt x="87134" y="70523"/>
                    </a:lnTo>
                    <a:lnTo>
                      <a:pt x="87757" y="70015"/>
                    </a:lnTo>
                    <a:lnTo>
                      <a:pt x="88468" y="71158"/>
                    </a:lnTo>
                    <a:lnTo>
                      <a:pt x="89115" y="69811"/>
                    </a:lnTo>
                    <a:lnTo>
                      <a:pt x="88849" y="69761"/>
                    </a:lnTo>
                    <a:lnTo>
                      <a:pt x="89230" y="69570"/>
                    </a:lnTo>
                    <a:lnTo>
                      <a:pt x="89382" y="69253"/>
                    </a:lnTo>
                    <a:lnTo>
                      <a:pt x="89420" y="69469"/>
                    </a:lnTo>
                    <a:lnTo>
                      <a:pt x="89611" y="69380"/>
                    </a:lnTo>
                    <a:lnTo>
                      <a:pt x="90017" y="69888"/>
                    </a:lnTo>
                    <a:lnTo>
                      <a:pt x="90131" y="69380"/>
                    </a:lnTo>
                    <a:lnTo>
                      <a:pt x="90258" y="68872"/>
                    </a:lnTo>
                    <a:lnTo>
                      <a:pt x="90360" y="69253"/>
                    </a:lnTo>
                    <a:lnTo>
                      <a:pt x="90462" y="69888"/>
                    </a:lnTo>
                    <a:lnTo>
                      <a:pt x="91008" y="69634"/>
                    </a:lnTo>
                    <a:lnTo>
                      <a:pt x="90932" y="70650"/>
                    </a:lnTo>
                    <a:lnTo>
                      <a:pt x="91351" y="70269"/>
                    </a:lnTo>
                    <a:lnTo>
                      <a:pt x="91389" y="69634"/>
                    </a:lnTo>
                    <a:lnTo>
                      <a:pt x="91313" y="68872"/>
                    </a:lnTo>
                    <a:lnTo>
                      <a:pt x="91236" y="68618"/>
                    </a:lnTo>
                    <a:lnTo>
                      <a:pt x="91859" y="68999"/>
                    </a:lnTo>
                    <a:lnTo>
                      <a:pt x="92163" y="68618"/>
                    </a:lnTo>
                    <a:lnTo>
                      <a:pt x="92379" y="68364"/>
                    </a:lnTo>
                    <a:lnTo>
                      <a:pt x="92659" y="68745"/>
                    </a:lnTo>
                    <a:lnTo>
                      <a:pt x="92748" y="69253"/>
                    </a:lnTo>
                    <a:lnTo>
                      <a:pt x="93941" y="68491"/>
                    </a:lnTo>
                    <a:lnTo>
                      <a:pt x="95681" y="70904"/>
                    </a:lnTo>
                    <a:lnTo>
                      <a:pt x="96215" y="69126"/>
                    </a:lnTo>
                    <a:lnTo>
                      <a:pt x="96342" y="69253"/>
                    </a:lnTo>
                    <a:lnTo>
                      <a:pt x="96380" y="69456"/>
                    </a:lnTo>
                    <a:lnTo>
                      <a:pt x="97053" y="69253"/>
                    </a:lnTo>
                    <a:lnTo>
                      <a:pt x="97078" y="70015"/>
                    </a:lnTo>
                    <a:lnTo>
                      <a:pt x="97624" y="69253"/>
                    </a:lnTo>
                    <a:lnTo>
                      <a:pt x="97713" y="69126"/>
                    </a:lnTo>
                    <a:lnTo>
                      <a:pt x="98082" y="68618"/>
                    </a:lnTo>
                    <a:lnTo>
                      <a:pt x="98209" y="68999"/>
                    </a:lnTo>
                    <a:lnTo>
                      <a:pt x="99136" y="68872"/>
                    </a:lnTo>
                    <a:lnTo>
                      <a:pt x="99644" y="68618"/>
                    </a:lnTo>
                    <a:lnTo>
                      <a:pt x="99910" y="68491"/>
                    </a:lnTo>
                    <a:lnTo>
                      <a:pt x="100164" y="68364"/>
                    </a:lnTo>
                    <a:lnTo>
                      <a:pt x="100698" y="68110"/>
                    </a:lnTo>
                    <a:lnTo>
                      <a:pt x="100977" y="67983"/>
                    </a:lnTo>
                    <a:lnTo>
                      <a:pt x="101523" y="67729"/>
                    </a:lnTo>
                    <a:lnTo>
                      <a:pt x="101422" y="67983"/>
                    </a:lnTo>
                    <a:lnTo>
                      <a:pt x="102425" y="66840"/>
                    </a:lnTo>
                    <a:lnTo>
                      <a:pt x="102743" y="67983"/>
                    </a:lnTo>
                    <a:lnTo>
                      <a:pt x="103263" y="67437"/>
                    </a:lnTo>
                    <a:lnTo>
                      <a:pt x="103403" y="67437"/>
                    </a:lnTo>
                    <a:lnTo>
                      <a:pt x="103276" y="67424"/>
                    </a:lnTo>
                    <a:lnTo>
                      <a:pt x="103479" y="67221"/>
                    </a:lnTo>
                    <a:lnTo>
                      <a:pt x="103454" y="67475"/>
                    </a:lnTo>
                    <a:lnTo>
                      <a:pt x="103987" y="67221"/>
                    </a:lnTo>
                    <a:lnTo>
                      <a:pt x="104241" y="67094"/>
                    </a:lnTo>
                    <a:lnTo>
                      <a:pt x="104216" y="67602"/>
                    </a:lnTo>
                    <a:lnTo>
                      <a:pt x="104343" y="67094"/>
                    </a:lnTo>
                    <a:lnTo>
                      <a:pt x="104406" y="66840"/>
                    </a:lnTo>
                    <a:lnTo>
                      <a:pt x="104508" y="66459"/>
                    </a:lnTo>
                    <a:lnTo>
                      <a:pt x="106337" y="68237"/>
                    </a:lnTo>
                    <a:lnTo>
                      <a:pt x="105829" y="67729"/>
                    </a:lnTo>
                    <a:lnTo>
                      <a:pt x="105918" y="67056"/>
                    </a:lnTo>
                    <a:lnTo>
                      <a:pt x="106248" y="66459"/>
                    </a:lnTo>
                    <a:lnTo>
                      <a:pt x="106248" y="65824"/>
                    </a:lnTo>
                    <a:lnTo>
                      <a:pt x="107111" y="65443"/>
                    </a:lnTo>
                    <a:lnTo>
                      <a:pt x="106654" y="66332"/>
                    </a:lnTo>
                    <a:lnTo>
                      <a:pt x="107315" y="66459"/>
                    </a:lnTo>
                    <a:lnTo>
                      <a:pt x="107975" y="66332"/>
                    </a:lnTo>
                    <a:lnTo>
                      <a:pt x="107835" y="65570"/>
                    </a:lnTo>
                    <a:lnTo>
                      <a:pt x="108826" y="65697"/>
                    </a:lnTo>
                    <a:lnTo>
                      <a:pt x="108953" y="66078"/>
                    </a:lnTo>
                    <a:lnTo>
                      <a:pt x="109334" y="65824"/>
                    </a:lnTo>
                    <a:lnTo>
                      <a:pt x="109435" y="65570"/>
                    </a:lnTo>
                    <a:lnTo>
                      <a:pt x="109486" y="65443"/>
                    </a:lnTo>
                    <a:lnTo>
                      <a:pt x="110032" y="65189"/>
                    </a:lnTo>
                    <a:lnTo>
                      <a:pt x="109931" y="65443"/>
                    </a:lnTo>
                    <a:lnTo>
                      <a:pt x="110058" y="65189"/>
                    </a:lnTo>
                    <a:lnTo>
                      <a:pt x="110540" y="64300"/>
                    </a:lnTo>
                    <a:lnTo>
                      <a:pt x="111506" y="66332"/>
                    </a:lnTo>
                    <a:lnTo>
                      <a:pt x="111594" y="64300"/>
                    </a:lnTo>
                    <a:lnTo>
                      <a:pt x="112090" y="64427"/>
                    </a:lnTo>
                    <a:lnTo>
                      <a:pt x="112242" y="64300"/>
                    </a:lnTo>
                    <a:lnTo>
                      <a:pt x="112572" y="64046"/>
                    </a:lnTo>
                    <a:lnTo>
                      <a:pt x="112737" y="63919"/>
                    </a:lnTo>
                    <a:lnTo>
                      <a:pt x="112991" y="64808"/>
                    </a:lnTo>
                    <a:lnTo>
                      <a:pt x="113944" y="63919"/>
                    </a:lnTo>
                    <a:lnTo>
                      <a:pt x="114592" y="63411"/>
                    </a:lnTo>
                    <a:lnTo>
                      <a:pt x="114757" y="63284"/>
                    </a:lnTo>
                    <a:lnTo>
                      <a:pt x="115773" y="62649"/>
                    </a:lnTo>
                    <a:lnTo>
                      <a:pt x="116433" y="63919"/>
                    </a:lnTo>
                    <a:lnTo>
                      <a:pt x="115989" y="62395"/>
                    </a:lnTo>
                    <a:lnTo>
                      <a:pt x="116954" y="63030"/>
                    </a:lnTo>
                    <a:lnTo>
                      <a:pt x="116700" y="62395"/>
                    </a:lnTo>
                    <a:lnTo>
                      <a:pt x="116649" y="62268"/>
                    </a:lnTo>
                    <a:lnTo>
                      <a:pt x="117589" y="61887"/>
                    </a:lnTo>
                    <a:lnTo>
                      <a:pt x="118224" y="61633"/>
                    </a:lnTo>
                    <a:lnTo>
                      <a:pt x="120700" y="62903"/>
                    </a:lnTo>
                    <a:lnTo>
                      <a:pt x="122364" y="62014"/>
                    </a:lnTo>
                    <a:lnTo>
                      <a:pt x="122682" y="62776"/>
                    </a:lnTo>
                    <a:lnTo>
                      <a:pt x="122720" y="62014"/>
                    </a:lnTo>
                    <a:lnTo>
                      <a:pt x="122745" y="61760"/>
                    </a:lnTo>
                    <a:lnTo>
                      <a:pt x="123761" y="61633"/>
                    </a:lnTo>
                    <a:lnTo>
                      <a:pt x="124777" y="61506"/>
                    </a:lnTo>
                    <a:lnTo>
                      <a:pt x="127355" y="60998"/>
                    </a:lnTo>
                    <a:lnTo>
                      <a:pt x="128879" y="60490"/>
                    </a:lnTo>
                    <a:lnTo>
                      <a:pt x="129247" y="59982"/>
                    </a:lnTo>
                    <a:lnTo>
                      <a:pt x="129692" y="58712"/>
                    </a:lnTo>
                    <a:lnTo>
                      <a:pt x="130581" y="58712"/>
                    </a:lnTo>
                    <a:lnTo>
                      <a:pt x="130530" y="58966"/>
                    </a:lnTo>
                    <a:lnTo>
                      <a:pt x="130835" y="58712"/>
                    </a:lnTo>
                    <a:lnTo>
                      <a:pt x="130987" y="58585"/>
                    </a:lnTo>
                    <a:lnTo>
                      <a:pt x="131292" y="58331"/>
                    </a:lnTo>
                    <a:lnTo>
                      <a:pt x="131762" y="57950"/>
                    </a:lnTo>
                    <a:lnTo>
                      <a:pt x="133108" y="57188"/>
                    </a:lnTo>
                    <a:lnTo>
                      <a:pt x="134759" y="57188"/>
                    </a:lnTo>
                    <a:lnTo>
                      <a:pt x="134759" y="57315"/>
                    </a:lnTo>
                    <a:lnTo>
                      <a:pt x="134886" y="57569"/>
                    </a:lnTo>
                    <a:lnTo>
                      <a:pt x="134950" y="57188"/>
                    </a:lnTo>
                    <a:lnTo>
                      <a:pt x="134975" y="56934"/>
                    </a:lnTo>
                    <a:lnTo>
                      <a:pt x="135775" y="57569"/>
                    </a:lnTo>
                    <a:lnTo>
                      <a:pt x="136105" y="57569"/>
                    </a:lnTo>
                    <a:lnTo>
                      <a:pt x="135547" y="57073"/>
                    </a:lnTo>
                    <a:lnTo>
                      <a:pt x="135559" y="56934"/>
                    </a:lnTo>
                    <a:lnTo>
                      <a:pt x="135661" y="56426"/>
                    </a:lnTo>
                    <a:lnTo>
                      <a:pt x="135686" y="56299"/>
                    </a:lnTo>
                    <a:lnTo>
                      <a:pt x="135712" y="56172"/>
                    </a:lnTo>
                    <a:lnTo>
                      <a:pt x="136563" y="56680"/>
                    </a:lnTo>
                    <a:lnTo>
                      <a:pt x="136969" y="57188"/>
                    </a:lnTo>
                    <a:lnTo>
                      <a:pt x="137375" y="56172"/>
                    </a:lnTo>
                    <a:lnTo>
                      <a:pt x="137553" y="56299"/>
                    </a:lnTo>
                    <a:lnTo>
                      <a:pt x="137604" y="56591"/>
                    </a:lnTo>
                    <a:lnTo>
                      <a:pt x="137629" y="56413"/>
                    </a:lnTo>
                    <a:lnTo>
                      <a:pt x="137591" y="56172"/>
                    </a:lnTo>
                    <a:lnTo>
                      <a:pt x="137579" y="55918"/>
                    </a:lnTo>
                    <a:lnTo>
                      <a:pt x="138277" y="56807"/>
                    </a:lnTo>
                    <a:lnTo>
                      <a:pt x="138379" y="56553"/>
                    </a:lnTo>
                    <a:lnTo>
                      <a:pt x="139192" y="56045"/>
                    </a:lnTo>
                    <a:lnTo>
                      <a:pt x="139179" y="55918"/>
                    </a:lnTo>
                    <a:lnTo>
                      <a:pt x="139141" y="55029"/>
                    </a:lnTo>
                    <a:lnTo>
                      <a:pt x="139319" y="55283"/>
                    </a:lnTo>
                    <a:lnTo>
                      <a:pt x="140042" y="55283"/>
                    </a:lnTo>
                    <a:lnTo>
                      <a:pt x="139611" y="55664"/>
                    </a:lnTo>
                    <a:lnTo>
                      <a:pt x="142189" y="55156"/>
                    </a:lnTo>
                    <a:lnTo>
                      <a:pt x="141935" y="55029"/>
                    </a:lnTo>
                    <a:lnTo>
                      <a:pt x="141681" y="54902"/>
                    </a:lnTo>
                    <a:lnTo>
                      <a:pt x="141528" y="54521"/>
                    </a:lnTo>
                    <a:lnTo>
                      <a:pt x="141427" y="54267"/>
                    </a:lnTo>
                    <a:lnTo>
                      <a:pt x="141452" y="54038"/>
                    </a:lnTo>
                    <a:lnTo>
                      <a:pt x="141960" y="53505"/>
                    </a:lnTo>
                    <a:lnTo>
                      <a:pt x="142455" y="53632"/>
                    </a:lnTo>
                    <a:lnTo>
                      <a:pt x="142290" y="54038"/>
                    </a:lnTo>
                    <a:lnTo>
                      <a:pt x="142201" y="54419"/>
                    </a:lnTo>
                    <a:lnTo>
                      <a:pt x="142786" y="54775"/>
                    </a:lnTo>
                    <a:lnTo>
                      <a:pt x="143192" y="55283"/>
                    </a:lnTo>
                    <a:lnTo>
                      <a:pt x="143383" y="54775"/>
                    </a:lnTo>
                    <a:lnTo>
                      <a:pt x="142697" y="54648"/>
                    </a:lnTo>
                    <a:lnTo>
                      <a:pt x="142773" y="54038"/>
                    </a:lnTo>
                    <a:lnTo>
                      <a:pt x="142951" y="53505"/>
                    </a:lnTo>
                    <a:lnTo>
                      <a:pt x="143764" y="52997"/>
                    </a:lnTo>
                    <a:lnTo>
                      <a:pt x="143929" y="53124"/>
                    </a:lnTo>
                    <a:lnTo>
                      <a:pt x="144043" y="53378"/>
                    </a:lnTo>
                    <a:lnTo>
                      <a:pt x="143954" y="53632"/>
                    </a:lnTo>
                    <a:lnTo>
                      <a:pt x="144424" y="53124"/>
                    </a:lnTo>
                    <a:lnTo>
                      <a:pt x="145135" y="54394"/>
                    </a:lnTo>
                    <a:lnTo>
                      <a:pt x="145681" y="54140"/>
                    </a:lnTo>
                    <a:lnTo>
                      <a:pt x="145986" y="53378"/>
                    </a:lnTo>
                    <a:lnTo>
                      <a:pt x="146545" y="53886"/>
                    </a:lnTo>
                    <a:lnTo>
                      <a:pt x="146316" y="53378"/>
                    </a:lnTo>
                    <a:lnTo>
                      <a:pt x="146215" y="53124"/>
                    </a:lnTo>
                    <a:lnTo>
                      <a:pt x="146164" y="52997"/>
                    </a:lnTo>
                    <a:lnTo>
                      <a:pt x="146050" y="52743"/>
                    </a:lnTo>
                    <a:lnTo>
                      <a:pt x="145999" y="52616"/>
                    </a:lnTo>
                    <a:lnTo>
                      <a:pt x="146646" y="51981"/>
                    </a:lnTo>
                    <a:lnTo>
                      <a:pt x="146583" y="53378"/>
                    </a:lnTo>
                    <a:lnTo>
                      <a:pt x="146862" y="53378"/>
                    </a:lnTo>
                    <a:lnTo>
                      <a:pt x="147002" y="52616"/>
                    </a:lnTo>
                    <a:lnTo>
                      <a:pt x="148158" y="52743"/>
                    </a:lnTo>
                    <a:lnTo>
                      <a:pt x="148513" y="53378"/>
                    </a:lnTo>
                    <a:lnTo>
                      <a:pt x="148424" y="52616"/>
                    </a:lnTo>
                    <a:lnTo>
                      <a:pt x="148348" y="51981"/>
                    </a:lnTo>
                    <a:lnTo>
                      <a:pt x="148272" y="51219"/>
                    </a:lnTo>
                    <a:lnTo>
                      <a:pt x="150723" y="53378"/>
                    </a:lnTo>
                    <a:lnTo>
                      <a:pt x="150329" y="51727"/>
                    </a:lnTo>
                    <a:lnTo>
                      <a:pt x="151244" y="52362"/>
                    </a:lnTo>
                    <a:lnTo>
                      <a:pt x="151053" y="51727"/>
                    </a:lnTo>
                    <a:lnTo>
                      <a:pt x="150901" y="50965"/>
                    </a:lnTo>
                    <a:lnTo>
                      <a:pt x="151333" y="50584"/>
                    </a:lnTo>
                    <a:lnTo>
                      <a:pt x="151955" y="50965"/>
                    </a:lnTo>
                    <a:lnTo>
                      <a:pt x="152069" y="51600"/>
                    </a:lnTo>
                    <a:lnTo>
                      <a:pt x="152184" y="51854"/>
                    </a:lnTo>
                    <a:lnTo>
                      <a:pt x="152387" y="52108"/>
                    </a:lnTo>
                    <a:lnTo>
                      <a:pt x="152171" y="50584"/>
                    </a:lnTo>
                    <a:lnTo>
                      <a:pt x="152158" y="50457"/>
                    </a:lnTo>
                    <a:lnTo>
                      <a:pt x="155384" y="51219"/>
                    </a:lnTo>
                    <a:lnTo>
                      <a:pt x="156591" y="50330"/>
                    </a:lnTo>
                    <a:lnTo>
                      <a:pt x="156933" y="50076"/>
                    </a:lnTo>
                    <a:lnTo>
                      <a:pt x="158496" y="48933"/>
                    </a:lnTo>
                    <a:lnTo>
                      <a:pt x="161886" y="49441"/>
                    </a:lnTo>
                    <a:lnTo>
                      <a:pt x="162674" y="48933"/>
                    </a:lnTo>
                    <a:lnTo>
                      <a:pt x="163068" y="48679"/>
                    </a:lnTo>
                    <a:lnTo>
                      <a:pt x="163309" y="48425"/>
                    </a:lnTo>
                    <a:lnTo>
                      <a:pt x="164071" y="47663"/>
                    </a:lnTo>
                    <a:lnTo>
                      <a:pt x="164452" y="47282"/>
                    </a:lnTo>
                    <a:lnTo>
                      <a:pt x="166039" y="47028"/>
                    </a:lnTo>
                    <a:lnTo>
                      <a:pt x="165938" y="47282"/>
                    </a:lnTo>
                    <a:lnTo>
                      <a:pt x="167589" y="47282"/>
                    </a:lnTo>
                    <a:lnTo>
                      <a:pt x="166255" y="46901"/>
                    </a:lnTo>
                    <a:lnTo>
                      <a:pt x="166522" y="46647"/>
                    </a:lnTo>
                    <a:lnTo>
                      <a:pt x="166674" y="46139"/>
                    </a:lnTo>
                    <a:lnTo>
                      <a:pt x="166992" y="46139"/>
                    </a:lnTo>
                    <a:lnTo>
                      <a:pt x="168871" y="46266"/>
                    </a:lnTo>
                    <a:lnTo>
                      <a:pt x="171348" y="46266"/>
                    </a:lnTo>
                    <a:lnTo>
                      <a:pt x="171500" y="46139"/>
                    </a:lnTo>
                    <a:lnTo>
                      <a:pt x="173113" y="44869"/>
                    </a:lnTo>
                    <a:lnTo>
                      <a:pt x="173774" y="42583"/>
                    </a:lnTo>
                    <a:lnTo>
                      <a:pt x="173812" y="42456"/>
                    </a:lnTo>
                    <a:lnTo>
                      <a:pt x="174536" y="46139"/>
                    </a:lnTo>
                    <a:lnTo>
                      <a:pt x="175348" y="44361"/>
                    </a:lnTo>
                    <a:lnTo>
                      <a:pt x="175310" y="45123"/>
                    </a:lnTo>
                    <a:lnTo>
                      <a:pt x="176123" y="44361"/>
                    </a:lnTo>
                    <a:lnTo>
                      <a:pt x="177088" y="43472"/>
                    </a:lnTo>
                    <a:lnTo>
                      <a:pt x="177749" y="42456"/>
                    </a:lnTo>
                    <a:lnTo>
                      <a:pt x="178003" y="42075"/>
                    </a:lnTo>
                    <a:lnTo>
                      <a:pt x="178092" y="41948"/>
                    </a:lnTo>
                    <a:lnTo>
                      <a:pt x="178549" y="43853"/>
                    </a:lnTo>
                    <a:lnTo>
                      <a:pt x="178879" y="41948"/>
                    </a:lnTo>
                    <a:lnTo>
                      <a:pt x="178955" y="41567"/>
                    </a:lnTo>
                    <a:lnTo>
                      <a:pt x="179158" y="42583"/>
                    </a:lnTo>
                    <a:lnTo>
                      <a:pt x="179019" y="41821"/>
                    </a:lnTo>
                    <a:lnTo>
                      <a:pt x="179476" y="42202"/>
                    </a:lnTo>
                    <a:lnTo>
                      <a:pt x="180251" y="42075"/>
                    </a:lnTo>
                    <a:lnTo>
                      <a:pt x="180327" y="42710"/>
                    </a:lnTo>
                    <a:lnTo>
                      <a:pt x="180479" y="42075"/>
                    </a:lnTo>
                    <a:lnTo>
                      <a:pt x="180543" y="41821"/>
                    </a:lnTo>
                    <a:lnTo>
                      <a:pt x="180606" y="41567"/>
                    </a:lnTo>
                    <a:lnTo>
                      <a:pt x="180924" y="42329"/>
                    </a:lnTo>
                    <a:lnTo>
                      <a:pt x="181737" y="42075"/>
                    </a:lnTo>
                    <a:lnTo>
                      <a:pt x="182397" y="41567"/>
                    </a:lnTo>
                    <a:lnTo>
                      <a:pt x="183235" y="40932"/>
                    </a:lnTo>
                    <a:lnTo>
                      <a:pt x="184175" y="42329"/>
                    </a:lnTo>
                    <a:lnTo>
                      <a:pt x="185331" y="40932"/>
                    </a:lnTo>
                    <a:lnTo>
                      <a:pt x="185750" y="40424"/>
                    </a:lnTo>
                    <a:lnTo>
                      <a:pt x="191554" y="39281"/>
                    </a:lnTo>
                    <a:lnTo>
                      <a:pt x="191693" y="38519"/>
                    </a:lnTo>
                    <a:lnTo>
                      <a:pt x="192392" y="38265"/>
                    </a:lnTo>
                    <a:lnTo>
                      <a:pt x="192938" y="38011"/>
                    </a:lnTo>
                    <a:lnTo>
                      <a:pt x="193852" y="38646"/>
                    </a:lnTo>
                    <a:lnTo>
                      <a:pt x="194335" y="38265"/>
                    </a:lnTo>
                    <a:lnTo>
                      <a:pt x="194373" y="38011"/>
                    </a:lnTo>
                    <a:lnTo>
                      <a:pt x="194525" y="36995"/>
                    </a:lnTo>
                    <a:lnTo>
                      <a:pt x="194551" y="36868"/>
                    </a:lnTo>
                    <a:lnTo>
                      <a:pt x="195287" y="37249"/>
                    </a:lnTo>
                    <a:lnTo>
                      <a:pt x="195300" y="37452"/>
                    </a:lnTo>
                    <a:lnTo>
                      <a:pt x="195821" y="37122"/>
                    </a:lnTo>
                    <a:lnTo>
                      <a:pt x="196532" y="37376"/>
                    </a:lnTo>
                    <a:lnTo>
                      <a:pt x="196596" y="37122"/>
                    </a:lnTo>
                    <a:lnTo>
                      <a:pt x="196659" y="36868"/>
                    </a:lnTo>
                    <a:lnTo>
                      <a:pt x="196799" y="36360"/>
                    </a:lnTo>
                    <a:lnTo>
                      <a:pt x="197459" y="36233"/>
                    </a:lnTo>
                    <a:lnTo>
                      <a:pt x="198031" y="36410"/>
                    </a:lnTo>
                    <a:lnTo>
                      <a:pt x="197942" y="36106"/>
                    </a:lnTo>
                    <a:lnTo>
                      <a:pt x="197878" y="35852"/>
                    </a:lnTo>
                    <a:lnTo>
                      <a:pt x="199758" y="37249"/>
                    </a:lnTo>
                    <a:lnTo>
                      <a:pt x="205968" y="35852"/>
                    </a:lnTo>
                    <a:lnTo>
                      <a:pt x="212737" y="34328"/>
                    </a:lnTo>
                    <a:lnTo>
                      <a:pt x="219506" y="32804"/>
                    </a:lnTo>
                    <a:lnTo>
                      <a:pt x="221157" y="32296"/>
                    </a:lnTo>
                    <a:lnTo>
                      <a:pt x="224447" y="31280"/>
                    </a:lnTo>
                    <a:lnTo>
                      <a:pt x="225259" y="31026"/>
                    </a:lnTo>
                    <a:lnTo>
                      <a:pt x="228549" y="30010"/>
                    </a:lnTo>
                    <a:lnTo>
                      <a:pt x="230187" y="29502"/>
                    </a:lnTo>
                    <a:lnTo>
                      <a:pt x="233654" y="26835"/>
                    </a:lnTo>
                    <a:lnTo>
                      <a:pt x="235140" y="25692"/>
                    </a:lnTo>
                    <a:lnTo>
                      <a:pt x="235470" y="25438"/>
                    </a:lnTo>
                    <a:lnTo>
                      <a:pt x="235546" y="25311"/>
                    </a:lnTo>
                    <a:lnTo>
                      <a:pt x="235839" y="24803"/>
                    </a:lnTo>
                    <a:lnTo>
                      <a:pt x="236397" y="23787"/>
                    </a:lnTo>
                    <a:close/>
                  </a:path>
                  <a:path w="240664" h="146685">
                    <a:moveTo>
                      <a:pt x="237756" y="13855"/>
                    </a:moveTo>
                    <a:lnTo>
                      <a:pt x="237464" y="13804"/>
                    </a:lnTo>
                    <a:lnTo>
                      <a:pt x="237566" y="13982"/>
                    </a:lnTo>
                    <a:lnTo>
                      <a:pt x="237693" y="13893"/>
                    </a:lnTo>
                    <a:close/>
                  </a:path>
                  <a:path w="240664" h="146685">
                    <a:moveTo>
                      <a:pt x="238010" y="13906"/>
                    </a:moveTo>
                    <a:lnTo>
                      <a:pt x="237820" y="13830"/>
                    </a:lnTo>
                    <a:lnTo>
                      <a:pt x="238010" y="13906"/>
                    </a:lnTo>
                    <a:close/>
                  </a:path>
                  <a:path w="240664" h="146685">
                    <a:moveTo>
                      <a:pt x="238988" y="12992"/>
                    </a:moveTo>
                    <a:lnTo>
                      <a:pt x="238760" y="13804"/>
                    </a:lnTo>
                    <a:lnTo>
                      <a:pt x="238963" y="13677"/>
                    </a:lnTo>
                    <a:lnTo>
                      <a:pt x="238988" y="12992"/>
                    </a:lnTo>
                    <a:close/>
                  </a:path>
                  <a:path w="240664" h="146685">
                    <a:moveTo>
                      <a:pt x="239712" y="14643"/>
                    </a:moveTo>
                    <a:lnTo>
                      <a:pt x="238721" y="13944"/>
                    </a:lnTo>
                    <a:lnTo>
                      <a:pt x="238721" y="14897"/>
                    </a:lnTo>
                    <a:lnTo>
                      <a:pt x="238252" y="14770"/>
                    </a:lnTo>
                    <a:lnTo>
                      <a:pt x="237934" y="14516"/>
                    </a:lnTo>
                    <a:lnTo>
                      <a:pt x="237642" y="14135"/>
                    </a:lnTo>
                    <a:lnTo>
                      <a:pt x="237540" y="15278"/>
                    </a:lnTo>
                    <a:lnTo>
                      <a:pt x="237845" y="16802"/>
                    </a:lnTo>
                    <a:lnTo>
                      <a:pt x="236969" y="16421"/>
                    </a:lnTo>
                    <a:lnTo>
                      <a:pt x="236677" y="16294"/>
                    </a:lnTo>
                    <a:lnTo>
                      <a:pt x="236893" y="16040"/>
                    </a:lnTo>
                    <a:lnTo>
                      <a:pt x="236181" y="16421"/>
                    </a:lnTo>
                    <a:lnTo>
                      <a:pt x="236143" y="15278"/>
                    </a:lnTo>
                    <a:lnTo>
                      <a:pt x="235915" y="15151"/>
                    </a:lnTo>
                    <a:lnTo>
                      <a:pt x="236080" y="15151"/>
                    </a:lnTo>
                    <a:lnTo>
                      <a:pt x="235864" y="15024"/>
                    </a:lnTo>
                    <a:lnTo>
                      <a:pt x="235242" y="14643"/>
                    </a:lnTo>
                    <a:lnTo>
                      <a:pt x="235140" y="14008"/>
                    </a:lnTo>
                    <a:lnTo>
                      <a:pt x="235077" y="13677"/>
                    </a:lnTo>
                    <a:lnTo>
                      <a:pt x="236105" y="13982"/>
                    </a:lnTo>
                    <a:lnTo>
                      <a:pt x="236169" y="13754"/>
                    </a:lnTo>
                    <a:lnTo>
                      <a:pt x="236245" y="13500"/>
                    </a:lnTo>
                    <a:lnTo>
                      <a:pt x="235864" y="13754"/>
                    </a:lnTo>
                    <a:lnTo>
                      <a:pt x="235064" y="13652"/>
                    </a:lnTo>
                    <a:lnTo>
                      <a:pt x="235013" y="13500"/>
                    </a:lnTo>
                    <a:lnTo>
                      <a:pt x="234759" y="13500"/>
                    </a:lnTo>
                    <a:lnTo>
                      <a:pt x="234619" y="13500"/>
                    </a:lnTo>
                    <a:lnTo>
                      <a:pt x="234264" y="13627"/>
                    </a:lnTo>
                    <a:lnTo>
                      <a:pt x="234124" y="13157"/>
                    </a:lnTo>
                    <a:lnTo>
                      <a:pt x="233553" y="14008"/>
                    </a:lnTo>
                    <a:lnTo>
                      <a:pt x="232841" y="12357"/>
                    </a:lnTo>
                    <a:lnTo>
                      <a:pt x="232829" y="15024"/>
                    </a:lnTo>
                    <a:lnTo>
                      <a:pt x="232232" y="14135"/>
                    </a:lnTo>
                    <a:lnTo>
                      <a:pt x="231965" y="13754"/>
                    </a:lnTo>
                    <a:lnTo>
                      <a:pt x="231889" y="13627"/>
                    </a:lnTo>
                    <a:lnTo>
                      <a:pt x="232156" y="13373"/>
                    </a:lnTo>
                    <a:lnTo>
                      <a:pt x="232283" y="13246"/>
                    </a:lnTo>
                    <a:lnTo>
                      <a:pt x="232422" y="13119"/>
                    </a:lnTo>
                    <a:lnTo>
                      <a:pt x="231648" y="13119"/>
                    </a:lnTo>
                    <a:lnTo>
                      <a:pt x="231571" y="12611"/>
                    </a:lnTo>
                    <a:lnTo>
                      <a:pt x="229997" y="13246"/>
                    </a:lnTo>
                    <a:lnTo>
                      <a:pt x="229882" y="13119"/>
                    </a:lnTo>
                    <a:lnTo>
                      <a:pt x="230009" y="12725"/>
                    </a:lnTo>
                    <a:lnTo>
                      <a:pt x="229577" y="12357"/>
                    </a:lnTo>
                    <a:lnTo>
                      <a:pt x="229679" y="13246"/>
                    </a:lnTo>
                    <a:lnTo>
                      <a:pt x="229501" y="13373"/>
                    </a:lnTo>
                    <a:lnTo>
                      <a:pt x="229209" y="12865"/>
                    </a:lnTo>
                    <a:lnTo>
                      <a:pt x="228307" y="13754"/>
                    </a:lnTo>
                    <a:lnTo>
                      <a:pt x="227990" y="12611"/>
                    </a:lnTo>
                    <a:lnTo>
                      <a:pt x="226656" y="12230"/>
                    </a:lnTo>
                    <a:lnTo>
                      <a:pt x="227533" y="13500"/>
                    </a:lnTo>
                    <a:lnTo>
                      <a:pt x="228003" y="14135"/>
                    </a:lnTo>
                    <a:lnTo>
                      <a:pt x="226771" y="13881"/>
                    </a:lnTo>
                    <a:lnTo>
                      <a:pt x="226555" y="13500"/>
                    </a:lnTo>
                    <a:lnTo>
                      <a:pt x="226415" y="13246"/>
                    </a:lnTo>
                    <a:lnTo>
                      <a:pt x="227533" y="13500"/>
                    </a:lnTo>
                    <a:lnTo>
                      <a:pt x="227253" y="13246"/>
                    </a:lnTo>
                    <a:lnTo>
                      <a:pt x="226847" y="12865"/>
                    </a:lnTo>
                    <a:lnTo>
                      <a:pt x="225869" y="13500"/>
                    </a:lnTo>
                    <a:lnTo>
                      <a:pt x="225831" y="12992"/>
                    </a:lnTo>
                    <a:lnTo>
                      <a:pt x="225729" y="12484"/>
                    </a:lnTo>
                    <a:lnTo>
                      <a:pt x="223024" y="12484"/>
                    </a:lnTo>
                    <a:lnTo>
                      <a:pt x="222338" y="11722"/>
                    </a:lnTo>
                    <a:lnTo>
                      <a:pt x="221894" y="11214"/>
                    </a:lnTo>
                    <a:lnTo>
                      <a:pt x="220319" y="9436"/>
                    </a:lnTo>
                    <a:lnTo>
                      <a:pt x="218008" y="11214"/>
                    </a:lnTo>
                    <a:lnTo>
                      <a:pt x="217512" y="10718"/>
                    </a:lnTo>
                    <a:lnTo>
                      <a:pt x="216649" y="11722"/>
                    </a:lnTo>
                    <a:lnTo>
                      <a:pt x="215798" y="10452"/>
                    </a:lnTo>
                    <a:lnTo>
                      <a:pt x="214947" y="9182"/>
                    </a:lnTo>
                    <a:lnTo>
                      <a:pt x="213372" y="9817"/>
                    </a:lnTo>
                    <a:lnTo>
                      <a:pt x="213563" y="10452"/>
                    </a:lnTo>
                    <a:lnTo>
                      <a:pt x="210654" y="9182"/>
                    </a:lnTo>
                    <a:lnTo>
                      <a:pt x="208356" y="11214"/>
                    </a:lnTo>
                    <a:lnTo>
                      <a:pt x="205549" y="11214"/>
                    </a:lnTo>
                    <a:lnTo>
                      <a:pt x="205994" y="11595"/>
                    </a:lnTo>
                    <a:lnTo>
                      <a:pt x="205905" y="12103"/>
                    </a:lnTo>
                    <a:lnTo>
                      <a:pt x="205828" y="12369"/>
                    </a:lnTo>
                    <a:lnTo>
                      <a:pt x="205320" y="12611"/>
                    </a:lnTo>
                    <a:lnTo>
                      <a:pt x="205003" y="12992"/>
                    </a:lnTo>
                    <a:lnTo>
                      <a:pt x="204787" y="12725"/>
                    </a:lnTo>
                    <a:lnTo>
                      <a:pt x="202095" y="11722"/>
                    </a:lnTo>
                    <a:lnTo>
                      <a:pt x="197637" y="13754"/>
                    </a:lnTo>
                    <a:lnTo>
                      <a:pt x="193789" y="14135"/>
                    </a:lnTo>
                    <a:lnTo>
                      <a:pt x="189128" y="16167"/>
                    </a:lnTo>
                    <a:lnTo>
                      <a:pt x="183464" y="16675"/>
                    </a:lnTo>
                    <a:lnTo>
                      <a:pt x="179717" y="18326"/>
                    </a:lnTo>
                    <a:lnTo>
                      <a:pt x="179654" y="19088"/>
                    </a:lnTo>
                    <a:lnTo>
                      <a:pt x="179793" y="20104"/>
                    </a:lnTo>
                    <a:lnTo>
                      <a:pt x="179120" y="19850"/>
                    </a:lnTo>
                    <a:lnTo>
                      <a:pt x="176720" y="17691"/>
                    </a:lnTo>
                    <a:lnTo>
                      <a:pt x="176682" y="21247"/>
                    </a:lnTo>
                    <a:lnTo>
                      <a:pt x="174548" y="19850"/>
                    </a:lnTo>
                    <a:lnTo>
                      <a:pt x="172072" y="21628"/>
                    </a:lnTo>
                    <a:lnTo>
                      <a:pt x="168808" y="20104"/>
                    </a:lnTo>
                    <a:lnTo>
                      <a:pt x="166941" y="23025"/>
                    </a:lnTo>
                    <a:lnTo>
                      <a:pt x="166890" y="22898"/>
                    </a:lnTo>
                    <a:lnTo>
                      <a:pt x="166636" y="22263"/>
                    </a:lnTo>
                    <a:lnTo>
                      <a:pt x="166128" y="22136"/>
                    </a:lnTo>
                    <a:lnTo>
                      <a:pt x="166204" y="22644"/>
                    </a:lnTo>
                    <a:lnTo>
                      <a:pt x="165823" y="22898"/>
                    </a:lnTo>
                    <a:lnTo>
                      <a:pt x="165773" y="22644"/>
                    </a:lnTo>
                    <a:lnTo>
                      <a:pt x="164719" y="22644"/>
                    </a:lnTo>
                    <a:lnTo>
                      <a:pt x="163918" y="23660"/>
                    </a:lnTo>
                    <a:lnTo>
                      <a:pt x="236474" y="23660"/>
                    </a:lnTo>
                    <a:lnTo>
                      <a:pt x="236829" y="23025"/>
                    </a:lnTo>
                    <a:lnTo>
                      <a:pt x="237617" y="21628"/>
                    </a:lnTo>
                    <a:lnTo>
                      <a:pt x="237832" y="21247"/>
                    </a:lnTo>
                    <a:lnTo>
                      <a:pt x="238480" y="20104"/>
                    </a:lnTo>
                    <a:lnTo>
                      <a:pt x="239052" y="19088"/>
                    </a:lnTo>
                    <a:lnTo>
                      <a:pt x="239356" y="18897"/>
                    </a:lnTo>
                    <a:lnTo>
                      <a:pt x="239471" y="18376"/>
                    </a:lnTo>
                    <a:lnTo>
                      <a:pt x="239636" y="17919"/>
                    </a:lnTo>
                    <a:lnTo>
                      <a:pt x="239052" y="18948"/>
                    </a:lnTo>
                    <a:lnTo>
                      <a:pt x="239064" y="18199"/>
                    </a:lnTo>
                    <a:lnTo>
                      <a:pt x="239649" y="17437"/>
                    </a:lnTo>
                    <a:lnTo>
                      <a:pt x="239153" y="16802"/>
                    </a:lnTo>
                    <a:lnTo>
                      <a:pt x="239141" y="16586"/>
                    </a:lnTo>
                    <a:lnTo>
                      <a:pt x="239280" y="16040"/>
                    </a:lnTo>
                    <a:lnTo>
                      <a:pt x="239623" y="14897"/>
                    </a:lnTo>
                    <a:lnTo>
                      <a:pt x="239712" y="14643"/>
                    </a:lnTo>
                    <a:close/>
                  </a:path>
                  <a:path w="240664" h="146685">
                    <a:moveTo>
                      <a:pt x="239776" y="16586"/>
                    </a:moveTo>
                    <a:lnTo>
                      <a:pt x="239547" y="16167"/>
                    </a:lnTo>
                    <a:lnTo>
                      <a:pt x="239268" y="16446"/>
                    </a:lnTo>
                    <a:lnTo>
                      <a:pt x="239776" y="16586"/>
                    </a:lnTo>
                    <a:close/>
                  </a:path>
                  <a:path w="240664" h="146685">
                    <a:moveTo>
                      <a:pt x="239979" y="17322"/>
                    </a:moveTo>
                    <a:lnTo>
                      <a:pt x="239826" y="17437"/>
                    </a:lnTo>
                    <a:lnTo>
                      <a:pt x="239725" y="17665"/>
                    </a:lnTo>
                    <a:lnTo>
                      <a:pt x="239636" y="17919"/>
                    </a:lnTo>
                    <a:lnTo>
                      <a:pt x="239979" y="17322"/>
                    </a:lnTo>
                    <a:close/>
                  </a:path>
                  <a:path w="240664" h="146685">
                    <a:moveTo>
                      <a:pt x="240258" y="17437"/>
                    </a:moveTo>
                    <a:lnTo>
                      <a:pt x="240118" y="16675"/>
                    </a:lnTo>
                    <a:lnTo>
                      <a:pt x="239776" y="16586"/>
                    </a:lnTo>
                    <a:lnTo>
                      <a:pt x="240258" y="1743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2209711" y="1969515"/>
                <a:ext cx="224790" cy="145415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45414">
                    <a:moveTo>
                      <a:pt x="812" y="49047"/>
                    </a:moveTo>
                    <a:lnTo>
                      <a:pt x="647" y="48768"/>
                    </a:lnTo>
                    <a:lnTo>
                      <a:pt x="304" y="49657"/>
                    </a:lnTo>
                    <a:lnTo>
                      <a:pt x="457" y="49276"/>
                    </a:lnTo>
                    <a:lnTo>
                      <a:pt x="812" y="49047"/>
                    </a:lnTo>
                    <a:close/>
                  </a:path>
                  <a:path w="224789" h="145414">
                    <a:moveTo>
                      <a:pt x="1219" y="49745"/>
                    </a:moveTo>
                    <a:lnTo>
                      <a:pt x="1041" y="49149"/>
                    </a:lnTo>
                    <a:lnTo>
                      <a:pt x="850" y="49022"/>
                    </a:lnTo>
                    <a:lnTo>
                      <a:pt x="876" y="49149"/>
                    </a:lnTo>
                    <a:lnTo>
                      <a:pt x="1219" y="49745"/>
                    </a:lnTo>
                    <a:close/>
                  </a:path>
                  <a:path w="224789" h="145414">
                    <a:moveTo>
                      <a:pt x="1473" y="50292"/>
                    </a:moveTo>
                    <a:lnTo>
                      <a:pt x="1409" y="50038"/>
                    </a:lnTo>
                    <a:lnTo>
                      <a:pt x="1219" y="49745"/>
                    </a:lnTo>
                    <a:lnTo>
                      <a:pt x="1333" y="50927"/>
                    </a:lnTo>
                    <a:lnTo>
                      <a:pt x="1473" y="50292"/>
                    </a:lnTo>
                    <a:close/>
                  </a:path>
                  <a:path w="224789" h="145414">
                    <a:moveTo>
                      <a:pt x="2628" y="49657"/>
                    </a:moveTo>
                    <a:lnTo>
                      <a:pt x="2527" y="49364"/>
                    </a:lnTo>
                    <a:lnTo>
                      <a:pt x="2578" y="49784"/>
                    </a:lnTo>
                    <a:lnTo>
                      <a:pt x="2628" y="49657"/>
                    </a:lnTo>
                    <a:close/>
                  </a:path>
                  <a:path w="224789" h="145414">
                    <a:moveTo>
                      <a:pt x="2959" y="48260"/>
                    </a:moveTo>
                    <a:lnTo>
                      <a:pt x="2768" y="48006"/>
                    </a:lnTo>
                    <a:lnTo>
                      <a:pt x="1244" y="48006"/>
                    </a:lnTo>
                    <a:lnTo>
                      <a:pt x="2527" y="49364"/>
                    </a:lnTo>
                    <a:lnTo>
                      <a:pt x="2514" y="48260"/>
                    </a:lnTo>
                    <a:lnTo>
                      <a:pt x="2768" y="48387"/>
                    </a:lnTo>
                    <a:lnTo>
                      <a:pt x="2959" y="48260"/>
                    </a:lnTo>
                    <a:close/>
                  </a:path>
                  <a:path w="224789" h="145414">
                    <a:moveTo>
                      <a:pt x="3429" y="52425"/>
                    </a:moveTo>
                    <a:close/>
                  </a:path>
                  <a:path w="224789" h="145414">
                    <a:moveTo>
                      <a:pt x="4635" y="53060"/>
                    </a:moveTo>
                    <a:close/>
                  </a:path>
                  <a:path w="224789" h="145414">
                    <a:moveTo>
                      <a:pt x="5308" y="49530"/>
                    </a:moveTo>
                    <a:lnTo>
                      <a:pt x="4775" y="49911"/>
                    </a:lnTo>
                    <a:lnTo>
                      <a:pt x="5308" y="49530"/>
                    </a:lnTo>
                    <a:close/>
                  </a:path>
                  <a:path w="224789" h="145414">
                    <a:moveTo>
                      <a:pt x="5676" y="138861"/>
                    </a:moveTo>
                    <a:lnTo>
                      <a:pt x="5499" y="138582"/>
                    </a:lnTo>
                    <a:lnTo>
                      <a:pt x="5130" y="139471"/>
                    </a:lnTo>
                    <a:lnTo>
                      <a:pt x="5245" y="139217"/>
                    </a:lnTo>
                    <a:lnTo>
                      <a:pt x="5359" y="139052"/>
                    </a:lnTo>
                    <a:lnTo>
                      <a:pt x="5676" y="138861"/>
                    </a:lnTo>
                    <a:close/>
                  </a:path>
                  <a:path w="224789" h="145414">
                    <a:moveTo>
                      <a:pt x="6121" y="139547"/>
                    </a:moveTo>
                    <a:lnTo>
                      <a:pt x="5930" y="138963"/>
                    </a:lnTo>
                    <a:lnTo>
                      <a:pt x="5715" y="138836"/>
                    </a:lnTo>
                    <a:lnTo>
                      <a:pt x="5803" y="139052"/>
                    </a:lnTo>
                    <a:lnTo>
                      <a:pt x="6121" y="139547"/>
                    </a:lnTo>
                    <a:close/>
                  </a:path>
                  <a:path w="224789" h="145414">
                    <a:moveTo>
                      <a:pt x="6337" y="140703"/>
                    </a:moveTo>
                    <a:lnTo>
                      <a:pt x="6248" y="139725"/>
                    </a:lnTo>
                    <a:lnTo>
                      <a:pt x="6121" y="139547"/>
                    </a:lnTo>
                    <a:lnTo>
                      <a:pt x="6223" y="140360"/>
                    </a:lnTo>
                    <a:lnTo>
                      <a:pt x="6337" y="140703"/>
                    </a:lnTo>
                    <a:close/>
                  </a:path>
                  <a:path w="224789" h="145414">
                    <a:moveTo>
                      <a:pt x="7721" y="139217"/>
                    </a:moveTo>
                    <a:lnTo>
                      <a:pt x="7531" y="139052"/>
                    </a:lnTo>
                    <a:lnTo>
                      <a:pt x="7581" y="139471"/>
                    </a:lnTo>
                    <a:lnTo>
                      <a:pt x="7721" y="139217"/>
                    </a:lnTo>
                    <a:close/>
                  </a:path>
                  <a:path w="224789" h="145414">
                    <a:moveTo>
                      <a:pt x="7950" y="53441"/>
                    </a:moveTo>
                    <a:lnTo>
                      <a:pt x="7696" y="53530"/>
                    </a:lnTo>
                    <a:lnTo>
                      <a:pt x="7747" y="53771"/>
                    </a:lnTo>
                    <a:lnTo>
                      <a:pt x="7886" y="53568"/>
                    </a:lnTo>
                    <a:lnTo>
                      <a:pt x="7950" y="53441"/>
                    </a:lnTo>
                    <a:close/>
                  </a:path>
                  <a:path w="224789" h="145414">
                    <a:moveTo>
                      <a:pt x="7975" y="137820"/>
                    </a:moveTo>
                    <a:lnTo>
                      <a:pt x="7759" y="137693"/>
                    </a:lnTo>
                    <a:lnTo>
                      <a:pt x="6121" y="137820"/>
                    </a:lnTo>
                    <a:lnTo>
                      <a:pt x="7531" y="139052"/>
                    </a:lnTo>
                    <a:lnTo>
                      <a:pt x="7493" y="137947"/>
                    </a:lnTo>
                    <a:lnTo>
                      <a:pt x="7772" y="138074"/>
                    </a:lnTo>
                    <a:lnTo>
                      <a:pt x="7874" y="137947"/>
                    </a:lnTo>
                    <a:lnTo>
                      <a:pt x="7975" y="137820"/>
                    </a:lnTo>
                    <a:close/>
                  </a:path>
                  <a:path w="224789" h="145414">
                    <a:moveTo>
                      <a:pt x="8559" y="142087"/>
                    </a:moveTo>
                    <a:close/>
                  </a:path>
                  <a:path w="224789" h="145414">
                    <a:moveTo>
                      <a:pt x="9448" y="48323"/>
                    </a:moveTo>
                    <a:lnTo>
                      <a:pt x="9347" y="48133"/>
                    </a:lnTo>
                    <a:lnTo>
                      <a:pt x="9118" y="48387"/>
                    </a:lnTo>
                    <a:lnTo>
                      <a:pt x="9017" y="48628"/>
                    </a:lnTo>
                    <a:lnTo>
                      <a:pt x="9448" y="48323"/>
                    </a:lnTo>
                    <a:close/>
                  </a:path>
                  <a:path w="224789" h="145414">
                    <a:moveTo>
                      <a:pt x="12852" y="48069"/>
                    </a:moveTo>
                    <a:lnTo>
                      <a:pt x="12788" y="47815"/>
                    </a:lnTo>
                    <a:lnTo>
                      <a:pt x="12623" y="47574"/>
                    </a:lnTo>
                    <a:lnTo>
                      <a:pt x="12433" y="47548"/>
                    </a:lnTo>
                    <a:lnTo>
                      <a:pt x="12852" y="48069"/>
                    </a:lnTo>
                    <a:close/>
                  </a:path>
                  <a:path w="224789" h="145414">
                    <a:moveTo>
                      <a:pt x="13436" y="142824"/>
                    </a:moveTo>
                    <a:lnTo>
                      <a:pt x="13157" y="142925"/>
                    </a:lnTo>
                    <a:lnTo>
                      <a:pt x="13220" y="143167"/>
                    </a:lnTo>
                    <a:lnTo>
                      <a:pt x="13360" y="142963"/>
                    </a:lnTo>
                    <a:lnTo>
                      <a:pt x="13436" y="142824"/>
                    </a:lnTo>
                    <a:close/>
                  </a:path>
                  <a:path w="224789" h="145414">
                    <a:moveTo>
                      <a:pt x="13576" y="142748"/>
                    </a:moveTo>
                    <a:lnTo>
                      <a:pt x="13436" y="142824"/>
                    </a:lnTo>
                    <a:lnTo>
                      <a:pt x="13576" y="142748"/>
                    </a:lnTo>
                    <a:close/>
                  </a:path>
                  <a:path w="224789" h="145414">
                    <a:moveTo>
                      <a:pt x="15024" y="137566"/>
                    </a:moveTo>
                    <a:lnTo>
                      <a:pt x="14846" y="137439"/>
                    </a:lnTo>
                    <a:lnTo>
                      <a:pt x="14617" y="137693"/>
                    </a:lnTo>
                    <a:lnTo>
                      <a:pt x="14503" y="137934"/>
                    </a:lnTo>
                    <a:lnTo>
                      <a:pt x="15024" y="137591"/>
                    </a:lnTo>
                    <a:close/>
                  </a:path>
                  <a:path w="224789" h="145414">
                    <a:moveTo>
                      <a:pt x="15455" y="46710"/>
                    </a:moveTo>
                    <a:lnTo>
                      <a:pt x="15443" y="46355"/>
                    </a:lnTo>
                    <a:lnTo>
                      <a:pt x="14757" y="45974"/>
                    </a:lnTo>
                    <a:lnTo>
                      <a:pt x="14795" y="46482"/>
                    </a:lnTo>
                    <a:lnTo>
                      <a:pt x="15455" y="46710"/>
                    </a:lnTo>
                    <a:close/>
                  </a:path>
                  <a:path w="224789" h="145414">
                    <a:moveTo>
                      <a:pt x="15938" y="54991"/>
                    </a:moveTo>
                    <a:lnTo>
                      <a:pt x="15811" y="54229"/>
                    </a:lnTo>
                    <a:lnTo>
                      <a:pt x="15252" y="54737"/>
                    </a:lnTo>
                    <a:lnTo>
                      <a:pt x="15938" y="54991"/>
                    </a:lnTo>
                    <a:close/>
                  </a:path>
                  <a:path w="224789" h="145414">
                    <a:moveTo>
                      <a:pt x="15989" y="46583"/>
                    </a:moveTo>
                    <a:lnTo>
                      <a:pt x="15925" y="46101"/>
                    </a:lnTo>
                    <a:lnTo>
                      <a:pt x="15786" y="46482"/>
                    </a:lnTo>
                    <a:lnTo>
                      <a:pt x="15989" y="46583"/>
                    </a:lnTo>
                    <a:close/>
                  </a:path>
                  <a:path w="224789" h="145414">
                    <a:moveTo>
                      <a:pt x="16090" y="53975"/>
                    </a:moveTo>
                    <a:lnTo>
                      <a:pt x="15773" y="54025"/>
                    </a:lnTo>
                    <a:lnTo>
                      <a:pt x="15811" y="54229"/>
                    </a:lnTo>
                    <a:lnTo>
                      <a:pt x="16090" y="53975"/>
                    </a:lnTo>
                    <a:close/>
                  </a:path>
                  <a:path w="224789" h="145414">
                    <a:moveTo>
                      <a:pt x="16611" y="46863"/>
                    </a:moveTo>
                    <a:lnTo>
                      <a:pt x="15989" y="46583"/>
                    </a:lnTo>
                    <a:lnTo>
                      <a:pt x="16027" y="46863"/>
                    </a:lnTo>
                    <a:lnTo>
                      <a:pt x="16560" y="46990"/>
                    </a:lnTo>
                    <a:lnTo>
                      <a:pt x="16611" y="46863"/>
                    </a:lnTo>
                    <a:close/>
                  </a:path>
                  <a:path w="224789" h="145414">
                    <a:moveTo>
                      <a:pt x="16764" y="54952"/>
                    </a:moveTo>
                    <a:lnTo>
                      <a:pt x="16421" y="55499"/>
                    </a:lnTo>
                    <a:lnTo>
                      <a:pt x="16687" y="55118"/>
                    </a:lnTo>
                    <a:lnTo>
                      <a:pt x="16764" y="54952"/>
                    </a:lnTo>
                    <a:close/>
                  </a:path>
                  <a:path w="224789" h="145414">
                    <a:moveTo>
                      <a:pt x="17995" y="46101"/>
                    </a:moveTo>
                    <a:lnTo>
                      <a:pt x="17894" y="45720"/>
                    </a:lnTo>
                    <a:lnTo>
                      <a:pt x="17703" y="45466"/>
                    </a:lnTo>
                    <a:lnTo>
                      <a:pt x="17995" y="46101"/>
                    </a:lnTo>
                    <a:close/>
                  </a:path>
                  <a:path w="224789" h="145414">
                    <a:moveTo>
                      <a:pt x="18034" y="44589"/>
                    </a:moveTo>
                    <a:lnTo>
                      <a:pt x="17894" y="44030"/>
                    </a:lnTo>
                    <a:lnTo>
                      <a:pt x="17614" y="44196"/>
                    </a:lnTo>
                    <a:lnTo>
                      <a:pt x="17094" y="43865"/>
                    </a:lnTo>
                    <a:lnTo>
                      <a:pt x="17157" y="44691"/>
                    </a:lnTo>
                    <a:lnTo>
                      <a:pt x="17297" y="44043"/>
                    </a:lnTo>
                    <a:lnTo>
                      <a:pt x="18034" y="44589"/>
                    </a:lnTo>
                    <a:close/>
                  </a:path>
                  <a:path w="224789" h="145414">
                    <a:moveTo>
                      <a:pt x="18630" y="137134"/>
                    </a:moveTo>
                    <a:lnTo>
                      <a:pt x="18554" y="136893"/>
                    </a:lnTo>
                    <a:lnTo>
                      <a:pt x="18376" y="136652"/>
                    </a:lnTo>
                    <a:lnTo>
                      <a:pt x="18173" y="136639"/>
                    </a:lnTo>
                    <a:lnTo>
                      <a:pt x="18630" y="137134"/>
                    </a:lnTo>
                    <a:close/>
                  </a:path>
                  <a:path w="224789" h="145414">
                    <a:moveTo>
                      <a:pt x="19659" y="54876"/>
                    </a:moveTo>
                    <a:lnTo>
                      <a:pt x="19507" y="54902"/>
                    </a:lnTo>
                    <a:lnTo>
                      <a:pt x="19304" y="54927"/>
                    </a:lnTo>
                    <a:lnTo>
                      <a:pt x="18973" y="54978"/>
                    </a:lnTo>
                    <a:lnTo>
                      <a:pt x="19659" y="54978"/>
                    </a:lnTo>
                    <a:close/>
                  </a:path>
                  <a:path w="224789" h="145414">
                    <a:moveTo>
                      <a:pt x="20091" y="44030"/>
                    </a:moveTo>
                    <a:close/>
                  </a:path>
                  <a:path w="224789" h="145414">
                    <a:moveTo>
                      <a:pt x="20154" y="44094"/>
                    </a:moveTo>
                    <a:close/>
                  </a:path>
                  <a:path w="224789" h="145414">
                    <a:moveTo>
                      <a:pt x="20320" y="136372"/>
                    </a:moveTo>
                    <a:lnTo>
                      <a:pt x="20205" y="135026"/>
                    </a:lnTo>
                    <a:lnTo>
                      <a:pt x="19786" y="134137"/>
                    </a:lnTo>
                    <a:lnTo>
                      <a:pt x="20205" y="133756"/>
                    </a:lnTo>
                    <a:lnTo>
                      <a:pt x="19837" y="134010"/>
                    </a:lnTo>
                    <a:lnTo>
                      <a:pt x="18618" y="134518"/>
                    </a:lnTo>
                    <a:lnTo>
                      <a:pt x="19431" y="135407"/>
                    </a:lnTo>
                    <a:lnTo>
                      <a:pt x="18948" y="135534"/>
                    </a:lnTo>
                    <a:lnTo>
                      <a:pt x="19380" y="135915"/>
                    </a:lnTo>
                    <a:lnTo>
                      <a:pt x="20320" y="136372"/>
                    </a:lnTo>
                    <a:close/>
                  </a:path>
                  <a:path w="224789" h="145414">
                    <a:moveTo>
                      <a:pt x="21437" y="44424"/>
                    </a:moveTo>
                    <a:lnTo>
                      <a:pt x="21374" y="44196"/>
                    </a:lnTo>
                    <a:lnTo>
                      <a:pt x="21183" y="43942"/>
                    </a:lnTo>
                    <a:lnTo>
                      <a:pt x="21437" y="44424"/>
                    </a:lnTo>
                    <a:close/>
                  </a:path>
                  <a:path w="224789" h="145414">
                    <a:moveTo>
                      <a:pt x="21488" y="135661"/>
                    </a:moveTo>
                    <a:lnTo>
                      <a:pt x="21386" y="135534"/>
                    </a:lnTo>
                    <a:lnTo>
                      <a:pt x="21386" y="135153"/>
                    </a:lnTo>
                    <a:lnTo>
                      <a:pt x="20637" y="134899"/>
                    </a:lnTo>
                    <a:lnTo>
                      <a:pt x="20701" y="135407"/>
                    </a:lnTo>
                    <a:lnTo>
                      <a:pt x="21488" y="135661"/>
                    </a:lnTo>
                    <a:close/>
                  </a:path>
                  <a:path w="224789" h="145414">
                    <a:moveTo>
                      <a:pt x="21717" y="135915"/>
                    </a:moveTo>
                    <a:lnTo>
                      <a:pt x="21488" y="135661"/>
                    </a:lnTo>
                    <a:lnTo>
                      <a:pt x="21170" y="135915"/>
                    </a:lnTo>
                    <a:lnTo>
                      <a:pt x="21717" y="135915"/>
                    </a:lnTo>
                    <a:close/>
                  </a:path>
                  <a:path w="224789" h="145414">
                    <a:moveTo>
                      <a:pt x="21971" y="135470"/>
                    </a:moveTo>
                    <a:lnTo>
                      <a:pt x="21907" y="135026"/>
                    </a:lnTo>
                    <a:lnTo>
                      <a:pt x="21755" y="135407"/>
                    </a:lnTo>
                    <a:lnTo>
                      <a:pt x="21971" y="135470"/>
                    </a:lnTo>
                    <a:close/>
                  </a:path>
                  <a:path w="224789" h="145414">
                    <a:moveTo>
                      <a:pt x="22059" y="44818"/>
                    </a:moveTo>
                    <a:lnTo>
                      <a:pt x="21920" y="44805"/>
                    </a:lnTo>
                    <a:lnTo>
                      <a:pt x="21805" y="45021"/>
                    </a:lnTo>
                    <a:lnTo>
                      <a:pt x="21958" y="44958"/>
                    </a:lnTo>
                    <a:lnTo>
                      <a:pt x="22059" y="44818"/>
                    </a:lnTo>
                    <a:close/>
                  </a:path>
                  <a:path w="224789" h="145414">
                    <a:moveTo>
                      <a:pt x="22072" y="143916"/>
                    </a:moveTo>
                    <a:lnTo>
                      <a:pt x="21920" y="143154"/>
                    </a:lnTo>
                    <a:lnTo>
                      <a:pt x="21323" y="143662"/>
                    </a:lnTo>
                    <a:lnTo>
                      <a:pt x="22072" y="143916"/>
                    </a:lnTo>
                    <a:close/>
                  </a:path>
                  <a:path w="224789" h="145414">
                    <a:moveTo>
                      <a:pt x="22212" y="142900"/>
                    </a:moveTo>
                    <a:lnTo>
                      <a:pt x="21882" y="142951"/>
                    </a:lnTo>
                    <a:lnTo>
                      <a:pt x="21920" y="143154"/>
                    </a:lnTo>
                    <a:lnTo>
                      <a:pt x="22212" y="142900"/>
                    </a:lnTo>
                    <a:close/>
                  </a:path>
                  <a:path w="224789" h="145414">
                    <a:moveTo>
                      <a:pt x="22618" y="135661"/>
                    </a:moveTo>
                    <a:lnTo>
                      <a:pt x="21971" y="135470"/>
                    </a:lnTo>
                    <a:lnTo>
                      <a:pt x="22021" y="135788"/>
                    </a:lnTo>
                    <a:lnTo>
                      <a:pt x="22580" y="135851"/>
                    </a:lnTo>
                    <a:lnTo>
                      <a:pt x="22618" y="135661"/>
                    </a:lnTo>
                    <a:close/>
                  </a:path>
                  <a:path w="224789" h="145414">
                    <a:moveTo>
                      <a:pt x="22694" y="44551"/>
                    </a:moveTo>
                    <a:lnTo>
                      <a:pt x="22656" y="44373"/>
                    </a:lnTo>
                    <a:lnTo>
                      <a:pt x="22313" y="44551"/>
                    </a:lnTo>
                    <a:lnTo>
                      <a:pt x="22694" y="44551"/>
                    </a:lnTo>
                    <a:close/>
                  </a:path>
                  <a:path w="224789" h="145414">
                    <a:moveTo>
                      <a:pt x="22974" y="143878"/>
                    </a:moveTo>
                    <a:lnTo>
                      <a:pt x="22606" y="144424"/>
                    </a:lnTo>
                    <a:lnTo>
                      <a:pt x="22885" y="144043"/>
                    </a:lnTo>
                    <a:lnTo>
                      <a:pt x="22974" y="143878"/>
                    </a:lnTo>
                    <a:close/>
                  </a:path>
                  <a:path w="224789" h="145414">
                    <a:moveTo>
                      <a:pt x="24130" y="134899"/>
                    </a:moveTo>
                    <a:lnTo>
                      <a:pt x="24015" y="134518"/>
                    </a:lnTo>
                    <a:lnTo>
                      <a:pt x="23799" y="134264"/>
                    </a:lnTo>
                    <a:lnTo>
                      <a:pt x="24130" y="134899"/>
                    </a:lnTo>
                    <a:close/>
                  </a:path>
                  <a:path w="224789" h="145414">
                    <a:moveTo>
                      <a:pt x="24130" y="132562"/>
                    </a:moveTo>
                    <a:lnTo>
                      <a:pt x="23990" y="132537"/>
                    </a:lnTo>
                    <a:lnTo>
                      <a:pt x="23990" y="132778"/>
                    </a:lnTo>
                    <a:lnTo>
                      <a:pt x="24117" y="132676"/>
                    </a:lnTo>
                    <a:close/>
                  </a:path>
                  <a:path w="224789" h="145414">
                    <a:moveTo>
                      <a:pt x="24168" y="133337"/>
                    </a:moveTo>
                    <a:lnTo>
                      <a:pt x="23990" y="132778"/>
                    </a:lnTo>
                    <a:lnTo>
                      <a:pt x="23710" y="132969"/>
                    </a:lnTo>
                    <a:lnTo>
                      <a:pt x="23126" y="132664"/>
                    </a:lnTo>
                    <a:lnTo>
                      <a:pt x="23215" y="133489"/>
                    </a:lnTo>
                    <a:lnTo>
                      <a:pt x="23355" y="132829"/>
                    </a:lnTo>
                    <a:lnTo>
                      <a:pt x="24168" y="133337"/>
                    </a:lnTo>
                    <a:close/>
                  </a:path>
                  <a:path w="224789" h="145414">
                    <a:moveTo>
                      <a:pt x="26276" y="132600"/>
                    </a:moveTo>
                    <a:lnTo>
                      <a:pt x="26022" y="132422"/>
                    </a:lnTo>
                    <a:lnTo>
                      <a:pt x="25869" y="132461"/>
                    </a:lnTo>
                    <a:lnTo>
                      <a:pt x="25768" y="132638"/>
                    </a:lnTo>
                    <a:lnTo>
                      <a:pt x="25933" y="132626"/>
                    </a:lnTo>
                    <a:lnTo>
                      <a:pt x="26136" y="132562"/>
                    </a:lnTo>
                    <a:lnTo>
                      <a:pt x="26276" y="132600"/>
                    </a:lnTo>
                    <a:close/>
                  </a:path>
                  <a:path w="224789" h="145414">
                    <a:moveTo>
                      <a:pt x="26428" y="132702"/>
                    </a:moveTo>
                    <a:lnTo>
                      <a:pt x="26276" y="132600"/>
                    </a:lnTo>
                    <a:lnTo>
                      <a:pt x="26428" y="132702"/>
                    </a:lnTo>
                    <a:close/>
                  </a:path>
                  <a:path w="224789" h="145414">
                    <a:moveTo>
                      <a:pt x="27825" y="132981"/>
                    </a:moveTo>
                    <a:lnTo>
                      <a:pt x="27749" y="132740"/>
                    </a:lnTo>
                    <a:lnTo>
                      <a:pt x="27533" y="132486"/>
                    </a:lnTo>
                    <a:lnTo>
                      <a:pt x="27825" y="132981"/>
                    </a:lnTo>
                    <a:close/>
                  </a:path>
                  <a:path w="224789" h="145414">
                    <a:moveTo>
                      <a:pt x="28498" y="133337"/>
                    </a:moveTo>
                    <a:lnTo>
                      <a:pt x="28346" y="133324"/>
                    </a:lnTo>
                    <a:lnTo>
                      <a:pt x="28219" y="133553"/>
                    </a:lnTo>
                    <a:lnTo>
                      <a:pt x="28384" y="133477"/>
                    </a:lnTo>
                    <a:lnTo>
                      <a:pt x="28498" y="133337"/>
                    </a:lnTo>
                    <a:close/>
                  </a:path>
                  <a:path w="224789" h="145414">
                    <a:moveTo>
                      <a:pt x="29184" y="133019"/>
                    </a:moveTo>
                    <a:lnTo>
                      <a:pt x="29133" y="132842"/>
                    </a:lnTo>
                    <a:lnTo>
                      <a:pt x="28765" y="133032"/>
                    </a:lnTo>
                    <a:lnTo>
                      <a:pt x="29184" y="133019"/>
                    </a:lnTo>
                    <a:close/>
                  </a:path>
                  <a:path w="224789" h="145414">
                    <a:moveTo>
                      <a:pt x="29527" y="54063"/>
                    </a:moveTo>
                    <a:lnTo>
                      <a:pt x="29514" y="53898"/>
                    </a:lnTo>
                    <a:lnTo>
                      <a:pt x="29502" y="53771"/>
                    </a:lnTo>
                    <a:lnTo>
                      <a:pt x="29489" y="53898"/>
                    </a:lnTo>
                    <a:lnTo>
                      <a:pt x="29527" y="54063"/>
                    </a:lnTo>
                    <a:close/>
                  </a:path>
                  <a:path w="224789" h="145414">
                    <a:moveTo>
                      <a:pt x="30111" y="130771"/>
                    </a:moveTo>
                    <a:lnTo>
                      <a:pt x="30010" y="131025"/>
                    </a:lnTo>
                    <a:lnTo>
                      <a:pt x="30111" y="130771"/>
                    </a:lnTo>
                    <a:close/>
                  </a:path>
                  <a:path w="224789" h="145414">
                    <a:moveTo>
                      <a:pt x="30226" y="53467"/>
                    </a:moveTo>
                    <a:lnTo>
                      <a:pt x="30099" y="53086"/>
                    </a:lnTo>
                    <a:lnTo>
                      <a:pt x="30226" y="53467"/>
                    </a:lnTo>
                    <a:close/>
                  </a:path>
                  <a:path w="224789" h="145414">
                    <a:moveTo>
                      <a:pt x="36601" y="52552"/>
                    </a:moveTo>
                    <a:lnTo>
                      <a:pt x="36525" y="51981"/>
                    </a:lnTo>
                    <a:lnTo>
                      <a:pt x="36537" y="52451"/>
                    </a:lnTo>
                    <a:close/>
                  </a:path>
                  <a:path w="224789" h="145414">
                    <a:moveTo>
                      <a:pt x="37147" y="52705"/>
                    </a:moveTo>
                    <a:lnTo>
                      <a:pt x="36703" y="52705"/>
                    </a:lnTo>
                    <a:lnTo>
                      <a:pt x="36601" y="52552"/>
                    </a:lnTo>
                    <a:lnTo>
                      <a:pt x="36614" y="52705"/>
                    </a:lnTo>
                    <a:lnTo>
                      <a:pt x="36753" y="53721"/>
                    </a:lnTo>
                    <a:lnTo>
                      <a:pt x="37147" y="52705"/>
                    </a:lnTo>
                    <a:close/>
                  </a:path>
                  <a:path w="224789" h="145414">
                    <a:moveTo>
                      <a:pt x="37274" y="51930"/>
                    </a:moveTo>
                    <a:lnTo>
                      <a:pt x="37109" y="52070"/>
                    </a:lnTo>
                    <a:lnTo>
                      <a:pt x="37249" y="51981"/>
                    </a:lnTo>
                    <a:close/>
                  </a:path>
                  <a:path w="224789" h="145414">
                    <a:moveTo>
                      <a:pt x="38354" y="130124"/>
                    </a:moveTo>
                    <a:lnTo>
                      <a:pt x="38138" y="129578"/>
                    </a:lnTo>
                    <a:lnTo>
                      <a:pt x="38125" y="129933"/>
                    </a:lnTo>
                    <a:lnTo>
                      <a:pt x="38150" y="130175"/>
                    </a:lnTo>
                    <a:lnTo>
                      <a:pt x="38188" y="130340"/>
                    </a:lnTo>
                    <a:lnTo>
                      <a:pt x="38315" y="130302"/>
                    </a:lnTo>
                    <a:lnTo>
                      <a:pt x="38354" y="130124"/>
                    </a:lnTo>
                    <a:close/>
                  </a:path>
                  <a:path w="224789" h="145414">
                    <a:moveTo>
                      <a:pt x="44297" y="140208"/>
                    </a:moveTo>
                    <a:lnTo>
                      <a:pt x="44208" y="139611"/>
                    </a:lnTo>
                    <a:lnTo>
                      <a:pt x="44145" y="139979"/>
                    </a:lnTo>
                    <a:lnTo>
                      <a:pt x="44297" y="140208"/>
                    </a:lnTo>
                    <a:close/>
                  </a:path>
                  <a:path w="224789" h="145414">
                    <a:moveTo>
                      <a:pt x="44564" y="128752"/>
                    </a:moveTo>
                    <a:lnTo>
                      <a:pt x="44424" y="128968"/>
                    </a:lnTo>
                    <a:lnTo>
                      <a:pt x="44335" y="129247"/>
                    </a:lnTo>
                    <a:lnTo>
                      <a:pt x="44564" y="128752"/>
                    </a:lnTo>
                    <a:close/>
                  </a:path>
                  <a:path w="224789" h="145414">
                    <a:moveTo>
                      <a:pt x="44881" y="140360"/>
                    </a:moveTo>
                    <a:lnTo>
                      <a:pt x="44411" y="140360"/>
                    </a:lnTo>
                    <a:lnTo>
                      <a:pt x="44297" y="140208"/>
                    </a:lnTo>
                    <a:lnTo>
                      <a:pt x="44323" y="140360"/>
                    </a:lnTo>
                    <a:lnTo>
                      <a:pt x="44475" y="141376"/>
                    </a:lnTo>
                    <a:lnTo>
                      <a:pt x="44881" y="140360"/>
                    </a:lnTo>
                    <a:close/>
                  </a:path>
                  <a:path w="224789" h="145414">
                    <a:moveTo>
                      <a:pt x="45034" y="139611"/>
                    </a:moveTo>
                    <a:lnTo>
                      <a:pt x="44831" y="139725"/>
                    </a:lnTo>
                    <a:lnTo>
                      <a:pt x="45034" y="139611"/>
                    </a:lnTo>
                    <a:close/>
                  </a:path>
                  <a:path w="224789" h="145414">
                    <a:moveTo>
                      <a:pt x="46062" y="37884"/>
                    </a:moveTo>
                    <a:lnTo>
                      <a:pt x="45999" y="37693"/>
                    </a:lnTo>
                    <a:lnTo>
                      <a:pt x="45961" y="37884"/>
                    </a:lnTo>
                    <a:lnTo>
                      <a:pt x="45974" y="38011"/>
                    </a:lnTo>
                    <a:lnTo>
                      <a:pt x="46062" y="37884"/>
                    </a:lnTo>
                    <a:close/>
                  </a:path>
                  <a:path w="224789" h="145414">
                    <a:moveTo>
                      <a:pt x="49098" y="36576"/>
                    </a:moveTo>
                    <a:lnTo>
                      <a:pt x="48755" y="36449"/>
                    </a:lnTo>
                    <a:lnTo>
                      <a:pt x="48310" y="36449"/>
                    </a:lnTo>
                    <a:lnTo>
                      <a:pt x="48310" y="37211"/>
                    </a:lnTo>
                    <a:lnTo>
                      <a:pt x="49098" y="37592"/>
                    </a:lnTo>
                    <a:lnTo>
                      <a:pt x="49009" y="37084"/>
                    </a:lnTo>
                    <a:lnTo>
                      <a:pt x="48653" y="36576"/>
                    </a:lnTo>
                    <a:lnTo>
                      <a:pt x="49098" y="36576"/>
                    </a:lnTo>
                    <a:close/>
                  </a:path>
                  <a:path w="224789" h="145414">
                    <a:moveTo>
                      <a:pt x="50977" y="34671"/>
                    </a:moveTo>
                    <a:lnTo>
                      <a:pt x="50330" y="35179"/>
                    </a:lnTo>
                    <a:lnTo>
                      <a:pt x="50888" y="35255"/>
                    </a:lnTo>
                    <a:lnTo>
                      <a:pt x="50977" y="34671"/>
                    </a:lnTo>
                    <a:close/>
                  </a:path>
                  <a:path w="224789" h="145414">
                    <a:moveTo>
                      <a:pt x="51409" y="35306"/>
                    </a:moveTo>
                    <a:lnTo>
                      <a:pt x="50888" y="35255"/>
                    </a:lnTo>
                    <a:lnTo>
                      <a:pt x="51181" y="35648"/>
                    </a:lnTo>
                    <a:lnTo>
                      <a:pt x="51409" y="35306"/>
                    </a:lnTo>
                    <a:close/>
                  </a:path>
                  <a:path w="224789" h="145414">
                    <a:moveTo>
                      <a:pt x="52387" y="35852"/>
                    </a:moveTo>
                    <a:lnTo>
                      <a:pt x="52247" y="35915"/>
                    </a:lnTo>
                    <a:lnTo>
                      <a:pt x="52197" y="36055"/>
                    </a:lnTo>
                    <a:lnTo>
                      <a:pt x="52184" y="36207"/>
                    </a:lnTo>
                    <a:lnTo>
                      <a:pt x="52349" y="36068"/>
                    </a:lnTo>
                    <a:lnTo>
                      <a:pt x="52387" y="35852"/>
                    </a:lnTo>
                    <a:close/>
                  </a:path>
                  <a:path w="224789" h="145414">
                    <a:moveTo>
                      <a:pt x="54229" y="124917"/>
                    </a:moveTo>
                    <a:lnTo>
                      <a:pt x="54152" y="124726"/>
                    </a:lnTo>
                    <a:lnTo>
                      <a:pt x="54114" y="124917"/>
                    </a:lnTo>
                    <a:lnTo>
                      <a:pt x="54140" y="125044"/>
                    </a:lnTo>
                    <a:lnTo>
                      <a:pt x="54229" y="124917"/>
                    </a:lnTo>
                    <a:close/>
                  </a:path>
                  <a:path w="224789" h="145414">
                    <a:moveTo>
                      <a:pt x="55143" y="32753"/>
                    </a:moveTo>
                    <a:lnTo>
                      <a:pt x="54749" y="33388"/>
                    </a:lnTo>
                    <a:lnTo>
                      <a:pt x="55130" y="33439"/>
                    </a:lnTo>
                    <a:lnTo>
                      <a:pt x="55079" y="33235"/>
                    </a:lnTo>
                    <a:lnTo>
                      <a:pt x="55041" y="33007"/>
                    </a:lnTo>
                    <a:lnTo>
                      <a:pt x="55143" y="32753"/>
                    </a:lnTo>
                    <a:close/>
                  </a:path>
                  <a:path w="224789" h="145414">
                    <a:moveTo>
                      <a:pt x="55156" y="33439"/>
                    </a:moveTo>
                    <a:close/>
                  </a:path>
                  <a:path w="224789" h="145414">
                    <a:moveTo>
                      <a:pt x="55194" y="33655"/>
                    </a:moveTo>
                    <a:lnTo>
                      <a:pt x="55156" y="33528"/>
                    </a:lnTo>
                    <a:lnTo>
                      <a:pt x="55168" y="33655"/>
                    </a:lnTo>
                    <a:close/>
                  </a:path>
                  <a:path w="224789" h="145414">
                    <a:moveTo>
                      <a:pt x="55486" y="33528"/>
                    </a:moveTo>
                    <a:lnTo>
                      <a:pt x="55410" y="33337"/>
                    </a:lnTo>
                    <a:lnTo>
                      <a:pt x="55422" y="33566"/>
                    </a:lnTo>
                    <a:close/>
                  </a:path>
                  <a:path w="224789" h="145414">
                    <a:moveTo>
                      <a:pt x="56184" y="34036"/>
                    </a:moveTo>
                    <a:lnTo>
                      <a:pt x="56083" y="33274"/>
                    </a:lnTo>
                    <a:lnTo>
                      <a:pt x="55575" y="33489"/>
                    </a:lnTo>
                    <a:lnTo>
                      <a:pt x="56184" y="34036"/>
                    </a:lnTo>
                    <a:close/>
                  </a:path>
                  <a:path w="224789" h="145414">
                    <a:moveTo>
                      <a:pt x="56578" y="50177"/>
                    </a:moveTo>
                    <a:lnTo>
                      <a:pt x="55956" y="50419"/>
                    </a:lnTo>
                    <a:lnTo>
                      <a:pt x="55803" y="50800"/>
                    </a:lnTo>
                    <a:lnTo>
                      <a:pt x="56578" y="50177"/>
                    </a:lnTo>
                    <a:close/>
                  </a:path>
                  <a:path w="224789" h="145414">
                    <a:moveTo>
                      <a:pt x="57492" y="124485"/>
                    </a:moveTo>
                    <a:lnTo>
                      <a:pt x="57391" y="123977"/>
                    </a:lnTo>
                    <a:lnTo>
                      <a:pt x="57010" y="123469"/>
                    </a:lnTo>
                    <a:lnTo>
                      <a:pt x="57480" y="123342"/>
                    </a:lnTo>
                    <a:lnTo>
                      <a:pt x="57111" y="123215"/>
                    </a:lnTo>
                    <a:lnTo>
                      <a:pt x="56629" y="123342"/>
                    </a:lnTo>
                    <a:lnTo>
                      <a:pt x="56642" y="123977"/>
                    </a:lnTo>
                    <a:lnTo>
                      <a:pt x="57492" y="124485"/>
                    </a:lnTo>
                    <a:close/>
                  </a:path>
                  <a:path w="224789" h="145414">
                    <a:moveTo>
                      <a:pt x="58051" y="32867"/>
                    </a:moveTo>
                    <a:lnTo>
                      <a:pt x="57886" y="32677"/>
                    </a:lnTo>
                    <a:lnTo>
                      <a:pt x="57962" y="32816"/>
                    </a:lnTo>
                    <a:close/>
                  </a:path>
                  <a:path w="224789" h="145414">
                    <a:moveTo>
                      <a:pt x="58712" y="49707"/>
                    </a:moveTo>
                    <a:lnTo>
                      <a:pt x="58534" y="49618"/>
                    </a:lnTo>
                    <a:lnTo>
                      <a:pt x="58547" y="49758"/>
                    </a:lnTo>
                    <a:lnTo>
                      <a:pt x="58712" y="49707"/>
                    </a:lnTo>
                    <a:close/>
                  </a:path>
                  <a:path w="224789" h="145414">
                    <a:moveTo>
                      <a:pt x="59131" y="32131"/>
                    </a:moveTo>
                    <a:lnTo>
                      <a:pt x="58801" y="30848"/>
                    </a:lnTo>
                    <a:lnTo>
                      <a:pt x="58166" y="30480"/>
                    </a:lnTo>
                    <a:lnTo>
                      <a:pt x="58153" y="31496"/>
                    </a:lnTo>
                    <a:lnTo>
                      <a:pt x="59131" y="32131"/>
                    </a:lnTo>
                    <a:close/>
                  </a:path>
                  <a:path w="224789" h="145414">
                    <a:moveTo>
                      <a:pt x="59283" y="31115"/>
                    </a:moveTo>
                    <a:lnTo>
                      <a:pt x="59182" y="30734"/>
                    </a:lnTo>
                    <a:lnTo>
                      <a:pt x="58648" y="30226"/>
                    </a:lnTo>
                    <a:lnTo>
                      <a:pt x="58826" y="30861"/>
                    </a:lnTo>
                    <a:lnTo>
                      <a:pt x="59283" y="31115"/>
                    </a:lnTo>
                    <a:close/>
                  </a:path>
                  <a:path w="224789" h="145414">
                    <a:moveTo>
                      <a:pt x="59474" y="121310"/>
                    </a:moveTo>
                    <a:lnTo>
                      <a:pt x="58788" y="121945"/>
                    </a:lnTo>
                    <a:lnTo>
                      <a:pt x="59347" y="121945"/>
                    </a:lnTo>
                    <a:lnTo>
                      <a:pt x="59474" y="121310"/>
                    </a:lnTo>
                    <a:close/>
                  </a:path>
                  <a:path w="224789" h="145414">
                    <a:moveTo>
                      <a:pt x="59867" y="31369"/>
                    </a:moveTo>
                    <a:lnTo>
                      <a:pt x="59626" y="30607"/>
                    </a:lnTo>
                    <a:lnTo>
                      <a:pt x="59537" y="30734"/>
                    </a:lnTo>
                    <a:lnTo>
                      <a:pt x="59461" y="30988"/>
                    </a:lnTo>
                    <a:lnTo>
                      <a:pt x="59867" y="31369"/>
                    </a:lnTo>
                    <a:close/>
                  </a:path>
                  <a:path w="224789" h="145414">
                    <a:moveTo>
                      <a:pt x="59956" y="121945"/>
                    </a:moveTo>
                    <a:lnTo>
                      <a:pt x="59347" y="121945"/>
                    </a:lnTo>
                    <a:lnTo>
                      <a:pt x="59664" y="122351"/>
                    </a:lnTo>
                    <a:lnTo>
                      <a:pt x="59956" y="121945"/>
                    </a:lnTo>
                    <a:close/>
                  </a:path>
                  <a:path w="224789" h="145414">
                    <a:moveTo>
                      <a:pt x="60286" y="49364"/>
                    </a:moveTo>
                    <a:lnTo>
                      <a:pt x="60147" y="49377"/>
                    </a:lnTo>
                    <a:lnTo>
                      <a:pt x="60083" y="49720"/>
                    </a:lnTo>
                    <a:lnTo>
                      <a:pt x="60109" y="49542"/>
                    </a:lnTo>
                    <a:lnTo>
                      <a:pt x="60286" y="49364"/>
                    </a:lnTo>
                    <a:close/>
                  </a:path>
                  <a:path w="224789" h="145414">
                    <a:moveTo>
                      <a:pt x="61010" y="122491"/>
                    </a:moveTo>
                    <a:lnTo>
                      <a:pt x="60858" y="122567"/>
                    </a:lnTo>
                    <a:lnTo>
                      <a:pt x="60820" y="122707"/>
                    </a:lnTo>
                    <a:lnTo>
                      <a:pt x="60807" y="122859"/>
                    </a:lnTo>
                    <a:lnTo>
                      <a:pt x="60985" y="122707"/>
                    </a:lnTo>
                    <a:lnTo>
                      <a:pt x="61010" y="122491"/>
                    </a:lnTo>
                    <a:close/>
                  </a:path>
                  <a:path w="224789" h="145414">
                    <a:moveTo>
                      <a:pt x="62636" y="49911"/>
                    </a:moveTo>
                    <a:lnTo>
                      <a:pt x="62433" y="49390"/>
                    </a:lnTo>
                    <a:lnTo>
                      <a:pt x="62522" y="49745"/>
                    </a:lnTo>
                    <a:lnTo>
                      <a:pt x="62636" y="49911"/>
                    </a:lnTo>
                    <a:close/>
                  </a:path>
                  <a:path w="224789" h="145414">
                    <a:moveTo>
                      <a:pt x="63944" y="119900"/>
                    </a:moveTo>
                    <a:close/>
                  </a:path>
                  <a:path w="224789" h="145414">
                    <a:moveTo>
                      <a:pt x="63944" y="119189"/>
                    </a:moveTo>
                    <a:lnTo>
                      <a:pt x="63525" y="119862"/>
                    </a:lnTo>
                    <a:lnTo>
                      <a:pt x="63944" y="119888"/>
                    </a:lnTo>
                    <a:lnTo>
                      <a:pt x="63881" y="119697"/>
                    </a:lnTo>
                    <a:lnTo>
                      <a:pt x="63830" y="119456"/>
                    </a:lnTo>
                    <a:lnTo>
                      <a:pt x="63944" y="119189"/>
                    </a:lnTo>
                    <a:close/>
                  </a:path>
                  <a:path w="224789" h="145414">
                    <a:moveTo>
                      <a:pt x="64338" y="119913"/>
                    </a:moveTo>
                    <a:lnTo>
                      <a:pt x="64160" y="119786"/>
                    </a:lnTo>
                    <a:lnTo>
                      <a:pt x="64249" y="120040"/>
                    </a:lnTo>
                    <a:lnTo>
                      <a:pt x="64338" y="119913"/>
                    </a:lnTo>
                    <a:close/>
                  </a:path>
                  <a:path w="224789" h="145414">
                    <a:moveTo>
                      <a:pt x="64630" y="31877"/>
                    </a:moveTo>
                    <a:lnTo>
                      <a:pt x="64389" y="31115"/>
                    </a:lnTo>
                    <a:lnTo>
                      <a:pt x="64465" y="31877"/>
                    </a:lnTo>
                    <a:lnTo>
                      <a:pt x="64630" y="31877"/>
                    </a:lnTo>
                    <a:close/>
                  </a:path>
                  <a:path w="224789" h="145414">
                    <a:moveTo>
                      <a:pt x="64820" y="31750"/>
                    </a:moveTo>
                    <a:lnTo>
                      <a:pt x="64681" y="31750"/>
                    </a:lnTo>
                    <a:lnTo>
                      <a:pt x="64731" y="31953"/>
                    </a:lnTo>
                    <a:lnTo>
                      <a:pt x="64820" y="31750"/>
                    </a:lnTo>
                    <a:close/>
                  </a:path>
                  <a:path w="224789" h="145414">
                    <a:moveTo>
                      <a:pt x="65062" y="120421"/>
                    </a:moveTo>
                    <a:lnTo>
                      <a:pt x="64947" y="119659"/>
                    </a:lnTo>
                    <a:lnTo>
                      <a:pt x="64465" y="119913"/>
                    </a:lnTo>
                    <a:lnTo>
                      <a:pt x="64516" y="120040"/>
                    </a:lnTo>
                    <a:lnTo>
                      <a:pt x="65062" y="120421"/>
                    </a:lnTo>
                    <a:close/>
                  </a:path>
                  <a:path w="224789" h="145414">
                    <a:moveTo>
                      <a:pt x="65316" y="30734"/>
                    </a:moveTo>
                    <a:lnTo>
                      <a:pt x="64820" y="31750"/>
                    </a:lnTo>
                    <a:lnTo>
                      <a:pt x="64973" y="32004"/>
                    </a:lnTo>
                    <a:lnTo>
                      <a:pt x="65316" y="30734"/>
                    </a:lnTo>
                    <a:close/>
                  </a:path>
                  <a:path w="224789" h="145414">
                    <a:moveTo>
                      <a:pt x="65544" y="136779"/>
                    </a:moveTo>
                    <a:lnTo>
                      <a:pt x="65112" y="136931"/>
                    </a:lnTo>
                    <a:lnTo>
                      <a:pt x="64960" y="137312"/>
                    </a:lnTo>
                    <a:lnTo>
                      <a:pt x="65544" y="136779"/>
                    </a:lnTo>
                    <a:close/>
                  </a:path>
                  <a:path w="224789" h="145414">
                    <a:moveTo>
                      <a:pt x="65798" y="136677"/>
                    </a:moveTo>
                    <a:lnTo>
                      <a:pt x="65544" y="136779"/>
                    </a:lnTo>
                    <a:lnTo>
                      <a:pt x="65798" y="136677"/>
                    </a:lnTo>
                    <a:close/>
                  </a:path>
                  <a:path w="224789" h="145414">
                    <a:moveTo>
                      <a:pt x="67056" y="119164"/>
                    </a:moveTo>
                    <a:lnTo>
                      <a:pt x="66890" y="118986"/>
                    </a:lnTo>
                    <a:lnTo>
                      <a:pt x="66967" y="119126"/>
                    </a:lnTo>
                    <a:close/>
                  </a:path>
                  <a:path w="224789" h="145414">
                    <a:moveTo>
                      <a:pt x="67475" y="31216"/>
                    </a:moveTo>
                    <a:lnTo>
                      <a:pt x="67259" y="31280"/>
                    </a:lnTo>
                    <a:lnTo>
                      <a:pt x="67094" y="31445"/>
                    </a:lnTo>
                    <a:lnTo>
                      <a:pt x="66979" y="32105"/>
                    </a:lnTo>
                    <a:lnTo>
                      <a:pt x="67221" y="32181"/>
                    </a:lnTo>
                    <a:lnTo>
                      <a:pt x="67424" y="31686"/>
                    </a:lnTo>
                    <a:lnTo>
                      <a:pt x="67475" y="31216"/>
                    </a:lnTo>
                    <a:close/>
                  </a:path>
                  <a:path w="224789" h="145414">
                    <a:moveTo>
                      <a:pt x="68059" y="136029"/>
                    </a:moveTo>
                    <a:lnTo>
                      <a:pt x="67932" y="135978"/>
                    </a:lnTo>
                    <a:lnTo>
                      <a:pt x="67919" y="136182"/>
                    </a:lnTo>
                    <a:lnTo>
                      <a:pt x="68059" y="136029"/>
                    </a:lnTo>
                    <a:close/>
                  </a:path>
                  <a:path w="224789" h="145414">
                    <a:moveTo>
                      <a:pt x="68186" y="47688"/>
                    </a:moveTo>
                    <a:lnTo>
                      <a:pt x="68122" y="47218"/>
                    </a:lnTo>
                    <a:lnTo>
                      <a:pt x="67945" y="47307"/>
                    </a:lnTo>
                    <a:lnTo>
                      <a:pt x="67818" y="47574"/>
                    </a:lnTo>
                    <a:lnTo>
                      <a:pt x="68186" y="47688"/>
                    </a:lnTo>
                    <a:close/>
                  </a:path>
                  <a:path w="224789" h="145414">
                    <a:moveTo>
                      <a:pt x="68211" y="118389"/>
                    </a:moveTo>
                    <a:lnTo>
                      <a:pt x="67818" y="117030"/>
                    </a:lnTo>
                    <a:lnTo>
                      <a:pt x="67132" y="116738"/>
                    </a:lnTo>
                    <a:lnTo>
                      <a:pt x="67144" y="117754"/>
                    </a:lnTo>
                    <a:lnTo>
                      <a:pt x="68211" y="118389"/>
                    </a:lnTo>
                    <a:close/>
                  </a:path>
                  <a:path w="224789" h="145414">
                    <a:moveTo>
                      <a:pt x="68364" y="117246"/>
                    </a:moveTo>
                    <a:lnTo>
                      <a:pt x="68326" y="116992"/>
                    </a:lnTo>
                    <a:lnTo>
                      <a:pt x="67665" y="116484"/>
                    </a:lnTo>
                    <a:lnTo>
                      <a:pt x="67818" y="117030"/>
                    </a:lnTo>
                    <a:lnTo>
                      <a:pt x="68364" y="117246"/>
                    </a:lnTo>
                    <a:close/>
                  </a:path>
                  <a:path w="224789" h="145414">
                    <a:moveTo>
                      <a:pt x="68618" y="29845"/>
                    </a:moveTo>
                    <a:lnTo>
                      <a:pt x="68326" y="30226"/>
                    </a:lnTo>
                    <a:lnTo>
                      <a:pt x="68122" y="30353"/>
                    </a:lnTo>
                    <a:lnTo>
                      <a:pt x="68072" y="31115"/>
                    </a:lnTo>
                    <a:lnTo>
                      <a:pt x="67856" y="31242"/>
                    </a:lnTo>
                    <a:lnTo>
                      <a:pt x="67487" y="31242"/>
                    </a:lnTo>
                    <a:lnTo>
                      <a:pt x="67576" y="32004"/>
                    </a:lnTo>
                    <a:lnTo>
                      <a:pt x="68097" y="32308"/>
                    </a:lnTo>
                    <a:lnTo>
                      <a:pt x="68173" y="32512"/>
                    </a:lnTo>
                    <a:lnTo>
                      <a:pt x="68097" y="32766"/>
                    </a:lnTo>
                    <a:lnTo>
                      <a:pt x="68402" y="33147"/>
                    </a:lnTo>
                    <a:lnTo>
                      <a:pt x="68275" y="31115"/>
                    </a:lnTo>
                    <a:lnTo>
                      <a:pt x="68389" y="30226"/>
                    </a:lnTo>
                    <a:lnTo>
                      <a:pt x="68618" y="29845"/>
                    </a:lnTo>
                    <a:close/>
                  </a:path>
                  <a:path w="224789" h="145414">
                    <a:moveTo>
                      <a:pt x="68834" y="47879"/>
                    </a:moveTo>
                    <a:lnTo>
                      <a:pt x="68186" y="47688"/>
                    </a:lnTo>
                    <a:lnTo>
                      <a:pt x="68237" y="48006"/>
                    </a:lnTo>
                    <a:lnTo>
                      <a:pt x="68834" y="47879"/>
                    </a:lnTo>
                    <a:close/>
                  </a:path>
                  <a:path w="224789" h="145414">
                    <a:moveTo>
                      <a:pt x="68961" y="117475"/>
                    </a:moveTo>
                    <a:lnTo>
                      <a:pt x="68719" y="116738"/>
                    </a:lnTo>
                    <a:lnTo>
                      <a:pt x="68541" y="116992"/>
                    </a:lnTo>
                    <a:lnTo>
                      <a:pt x="68503" y="117119"/>
                    </a:lnTo>
                    <a:lnTo>
                      <a:pt x="68961" y="117475"/>
                    </a:lnTo>
                    <a:close/>
                  </a:path>
                  <a:path w="224789" h="145414">
                    <a:moveTo>
                      <a:pt x="68973" y="31140"/>
                    </a:moveTo>
                    <a:close/>
                  </a:path>
                  <a:path w="224789" h="145414">
                    <a:moveTo>
                      <a:pt x="69748" y="135597"/>
                    </a:moveTo>
                    <a:lnTo>
                      <a:pt x="69608" y="135610"/>
                    </a:lnTo>
                    <a:lnTo>
                      <a:pt x="69545" y="135966"/>
                    </a:lnTo>
                    <a:lnTo>
                      <a:pt x="69557" y="135775"/>
                    </a:lnTo>
                    <a:lnTo>
                      <a:pt x="69748" y="135597"/>
                    </a:lnTo>
                    <a:close/>
                  </a:path>
                  <a:path w="224789" h="145414">
                    <a:moveTo>
                      <a:pt x="71462" y="29502"/>
                    </a:moveTo>
                    <a:lnTo>
                      <a:pt x="71386" y="29679"/>
                    </a:lnTo>
                    <a:lnTo>
                      <a:pt x="71462" y="29502"/>
                    </a:lnTo>
                    <a:close/>
                  </a:path>
                  <a:path w="224789" h="145414">
                    <a:moveTo>
                      <a:pt x="73482" y="27940"/>
                    </a:moveTo>
                    <a:lnTo>
                      <a:pt x="72809" y="26924"/>
                    </a:lnTo>
                    <a:lnTo>
                      <a:pt x="72923" y="28448"/>
                    </a:lnTo>
                    <a:lnTo>
                      <a:pt x="72948" y="27940"/>
                    </a:lnTo>
                    <a:lnTo>
                      <a:pt x="73482" y="27940"/>
                    </a:lnTo>
                    <a:close/>
                  </a:path>
                  <a:path w="224789" h="145414">
                    <a:moveTo>
                      <a:pt x="74129" y="117754"/>
                    </a:moveTo>
                    <a:lnTo>
                      <a:pt x="73863" y="116992"/>
                    </a:lnTo>
                    <a:lnTo>
                      <a:pt x="73964" y="117754"/>
                    </a:lnTo>
                    <a:lnTo>
                      <a:pt x="74129" y="117754"/>
                    </a:lnTo>
                    <a:close/>
                  </a:path>
                  <a:path w="224789" h="145414">
                    <a:moveTo>
                      <a:pt x="74193" y="135051"/>
                    </a:moveTo>
                    <a:lnTo>
                      <a:pt x="73977" y="135153"/>
                    </a:lnTo>
                    <a:lnTo>
                      <a:pt x="74193" y="135051"/>
                    </a:lnTo>
                    <a:close/>
                  </a:path>
                  <a:path w="224789" h="145414">
                    <a:moveTo>
                      <a:pt x="74345" y="117627"/>
                    </a:moveTo>
                    <a:lnTo>
                      <a:pt x="74180" y="117627"/>
                    </a:lnTo>
                    <a:lnTo>
                      <a:pt x="74244" y="117843"/>
                    </a:lnTo>
                    <a:lnTo>
                      <a:pt x="74345" y="117627"/>
                    </a:lnTo>
                    <a:close/>
                  </a:path>
                  <a:path w="224789" h="145414">
                    <a:moveTo>
                      <a:pt x="74853" y="116611"/>
                    </a:moveTo>
                    <a:lnTo>
                      <a:pt x="74345" y="117627"/>
                    </a:lnTo>
                    <a:lnTo>
                      <a:pt x="74498" y="117881"/>
                    </a:lnTo>
                    <a:lnTo>
                      <a:pt x="74853" y="116611"/>
                    </a:lnTo>
                    <a:close/>
                  </a:path>
                  <a:path w="224789" h="145414">
                    <a:moveTo>
                      <a:pt x="75272" y="27838"/>
                    </a:moveTo>
                    <a:lnTo>
                      <a:pt x="75247" y="27660"/>
                    </a:lnTo>
                    <a:lnTo>
                      <a:pt x="75184" y="27444"/>
                    </a:lnTo>
                    <a:lnTo>
                      <a:pt x="75006" y="27203"/>
                    </a:lnTo>
                    <a:lnTo>
                      <a:pt x="74764" y="27470"/>
                    </a:lnTo>
                    <a:lnTo>
                      <a:pt x="75082" y="27647"/>
                    </a:lnTo>
                    <a:lnTo>
                      <a:pt x="75272" y="27838"/>
                    </a:lnTo>
                    <a:close/>
                  </a:path>
                  <a:path w="224789" h="145414">
                    <a:moveTo>
                      <a:pt x="75285" y="27851"/>
                    </a:moveTo>
                    <a:close/>
                  </a:path>
                  <a:path w="224789" h="145414">
                    <a:moveTo>
                      <a:pt x="77190" y="116928"/>
                    </a:moveTo>
                    <a:lnTo>
                      <a:pt x="76962" y="116992"/>
                    </a:lnTo>
                    <a:lnTo>
                      <a:pt x="76784" y="117170"/>
                    </a:lnTo>
                    <a:lnTo>
                      <a:pt x="76669" y="117843"/>
                    </a:lnTo>
                    <a:lnTo>
                      <a:pt x="76936" y="117906"/>
                    </a:lnTo>
                    <a:lnTo>
                      <a:pt x="77139" y="117398"/>
                    </a:lnTo>
                    <a:lnTo>
                      <a:pt x="77190" y="116928"/>
                    </a:lnTo>
                    <a:close/>
                  </a:path>
                  <a:path w="224789" h="145414">
                    <a:moveTo>
                      <a:pt x="78219" y="118770"/>
                    </a:moveTo>
                    <a:lnTo>
                      <a:pt x="78117" y="116992"/>
                    </a:lnTo>
                    <a:lnTo>
                      <a:pt x="77597" y="116992"/>
                    </a:lnTo>
                    <a:lnTo>
                      <a:pt x="77190" y="116992"/>
                    </a:lnTo>
                    <a:lnTo>
                      <a:pt x="77317" y="117754"/>
                    </a:lnTo>
                    <a:lnTo>
                      <a:pt x="77812" y="118008"/>
                    </a:lnTo>
                    <a:lnTo>
                      <a:pt x="77927" y="118516"/>
                    </a:lnTo>
                    <a:lnTo>
                      <a:pt x="78219" y="118770"/>
                    </a:lnTo>
                    <a:close/>
                  </a:path>
                  <a:path w="224789" h="145414">
                    <a:moveTo>
                      <a:pt x="78244" y="133438"/>
                    </a:moveTo>
                    <a:lnTo>
                      <a:pt x="78168" y="132969"/>
                    </a:lnTo>
                    <a:lnTo>
                      <a:pt x="77978" y="133070"/>
                    </a:lnTo>
                    <a:lnTo>
                      <a:pt x="77876" y="133337"/>
                    </a:lnTo>
                    <a:lnTo>
                      <a:pt x="78244" y="133438"/>
                    </a:lnTo>
                    <a:close/>
                  </a:path>
                  <a:path w="224789" h="145414">
                    <a:moveTo>
                      <a:pt x="78397" y="115468"/>
                    </a:moveTo>
                    <a:lnTo>
                      <a:pt x="78079" y="115849"/>
                    </a:lnTo>
                    <a:lnTo>
                      <a:pt x="77939" y="115976"/>
                    </a:lnTo>
                    <a:lnTo>
                      <a:pt x="77825" y="116865"/>
                    </a:lnTo>
                    <a:lnTo>
                      <a:pt x="78079" y="116865"/>
                    </a:lnTo>
                    <a:lnTo>
                      <a:pt x="77952" y="116357"/>
                    </a:lnTo>
                    <a:lnTo>
                      <a:pt x="78079" y="115976"/>
                    </a:lnTo>
                    <a:lnTo>
                      <a:pt x="78397" y="115468"/>
                    </a:lnTo>
                    <a:close/>
                  </a:path>
                  <a:path w="224789" h="145414">
                    <a:moveTo>
                      <a:pt x="78765" y="116738"/>
                    </a:moveTo>
                    <a:close/>
                  </a:path>
                  <a:path w="224789" h="145414">
                    <a:moveTo>
                      <a:pt x="78803" y="116763"/>
                    </a:moveTo>
                    <a:close/>
                  </a:path>
                  <a:path w="224789" h="145414">
                    <a:moveTo>
                      <a:pt x="78930" y="133629"/>
                    </a:moveTo>
                    <a:lnTo>
                      <a:pt x="78244" y="133438"/>
                    </a:lnTo>
                    <a:lnTo>
                      <a:pt x="78295" y="133756"/>
                    </a:lnTo>
                    <a:lnTo>
                      <a:pt x="78930" y="133629"/>
                    </a:lnTo>
                    <a:close/>
                  </a:path>
                  <a:path w="224789" h="145414">
                    <a:moveTo>
                      <a:pt x="80619" y="24892"/>
                    </a:moveTo>
                    <a:lnTo>
                      <a:pt x="80556" y="24765"/>
                    </a:lnTo>
                    <a:lnTo>
                      <a:pt x="80175" y="24384"/>
                    </a:lnTo>
                    <a:lnTo>
                      <a:pt x="80302" y="24968"/>
                    </a:lnTo>
                    <a:lnTo>
                      <a:pt x="80619" y="24892"/>
                    </a:lnTo>
                    <a:close/>
                  </a:path>
                  <a:path w="224789" h="145414">
                    <a:moveTo>
                      <a:pt x="81457" y="114973"/>
                    </a:moveTo>
                    <a:lnTo>
                      <a:pt x="81381" y="115150"/>
                    </a:lnTo>
                    <a:lnTo>
                      <a:pt x="81457" y="114973"/>
                    </a:lnTo>
                    <a:close/>
                  </a:path>
                  <a:path w="224789" h="145414">
                    <a:moveTo>
                      <a:pt x="84861" y="133375"/>
                    </a:moveTo>
                    <a:lnTo>
                      <a:pt x="84696" y="133375"/>
                    </a:lnTo>
                    <a:lnTo>
                      <a:pt x="84861" y="133375"/>
                    </a:lnTo>
                    <a:close/>
                  </a:path>
                  <a:path w="224789" h="145414">
                    <a:moveTo>
                      <a:pt x="85534" y="113068"/>
                    </a:moveTo>
                    <a:lnTo>
                      <a:pt x="85496" y="112890"/>
                    </a:lnTo>
                    <a:lnTo>
                      <a:pt x="85420" y="112674"/>
                    </a:lnTo>
                    <a:lnTo>
                      <a:pt x="85229" y="112445"/>
                    </a:lnTo>
                    <a:lnTo>
                      <a:pt x="84975" y="112725"/>
                    </a:lnTo>
                    <a:lnTo>
                      <a:pt x="85318" y="112890"/>
                    </a:lnTo>
                    <a:lnTo>
                      <a:pt x="85534" y="113068"/>
                    </a:lnTo>
                    <a:close/>
                  </a:path>
                  <a:path w="224789" h="145414">
                    <a:moveTo>
                      <a:pt x="85547" y="113068"/>
                    </a:moveTo>
                    <a:close/>
                  </a:path>
                  <a:path w="224789" h="145414">
                    <a:moveTo>
                      <a:pt x="88480" y="21209"/>
                    </a:moveTo>
                    <a:lnTo>
                      <a:pt x="88290" y="21209"/>
                    </a:lnTo>
                    <a:lnTo>
                      <a:pt x="88480" y="21463"/>
                    </a:lnTo>
                    <a:lnTo>
                      <a:pt x="88480" y="21209"/>
                    </a:lnTo>
                    <a:close/>
                  </a:path>
                  <a:path w="224789" h="145414">
                    <a:moveTo>
                      <a:pt x="91236" y="109880"/>
                    </a:moveTo>
                    <a:lnTo>
                      <a:pt x="91173" y="109626"/>
                    </a:lnTo>
                    <a:lnTo>
                      <a:pt x="90754" y="109245"/>
                    </a:lnTo>
                    <a:lnTo>
                      <a:pt x="90932" y="109943"/>
                    </a:lnTo>
                    <a:lnTo>
                      <a:pt x="91236" y="109880"/>
                    </a:lnTo>
                    <a:close/>
                  </a:path>
                  <a:path w="224789" h="145414">
                    <a:moveTo>
                      <a:pt x="99656" y="105892"/>
                    </a:moveTo>
                    <a:lnTo>
                      <a:pt x="99644" y="105664"/>
                    </a:lnTo>
                    <a:lnTo>
                      <a:pt x="99441" y="105689"/>
                    </a:lnTo>
                    <a:lnTo>
                      <a:pt x="99656" y="105892"/>
                    </a:lnTo>
                    <a:close/>
                  </a:path>
                  <a:path w="224789" h="145414">
                    <a:moveTo>
                      <a:pt x="104267" y="17475"/>
                    </a:moveTo>
                    <a:lnTo>
                      <a:pt x="104101" y="17145"/>
                    </a:lnTo>
                    <a:lnTo>
                      <a:pt x="103771" y="17018"/>
                    </a:lnTo>
                    <a:lnTo>
                      <a:pt x="103809" y="17272"/>
                    </a:lnTo>
                    <a:lnTo>
                      <a:pt x="104267" y="17475"/>
                    </a:lnTo>
                    <a:close/>
                  </a:path>
                  <a:path w="224789" h="145414">
                    <a:moveTo>
                      <a:pt x="104406" y="17526"/>
                    </a:moveTo>
                    <a:lnTo>
                      <a:pt x="104267" y="17475"/>
                    </a:lnTo>
                    <a:lnTo>
                      <a:pt x="104355" y="17653"/>
                    </a:lnTo>
                    <a:lnTo>
                      <a:pt x="104406" y="17526"/>
                    </a:lnTo>
                    <a:close/>
                  </a:path>
                  <a:path w="224789" h="145414">
                    <a:moveTo>
                      <a:pt x="112649" y="15760"/>
                    </a:moveTo>
                    <a:lnTo>
                      <a:pt x="112509" y="15798"/>
                    </a:lnTo>
                    <a:lnTo>
                      <a:pt x="112649" y="15760"/>
                    </a:lnTo>
                    <a:close/>
                  </a:path>
                  <a:path w="224789" h="145414">
                    <a:moveTo>
                      <a:pt x="113182" y="15621"/>
                    </a:moveTo>
                    <a:lnTo>
                      <a:pt x="113157" y="14605"/>
                    </a:lnTo>
                    <a:lnTo>
                      <a:pt x="112268" y="15367"/>
                    </a:lnTo>
                    <a:lnTo>
                      <a:pt x="113182" y="15621"/>
                    </a:lnTo>
                    <a:close/>
                  </a:path>
                  <a:path w="224789" h="145414">
                    <a:moveTo>
                      <a:pt x="113525" y="15722"/>
                    </a:moveTo>
                    <a:lnTo>
                      <a:pt x="113182" y="15621"/>
                    </a:lnTo>
                    <a:lnTo>
                      <a:pt x="113195" y="16129"/>
                    </a:lnTo>
                    <a:lnTo>
                      <a:pt x="113525" y="15722"/>
                    </a:lnTo>
                    <a:close/>
                  </a:path>
                  <a:path w="224789" h="145414">
                    <a:moveTo>
                      <a:pt x="116586" y="100939"/>
                    </a:moveTo>
                    <a:lnTo>
                      <a:pt x="116408" y="100609"/>
                    </a:lnTo>
                    <a:lnTo>
                      <a:pt x="116039" y="100482"/>
                    </a:lnTo>
                    <a:lnTo>
                      <a:pt x="116090" y="100736"/>
                    </a:lnTo>
                    <a:lnTo>
                      <a:pt x="116586" y="100939"/>
                    </a:lnTo>
                    <a:close/>
                  </a:path>
                  <a:path w="224789" h="145414">
                    <a:moveTo>
                      <a:pt x="116674" y="38227"/>
                    </a:moveTo>
                    <a:lnTo>
                      <a:pt x="116154" y="38125"/>
                    </a:lnTo>
                    <a:lnTo>
                      <a:pt x="116484" y="38735"/>
                    </a:lnTo>
                    <a:lnTo>
                      <a:pt x="116674" y="38227"/>
                    </a:lnTo>
                    <a:close/>
                  </a:path>
                  <a:path w="224789" h="145414">
                    <a:moveTo>
                      <a:pt x="116738" y="100990"/>
                    </a:moveTo>
                    <a:lnTo>
                      <a:pt x="116586" y="100939"/>
                    </a:lnTo>
                    <a:lnTo>
                      <a:pt x="116687" y="101104"/>
                    </a:lnTo>
                    <a:close/>
                  </a:path>
                  <a:path w="224789" h="145414">
                    <a:moveTo>
                      <a:pt x="119926" y="14478"/>
                    </a:moveTo>
                    <a:lnTo>
                      <a:pt x="119875" y="14097"/>
                    </a:lnTo>
                    <a:lnTo>
                      <a:pt x="119443" y="13716"/>
                    </a:lnTo>
                    <a:lnTo>
                      <a:pt x="119926" y="14478"/>
                    </a:lnTo>
                    <a:close/>
                  </a:path>
                  <a:path w="224789" h="145414">
                    <a:moveTo>
                      <a:pt x="120129" y="13716"/>
                    </a:moveTo>
                    <a:lnTo>
                      <a:pt x="119824" y="13716"/>
                    </a:lnTo>
                    <a:lnTo>
                      <a:pt x="119875" y="14097"/>
                    </a:lnTo>
                    <a:lnTo>
                      <a:pt x="120027" y="14224"/>
                    </a:lnTo>
                    <a:lnTo>
                      <a:pt x="120129" y="13716"/>
                    </a:lnTo>
                    <a:close/>
                  </a:path>
                  <a:path w="224789" h="145414">
                    <a:moveTo>
                      <a:pt x="124764" y="122453"/>
                    </a:moveTo>
                    <a:lnTo>
                      <a:pt x="124726" y="122326"/>
                    </a:lnTo>
                    <a:lnTo>
                      <a:pt x="124726" y="122542"/>
                    </a:lnTo>
                    <a:close/>
                  </a:path>
                  <a:path w="224789" h="145414">
                    <a:moveTo>
                      <a:pt x="125603" y="98691"/>
                    </a:moveTo>
                    <a:lnTo>
                      <a:pt x="125450" y="98742"/>
                    </a:lnTo>
                    <a:lnTo>
                      <a:pt x="125603" y="98691"/>
                    </a:lnTo>
                    <a:close/>
                  </a:path>
                  <a:path w="224789" h="145414">
                    <a:moveTo>
                      <a:pt x="126149" y="98501"/>
                    </a:moveTo>
                    <a:lnTo>
                      <a:pt x="126111" y="97434"/>
                    </a:lnTo>
                    <a:lnTo>
                      <a:pt x="125171" y="98323"/>
                    </a:lnTo>
                    <a:lnTo>
                      <a:pt x="126149" y="98501"/>
                    </a:lnTo>
                    <a:close/>
                  </a:path>
                  <a:path w="224789" h="145414">
                    <a:moveTo>
                      <a:pt x="126580" y="98564"/>
                    </a:moveTo>
                    <a:lnTo>
                      <a:pt x="126149" y="98501"/>
                    </a:lnTo>
                    <a:lnTo>
                      <a:pt x="126174" y="99085"/>
                    </a:lnTo>
                    <a:lnTo>
                      <a:pt x="126580" y="98564"/>
                    </a:lnTo>
                    <a:close/>
                  </a:path>
                  <a:path w="224789" h="145414">
                    <a:moveTo>
                      <a:pt x="129730" y="120929"/>
                    </a:moveTo>
                    <a:close/>
                  </a:path>
                  <a:path w="224789" h="145414">
                    <a:moveTo>
                      <a:pt x="130314" y="120929"/>
                    </a:moveTo>
                    <a:lnTo>
                      <a:pt x="129730" y="120929"/>
                    </a:lnTo>
                    <a:lnTo>
                      <a:pt x="130111" y="121437"/>
                    </a:lnTo>
                    <a:lnTo>
                      <a:pt x="130314" y="120929"/>
                    </a:lnTo>
                    <a:close/>
                  </a:path>
                  <a:path w="224789" h="145414">
                    <a:moveTo>
                      <a:pt x="133400" y="97053"/>
                    </a:moveTo>
                    <a:lnTo>
                      <a:pt x="133350" y="96634"/>
                    </a:lnTo>
                    <a:lnTo>
                      <a:pt x="132867" y="96164"/>
                    </a:lnTo>
                    <a:lnTo>
                      <a:pt x="133400" y="97053"/>
                    </a:lnTo>
                    <a:close/>
                  </a:path>
                  <a:path w="224789" h="145414">
                    <a:moveTo>
                      <a:pt x="133629" y="96291"/>
                    </a:moveTo>
                    <a:lnTo>
                      <a:pt x="133604" y="96164"/>
                    </a:lnTo>
                    <a:lnTo>
                      <a:pt x="133286" y="96164"/>
                    </a:lnTo>
                    <a:lnTo>
                      <a:pt x="133388" y="96672"/>
                    </a:lnTo>
                    <a:lnTo>
                      <a:pt x="133515" y="96799"/>
                    </a:lnTo>
                    <a:lnTo>
                      <a:pt x="133629" y="96291"/>
                    </a:lnTo>
                    <a:close/>
                  </a:path>
                  <a:path w="224789" h="145414">
                    <a:moveTo>
                      <a:pt x="145427" y="31851"/>
                    </a:moveTo>
                    <a:lnTo>
                      <a:pt x="145224" y="32029"/>
                    </a:lnTo>
                    <a:lnTo>
                      <a:pt x="145389" y="32016"/>
                    </a:lnTo>
                    <a:lnTo>
                      <a:pt x="145427" y="31851"/>
                    </a:lnTo>
                    <a:close/>
                  </a:path>
                  <a:path w="224789" h="145414">
                    <a:moveTo>
                      <a:pt x="150241" y="5842"/>
                    </a:moveTo>
                    <a:lnTo>
                      <a:pt x="149606" y="6096"/>
                    </a:lnTo>
                    <a:lnTo>
                      <a:pt x="150139" y="5905"/>
                    </a:lnTo>
                    <a:close/>
                  </a:path>
                  <a:path w="224789" h="145414">
                    <a:moveTo>
                      <a:pt x="159499" y="111277"/>
                    </a:moveTo>
                    <a:lnTo>
                      <a:pt x="91935" y="111277"/>
                    </a:lnTo>
                    <a:lnTo>
                      <a:pt x="91262" y="111277"/>
                    </a:lnTo>
                    <a:lnTo>
                      <a:pt x="91186" y="110947"/>
                    </a:lnTo>
                    <a:lnTo>
                      <a:pt x="90932" y="109943"/>
                    </a:lnTo>
                    <a:lnTo>
                      <a:pt x="90601" y="110007"/>
                    </a:lnTo>
                    <a:lnTo>
                      <a:pt x="91249" y="111429"/>
                    </a:lnTo>
                    <a:lnTo>
                      <a:pt x="91325" y="111658"/>
                    </a:lnTo>
                    <a:lnTo>
                      <a:pt x="91414" y="111912"/>
                    </a:lnTo>
                    <a:lnTo>
                      <a:pt x="90830" y="111531"/>
                    </a:lnTo>
                    <a:lnTo>
                      <a:pt x="90792" y="112420"/>
                    </a:lnTo>
                    <a:lnTo>
                      <a:pt x="90424" y="112547"/>
                    </a:lnTo>
                    <a:lnTo>
                      <a:pt x="89509" y="111912"/>
                    </a:lnTo>
                    <a:lnTo>
                      <a:pt x="88734" y="112801"/>
                    </a:lnTo>
                    <a:lnTo>
                      <a:pt x="87922" y="111912"/>
                    </a:lnTo>
                    <a:lnTo>
                      <a:pt x="87769" y="112293"/>
                    </a:lnTo>
                    <a:lnTo>
                      <a:pt x="87731" y="113817"/>
                    </a:lnTo>
                    <a:lnTo>
                      <a:pt x="87058" y="114071"/>
                    </a:lnTo>
                    <a:lnTo>
                      <a:pt x="86702" y="113690"/>
                    </a:lnTo>
                    <a:lnTo>
                      <a:pt x="86245" y="113182"/>
                    </a:lnTo>
                    <a:lnTo>
                      <a:pt x="86880" y="113055"/>
                    </a:lnTo>
                    <a:lnTo>
                      <a:pt x="86080" y="112928"/>
                    </a:lnTo>
                    <a:lnTo>
                      <a:pt x="86194" y="113690"/>
                    </a:lnTo>
                    <a:lnTo>
                      <a:pt x="85610" y="113690"/>
                    </a:lnTo>
                    <a:lnTo>
                      <a:pt x="85547" y="113182"/>
                    </a:lnTo>
                    <a:lnTo>
                      <a:pt x="84937" y="113309"/>
                    </a:lnTo>
                    <a:lnTo>
                      <a:pt x="85356" y="114325"/>
                    </a:lnTo>
                    <a:lnTo>
                      <a:pt x="84455" y="114071"/>
                    </a:lnTo>
                    <a:lnTo>
                      <a:pt x="84543" y="113690"/>
                    </a:lnTo>
                    <a:lnTo>
                      <a:pt x="84658" y="113182"/>
                    </a:lnTo>
                    <a:lnTo>
                      <a:pt x="84188" y="113690"/>
                    </a:lnTo>
                    <a:lnTo>
                      <a:pt x="83921" y="113563"/>
                    </a:lnTo>
                    <a:lnTo>
                      <a:pt x="83134" y="113690"/>
                    </a:lnTo>
                    <a:lnTo>
                      <a:pt x="83019" y="113309"/>
                    </a:lnTo>
                    <a:lnTo>
                      <a:pt x="83337" y="113182"/>
                    </a:lnTo>
                    <a:lnTo>
                      <a:pt x="83604" y="113309"/>
                    </a:lnTo>
                    <a:lnTo>
                      <a:pt x="83515" y="113182"/>
                    </a:lnTo>
                    <a:lnTo>
                      <a:pt x="82854" y="112293"/>
                    </a:lnTo>
                    <a:lnTo>
                      <a:pt x="83032" y="113944"/>
                    </a:lnTo>
                    <a:lnTo>
                      <a:pt x="82765" y="113944"/>
                    </a:lnTo>
                    <a:lnTo>
                      <a:pt x="82931" y="114198"/>
                    </a:lnTo>
                    <a:lnTo>
                      <a:pt x="83502" y="114198"/>
                    </a:lnTo>
                    <a:lnTo>
                      <a:pt x="83464" y="115087"/>
                    </a:lnTo>
                    <a:lnTo>
                      <a:pt x="83045" y="115087"/>
                    </a:lnTo>
                    <a:lnTo>
                      <a:pt x="82956" y="116357"/>
                    </a:lnTo>
                    <a:lnTo>
                      <a:pt x="82499" y="115722"/>
                    </a:lnTo>
                    <a:lnTo>
                      <a:pt x="82613" y="114706"/>
                    </a:lnTo>
                    <a:lnTo>
                      <a:pt x="81991" y="115468"/>
                    </a:lnTo>
                    <a:lnTo>
                      <a:pt x="82473" y="115722"/>
                    </a:lnTo>
                    <a:lnTo>
                      <a:pt x="81457" y="115722"/>
                    </a:lnTo>
                    <a:lnTo>
                      <a:pt x="81394" y="115341"/>
                    </a:lnTo>
                    <a:lnTo>
                      <a:pt x="81089" y="116484"/>
                    </a:lnTo>
                    <a:lnTo>
                      <a:pt x="80073" y="115849"/>
                    </a:lnTo>
                    <a:lnTo>
                      <a:pt x="79197" y="115976"/>
                    </a:lnTo>
                    <a:lnTo>
                      <a:pt x="79298" y="115722"/>
                    </a:lnTo>
                    <a:lnTo>
                      <a:pt x="79108" y="115976"/>
                    </a:lnTo>
                    <a:lnTo>
                      <a:pt x="79032" y="116865"/>
                    </a:lnTo>
                    <a:lnTo>
                      <a:pt x="78828" y="116865"/>
                    </a:lnTo>
                    <a:lnTo>
                      <a:pt x="79387" y="117106"/>
                    </a:lnTo>
                    <a:lnTo>
                      <a:pt x="79413" y="117475"/>
                    </a:lnTo>
                    <a:lnTo>
                      <a:pt x="79641" y="118135"/>
                    </a:lnTo>
                    <a:lnTo>
                      <a:pt x="78625" y="116992"/>
                    </a:lnTo>
                    <a:lnTo>
                      <a:pt x="79082" y="119913"/>
                    </a:lnTo>
                    <a:lnTo>
                      <a:pt x="78765" y="119786"/>
                    </a:lnTo>
                    <a:lnTo>
                      <a:pt x="78117" y="119532"/>
                    </a:lnTo>
                    <a:lnTo>
                      <a:pt x="77800" y="119405"/>
                    </a:lnTo>
                    <a:lnTo>
                      <a:pt x="77762" y="119278"/>
                    </a:lnTo>
                    <a:lnTo>
                      <a:pt x="77762" y="118579"/>
                    </a:lnTo>
                    <a:lnTo>
                      <a:pt x="77635" y="118770"/>
                    </a:lnTo>
                    <a:lnTo>
                      <a:pt x="77114" y="119278"/>
                    </a:lnTo>
                    <a:lnTo>
                      <a:pt x="76987" y="118148"/>
                    </a:lnTo>
                    <a:lnTo>
                      <a:pt x="76263" y="118897"/>
                    </a:lnTo>
                    <a:lnTo>
                      <a:pt x="77012" y="119532"/>
                    </a:lnTo>
                    <a:lnTo>
                      <a:pt x="76060" y="119405"/>
                    </a:lnTo>
                    <a:lnTo>
                      <a:pt x="76161" y="119151"/>
                    </a:lnTo>
                    <a:lnTo>
                      <a:pt x="76073" y="119024"/>
                    </a:lnTo>
                    <a:lnTo>
                      <a:pt x="75577" y="118770"/>
                    </a:lnTo>
                    <a:lnTo>
                      <a:pt x="74904" y="119786"/>
                    </a:lnTo>
                    <a:lnTo>
                      <a:pt x="74345" y="118516"/>
                    </a:lnTo>
                    <a:lnTo>
                      <a:pt x="74295" y="118262"/>
                    </a:lnTo>
                    <a:lnTo>
                      <a:pt x="74244" y="117843"/>
                    </a:lnTo>
                    <a:lnTo>
                      <a:pt x="74028" y="118262"/>
                    </a:lnTo>
                    <a:lnTo>
                      <a:pt x="73964" y="117754"/>
                    </a:lnTo>
                    <a:lnTo>
                      <a:pt x="72809" y="117754"/>
                    </a:lnTo>
                    <a:lnTo>
                      <a:pt x="72974" y="118135"/>
                    </a:lnTo>
                    <a:lnTo>
                      <a:pt x="73063" y="119405"/>
                    </a:lnTo>
                    <a:lnTo>
                      <a:pt x="72694" y="121691"/>
                    </a:lnTo>
                    <a:lnTo>
                      <a:pt x="72694" y="121564"/>
                    </a:lnTo>
                    <a:lnTo>
                      <a:pt x="72720" y="119405"/>
                    </a:lnTo>
                    <a:lnTo>
                      <a:pt x="72732" y="118516"/>
                    </a:lnTo>
                    <a:lnTo>
                      <a:pt x="72732" y="117754"/>
                    </a:lnTo>
                    <a:lnTo>
                      <a:pt x="72745" y="116865"/>
                    </a:lnTo>
                    <a:lnTo>
                      <a:pt x="71589" y="117500"/>
                    </a:lnTo>
                    <a:lnTo>
                      <a:pt x="70993" y="118376"/>
                    </a:lnTo>
                    <a:lnTo>
                      <a:pt x="71958" y="117754"/>
                    </a:lnTo>
                    <a:lnTo>
                      <a:pt x="71653" y="118516"/>
                    </a:lnTo>
                    <a:lnTo>
                      <a:pt x="71069" y="118516"/>
                    </a:lnTo>
                    <a:lnTo>
                      <a:pt x="70993" y="118389"/>
                    </a:lnTo>
                    <a:lnTo>
                      <a:pt x="70637" y="117754"/>
                    </a:lnTo>
                    <a:lnTo>
                      <a:pt x="69964" y="118389"/>
                    </a:lnTo>
                    <a:lnTo>
                      <a:pt x="69634" y="118008"/>
                    </a:lnTo>
                    <a:lnTo>
                      <a:pt x="69049" y="117754"/>
                    </a:lnTo>
                    <a:lnTo>
                      <a:pt x="68999" y="117602"/>
                    </a:lnTo>
                    <a:lnTo>
                      <a:pt x="69011" y="118516"/>
                    </a:lnTo>
                    <a:lnTo>
                      <a:pt x="68338" y="118643"/>
                    </a:lnTo>
                    <a:lnTo>
                      <a:pt x="67627" y="119405"/>
                    </a:lnTo>
                    <a:lnTo>
                      <a:pt x="67068" y="119151"/>
                    </a:lnTo>
                    <a:lnTo>
                      <a:pt x="67221" y="119405"/>
                    </a:lnTo>
                    <a:lnTo>
                      <a:pt x="67335" y="119786"/>
                    </a:lnTo>
                    <a:lnTo>
                      <a:pt x="66497" y="120421"/>
                    </a:lnTo>
                    <a:lnTo>
                      <a:pt x="66509" y="121564"/>
                    </a:lnTo>
                    <a:lnTo>
                      <a:pt x="65506" y="121437"/>
                    </a:lnTo>
                    <a:lnTo>
                      <a:pt x="65443" y="121310"/>
                    </a:lnTo>
                    <a:lnTo>
                      <a:pt x="65125" y="120675"/>
                    </a:lnTo>
                    <a:lnTo>
                      <a:pt x="65697" y="120675"/>
                    </a:lnTo>
                    <a:lnTo>
                      <a:pt x="65887" y="120548"/>
                    </a:lnTo>
                    <a:lnTo>
                      <a:pt x="66078" y="120421"/>
                    </a:lnTo>
                    <a:lnTo>
                      <a:pt x="65265" y="119913"/>
                    </a:lnTo>
                    <a:lnTo>
                      <a:pt x="65430" y="120548"/>
                    </a:lnTo>
                    <a:lnTo>
                      <a:pt x="64427" y="120548"/>
                    </a:lnTo>
                    <a:lnTo>
                      <a:pt x="64249" y="120040"/>
                    </a:lnTo>
                    <a:lnTo>
                      <a:pt x="63995" y="120167"/>
                    </a:lnTo>
                    <a:lnTo>
                      <a:pt x="64185" y="121310"/>
                    </a:lnTo>
                    <a:lnTo>
                      <a:pt x="63144" y="120167"/>
                    </a:lnTo>
                    <a:lnTo>
                      <a:pt x="62636" y="120675"/>
                    </a:lnTo>
                    <a:lnTo>
                      <a:pt x="61163" y="121056"/>
                    </a:lnTo>
                    <a:lnTo>
                      <a:pt x="61214" y="121437"/>
                    </a:lnTo>
                    <a:lnTo>
                      <a:pt x="61341" y="123215"/>
                    </a:lnTo>
                    <a:lnTo>
                      <a:pt x="60934" y="124231"/>
                    </a:lnTo>
                    <a:lnTo>
                      <a:pt x="60604" y="123977"/>
                    </a:lnTo>
                    <a:lnTo>
                      <a:pt x="60502" y="123723"/>
                    </a:lnTo>
                    <a:lnTo>
                      <a:pt x="60439" y="123215"/>
                    </a:lnTo>
                    <a:lnTo>
                      <a:pt x="60972" y="123723"/>
                    </a:lnTo>
                    <a:lnTo>
                      <a:pt x="60820" y="123431"/>
                    </a:lnTo>
                    <a:lnTo>
                      <a:pt x="60807" y="122961"/>
                    </a:lnTo>
                    <a:lnTo>
                      <a:pt x="60350" y="123215"/>
                    </a:lnTo>
                    <a:lnTo>
                      <a:pt x="59664" y="122351"/>
                    </a:lnTo>
                    <a:lnTo>
                      <a:pt x="58483" y="122707"/>
                    </a:lnTo>
                    <a:lnTo>
                      <a:pt x="58801" y="123342"/>
                    </a:lnTo>
                    <a:lnTo>
                      <a:pt x="59232" y="123342"/>
                    </a:lnTo>
                    <a:lnTo>
                      <a:pt x="58813" y="124104"/>
                    </a:lnTo>
                    <a:lnTo>
                      <a:pt x="58394" y="124358"/>
                    </a:lnTo>
                    <a:lnTo>
                      <a:pt x="58127" y="124358"/>
                    </a:lnTo>
                    <a:lnTo>
                      <a:pt x="57492" y="124485"/>
                    </a:lnTo>
                    <a:lnTo>
                      <a:pt x="55930" y="124929"/>
                    </a:lnTo>
                    <a:lnTo>
                      <a:pt x="55816" y="125120"/>
                    </a:lnTo>
                    <a:lnTo>
                      <a:pt x="56502" y="125882"/>
                    </a:lnTo>
                    <a:lnTo>
                      <a:pt x="56070" y="125628"/>
                    </a:lnTo>
                    <a:lnTo>
                      <a:pt x="55651" y="125374"/>
                    </a:lnTo>
                    <a:lnTo>
                      <a:pt x="55816" y="125374"/>
                    </a:lnTo>
                    <a:lnTo>
                      <a:pt x="55702" y="124993"/>
                    </a:lnTo>
                    <a:lnTo>
                      <a:pt x="55829" y="124739"/>
                    </a:lnTo>
                    <a:lnTo>
                      <a:pt x="55473" y="124104"/>
                    </a:lnTo>
                    <a:lnTo>
                      <a:pt x="55499" y="125501"/>
                    </a:lnTo>
                    <a:lnTo>
                      <a:pt x="55283" y="125628"/>
                    </a:lnTo>
                    <a:lnTo>
                      <a:pt x="54991" y="125501"/>
                    </a:lnTo>
                    <a:lnTo>
                      <a:pt x="54343" y="125628"/>
                    </a:lnTo>
                    <a:lnTo>
                      <a:pt x="54292" y="125501"/>
                    </a:lnTo>
                    <a:lnTo>
                      <a:pt x="54178" y="125247"/>
                    </a:lnTo>
                    <a:lnTo>
                      <a:pt x="54051" y="125501"/>
                    </a:lnTo>
                    <a:lnTo>
                      <a:pt x="53467" y="125501"/>
                    </a:lnTo>
                    <a:lnTo>
                      <a:pt x="53213" y="124993"/>
                    </a:lnTo>
                    <a:lnTo>
                      <a:pt x="52959" y="125247"/>
                    </a:lnTo>
                    <a:lnTo>
                      <a:pt x="53378" y="125628"/>
                    </a:lnTo>
                    <a:lnTo>
                      <a:pt x="53390" y="126009"/>
                    </a:lnTo>
                    <a:lnTo>
                      <a:pt x="52285" y="126263"/>
                    </a:lnTo>
                    <a:lnTo>
                      <a:pt x="52108" y="125755"/>
                    </a:lnTo>
                    <a:lnTo>
                      <a:pt x="51511" y="124104"/>
                    </a:lnTo>
                    <a:lnTo>
                      <a:pt x="51358" y="124485"/>
                    </a:lnTo>
                    <a:lnTo>
                      <a:pt x="51955" y="125628"/>
                    </a:lnTo>
                    <a:lnTo>
                      <a:pt x="51320" y="125755"/>
                    </a:lnTo>
                    <a:lnTo>
                      <a:pt x="51333" y="125120"/>
                    </a:lnTo>
                    <a:lnTo>
                      <a:pt x="51358" y="124485"/>
                    </a:lnTo>
                    <a:lnTo>
                      <a:pt x="50253" y="125120"/>
                    </a:lnTo>
                    <a:lnTo>
                      <a:pt x="50355" y="124104"/>
                    </a:lnTo>
                    <a:lnTo>
                      <a:pt x="50292" y="123596"/>
                    </a:lnTo>
                    <a:lnTo>
                      <a:pt x="49809" y="122961"/>
                    </a:lnTo>
                    <a:lnTo>
                      <a:pt x="48806" y="123342"/>
                    </a:lnTo>
                    <a:lnTo>
                      <a:pt x="48336" y="123723"/>
                    </a:lnTo>
                    <a:lnTo>
                      <a:pt x="48234" y="124739"/>
                    </a:lnTo>
                    <a:lnTo>
                      <a:pt x="49072" y="124104"/>
                    </a:lnTo>
                    <a:lnTo>
                      <a:pt x="49301" y="124993"/>
                    </a:lnTo>
                    <a:lnTo>
                      <a:pt x="47828" y="125755"/>
                    </a:lnTo>
                    <a:lnTo>
                      <a:pt x="48437" y="128168"/>
                    </a:lnTo>
                    <a:lnTo>
                      <a:pt x="47167" y="128168"/>
                    </a:lnTo>
                    <a:lnTo>
                      <a:pt x="47536" y="128295"/>
                    </a:lnTo>
                    <a:lnTo>
                      <a:pt x="46990" y="128905"/>
                    </a:lnTo>
                    <a:lnTo>
                      <a:pt x="46824" y="129692"/>
                    </a:lnTo>
                    <a:lnTo>
                      <a:pt x="46697" y="128549"/>
                    </a:lnTo>
                    <a:lnTo>
                      <a:pt x="45148" y="127025"/>
                    </a:lnTo>
                    <a:lnTo>
                      <a:pt x="44043" y="127533"/>
                    </a:lnTo>
                    <a:lnTo>
                      <a:pt x="44094" y="128168"/>
                    </a:lnTo>
                    <a:lnTo>
                      <a:pt x="45008" y="128422"/>
                    </a:lnTo>
                    <a:lnTo>
                      <a:pt x="45059" y="129311"/>
                    </a:lnTo>
                    <a:lnTo>
                      <a:pt x="44335" y="129692"/>
                    </a:lnTo>
                    <a:lnTo>
                      <a:pt x="44348" y="129311"/>
                    </a:lnTo>
                    <a:lnTo>
                      <a:pt x="43751" y="129946"/>
                    </a:lnTo>
                    <a:lnTo>
                      <a:pt x="43484" y="129565"/>
                    </a:lnTo>
                    <a:lnTo>
                      <a:pt x="42621" y="128295"/>
                    </a:lnTo>
                    <a:lnTo>
                      <a:pt x="42799" y="129565"/>
                    </a:lnTo>
                    <a:lnTo>
                      <a:pt x="41617" y="128168"/>
                    </a:lnTo>
                    <a:lnTo>
                      <a:pt x="42100" y="128803"/>
                    </a:lnTo>
                    <a:lnTo>
                      <a:pt x="42164" y="129438"/>
                    </a:lnTo>
                    <a:lnTo>
                      <a:pt x="41414" y="129819"/>
                    </a:lnTo>
                    <a:lnTo>
                      <a:pt x="41325" y="130073"/>
                    </a:lnTo>
                    <a:lnTo>
                      <a:pt x="40690" y="130835"/>
                    </a:lnTo>
                    <a:lnTo>
                      <a:pt x="39624" y="129946"/>
                    </a:lnTo>
                    <a:lnTo>
                      <a:pt x="40538" y="131216"/>
                    </a:lnTo>
                    <a:lnTo>
                      <a:pt x="39966" y="131597"/>
                    </a:lnTo>
                    <a:lnTo>
                      <a:pt x="39890" y="131343"/>
                    </a:lnTo>
                    <a:lnTo>
                      <a:pt x="39446" y="129819"/>
                    </a:lnTo>
                    <a:lnTo>
                      <a:pt x="38442" y="131343"/>
                    </a:lnTo>
                    <a:lnTo>
                      <a:pt x="38201" y="130454"/>
                    </a:lnTo>
                    <a:lnTo>
                      <a:pt x="37947" y="130454"/>
                    </a:lnTo>
                    <a:lnTo>
                      <a:pt x="37338" y="130073"/>
                    </a:lnTo>
                    <a:lnTo>
                      <a:pt x="37630" y="131216"/>
                    </a:lnTo>
                    <a:lnTo>
                      <a:pt x="36677" y="131470"/>
                    </a:lnTo>
                    <a:lnTo>
                      <a:pt x="36055" y="131978"/>
                    </a:lnTo>
                    <a:lnTo>
                      <a:pt x="35598" y="129819"/>
                    </a:lnTo>
                    <a:lnTo>
                      <a:pt x="35318" y="132359"/>
                    </a:lnTo>
                    <a:lnTo>
                      <a:pt x="35140" y="131978"/>
                    </a:lnTo>
                    <a:lnTo>
                      <a:pt x="34442" y="130454"/>
                    </a:lnTo>
                    <a:lnTo>
                      <a:pt x="34721" y="131978"/>
                    </a:lnTo>
                    <a:lnTo>
                      <a:pt x="33350" y="131470"/>
                    </a:lnTo>
                    <a:lnTo>
                      <a:pt x="33578" y="132740"/>
                    </a:lnTo>
                    <a:lnTo>
                      <a:pt x="33045" y="132867"/>
                    </a:lnTo>
                    <a:lnTo>
                      <a:pt x="32943" y="132486"/>
                    </a:lnTo>
                    <a:lnTo>
                      <a:pt x="32753" y="131724"/>
                    </a:lnTo>
                    <a:lnTo>
                      <a:pt x="32626" y="131470"/>
                    </a:lnTo>
                    <a:lnTo>
                      <a:pt x="32448" y="131216"/>
                    </a:lnTo>
                    <a:lnTo>
                      <a:pt x="32346" y="131724"/>
                    </a:lnTo>
                    <a:lnTo>
                      <a:pt x="31991" y="131343"/>
                    </a:lnTo>
                    <a:lnTo>
                      <a:pt x="31877" y="131216"/>
                    </a:lnTo>
                    <a:lnTo>
                      <a:pt x="30810" y="131343"/>
                    </a:lnTo>
                    <a:lnTo>
                      <a:pt x="30073" y="131089"/>
                    </a:lnTo>
                    <a:lnTo>
                      <a:pt x="29870" y="132486"/>
                    </a:lnTo>
                    <a:lnTo>
                      <a:pt x="29489" y="131978"/>
                    </a:lnTo>
                    <a:lnTo>
                      <a:pt x="29489" y="132359"/>
                    </a:lnTo>
                    <a:lnTo>
                      <a:pt x="29070" y="132613"/>
                    </a:lnTo>
                    <a:lnTo>
                      <a:pt x="29502" y="132994"/>
                    </a:lnTo>
                    <a:lnTo>
                      <a:pt x="29337" y="133070"/>
                    </a:lnTo>
                    <a:lnTo>
                      <a:pt x="29210" y="133248"/>
                    </a:lnTo>
                    <a:lnTo>
                      <a:pt x="29552" y="134391"/>
                    </a:lnTo>
                    <a:lnTo>
                      <a:pt x="28854" y="133629"/>
                    </a:lnTo>
                    <a:lnTo>
                      <a:pt x="28409" y="134391"/>
                    </a:lnTo>
                    <a:lnTo>
                      <a:pt x="28308" y="134264"/>
                    </a:lnTo>
                    <a:lnTo>
                      <a:pt x="28181" y="134010"/>
                    </a:lnTo>
                    <a:lnTo>
                      <a:pt x="28219" y="133629"/>
                    </a:lnTo>
                    <a:lnTo>
                      <a:pt x="27914" y="133629"/>
                    </a:lnTo>
                    <a:lnTo>
                      <a:pt x="27825" y="132981"/>
                    </a:lnTo>
                    <a:lnTo>
                      <a:pt x="27152" y="135280"/>
                    </a:lnTo>
                    <a:lnTo>
                      <a:pt x="28130" y="135661"/>
                    </a:lnTo>
                    <a:lnTo>
                      <a:pt x="28206" y="135788"/>
                    </a:lnTo>
                    <a:lnTo>
                      <a:pt x="28321" y="136283"/>
                    </a:lnTo>
                    <a:lnTo>
                      <a:pt x="28016" y="136804"/>
                    </a:lnTo>
                    <a:lnTo>
                      <a:pt x="27647" y="136550"/>
                    </a:lnTo>
                    <a:lnTo>
                      <a:pt x="27101" y="135407"/>
                    </a:lnTo>
                    <a:lnTo>
                      <a:pt x="27114" y="136804"/>
                    </a:lnTo>
                    <a:lnTo>
                      <a:pt x="26695" y="137185"/>
                    </a:lnTo>
                    <a:lnTo>
                      <a:pt x="26263" y="136423"/>
                    </a:lnTo>
                    <a:lnTo>
                      <a:pt x="25844" y="136423"/>
                    </a:lnTo>
                    <a:lnTo>
                      <a:pt x="26212" y="136169"/>
                    </a:lnTo>
                    <a:lnTo>
                      <a:pt x="26047" y="134137"/>
                    </a:lnTo>
                    <a:lnTo>
                      <a:pt x="26022" y="133756"/>
                    </a:lnTo>
                    <a:lnTo>
                      <a:pt x="25019" y="134137"/>
                    </a:lnTo>
                    <a:lnTo>
                      <a:pt x="25501" y="133756"/>
                    </a:lnTo>
                    <a:lnTo>
                      <a:pt x="25590" y="132969"/>
                    </a:lnTo>
                    <a:lnTo>
                      <a:pt x="25768" y="132740"/>
                    </a:lnTo>
                    <a:lnTo>
                      <a:pt x="25539" y="132740"/>
                    </a:lnTo>
                    <a:lnTo>
                      <a:pt x="25577" y="131978"/>
                    </a:lnTo>
                    <a:lnTo>
                      <a:pt x="24892" y="132613"/>
                    </a:lnTo>
                    <a:lnTo>
                      <a:pt x="25527" y="132867"/>
                    </a:lnTo>
                    <a:lnTo>
                      <a:pt x="24790" y="133248"/>
                    </a:lnTo>
                    <a:lnTo>
                      <a:pt x="24511" y="132105"/>
                    </a:lnTo>
                    <a:lnTo>
                      <a:pt x="24193" y="131851"/>
                    </a:lnTo>
                    <a:lnTo>
                      <a:pt x="23406" y="131597"/>
                    </a:lnTo>
                    <a:lnTo>
                      <a:pt x="24142" y="132232"/>
                    </a:lnTo>
                    <a:lnTo>
                      <a:pt x="24142" y="132613"/>
                    </a:lnTo>
                    <a:lnTo>
                      <a:pt x="24371" y="132613"/>
                    </a:lnTo>
                    <a:lnTo>
                      <a:pt x="24638" y="133248"/>
                    </a:lnTo>
                    <a:lnTo>
                      <a:pt x="24472" y="133248"/>
                    </a:lnTo>
                    <a:lnTo>
                      <a:pt x="24345" y="133883"/>
                    </a:lnTo>
                    <a:lnTo>
                      <a:pt x="24231" y="134772"/>
                    </a:lnTo>
                    <a:lnTo>
                      <a:pt x="25095" y="135788"/>
                    </a:lnTo>
                    <a:lnTo>
                      <a:pt x="23634" y="135877"/>
                    </a:lnTo>
                    <a:lnTo>
                      <a:pt x="23634" y="137185"/>
                    </a:lnTo>
                    <a:lnTo>
                      <a:pt x="23101" y="137439"/>
                    </a:lnTo>
                    <a:lnTo>
                      <a:pt x="22885" y="136931"/>
                    </a:lnTo>
                    <a:lnTo>
                      <a:pt x="23139" y="136296"/>
                    </a:lnTo>
                    <a:lnTo>
                      <a:pt x="22821" y="135915"/>
                    </a:lnTo>
                    <a:lnTo>
                      <a:pt x="23152" y="136283"/>
                    </a:lnTo>
                    <a:lnTo>
                      <a:pt x="23228" y="136080"/>
                    </a:lnTo>
                    <a:lnTo>
                      <a:pt x="23164" y="136296"/>
                    </a:lnTo>
                    <a:lnTo>
                      <a:pt x="23583" y="136779"/>
                    </a:lnTo>
                    <a:lnTo>
                      <a:pt x="23634" y="137185"/>
                    </a:lnTo>
                    <a:lnTo>
                      <a:pt x="23634" y="135877"/>
                    </a:lnTo>
                    <a:lnTo>
                      <a:pt x="23126" y="135902"/>
                    </a:lnTo>
                    <a:lnTo>
                      <a:pt x="22580" y="135851"/>
                    </a:lnTo>
                    <a:lnTo>
                      <a:pt x="22453" y="136169"/>
                    </a:lnTo>
                    <a:lnTo>
                      <a:pt x="22085" y="136296"/>
                    </a:lnTo>
                    <a:lnTo>
                      <a:pt x="21844" y="136042"/>
                    </a:lnTo>
                    <a:lnTo>
                      <a:pt x="21018" y="136042"/>
                    </a:lnTo>
                    <a:lnTo>
                      <a:pt x="20688" y="136042"/>
                    </a:lnTo>
                    <a:lnTo>
                      <a:pt x="20561" y="136169"/>
                    </a:lnTo>
                    <a:lnTo>
                      <a:pt x="20447" y="136423"/>
                    </a:lnTo>
                    <a:lnTo>
                      <a:pt x="19545" y="136931"/>
                    </a:lnTo>
                    <a:lnTo>
                      <a:pt x="19494" y="136677"/>
                    </a:lnTo>
                    <a:lnTo>
                      <a:pt x="19088" y="137693"/>
                    </a:lnTo>
                    <a:lnTo>
                      <a:pt x="18630" y="137185"/>
                    </a:lnTo>
                    <a:lnTo>
                      <a:pt x="18694" y="137820"/>
                    </a:lnTo>
                    <a:lnTo>
                      <a:pt x="18453" y="137820"/>
                    </a:lnTo>
                    <a:lnTo>
                      <a:pt x="18288" y="137439"/>
                    </a:lnTo>
                    <a:lnTo>
                      <a:pt x="18021" y="137439"/>
                    </a:lnTo>
                    <a:lnTo>
                      <a:pt x="17907" y="136931"/>
                    </a:lnTo>
                    <a:lnTo>
                      <a:pt x="17449" y="137185"/>
                    </a:lnTo>
                    <a:lnTo>
                      <a:pt x="17335" y="137566"/>
                    </a:lnTo>
                    <a:lnTo>
                      <a:pt x="17449" y="138074"/>
                    </a:lnTo>
                    <a:lnTo>
                      <a:pt x="17081" y="138328"/>
                    </a:lnTo>
                    <a:lnTo>
                      <a:pt x="16967" y="138201"/>
                    </a:lnTo>
                    <a:lnTo>
                      <a:pt x="16865" y="137820"/>
                    </a:lnTo>
                    <a:lnTo>
                      <a:pt x="16865" y="137439"/>
                    </a:lnTo>
                    <a:lnTo>
                      <a:pt x="16281" y="137439"/>
                    </a:lnTo>
                    <a:lnTo>
                      <a:pt x="15379" y="137820"/>
                    </a:lnTo>
                    <a:lnTo>
                      <a:pt x="15049" y="137591"/>
                    </a:lnTo>
                    <a:lnTo>
                      <a:pt x="14859" y="138455"/>
                    </a:lnTo>
                    <a:lnTo>
                      <a:pt x="14605" y="138074"/>
                    </a:lnTo>
                    <a:lnTo>
                      <a:pt x="14503" y="137934"/>
                    </a:lnTo>
                    <a:lnTo>
                      <a:pt x="14274" y="138074"/>
                    </a:lnTo>
                    <a:lnTo>
                      <a:pt x="14465" y="137947"/>
                    </a:lnTo>
                    <a:lnTo>
                      <a:pt x="14262" y="137566"/>
                    </a:lnTo>
                    <a:lnTo>
                      <a:pt x="13677" y="136677"/>
                    </a:lnTo>
                    <a:lnTo>
                      <a:pt x="12268" y="138328"/>
                    </a:lnTo>
                    <a:lnTo>
                      <a:pt x="11379" y="138836"/>
                    </a:lnTo>
                    <a:lnTo>
                      <a:pt x="11290" y="139217"/>
                    </a:lnTo>
                    <a:lnTo>
                      <a:pt x="11976" y="140614"/>
                    </a:lnTo>
                    <a:lnTo>
                      <a:pt x="10896" y="139217"/>
                    </a:lnTo>
                    <a:lnTo>
                      <a:pt x="11036" y="140195"/>
                    </a:lnTo>
                    <a:lnTo>
                      <a:pt x="9639" y="139852"/>
                    </a:lnTo>
                    <a:lnTo>
                      <a:pt x="9931" y="139598"/>
                    </a:lnTo>
                    <a:lnTo>
                      <a:pt x="10083" y="139471"/>
                    </a:lnTo>
                    <a:lnTo>
                      <a:pt x="10528" y="139090"/>
                    </a:lnTo>
                    <a:lnTo>
                      <a:pt x="9956" y="139471"/>
                    </a:lnTo>
                    <a:lnTo>
                      <a:pt x="9258" y="138709"/>
                    </a:lnTo>
                    <a:lnTo>
                      <a:pt x="10782" y="138455"/>
                    </a:lnTo>
                    <a:lnTo>
                      <a:pt x="9766" y="137439"/>
                    </a:lnTo>
                    <a:lnTo>
                      <a:pt x="9080" y="137693"/>
                    </a:lnTo>
                    <a:lnTo>
                      <a:pt x="9156" y="139598"/>
                    </a:lnTo>
                    <a:lnTo>
                      <a:pt x="8153" y="139217"/>
                    </a:lnTo>
                    <a:lnTo>
                      <a:pt x="8077" y="137947"/>
                    </a:lnTo>
                    <a:lnTo>
                      <a:pt x="7632" y="139852"/>
                    </a:lnTo>
                    <a:lnTo>
                      <a:pt x="7581" y="139471"/>
                    </a:lnTo>
                    <a:lnTo>
                      <a:pt x="7162" y="140233"/>
                    </a:lnTo>
                    <a:lnTo>
                      <a:pt x="6489" y="140614"/>
                    </a:lnTo>
                    <a:lnTo>
                      <a:pt x="6375" y="140741"/>
                    </a:lnTo>
                    <a:lnTo>
                      <a:pt x="6197" y="140487"/>
                    </a:lnTo>
                    <a:lnTo>
                      <a:pt x="5562" y="139598"/>
                    </a:lnTo>
                    <a:lnTo>
                      <a:pt x="4940" y="141122"/>
                    </a:lnTo>
                    <a:lnTo>
                      <a:pt x="4851" y="141630"/>
                    </a:lnTo>
                    <a:lnTo>
                      <a:pt x="6604" y="142773"/>
                    </a:lnTo>
                    <a:lnTo>
                      <a:pt x="5791" y="141503"/>
                    </a:lnTo>
                    <a:lnTo>
                      <a:pt x="7505" y="142646"/>
                    </a:lnTo>
                    <a:lnTo>
                      <a:pt x="7378" y="141630"/>
                    </a:lnTo>
                    <a:lnTo>
                      <a:pt x="7340" y="141503"/>
                    </a:lnTo>
                    <a:lnTo>
                      <a:pt x="7162" y="140995"/>
                    </a:lnTo>
                    <a:lnTo>
                      <a:pt x="8064" y="141249"/>
                    </a:lnTo>
                    <a:lnTo>
                      <a:pt x="7772" y="142011"/>
                    </a:lnTo>
                    <a:lnTo>
                      <a:pt x="8305" y="141884"/>
                    </a:lnTo>
                    <a:lnTo>
                      <a:pt x="8496" y="142011"/>
                    </a:lnTo>
                    <a:lnTo>
                      <a:pt x="8420" y="141884"/>
                    </a:lnTo>
                    <a:lnTo>
                      <a:pt x="8140" y="141376"/>
                    </a:lnTo>
                    <a:lnTo>
                      <a:pt x="8928" y="141630"/>
                    </a:lnTo>
                    <a:lnTo>
                      <a:pt x="9029" y="141376"/>
                    </a:lnTo>
                    <a:lnTo>
                      <a:pt x="9080" y="141249"/>
                    </a:lnTo>
                    <a:lnTo>
                      <a:pt x="9359" y="141630"/>
                    </a:lnTo>
                    <a:lnTo>
                      <a:pt x="9410" y="141884"/>
                    </a:lnTo>
                    <a:lnTo>
                      <a:pt x="9093" y="143027"/>
                    </a:lnTo>
                    <a:lnTo>
                      <a:pt x="9944" y="143154"/>
                    </a:lnTo>
                    <a:lnTo>
                      <a:pt x="9829" y="142646"/>
                    </a:lnTo>
                    <a:lnTo>
                      <a:pt x="9601" y="141376"/>
                    </a:lnTo>
                    <a:lnTo>
                      <a:pt x="9982" y="141503"/>
                    </a:lnTo>
                    <a:lnTo>
                      <a:pt x="9842" y="142633"/>
                    </a:lnTo>
                    <a:lnTo>
                      <a:pt x="10350" y="142011"/>
                    </a:lnTo>
                    <a:lnTo>
                      <a:pt x="10261" y="143027"/>
                    </a:lnTo>
                    <a:lnTo>
                      <a:pt x="10845" y="143408"/>
                    </a:lnTo>
                    <a:lnTo>
                      <a:pt x="10058" y="143916"/>
                    </a:lnTo>
                    <a:lnTo>
                      <a:pt x="11506" y="144932"/>
                    </a:lnTo>
                    <a:lnTo>
                      <a:pt x="11620" y="142392"/>
                    </a:lnTo>
                    <a:lnTo>
                      <a:pt x="11938" y="142011"/>
                    </a:lnTo>
                    <a:lnTo>
                      <a:pt x="12039" y="141884"/>
                    </a:lnTo>
                    <a:lnTo>
                      <a:pt x="12357" y="141757"/>
                    </a:lnTo>
                    <a:lnTo>
                      <a:pt x="12573" y="141630"/>
                    </a:lnTo>
                    <a:lnTo>
                      <a:pt x="13208" y="141757"/>
                    </a:lnTo>
                    <a:lnTo>
                      <a:pt x="12509" y="142392"/>
                    </a:lnTo>
                    <a:lnTo>
                      <a:pt x="12420" y="142595"/>
                    </a:lnTo>
                    <a:lnTo>
                      <a:pt x="12636" y="142900"/>
                    </a:lnTo>
                    <a:lnTo>
                      <a:pt x="13487" y="142646"/>
                    </a:lnTo>
                    <a:lnTo>
                      <a:pt x="13868" y="142138"/>
                    </a:lnTo>
                    <a:lnTo>
                      <a:pt x="13982" y="144297"/>
                    </a:lnTo>
                    <a:lnTo>
                      <a:pt x="14541" y="142900"/>
                    </a:lnTo>
                    <a:lnTo>
                      <a:pt x="14605" y="143408"/>
                    </a:lnTo>
                    <a:lnTo>
                      <a:pt x="15557" y="143535"/>
                    </a:lnTo>
                    <a:lnTo>
                      <a:pt x="15036" y="144170"/>
                    </a:lnTo>
                    <a:lnTo>
                      <a:pt x="16294" y="143535"/>
                    </a:lnTo>
                    <a:lnTo>
                      <a:pt x="16738" y="144551"/>
                    </a:lnTo>
                    <a:lnTo>
                      <a:pt x="16865" y="144424"/>
                    </a:lnTo>
                    <a:lnTo>
                      <a:pt x="16967" y="144157"/>
                    </a:lnTo>
                    <a:lnTo>
                      <a:pt x="17259" y="143535"/>
                    </a:lnTo>
                    <a:lnTo>
                      <a:pt x="17487" y="142900"/>
                    </a:lnTo>
                    <a:lnTo>
                      <a:pt x="17754" y="142138"/>
                    </a:lnTo>
                    <a:lnTo>
                      <a:pt x="17919" y="141630"/>
                    </a:lnTo>
                    <a:lnTo>
                      <a:pt x="17970" y="141503"/>
                    </a:lnTo>
                    <a:lnTo>
                      <a:pt x="18364" y="143789"/>
                    </a:lnTo>
                    <a:lnTo>
                      <a:pt x="19138" y="142646"/>
                    </a:lnTo>
                    <a:lnTo>
                      <a:pt x="19621" y="142900"/>
                    </a:lnTo>
                    <a:lnTo>
                      <a:pt x="19900" y="142646"/>
                    </a:lnTo>
                    <a:lnTo>
                      <a:pt x="20726" y="141884"/>
                    </a:lnTo>
                    <a:lnTo>
                      <a:pt x="20053" y="143154"/>
                    </a:lnTo>
                    <a:lnTo>
                      <a:pt x="21882" y="142951"/>
                    </a:lnTo>
                    <a:lnTo>
                      <a:pt x="21844" y="142773"/>
                    </a:lnTo>
                    <a:lnTo>
                      <a:pt x="22263" y="142392"/>
                    </a:lnTo>
                    <a:lnTo>
                      <a:pt x="22847" y="142773"/>
                    </a:lnTo>
                    <a:lnTo>
                      <a:pt x="22974" y="143878"/>
                    </a:lnTo>
                    <a:lnTo>
                      <a:pt x="23075" y="144043"/>
                    </a:lnTo>
                    <a:lnTo>
                      <a:pt x="23177" y="143789"/>
                    </a:lnTo>
                    <a:lnTo>
                      <a:pt x="23393" y="143281"/>
                    </a:lnTo>
                    <a:lnTo>
                      <a:pt x="24079" y="143662"/>
                    </a:lnTo>
                    <a:lnTo>
                      <a:pt x="23825" y="144297"/>
                    </a:lnTo>
                    <a:lnTo>
                      <a:pt x="24409" y="144297"/>
                    </a:lnTo>
                    <a:lnTo>
                      <a:pt x="24231" y="143281"/>
                    </a:lnTo>
                    <a:lnTo>
                      <a:pt x="24765" y="143789"/>
                    </a:lnTo>
                    <a:lnTo>
                      <a:pt x="24587" y="143535"/>
                    </a:lnTo>
                    <a:lnTo>
                      <a:pt x="24587" y="143281"/>
                    </a:lnTo>
                    <a:lnTo>
                      <a:pt x="24765" y="143027"/>
                    </a:lnTo>
                    <a:lnTo>
                      <a:pt x="25120" y="142900"/>
                    </a:lnTo>
                    <a:lnTo>
                      <a:pt x="25184" y="143154"/>
                    </a:lnTo>
                    <a:lnTo>
                      <a:pt x="25463" y="142900"/>
                    </a:lnTo>
                    <a:lnTo>
                      <a:pt x="25603" y="142773"/>
                    </a:lnTo>
                    <a:lnTo>
                      <a:pt x="25311" y="143535"/>
                    </a:lnTo>
                    <a:lnTo>
                      <a:pt x="26098" y="142900"/>
                    </a:lnTo>
                    <a:lnTo>
                      <a:pt x="26085" y="143662"/>
                    </a:lnTo>
                    <a:lnTo>
                      <a:pt x="26504" y="143535"/>
                    </a:lnTo>
                    <a:lnTo>
                      <a:pt x="27190" y="143154"/>
                    </a:lnTo>
                    <a:lnTo>
                      <a:pt x="27063" y="142900"/>
                    </a:lnTo>
                    <a:lnTo>
                      <a:pt x="27000" y="142773"/>
                    </a:lnTo>
                    <a:lnTo>
                      <a:pt x="26987" y="142392"/>
                    </a:lnTo>
                    <a:lnTo>
                      <a:pt x="27419" y="141884"/>
                    </a:lnTo>
                    <a:lnTo>
                      <a:pt x="27647" y="141630"/>
                    </a:lnTo>
                    <a:lnTo>
                      <a:pt x="27203" y="143535"/>
                    </a:lnTo>
                    <a:lnTo>
                      <a:pt x="27990" y="143281"/>
                    </a:lnTo>
                    <a:lnTo>
                      <a:pt x="27711" y="142519"/>
                    </a:lnTo>
                    <a:lnTo>
                      <a:pt x="29210" y="143535"/>
                    </a:lnTo>
                    <a:lnTo>
                      <a:pt x="29286" y="142519"/>
                    </a:lnTo>
                    <a:lnTo>
                      <a:pt x="29362" y="141630"/>
                    </a:lnTo>
                    <a:lnTo>
                      <a:pt x="29362" y="141503"/>
                    </a:lnTo>
                    <a:lnTo>
                      <a:pt x="29375" y="141376"/>
                    </a:lnTo>
                    <a:lnTo>
                      <a:pt x="29387" y="141249"/>
                    </a:lnTo>
                    <a:lnTo>
                      <a:pt x="30467" y="141884"/>
                    </a:lnTo>
                    <a:lnTo>
                      <a:pt x="30251" y="142011"/>
                    </a:lnTo>
                    <a:lnTo>
                      <a:pt x="30149" y="142392"/>
                    </a:lnTo>
                    <a:lnTo>
                      <a:pt x="30365" y="142900"/>
                    </a:lnTo>
                    <a:lnTo>
                      <a:pt x="31000" y="142392"/>
                    </a:lnTo>
                    <a:lnTo>
                      <a:pt x="32207" y="142265"/>
                    </a:lnTo>
                    <a:lnTo>
                      <a:pt x="32626" y="141249"/>
                    </a:lnTo>
                    <a:lnTo>
                      <a:pt x="32677" y="141122"/>
                    </a:lnTo>
                    <a:lnTo>
                      <a:pt x="33426" y="142392"/>
                    </a:lnTo>
                    <a:lnTo>
                      <a:pt x="34328" y="142773"/>
                    </a:lnTo>
                    <a:lnTo>
                      <a:pt x="34861" y="142519"/>
                    </a:lnTo>
                    <a:lnTo>
                      <a:pt x="34899" y="141630"/>
                    </a:lnTo>
                    <a:lnTo>
                      <a:pt x="35560" y="141884"/>
                    </a:lnTo>
                    <a:lnTo>
                      <a:pt x="35788" y="141630"/>
                    </a:lnTo>
                    <a:lnTo>
                      <a:pt x="36258" y="141122"/>
                    </a:lnTo>
                    <a:lnTo>
                      <a:pt x="36372" y="140995"/>
                    </a:lnTo>
                    <a:lnTo>
                      <a:pt x="36626" y="141757"/>
                    </a:lnTo>
                    <a:lnTo>
                      <a:pt x="36563" y="141122"/>
                    </a:lnTo>
                    <a:lnTo>
                      <a:pt x="37147" y="141757"/>
                    </a:lnTo>
                    <a:lnTo>
                      <a:pt x="37274" y="141122"/>
                    </a:lnTo>
                    <a:lnTo>
                      <a:pt x="37439" y="141503"/>
                    </a:lnTo>
                    <a:lnTo>
                      <a:pt x="37299" y="141122"/>
                    </a:lnTo>
                    <a:lnTo>
                      <a:pt x="37249" y="140995"/>
                    </a:lnTo>
                    <a:lnTo>
                      <a:pt x="37211" y="140868"/>
                    </a:lnTo>
                    <a:lnTo>
                      <a:pt x="37160" y="140741"/>
                    </a:lnTo>
                    <a:lnTo>
                      <a:pt x="38620" y="142138"/>
                    </a:lnTo>
                    <a:lnTo>
                      <a:pt x="38544" y="140741"/>
                    </a:lnTo>
                    <a:lnTo>
                      <a:pt x="38531" y="140614"/>
                    </a:lnTo>
                    <a:lnTo>
                      <a:pt x="38468" y="139344"/>
                    </a:lnTo>
                    <a:lnTo>
                      <a:pt x="39712" y="140360"/>
                    </a:lnTo>
                    <a:lnTo>
                      <a:pt x="39763" y="140741"/>
                    </a:lnTo>
                    <a:lnTo>
                      <a:pt x="40068" y="140360"/>
                    </a:lnTo>
                    <a:lnTo>
                      <a:pt x="40119" y="140487"/>
                    </a:lnTo>
                    <a:lnTo>
                      <a:pt x="40246" y="141376"/>
                    </a:lnTo>
                    <a:lnTo>
                      <a:pt x="42138" y="140995"/>
                    </a:lnTo>
                    <a:lnTo>
                      <a:pt x="41605" y="140487"/>
                    </a:lnTo>
                    <a:lnTo>
                      <a:pt x="41973" y="140360"/>
                    </a:lnTo>
                    <a:lnTo>
                      <a:pt x="42024" y="139471"/>
                    </a:lnTo>
                    <a:lnTo>
                      <a:pt x="42418" y="139725"/>
                    </a:lnTo>
                    <a:lnTo>
                      <a:pt x="42506" y="140195"/>
                    </a:lnTo>
                    <a:lnTo>
                      <a:pt x="42202" y="141249"/>
                    </a:lnTo>
                    <a:lnTo>
                      <a:pt x="43243" y="139725"/>
                    </a:lnTo>
                    <a:lnTo>
                      <a:pt x="43446" y="140195"/>
                    </a:lnTo>
                    <a:lnTo>
                      <a:pt x="43522" y="140741"/>
                    </a:lnTo>
                    <a:lnTo>
                      <a:pt x="43307" y="140995"/>
                    </a:lnTo>
                    <a:lnTo>
                      <a:pt x="43827" y="140741"/>
                    </a:lnTo>
                    <a:lnTo>
                      <a:pt x="43561" y="139979"/>
                    </a:lnTo>
                    <a:lnTo>
                      <a:pt x="43878" y="139725"/>
                    </a:lnTo>
                    <a:lnTo>
                      <a:pt x="44196" y="139471"/>
                    </a:lnTo>
                    <a:lnTo>
                      <a:pt x="44208" y="139611"/>
                    </a:lnTo>
                    <a:lnTo>
                      <a:pt x="44234" y="139471"/>
                    </a:lnTo>
                    <a:lnTo>
                      <a:pt x="44259" y="139344"/>
                    </a:lnTo>
                    <a:lnTo>
                      <a:pt x="44284" y="139217"/>
                    </a:lnTo>
                    <a:lnTo>
                      <a:pt x="44602" y="139217"/>
                    </a:lnTo>
                    <a:lnTo>
                      <a:pt x="44983" y="139560"/>
                    </a:lnTo>
                    <a:lnTo>
                      <a:pt x="45300" y="139217"/>
                    </a:lnTo>
                    <a:lnTo>
                      <a:pt x="46253" y="139471"/>
                    </a:lnTo>
                    <a:lnTo>
                      <a:pt x="46355" y="139217"/>
                    </a:lnTo>
                    <a:lnTo>
                      <a:pt x="46405" y="139090"/>
                    </a:lnTo>
                    <a:lnTo>
                      <a:pt x="46774" y="139217"/>
                    </a:lnTo>
                    <a:lnTo>
                      <a:pt x="46736" y="139979"/>
                    </a:lnTo>
                    <a:lnTo>
                      <a:pt x="47599" y="139090"/>
                    </a:lnTo>
                    <a:lnTo>
                      <a:pt x="47726" y="138963"/>
                    </a:lnTo>
                    <a:lnTo>
                      <a:pt x="47320" y="139979"/>
                    </a:lnTo>
                    <a:lnTo>
                      <a:pt x="48310" y="138963"/>
                    </a:lnTo>
                    <a:lnTo>
                      <a:pt x="48425" y="139471"/>
                    </a:lnTo>
                    <a:lnTo>
                      <a:pt x="48628" y="138963"/>
                    </a:lnTo>
                    <a:lnTo>
                      <a:pt x="48679" y="138836"/>
                    </a:lnTo>
                    <a:lnTo>
                      <a:pt x="49530" y="139598"/>
                    </a:lnTo>
                    <a:lnTo>
                      <a:pt x="49250" y="139217"/>
                    </a:lnTo>
                    <a:lnTo>
                      <a:pt x="49339" y="138963"/>
                    </a:lnTo>
                    <a:lnTo>
                      <a:pt x="49530" y="138836"/>
                    </a:lnTo>
                    <a:lnTo>
                      <a:pt x="49682" y="138455"/>
                    </a:lnTo>
                    <a:lnTo>
                      <a:pt x="50215" y="138582"/>
                    </a:lnTo>
                    <a:lnTo>
                      <a:pt x="50215" y="139344"/>
                    </a:lnTo>
                    <a:lnTo>
                      <a:pt x="51219" y="138582"/>
                    </a:lnTo>
                    <a:lnTo>
                      <a:pt x="51816" y="139979"/>
                    </a:lnTo>
                    <a:lnTo>
                      <a:pt x="52590" y="138836"/>
                    </a:lnTo>
                    <a:lnTo>
                      <a:pt x="52666" y="139052"/>
                    </a:lnTo>
                    <a:lnTo>
                      <a:pt x="52552" y="139344"/>
                    </a:lnTo>
                    <a:lnTo>
                      <a:pt x="52793" y="138836"/>
                    </a:lnTo>
                    <a:lnTo>
                      <a:pt x="52908" y="138582"/>
                    </a:lnTo>
                    <a:lnTo>
                      <a:pt x="53035" y="138328"/>
                    </a:lnTo>
                    <a:lnTo>
                      <a:pt x="53213" y="137947"/>
                    </a:lnTo>
                    <a:lnTo>
                      <a:pt x="53619" y="140233"/>
                    </a:lnTo>
                    <a:lnTo>
                      <a:pt x="54229" y="138709"/>
                    </a:lnTo>
                    <a:lnTo>
                      <a:pt x="54330" y="139090"/>
                    </a:lnTo>
                    <a:lnTo>
                      <a:pt x="54444" y="139344"/>
                    </a:lnTo>
                    <a:lnTo>
                      <a:pt x="54762" y="138836"/>
                    </a:lnTo>
                    <a:lnTo>
                      <a:pt x="54991" y="139725"/>
                    </a:lnTo>
                    <a:lnTo>
                      <a:pt x="54978" y="138836"/>
                    </a:lnTo>
                    <a:lnTo>
                      <a:pt x="54965" y="138709"/>
                    </a:lnTo>
                    <a:lnTo>
                      <a:pt x="54965" y="138328"/>
                    </a:lnTo>
                    <a:lnTo>
                      <a:pt x="55511" y="139217"/>
                    </a:lnTo>
                    <a:lnTo>
                      <a:pt x="55562" y="138709"/>
                    </a:lnTo>
                    <a:lnTo>
                      <a:pt x="56527" y="140233"/>
                    </a:lnTo>
                    <a:lnTo>
                      <a:pt x="56832" y="138709"/>
                    </a:lnTo>
                    <a:lnTo>
                      <a:pt x="57848" y="139852"/>
                    </a:lnTo>
                    <a:lnTo>
                      <a:pt x="57404" y="138709"/>
                    </a:lnTo>
                    <a:lnTo>
                      <a:pt x="57543" y="138328"/>
                    </a:lnTo>
                    <a:lnTo>
                      <a:pt x="57683" y="137947"/>
                    </a:lnTo>
                    <a:lnTo>
                      <a:pt x="57734" y="137820"/>
                    </a:lnTo>
                    <a:lnTo>
                      <a:pt x="57772" y="137693"/>
                    </a:lnTo>
                    <a:lnTo>
                      <a:pt x="57873" y="137439"/>
                    </a:lnTo>
                    <a:lnTo>
                      <a:pt x="57962" y="137185"/>
                    </a:lnTo>
                    <a:lnTo>
                      <a:pt x="58102" y="136804"/>
                    </a:lnTo>
                    <a:lnTo>
                      <a:pt x="58381" y="136042"/>
                    </a:lnTo>
                    <a:lnTo>
                      <a:pt x="61544" y="138963"/>
                    </a:lnTo>
                    <a:lnTo>
                      <a:pt x="63207" y="137312"/>
                    </a:lnTo>
                    <a:lnTo>
                      <a:pt x="63436" y="138201"/>
                    </a:lnTo>
                    <a:lnTo>
                      <a:pt x="63792" y="137312"/>
                    </a:lnTo>
                    <a:lnTo>
                      <a:pt x="63944" y="136931"/>
                    </a:lnTo>
                    <a:lnTo>
                      <a:pt x="64465" y="137439"/>
                    </a:lnTo>
                    <a:lnTo>
                      <a:pt x="64528" y="137591"/>
                    </a:lnTo>
                    <a:lnTo>
                      <a:pt x="63906" y="137820"/>
                    </a:lnTo>
                    <a:lnTo>
                      <a:pt x="64173" y="138201"/>
                    </a:lnTo>
                    <a:lnTo>
                      <a:pt x="64909" y="137439"/>
                    </a:lnTo>
                    <a:lnTo>
                      <a:pt x="64312" y="136931"/>
                    </a:lnTo>
                    <a:lnTo>
                      <a:pt x="64211" y="136779"/>
                    </a:lnTo>
                    <a:lnTo>
                      <a:pt x="65100" y="136169"/>
                    </a:lnTo>
                    <a:lnTo>
                      <a:pt x="65709" y="136626"/>
                    </a:lnTo>
                    <a:lnTo>
                      <a:pt x="66319" y="136169"/>
                    </a:lnTo>
                    <a:lnTo>
                      <a:pt x="66497" y="136042"/>
                    </a:lnTo>
                    <a:lnTo>
                      <a:pt x="67043" y="135661"/>
                    </a:lnTo>
                    <a:lnTo>
                      <a:pt x="67868" y="136042"/>
                    </a:lnTo>
                    <a:lnTo>
                      <a:pt x="67843" y="135661"/>
                    </a:lnTo>
                    <a:lnTo>
                      <a:pt x="68313" y="135153"/>
                    </a:lnTo>
                    <a:lnTo>
                      <a:pt x="69265" y="135280"/>
                    </a:lnTo>
                    <a:lnTo>
                      <a:pt x="69608" y="135153"/>
                    </a:lnTo>
                    <a:lnTo>
                      <a:pt x="69951" y="135026"/>
                    </a:lnTo>
                    <a:lnTo>
                      <a:pt x="69977" y="135470"/>
                    </a:lnTo>
                    <a:lnTo>
                      <a:pt x="69748" y="135661"/>
                    </a:lnTo>
                    <a:lnTo>
                      <a:pt x="70015" y="135661"/>
                    </a:lnTo>
                    <a:lnTo>
                      <a:pt x="70446" y="135788"/>
                    </a:lnTo>
                    <a:lnTo>
                      <a:pt x="70548" y="135280"/>
                    </a:lnTo>
                    <a:lnTo>
                      <a:pt x="70497" y="136169"/>
                    </a:lnTo>
                    <a:lnTo>
                      <a:pt x="71081" y="136169"/>
                    </a:lnTo>
                    <a:lnTo>
                      <a:pt x="71818" y="135280"/>
                    </a:lnTo>
                    <a:lnTo>
                      <a:pt x="71920" y="135153"/>
                    </a:lnTo>
                    <a:lnTo>
                      <a:pt x="72136" y="135661"/>
                    </a:lnTo>
                    <a:lnTo>
                      <a:pt x="72009" y="135153"/>
                    </a:lnTo>
                    <a:lnTo>
                      <a:pt x="71970" y="135026"/>
                    </a:lnTo>
                    <a:lnTo>
                      <a:pt x="72440" y="134899"/>
                    </a:lnTo>
                    <a:lnTo>
                      <a:pt x="73088" y="136169"/>
                    </a:lnTo>
                    <a:lnTo>
                      <a:pt x="73355" y="134899"/>
                    </a:lnTo>
                    <a:lnTo>
                      <a:pt x="73469" y="134391"/>
                    </a:lnTo>
                    <a:lnTo>
                      <a:pt x="73545" y="134010"/>
                    </a:lnTo>
                    <a:lnTo>
                      <a:pt x="74498" y="134518"/>
                    </a:lnTo>
                    <a:lnTo>
                      <a:pt x="74510" y="134899"/>
                    </a:lnTo>
                    <a:lnTo>
                      <a:pt x="74193" y="135051"/>
                    </a:lnTo>
                    <a:lnTo>
                      <a:pt x="74612" y="135280"/>
                    </a:lnTo>
                    <a:lnTo>
                      <a:pt x="74739" y="134772"/>
                    </a:lnTo>
                    <a:lnTo>
                      <a:pt x="74968" y="134137"/>
                    </a:lnTo>
                    <a:lnTo>
                      <a:pt x="75031" y="134645"/>
                    </a:lnTo>
                    <a:lnTo>
                      <a:pt x="75641" y="134137"/>
                    </a:lnTo>
                    <a:lnTo>
                      <a:pt x="75793" y="134010"/>
                    </a:lnTo>
                    <a:lnTo>
                      <a:pt x="76555" y="133375"/>
                    </a:lnTo>
                    <a:lnTo>
                      <a:pt x="77203" y="134645"/>
                    </a:lnTo>
                    <a:lnTo>
                      <a:pt x="77825" y="133375"/>
                    </a:lnTo>
                    <a:lnTo>
                      <a:pt x="77609" y="133248"/>
                    </a:lnTo>
                    <a:lnTo>
                      <a:pt x="77978" y="133070"/>
                    </a:lnTo>
                    <a:lnTo>
                      <a:pt x="78066" y="132867"/>
                    </a:lnTo>
                    <a:lnTo>
                      <a:pt x="78130" y="132740"/>
                    </a:lnTo>
                    <a:lnTo>
                      <a:pt x="78168" y="132969"/>
                    </a:lnTo>
                    <a:lnTo>
                      <a:pt x="78346" y="132867"/>
                    </a:lnTo>
                    <a:lnTo>
                      <a:pt x="78714" y="133375"/>
                    </a:lnTo>
                    <a:lnTo>
                      <a:pt x="78854" y="132867"/>
                    </a:lnTo>
                    <a:lnTo>
                      <a:pt x="78892" y="132740"/>
                    </a:lnTo>
                    <a:lnTo>
                      <a:pt x="78968" y="132486"/>
                    </a:lnTo>
                    <a:lnTo>
                      <a:pt x="79032" y="132740"/>
                    </a:lnTo>
                    <a:lnTo>
                      <a:pt x="79146" y="133502"/>
                    </a:lnTo>
                    <a:lnTo>
                      <a:pt x="79667" y="133248"/>
                    </a:lnTo>
                    <a:lnTo>
                      <a:pt x="79578" y="134137"/>
                    </a:lnTo>
                    <a:lnTo>
                      <a:pt x="79997" y="133883"/>
                    </a:lnTo>
                    <a:lnTo>
                      <a:pt x="80048" y="133248"/>
                    </a:lnTo>
                    <a:lnTo>
                      <a:pt x="79984" y="132486"/>
                    </a:lnTo>
                    <a:lnTo>
                      <a:pt x="79959" y="132359"/>
                    </a:lnTo>
                    <a:lnTo>
                      <a:pt x="79921" y="132232"/>
                    </a:lnTo>
                    <a:lnTo>
                      <a:pt x="80505" y="132613"/>
                    </a:lnTo>
                    <a:lnTo>
                      <a:pt x="80822" y="132232"/>
                    </a:lnTo>
                    <a:lnTo>
                      <a:pt x="81026" y="131978"/>
                    </a:lnTo>
                    <a:lnTo>
                      <a:pt x="81241" y="132359"/>
                    </a:lnTo>
                    <a:lnTo>
                      <a:pt x="81356" y="132994"/>
                    </a:lnTo>
                    <a:lnTo>
                      <a:pt x="82511" y="132232"/>
                    </a:lnTo>
                    <a:lnTo>
                      <a:pt x="84137" y="134772"/>
                    </a:lnTo>
                    <a:lnTo>
                      <a:pt x="84696" y="132994"/>
                    </a:lnTo>
                    <a:lnTo>
                      <a:pt x="84848" y="133337"/>
                    </a:lnTo>
                    <a:lnTo>
                      <a:pt x="85496" y="133121"/>
                    </a:lnTo>
                    <a:lnTo>
                      <a:pt x="85496" y="133883"/>
                    </a:lnTo>
                    <a:lnTo>
                      <a:pt x="86029" y="133121"/>
                    </a:lnTo>
                    <a:lnTo>
                      <a:pt x="86131" y="132994"/>
                    </a:lnTo>
                    <a:lnTo>
                      <a:pt x="86487" y="132486"/>
                    </a:lnTo>
                    <a:lnTo>
                      <a:pt x="86601" y="132994"/>
                    </a:lnTo>
                    <a:lnTo>
                      <a:pt x="87503" y="132867"/>
                    </a:lnTo>
                    <a:lnTo>
                      <a:pt x="88252" y="132486"/>
                    </a:lnTo>
                    <a:lnTo>
                      <a:pt x="88760" y="132232"/>
                    </a:lnTo>
                    <a:lnTo>
                      <a:pt x="89814" y="131851"/>
                    </a:lnTo>
                    <a:lnTo>
                      <a:pt x="89712" y="132105"/>
                    </a:lnTo>
                    <a:lnTo>
                      <a:pt x="89954" y="131851"/>
                    </a:lnTo>
                    <a:lnTo>
                      <a:pt x="90208" y="131597"/>
                    </a:lnTo>
                    <a:lnTo>
                      <a:pt x="90703" y="131089"/>
                    </a:lnTo>
                    <a:lnTo>
                      <a:pt x="90982" y="132105"/>
                    </a:lnTo>
                    <a:lnTo>
                      <a:pt x="91706" y="131470"/>
                    </a:lnTo>
                    <a:lnTo>
                      <a:pt x="92062" y="131470"/>
                    </a:lnTo>
                    <a:lnTo>
                      <a:pt x="92456" y="131343"/>
                    </a:lnTo>
                    <a:lnTo>
                      <a:pt x="92405" y="131851"/>
                    </a:lnTo>
                    <a:lnTo>
                      <a:pt x="92544" y="131343"/>
                    </a:lnTo>
                    <a:lnTo>
                      <a:pt x="92608" y="131089"/>
                    </a:lnTo>
                    <a:lnTo>
                      <a:pt x="92671" y="130835"/>
                    </a:lnTo>
                    <a:lnTo>
                      <a:pt x="92710" y="130708"/>
                    </a:lnTo>
                    <a:lnTo>
                      <a:pt x="93840" y="131965"/>
                    </a:lnTo>
                    <a:lnTo>
                      <a:pt x="94462" y="130708"/>
                    </a:lnTo>
                    <a:lnTo>
                      <a:pt x="94399" y="130200"/>
                    </a:lnTo>
                    <a:lnTo>
                      <a:pt x="94957" y="129946"/>
                    </a:lnTo>
                    <a:lnTo>
                      <a:pt x="95237" y="129819"/>
                    </a:lnTo>
                    <a:lnTo>
                      <a:pt x="94767" y="130708"/>
                    </a:lnTo>
                    <a:lnTo>
                      <a:pt x="95415" y="130962"/>
                    </a:lnTo>
                    <a:lnTo>
                      <a:pt x="96037" y="130708"/>
                    </a:lnTo>
                    <a:lnTo>
                      <a:pt x="95923" y="129946"/>
                    </a:lnTo>
                    <a:lnTo>
                      <a:pt x="96888" y="130073"/>
                    </a:lnTo>
                    <a:lnTo>
                      <a:pt x="96989" y="130581"/>
                    </a:lnTo>
                    <a:lnTo>
                      <a:pt x="97358" y="130327"/>
                    </a:lnTo>
                    <a:lnTo>
                      <a:pt x="97510" y="129946"/>
                    </a:lnTo>
                    <a:lnTo>
                      <a:pt x="98044" y="129819"/>
                    </a:lnTo>
                    <a:lnTo>
                      <a:pt x="97942" y="130073"/>
                    </a:lnTo>
                    <a:lnTo>
                      <a:pt x="98069" y="129819"/>
                    </a:lnTo>
                    <a:lnTo>
                      <a:pt x="98132" y="129692"/>
                    </a:lnTo>
                    <a:lnTo>
                      <a:pt x="98564" y="128803"/>
                    </a:lnTo>
                    <a:lnTo>
                      <a:pt x="99428" y="130962"/>
                    </a:lnTo>
                    <a:lnTo>
                      <a:pt x="99568" y="128803"/>
                    </a:lnTo>
                    <a:lnTo>
                      <a:pt x="100050" y="129057"/>
                    </a:lnTo>
                    <a:lnTo>
                      <a:pt x="100469" y="128803"/>
                    </a:lnTo>
                    <a:lnTo>
                      <a:pt x="100672" y="128676"/>
                    </a:lnTo>
                    <a:lnTo>
                      <a:pt x="100901" y="129565"/>
                    </a:lnTo>
                    <a:lnTo>
                      <a:pt x="101841" y="128676"/>
                    </a:lnTo>
                    <a:lnTo>
                      <a:pt x="103619" y="127406"/>
                    </a:lnTo>
                    <a:lnTo>
                      <a:pt x="104216" y="128803"/>
                    </a:lnTo>
                    <a:lnTo>
                      <a:pt x="103860" y="127406"/>
                    </a:lnTo>
                    <a:lnTo>
                      <a:pt x="103835" y="127279"/>
                    </a:lnTo>
                    <a:lnTo>
                      <a:pt x="104736" y="127914"/>
                    </a:lnTo>
                    <a:lnTo>
                      <a:pt x="104508" y="127279"/>
                    </a:lnTo>
                    <a:lnTo>
                      <a:pt x="104470" y="127152"/>
                    </a:lnTo>
                    <a:lnTo>
                      <a:pt x="105994" y="126644"/>
                    </a:lnTo>
                    <a:lnTo>
                      <a:pt x="108343" y="128041"/>
                    </a:lnTo>
                    <a:lnTo>
                      <a:pt x="109969" y="127152"/>
                    </a:lnTo>
                    <a:lnTo>
                      <a:pt x="110236" y="127914"/>
                    </a:lnTo>
                    <a:lnTo>
                      <a:pt x="110324" y="127152"/>
                    </a:lnTo>
                    <a:lnTo>
                      <a:pt x="110337" y="127025"/>
                    </a:lnTo>
                    <a:lnTo>
                      <a:pt x="112293" y="126771"/>
                    </a:lnTo>
                    <a:lnTo>
                      <a:pt x="113118" y="126644"/>
                    </a:lnTo>
                    <a:lnTo>
                      <a:pt x="114769" y="126390"/>
                    </a:lnTo>
                    <a:lnTo>
                      <a:pt x="115265" y="126263"/>
                    </a:lnTo>
                    <a:lnTo>
                      <a:pt x="116255" y="126009"/>
                    </a:lnTo>
                    <a:lnTo>
                      <a:pt x="116344" y="125882"/>
                    </a:lnTo>
                    <a:lnTo>
                      <a:pt x="116611" y="125501"/>
                    </a:lnTo>
                    <a:lnTo>
                      <a:pt x="116814" y="124993"/>
                    </a:lnTo>
                    <a:lnTo>
                      <a:pt x="117081" y="124358"/>
                    </a:lnTo>
                    <a:lnTo>
                      <a:pt x="117919" y="124358"/>
                    </a:lnTo>
                    <a:lnTo>
                      <a:pt x="117868" y="124485"/>
                    </a:lnTo>
                    <a:lnTo>
                      <a:pt x="118211" y="124231"/>
                    </a:lnTo>
                    <a:lnTo>
                      <a:pt x="119075" y="123596"/>
                    </a:lnTo>
                    <a:lnTo>
                      <a:pt x="120396" y="122961"/>
                    </a:lnTo>
                    <a:lnTo>
                      <a:pt x="121983" y="122961"/>
                    </a:lnTo>
                    <a:lnTo>
                      <a:pt x="121983" y="123342"/>
                    </a:lnTo>
                    <a:lnTo>
                      <a:pt x="122123" y="123431"/>
                    </a:lnTo>
                    <a:lnTo>
                      <a:pt x="122161" y="122961"/>
                    </a:lnTo>
                    <a:lnTo>
                      <a:pt x="122186" y="122707"/>
                    </a:lnTo>
                    <a:lnTo>
                      <a:pt x="122936" y="123469"/>
                    </a:lnTo>
                    <a:lnTo>
                      <a:pt x="123253" y="123342"/>
                    </a:lnTo>
                    <a:lnTo>
                      <a:pt x="122720" y="122834"/>
                    </a:lnTo>
                    <a:lnTo>
                      <a:pt x="122758" y="122707"/>
                    </a:lnTo>
                    <a:lnTo>
                      <a:pt x="122923" y="122072"/>
                    </a:lnTo>
                    <a:lnTo>
                      <a:pt x="123723" y="122580"/>
                    </a:lnTo>
                    <a:lnTo>
                      <a:pt x="124104" y="123088"/>
                    </a:lnTo>
                    <a:lnTo>
                      <a:pt x="124510" y="122072"/>
                    </a:lnTo>
                    <a:lnTo>
                      <a:pt x="124675" y="122199"/>
                    </a:lnTo>
                    <a:lnTo>
                      <a:pt x="124726" y="122326"/>
                    </a:lnTo>
                    <a:lnTo>
                      <a:pt x="124714" y="122072"/>
                    </a:lnTo>
                    <a:lnTo>
                      <a:pt x="124714" y="121945"/>
                    </a:lnTo>
                    <a:lnTo>
                      <a:pt x="125361" y="122834"/>
                    </a:lnTo>
                    <a:lnTo>
                      <a:pt x="125463" y="122580"/>
                    </a:lnTo>
                    <a:lnTo>
                      <a:pt x="126263" y="122072"/>
                    </a:lnTo>
                    <a:lnTo>
                      <a:pt x="126263" y="121945"/>
                    </a:lnTo>
                    <a:lnTo>
                      <a:pt x="126250" y="121691"/>
                    </a:lnTo>
                    <a:lnTo>
                      <a:pt x="126238" y="120929"/>
                    </a:lnTo>
                    <a:lnTo>
                      <a:pt x="126403" y="121310"/>
                    </a:lnTo>
                    <a:lnTo>
                      <a:pt x="127088" y="121437"/>
                    </a:lnTo>
                    <a:lnTo>
                      <a:pt x="126669" y="121691"/>
                    </a:lnTo>
                    <a:lnTo>
                      <a:pt x="129159" y="121310"/>
                    </a:lnTo>
                    <a:lnTo>
                      <a:pt x="128676" y="121056"/>
                    </a:lnTo>
                    <a:lnTo>
                      <a:pt x="128625" y="120929"/>
                    </a:lnTo>
                    <a:lnTo>
                      <a:pt x="128447" y="120421"/>
                    </a:lnTo>
                    <a:lnTo>
                      <a:pt x="128524" y="120167"/>
                    </a:lnTo>
                    <a:lnTo>
                      <a:pt x="128752" y="119913"/>
                    </a:lnTo>
                    <a:lnTo>
                      <a:pt x="128981" y="119659"/>
                    </a:lnTo>
                    <a:lnTo>
                      <a:pt x="129451" y="119913"/>
                    </a:lnTo>
                    <a:lnTo>
                      <a:pt x="129146" y="120675"/>
                    </a:lnTo>
                    <a:lnTo>
                      <a:pt x="129628" y="120891"/>
                    </a:lnTo>
                    <a:lnTo>
                      <a:pt x="129730" y="120294"/>
                    </a:lnTo>
                    <a:lnTo>
                      <a:pt x="129933" y="119786"/>
                    </a:lnTo>
                    <a:lnTo>
                      <a:pt x="130124" y="119659"/>
                    </a:lnTo>
                    <a:lnTo>
                      <a:pt x="130721" y="119278"/>
                    </a:lnTo>
                    <a:lnTo>
                      <a:pt x="130873" y="119405"/>
                    </a:lnTo>
                    <a:lnTo>
                      <a:pt x="130987" y="119659"/>
                    </a:lnTo>
                    <a:lnTo>
                      <a:pt x="130886" y="119913"/>
                    </a:lnTo>
                    <a:lnTo>
                      <a:pt x="131356" y="119532"/>
                    </a:lnTo>
                    <a:lnTo>
                      <a:pt x="132003" y="120675"/>
                    </a:lnTo>
                    <a:lnTo>
                      <a:pt x="132537" y="120548"/>
                    </a:lnTo>
                    <a:lnTo>
                      <a:pt x="132842" y="119786"/>
                    </a:lnTo>
                    <a:lnTo>
                      <a:pt x="133375" y="120167"/>
                    </a:lnTo>
                    <a:lnTo>
                      <a:pt x="133223" y="119786"/>
                    </a:lnTo>
                    <a:lnTo>
                      <a:pt x="133121" y="119532"/>
                    </a:lnTo>
                    <a:lnTo>
                      <a:pt x="133032" y="119278"/>
                    </a:lnTo>
                    <a:lnTo>
                      <a:pt x="132880" y="118897"/>
                    </a:lnTo>
                    <a:lnTo>
                      <a:pt x="133515" y="118389"/>
                    </a:lnTo>
                    <a:lnTo>
                      <a:pt x="133426" y="119786"/>
                    </a:lnTo>
                    <a:lnTo>
                      <a:pt x="133692" y="119786"/>
                    </a:lnTo>
                    <a:lnTo>
                      <a:pt x="133832" y="119024"/>
                    </a:lnTo>
                    <a:lnTo>
                      <a:pt x="134950" y="119151"/>
                    </a:lnTo>
                    <a:lnTo>
                      <a:pt x="135280" y="119786"/>
                    </a:lnTo>
                    <a:lnTo>
                      <a:pt x="135204" y="119024"/>
                    </a:lnTo>
                    <a:lnTo>
                      <a:pt x="135153" y="118389"/>
                    </a:lnTo>
                    <a:lnTo>
                      <a:pt x="135128" y="118135"/>
                    </a:lnTo>
                    <a:lnTo>
                      <a:pt x="135089" y="117754"/>
                    </a:lnTo>
                    <a:lnTo>
                      <a:pt x="137388" y="119913"/>
                    </a:lnTo>
                    <a:lnTo>
                      <a:pt x="137058" y="118262"/>
                    </a:lnTo>
                    <a:lnTo>
                      <a:pt x="137909" y="119024"/>
                    </a:lnTo>
                    <a:lnTo>
                      <a:pt x="137744" y="118262"/>
                    </a:lnTo>
                    <a:lnTo>
                      <a:pt x="137655" y="117754"/>
                    </a:lnTo>
                    <a:lnTo>
                      <a:pt x="137769" y="117500"/>
                    </a:lnTo>
                    <a:lnTo>
                      <a:pt x="138049" y="117246"/>
                    </a:lnTo>
                    <a:lnTo>
                      <a:pt x="138595" y="117602"/>
                    </a:lnTo>
                    <a:lnTo>
                      <a:pt x="138709" y="118135"/>
                    </a:lnTo>
                    <a:lnTo>
                      <a:pt x="138836" y="118516"/>
                    </a:lnTo>
                    <a:lnTo>
                      <a:pt x="139014" y="118770"/>
                    </a:lnTo>
                    <a:lnTo>
                      <a:pt x="138849" y="117246"/>
                    </a:lnTo>
                    <a:lnTo>
                      <a:pt x="138836" y="117119"/>
                    </a:lnTo>
                    <a:lnTo>
                      <a:pt x="141922" y="118135"/>
                    </a:lnTo>
                    <a:lnTo>
                      <a:pt x="143357" y="117119"/>
                    </a:lnTo>
                    <a:lnTo>
                      <a:pt x="144246" y="116484"/>
                    </a:lnTo>
                    <a:lnTo>
                      <a:pt x="144437" y="116357"/>
                    </a:lnTo>
                    <a:lnTo>
                      <a:pt x="144970" y="115976"/>
                    </a:lnTo>
                    <a:lnTo>
                      <a:pt x="148196" y="116611"/>
                    </a:lnTo>
                    <a:lnTo>
                      <a:pt x="149161" y="115976"/>
                    </a:lnTo>
                    <a:lnTo>
                      <a:pt x="149352" y="115849"/>
                    </a:lnTo>
                    <a:lnTo>
                      <a:pt x="150710" y="114579"/>
                    </a:lnTo>
                    <a:lnTo>
                      <a:pt x="152247" y="114452"/>
                    </a:lnTo>
                    <a:lnTo>
                      <a:pt x="152146" y="114706"/>
                    </a:lnTo>
                    <a:lnTo>
                      <a:pt x="153733" y="114706"/>
                    </a:lnTo>
                    <a:lnTo>
                      <a:pt x="152882" y="114452"/>
                    </a:lnTo>
                    <a:lnTo>
                      <a:pt x="152463" y="114325"/>
                    </a:lnTo>
                    <a:lnTo>
                      <a:pt x="152628" y="114071"/>
                    </a:lnTo>
                    <a:lnTo>
                      <a:pt x="152717" y="113944"/>
                    </a:lnTo>
                    <a:lnTo>
                      <a:pt x="152869" y="113563"/>
                    </a:lnTo>
                    <a:lnTo>
                      <a:pt x="153187" y="113563"/>
                    </a:lnTo>
                    <a:lnTo>
                      <a:pt x="154990" y="113690"/>
                    </a:lnTo>
                    <a:lnTo>
                      <a:pt x="157365" y="113944"/>
                    </a:lnTo>
                    <a:lnTo>
                      <a:pt x="157835" y="113563"/>
                    </a:lnTo>
                    <a:lnTo>
                      <a:pt x="158775" y="112801"/>
                    </a:lnTo>
                    <a:lnTo>
                      <a:pt x="159092" y="112547"/>
                    </a:lnTo>
                    <a:lnTo>
                      <a:pt x="159296" y="111912"/>
                    </a:lnTo>
                    <a:lnTo>
                      <a:pt x="159499" y="111277"/>
                    </a:lnTo>
                    <a:close/>
                  </a:path>
                  <a:path w="224789" h="145414">
                    <a:moveTo>
                      <a:pt x="161188" y="112890"/>
                    </a:moveTo>
                    <a:lnTo>
                      <a:pt x="160972" y="113080"/>
                    </a:lnTo>
                    <a:lnTo>
                      <a:pt x="161150" y="113055"/>
                    </a:lnTo>
                    <a:lnTo>
                      <a:pt x="161188" y="112890"/>
                    </a:lnTo>
                    <a:close/>
                  </a:path>
                  <a:path w="224789" h="145414">
                    <a:moveTo>
                      <a:pt x="163499" y="26390"/>
                    </a:moveTo>
                    <a:lnTo>
                      <a:pt x="163347" y="26504"/>
                    </a:lnTo>
                    <a:lnTo>
                      <a:pt x="163474" y="26454"/>
                    </a:lnTo>
                    <a:close/>
                  </a:path>
                  <a:path w="224789" h="145414">
                    <a:moveTo>
                      <a:pt x="163525" y="26403"/>
                    </a:moveTo>
                    <a:close/>
                  </a:path>
                  <a:path w="224789" h="145414">
                    <a:moveTo>
                      <a:pt x="166204" y="26670"/>
                    </a:moveTo>
                    <a:lnTo>
                      <a:pt x="166154" y="25781"/>
                    </a:lnTo>
                    <a:lnTo>
                      <a:pt x="165976" y="25692"/>
                    </a:lnTo>
                    <a:lnTo>
                      <a:pt x="166204" y="26670"/>
                    </a:lnTo>
                    <a:close/>
                  </a:path>
                  <a:path w="224789" h="145414">
                    <a:moveTo>
                      <a:pt x="172986" y="1778"/>
                    </a:moveTo>
                    <a:lnTo>
                      <a:pt x="172516" y="2082"/>
                    </a:lnTo>
                    <a:lnTo>
                      <a:pt x="172593" y="2413"/>
                    </a:lnTo>
                    <a:lnTo>
                      <a:pt x="172935" y="2540"/>
                    </a:lnTo>
                    <a:lnTo>
                      <a:pt x="172935" y="2921"/>
                    </a:lnTo>
                    <a:lnTo>
                      <a:pt x="172986" y="1778"/>
                    </a:lnTo>
                    <a:close/>
                  </a:path>
                  <a:path w="224789" h="145414">
                    <a:moveTo>
                      <a:pt x="180568" y="106311"/>
                    </a:moveTo>
                    <a:lnTo>
                      <a:pt x="180403" y="106438"/>
                    </a:lnTo>
                    <a:lnTo>
                      <a:pt x="180543" y="106375"/>
                    </a:lnTo>
                    <a:close/>
                  </a:path>
                  <a:path w="224789" h="145414">
                    <a:moveTo>
                      <a:pt x="183476" y="106451"/>
                    </a:moveTo>
                    <a:lnTo>
                      <a:pt x="183349" y="105537"/>
                    </a:lnTo>
                    <a:lnTo>
                      <a:pt x="183222" y="105473"/>
                    </a:lnTo>
                    <a:lnTo>
                      <a:pt x="183476" y="106451"/>
                    </a:lnTo>
                    <a:close/>
                  </a:path>
                  <a:path w="224789" h="145414">
                    <a:moveTo>
                      <a:pt x="184391" y="2082"/>
                    </a:moveTo>
                    <a:lnTo>
                      <a:pt x="184175" y="2032"/>
                    </a:lnTo>
                    <a:lnTo>
                      <a:pt x="184277" y="2197"/>
                    </a:lnTo>
                    <a:close/>
                  </a:path>
                  <a:path w="224789" h="145414">
                    <a:moveTo>
                      <a:pt x="184912" y="1524"/>
                    </a:moveTo>
                    <a:lnTo>
                      <a:pt x="184391" y="2082"/>
                    </a:lnTo>
                    <a:lnTo>
                      <a:pt x="184810" y="2159"/>
                    </a:lnTo>
                    <a:lnTo>
                      <a:pt x="184912" y="1524"/>
                    </a:lnTo>
                    <a:close/>
                  </a:path>
                  <a:path w="224789" h="145414">
                    <a:moveTo>
                      <a:pt x="190360" y="81051"/>
                    </a:moveTo>
                    <a:lnTo>
                      <a:pt x="189725" y="81432"/>
                    </a:lnTo>
                    <a:lnTo>
                      <a:pt x="189941" y="81686"/>
                    </a:lnTo>
                    <a:lnTo>
                      <a:pt x="190309" y="81813"/>
                    </a:lnTo>
                    <a:lnTo>
                      <a:pt x="190322" y="82194"/>
                    </a:lnTo>
                    <a:lnTo>
                      <a:pt x="190360" y="81051"/>
                    </a:lnTo>
                    <a:close/>
                  </a:path>
                  <a:path w="224789" h="145414">
                    <a:moveTo>
                      <a:pt x="199478" y="6705"/>
                    </a:moveTo>
                    <a:lnTo>
                      <a:pt x="199085" y="6096"/>
                    </a:lnTo>
                    <a:lnTo>
                      <a:pt x="199072" y="6350"/>
                    </a:lnTo>
                    <a:lnTo>
                      <a:pt x="199478" y="6705"/>
                    </a:lnTo>
                    <a:close/>
                  </a:path>
                  <a:path w="224789" h="145414">
                    <a:moveTo>
                      <a:pt x="202171" y="7391"/>
                    </a:moveTo>
                    <a:lnTo>
                      <a:pt x="201904" y="7315"/>
                    </a:lnTo>
                    <a:lnTo>
                      <a:pt x="202006" y="7493"/>
                    </a:lnTo>
                    <a:lnTo>
                      <a:pt x="202171" y="7391"/>
                    </a:lnTo>
                    <a:close/>
                  </a:path>
                  <a:path w="224789" h="145414">
                    <a:moveTo>
                      <a:pt x="202399" y="7467"/>
                    </a:moveTo>
                    <a:lnTo>
                      <a:pt x="202234" y="7366"/>
                    </a:lnTo>
                    <a:lnTo>
                      <a:pt x="202399" y="7467"/>
                    </a:lnTo>
                    <a:close/>
                  </a:path>
                  <a:path w="224789" h="145414">
                    <a:moveTo>
                      <a:pt x="202615" y="80670"/>
                    </a:moveTo>
                    <a:lnTo>
                      <a:pt x="202412" y="80670"/>
                    </a:lnTo>
                    <a:lnTo>
                      <a:pt x="202615" y="80670"/>
                    </a:lnTo>
                    <a:close/>
                  </a:path>
                  <a:path w="224789" h="145414">
                    <a:moveTo>
                      <a:pt x="203200" y="80035"/>
                    </a:moveTo>
                    <a:lnTo>
                      <a:pt x="202615" y="80670"/>
                    </a:lnTo>
                    <a:lnTo>
                      <a:pt x="203098" y="80670"/>
                    </a:lnTo>
                    <a:lnTo>
                      <a:pt x="203200" y="80035"/>
                    </a:lnTo>
                    <a:close/>
                  </a:path>
                  <a:path w="224789" h="145414">
                    <a:moveTo>
                      <a:pt x="203339" y="7239"/>
                    </a:moveTo>
                    <a:lnTo>
                      <a:pt x="203301" y="6731"/>
                    </a:lnTo>
                    <a:lnTo>
                      <a:pt x="203085" y="7404"/>
                    </a:lnTo>
                    <a:lnTo>
                      <a:pt x="203339" y="7239"/>
                    </a:lnTo>
                    <a:close/>
                  </a:path>
                  <a:path w="224789" h="145414">
                    <a:moveTo>
                      <a:pt x="203682" y="11595"/>
                    </a:moveTo>
                    <a:lnTo>
                      <a:pt x="203111" y="12573"/>
                    </a:lnTo>
                    <a:lnTo>
                      <a:pt x="203390" y="12522"/>
                    </a:lnTo>
                    <a:lnTo>
                      <a:pt x="203517" y="12026"/>
                    </a:lnTo>
                    <a:lnTo>
                      <a:pt x="203682" y="11595"/>
                    </a:lnTo>
                    <a:close/>
                  </a:path>
                  <a:path w="224789" h="145414">
                    <a:moveTo>
                      <a:pt x="203835" y="10274"/>
                    </a:moveTo>
                    <a:lnTo>
                      <a:pt x="203669" y="9906"/>
                    </a:lnTo>
                    <a:lnTo>
                      <a:pt x="203454" y="10096"/>
                    </a:lnTo>
                    <a:lnTo>
                      <a:pt x="203835" y="10274"/>
                    </a:lnTo>
                    <a:close/>
                  </a:path>
                  <a:path w="224789" h="145414">
                    <a:moveTo>
                      <a:pt x="203873" y="8382"/>
                    </a:moveTo>
                    <a:lnTo>
                      <a:pt x="203022" y="7581"/>
                    </a:lnTo>
                    <a:lnTo>
                      <a:pt x="202996" y="8509"/>
                    </a:lnTo>
                    <a:lnTo>
                      <a:pt x="202577" y="8382"/>
                    </a:lnTo>
                    <a:lnTo>
                      <a:pt x="202311" y="8128"/>
                    </a:lnTo>
                    <a:lnTo>
                      <a:pt x="202057" y="7620"/>
                    </a:lnTo>
                    <a:lnTo>
                      <a:pt x="202018" y="7747"/>
                    </a:lnTo>
                    <a:lnTo>
                      <a:pt x="201891" y="8509"/>
                    </a:lnTo>
                    <a:lnTo>
                      <a:pt x="202145" y="10287"/>
                    </a:lnTo>
                    <a:lnTo>
                      <a:pt x="201117" y="9652"/>
                    </a:lnTo>
                    <a:lnTo>
                      <a:pt x="201320" y="9525"/>
                    </a:lnTo>
                    <a:lnTo>
                      <a:pt x="200685" y="9652"/>
                    </a:lnTo>
                    <a:lnTo>
                      <a:pt x="200685" y="9271"/>
                    </a:lnTo>
                    <a:lnTo>
                      <a:pt x="200685" y="8636"/>
                    </a:lnTo>
                    <a:lnTo>
                      <a:pt x="200494" y="8509"/>
                    </a:lnTo>
                    <a:lnTo>
                      <a:pt x="200634" y="8382"/>
                    </a:lnTo>
                    <a:lnTo>
                      <a:pt x="200444" y="8255"/>
                    </a:lnTo>
                    <a:lnTo>
                      <a:pt x="200660" y="7454"/>
                    </a:lnTo>
                    <a:lnTo>
                      <a:pt x="200253" y="7747"/>
                    </a:lnTo>
                    <a:lnTo>
                      <a:pt x="199898" y="7874"/>
                    </a:lnTo>
                    <a:lnTo>
                      <a:pt x="199809" y="7112"/>
                    </a:lnTo>
                    <a:lnTo>
                      <a:pt x="199720" y="6908"/>
                    </a:lnTo>
                    <a:lnTo>
                      <a:pt x="200698" y="7340"/>
                    </a:lnTo>
                    <a:lnTo>
                      <a:pt x="200761" y="7112"/>
                    </a:lnTo>
                    <a:lnTo>
                      <a:pt x="200837" y="6858"/>
                    </a:lnTo>
                    <a:lnTo>
                      <a:pt x="200494" y="7112"/>
                    </a:lnTo>
                    <a:lnTo>
                      <a:pt x="199771" y="6908"/>
                    </a:lnTo>
                    <a:lnTo>
                      <a:pt x="199720" y="6604"/>
                    </a:lnTo>
                    <a:lnTo>
                      <a:pt x="199491" y="6705"/>
                    </a:lnTo>
                    <a:lnTo>
                      <a:pt x="199072" y="6858"/>
                    </a:lnTo>
                    <a:lnTo>
                      <a:pt x="198945" y="6311"/>
                    </a:lnTo>
                    <a:lnTo>
                      <a:pt x="198437" y="7112"/>
                    </a:lnTo>
                    <a:lnTo>
                      <a:pt x="197853" y="5461"/>
                    </a:lnTo>
                    <a:lnTo>
                      <a:pt x="197739" y="8128"/>
                    </a:lnTo>
                    <a:lnTo>
                      <a:pt x="197472" y="7620"/>
                    </a:lnTo>
                    <a:lnTo>
                      <a:pt x="197027" y="6731"/>
                    </a:lnTo>
                    <a:lnTo>
                      <a:pt x="197078" y="6477"/>
                    </a:lnTo>
                    <a:lnTo>
                      <a:pt x="197205" y="6350"/>
                    </a:lnTo>
                    <a:lnTo>
                      <a:pt x="197459" y="6096"/>
                    </a:lnTo>
                    <a:lnTo>
                      <a:pt x="196773" y="6096"/>
                    </a:lnTo>
                    <a:lnTo>
                      <a:pt x="196761" y="5969"/>
                    </a:lnTo>
                    <a:lnTo>
                      <a:pt x="196723" y="5461"/>
                    </a:lnTo>
                    <a:lnTo>
                      <a:pt x="195300" y="5969"/>
                    </a:lnTo>
                    <a:lnTo>
                      <a:pt x="195110" y="5715"/>
                    </a:lnTo>
                    <a:lnTo>
                      <a:pt x="195402" y="5461"/>
                    </a:lnTo>
                    <a:lnTo>
                      <a:pt x="195554" y="5334"/>
                    </a:lnTo>
                    <a:lnTo>
                      <a:pt x="195351" y="5461"/>
                    </a:lnTo>
                    <a:lnTo>
                      <a:pt x="194957" y="5080"/>
                    </a:lnTo>
                    <a:lnTo>
                      <a:pt x="195008" y="5969"/>
                    </a:lnTo>
                    <a:lnTo>
                      <a:pt x="194856" y="5969"/>
                    </a:lnTo>
                    <a:lnTo>
                      <a:pt x="194614" y="5588"/>
                    </a:lnTo>
                    <a:lnTo>
                      <a:pt x="193776" y="6350"/>
                    </a:lnTo>
                    <a:lnTo>
                      <a:pt x="193535" y="5207"/>
                    </a:lnTo>
                    <a:lnTo>
                      <a:pt x="192366" y="4699"/>
                    </a:lnTo>
                    <a:lnTo>
                      <a:pt x="192989" y="5842"/>
                    </a:lnTo>
                    <a:lnTo>
                      <a:pt x="193090" y="5969"/>
                    </a:lnTo>
                    <a:lnTo>
                      <a:pt x="193128" y="6096"/>
                    </a:lnTo>
                    <a:lnTo>
                      <a:pt x="193484" y="6731"/>
                    </a:lnTo>
                    <a:lnTo>
                      <a:pt x="192405" y="6223"/>
                    </a:lnTo>
                    <a:lnTo>
                      <a:pt x="192227" y="5842"/>
                    </a:lnTo>
                    <a:lnTo>
                      <a:pt x="192112" y="5588"/>
                    </a:lnTo>
                    <a:lnTo>
                      <a:pt x="193052" y="5969"/>
                    </a:lnTo>
                    <a:lnTo>
                      <a:pt x="192735" y="5588"/>
                    </a:lnTo>
                    <a:lnTo>
                      <a:pt x="192506" y="5334"/>
                    </a:lnTo>
                    <a:lnTo>
                      <a:pt x="191617" y="5842"/>
                    </a:lnTo>
                    <a:lnTo>
                      <a:pt x="191528" y="4699"/>
                    </a:lnTo>
                    <a:lnTo>
                      <a:pt x="191922" y="4699"/>
                    </a:lnTo>
                    <a:lnTo>
                      <a:pt x="189128" y="4445"/>
                    </a:lnTo>
                    <a:lnTo>
                      <a:pt x="188290" y="3302"/>
                    </a:lnTo>
                    <a:lnTo>
                      <a:pt x="188112" y="3048"/>
                    </a:lnTo>
                    <a:lnTo>
                      <a:pt x="187921" y="2794"/>
                    </a:lnTo>
                    <a:lnTo>
                      <a:pt x="186829" y="1270"/>
                    </a:lnTo>
                    <a:lnTo>
                      <a:pt x="184708" y="2794"/>
                    </a:lnTo>
                    <a:lnTo>
                      <a:pt x="184277" y="2197"/>
                    </a:lnTo>
                    <a:lnTo>
                      <a:pt x="183489" y="3048"/>
                    </a:lnTo>
                    <a:lnTo>
                      <a:pt x="182803" y="1778"/>
                    </a:lnTo>
                    <a:lnTo>
                      <a:pt x="182676" y="1524"/>
                    </a:lnTo>
                    <a:lnTo>
                      <a:pt x="182067" y="381"/>
                    </a:lnTo>
                    <a:lnTo>
                      <a:pt x="180644" y="889"/>
                    </a:lnTo>
                    <a:lnTo>
                      <a:pt x="180797" y="1524"/>
                    </a:lnTo>
                    <a:lnTo>
                      <a:pt x="178244" y="0"/>
                    </a:lnTo>
                    <a:lnTo>
                      <a:pt x="176123" y="1778"/>
                    </a:lnTo>
                    <a:lnTo>
                      <a:pt x="173621" y="1524"/>
                    </a:lnTo>
                    <a:lnTo>
                      <a:pt x="173875" y="1778"/>
                    </a:lnTo>
                    <a:lnTo>
                      <a:pt x="173990" y="2032"/>
                    </a:lnTo>
                    <a:lnTo>
                      <a:pt x="173863" y="2667"/>
                    </a:lnTo>
                    <a:lnTo>
                      <a:pt x="173380" y="2794"/>
                    </a:lnTo>
                    <a:lnTo>
                      <a:pt x="173075" y="3302"/>
                    </a:lnTo>
                    <a:lnTo>
                      <a:pt x="172935" y="2921"/>
                    </a:lnTo>
                    <a:lnTo>
                      <a:pt x="170535" y="1651"/>
                    </a:lnTo>
                    <a:lnTo>
                      <a:pt x="166509" y="3175"/>
                    </a:lnTo>
                    <a:lnTo>
                      <a:pt x="163068" y="3175"/>
                    </a:lnTo>
                    <a:lnTo>
                      <a:pt x="158838" y="4699"/>
                    </a:lnTo>
                    <a:lnTo>
                      <a:pt x="153784" y="4572"/>
                    </a:lnTo>
                    <a:lnTo>
                      <a:pt x="150291" y="5842"/>
                    </a:lnTo>
                    <a:lnTo>
                      <a:pt x="150253" y="6096"/>
                    </a:lnTo>
                    <a:lnTo>
                      <a:pt x="150380" y="7620"/>
                    </a:lnTo>
                    <a:lnTo>
                      <a:pt x="149872" y="7404"/>
                    </a:lnTo>
                    <a:lnTo>
                      <a:pt x="147751" y="4953"/>
                    </a:lnTo>
                    <a:lnTo>
                      <a:pt x="147586" y="8382"/>
                    </a:lnTo>
                    <a:lnTo>
                      <a:pt x="145732" y="6858"/>
                    </a:lnTo>
                    <a:lnTo>
                      <a:pt x="143459" y="8382"/>
                    </a:lnTo>
                    <a:lnTo>
                      <a:pt x="140627" y="6477"/>
                    </a:lnTo>
                    <a:lnTo>
                      <a:pt x="138849" y="9271"/>
                    </a:lnTo>
                    <a:lnTo>
                      <a:pt x="138722" y="8890"/>
                    </a:lnTo>
                    <a:lnTo>
                      <a:pt x="138595" y="8509"/>
                    </a:lnTo>
                    <a:lnTo>
                      <a:pt x="138163" y="8255"/>
                    </a:lnTo>
                    <a:lnTo>
                      <a:pt x="138201" y="8763"/>
                    </a:lnTo>
                    <a:lnTo>
                      <a:pt x="137858" y="8890"/>
                    </a:lnTo>
                    <a:lnTo>
                      <a:pt x="137820" y="8763"/>
                    </a:lnTo>
                    <a:lnTo>
                      <a:pt x="136880" y="8636"/>
                    </a:lnTo>
                    <a:lnTo>
                      <a:pt x="136042" y="9652"/>
                    </a:lnTo>
                    <a:lnTo>
                      <a:pt x="135458" y="9398"/>
                    </a:lnTo>
                    <a:lnTo>
                      <a:pt x="135648" y="10414"/>
                    </a:lnTo>
                    <a:lnTo>
                      <a:pt x="135153" y="10541"/>
                    </a:lnTo>
                    <a:lnTo>
                      <a:pt x="135153" y="10414"/>
                    </a:lnTo>
                    <a:lnTo>
                      <a:pt x="135204" y="9779"/>
                    </a:lnTo>
                    <a:lnTo>
                      <a:pt x="134810" y="10414"/>
                    </a:lnTo>
                    <a:lnTo>
                      <a:pt x="134721" y="9906"/>
                    </a:lnTo>
                    <a:lnTo>
                      <a:pt x="134315" y="10922"/>
                    </a:lnTo>
                    <a:lnTo>
                      <a:pt x="133985" y="9398"/>
                    </a:lnTo>
                    <a:lnTo>
                      <a:pt x="132842" y="11176"/>
                    </a:lnTo>
                    <a:lnTo>
                      <a:pt x="132257" y="10541"/>
                    </a:lnTo>
                    <a:lnTo>
                      <a:pt x="131673" y="11049"/>
                    </a:lnTo>
                    <a:lnTo>
                      <a:pt x="130581" y="11938"/>
                    </a:lnTo>
                    <a:lnTo>
                      <a:pt x="129501" y="11938"/>
                    </a:lnTo>
                    <a:lnTo>
                      <a:pt x="129247" y="11430"/>
                    </a:lnTo>
                    <a:lnTo>
                      <a:pt x="129120" y="11176"/>
                    </a:lnTo>
                    <a:lnTo>
                      <a:pt x="127889" y="11430"/>
                    </a:lnTo>
                    <a:lnTo>
                      <a:pt x="127000" y="11303"/>
                    </a:lnTo>
                    <a:lnTo>
                      <a:pt x="123418" y="12700"/>
                    </a:lnTo>
                    <a:lnTo>
                      <a:pt x="121399" y="12827"/>
                    </a:lnTo>
                    <a:lnTo>
                      <a:pt x="121691" y="13843"/>
                    </a:lnTo>
                    <a:lnTo>
                      <a:pt x="121208" y="14097"/>
                    </a:lnTo>
                    <a:lnTo>
                      <a:pt x="121107" y="13589"/>
                    </a:lnTo>
                    <a:lnTo>
                      <a:pt x="120421" y="12573"/>
                    </a:lnTo>
                    <a:lnTo>
                      <a:pt x="120142" y="13728"/>
                    </a:lnTo>
                    <a:lnTo>
                      <a:pt x="120650" y="14097"/>
                    </a:lnTo>
                    <a:lnTo>
                      <a:pt x="120510" y="15113"/>
                    </a:lnTo>
                    <a:lnTo>
                      <a:pt x="119824" y="14732"/>
                    </a:lnTo>
                    <a:lnTo>
                      <a:pt x="119773" y="14605"/>
                    </a:lnTo>
                    <a:lnTo>
                      <a:pt x="119532" y="15113"/>
                    </a:lnTo>
                    <a:lnTo>
                      <a:pt x="119291" y="14351"/>
                    </a:lnTo>
                    <a:lnTo>
                      <a:pt x="118846" y="14097"/>
                    </a:lnTo>
                    <a:lnTo>
                      <a:pt x="118605" y="13335"/>
                    </a:lnTo>
                    <a:lnTo>
                      <a:pt x="116979" y="13970"/>
                    </a:lnTo>
                    <a:lnTo>
                      <a:pt x="116192" y="15621"/>
                    </a:lnTo>
                    <a:lnTo>
                      <a:pt x="114376" y="15621"/>
                    </a:lnTo>
                    <a:lnTo>
                      <a:pt x="114325" y="14732"/>
                    </a:lnTo>
                    <a:lnTo>
                      <a:pt x="113601" y="15621"/>
                    </a:lnTo>
                    <a:lnTo>
                      <a:pt x="113550" y="16256"/>
                    </a:lnTo>
                    <a:lnTo>
                      <a:pt x="113436" y="17018"/>
                    </a:lnTo>
                    <a:lnTo>
                      <a:pt x="113144" y="17018"/>
                    </a:lnTo>
                    <a:lnTo>
                      <a:pt x="112941" y="17526"/>
                    </a:lnTo>
                    <a:lnTo>
                      <a:pt x="112839" y="17272"/>
                    </a:lnTo>
                    <a:lnTo>
                      <a:pt x="112750" y="16891"/>
                    </a:lnTo>
                    <a:lnTo>
                      <a:pt x="112788" y="16510"/>
                    </a:lnTo>
                    <a:lnTo>
                      <a:pt x="112280" y="16129"/>
                    </a:lnTo>
                    <a:lnTo>
                      <a:pt x="112483" y="15875"/>
                    </a:lnTo>
                    <a:lnTo>
                      <a:pt x="111810" y="16129"/>
                    </a:lnTo>
                    <a:lnTo>
                      <a:pt x="111874" y="15748"/>
                    </a:lnTo>
                    <a:lnTo>
                      <a:pt x="110693" y="16891"/>
                    </a:lnTo>
                    <a:lnTo>
                      <a:pt x="110426" y="16637"/>
                    </a:lnTo>
                    <a:lnTo>
                      <a:pt x="109118" y="15367"/>
                    </a:lnTo>
                    <a:lnTo>
                      <a:pt x="108089" y="16510"/>
                    </a:lnTo>
                    <a:lnTo>
                      <a:pt x="108127" y="17145"/>
                    </a:lnTo>
                    <a:lnTo>
                      <a:pt x="108623" y="16637"/>
                    </a:lnTo>
                    <a:lnTo>
                      <a:pt x="108585" y="17272"/>
                    </a:lnTo>
                    <a:lnTo>
                      <a:pt x="107683" y="18669"/>
                    </a:lnTo>
                    <a:lnTo>
                      <a:pt x="107594" y="18161"/>
                    </a:lnTo>
                    <a:lnTo>
                      <a:pt x="107569" y="18034"/>
                    </a:lnTo>
                    <a:lnTo>
                      <a:pt x="107480" y="17526"/>
                    </a:lnTo>
                    <a:lnTo>
                      <a:pt x="107302" y="16510"/>
                    </a:lnTo>
                    <a:lnTo>
                      <a:pt x="106311" y="17526"/>
                    </a:lnTo>
                    <a:lnTo>
                      <a:pt x="106375" y="16764"/>
                    </a:lnTo>
                    <a:lnTo>
                      <a:pt x="106222" y="17145"/>
                    </a:lnTo>
                    <a:lnTo>
                      <a:pt x="106121" y="18034"/>
                    </a:lnTo>
                    <a:lnTo>
                      <a:pt x="105918" y="17907"/>
                    </a:lnTo>
                    <a:lnTo>
                      <a:pt x="105333" y="17538"/>
                    </a:lnTo>
                    <a:lnTo>
                      <a:pt x="104990" y="16764"/>
                    </a:lnTo>
                    <a:lnTo>
                      <a:pt x="105676" y="16764"/>
                    </a:lnTo>
                    <a:lnTo>
                      <a:pt x="105879" y="16256"/>
                    </a:lnTo>
                    <a:lnTo>
                      <a:pt x="105435" y="16256"/>
                    </a:lnTo>
                    <a:lnTo>
                      <a:pt x="104406" y="16764"/>
                    </a:lnTo>
                    <a:lnTo>
                      <a:pt x="104927" y="17538"/>
                    </a:lnTo>
                    <a:lnTo>
                      <a:pt x="104495" y="17907"/>
                    </a:lnTo>
                    <a:lnTo>
                      <a:pt x="104355" y="17653"/>
                    </a:lnTo>
                    <a:lnTo>
                      <a:pt x="104203" y="18034"/>
                    </a:lnTo>
                    <a:lnTo>
                      <a:pt x="103365" y="17653"/>
                    </a:lnTo>
                    <a:lnTo>
                      <a:pt x="102285" y="17907"/>
                    </a:lnTo>
                    <a:lnTo>
                      <a:pt x="101409" y="18161"/>
                    </a:lnTo>
                    <a:lnTo>
                      <a:pt x="101358" y="17907"/>
                    </a:lnTo>
                    <a:lnTo>
                      <a:pt x="101219" y="17538"/>
                    </a:lnTo>
                    <a:lnTo>
                      <a:pt x="100863" y="18796"/>
                    </a:lnTo>
                    <a:lnTo>
                      <a:pt x="100431" y="16764"/>
                    </a:lnTo>
                    <a:lnTo>
                      <a:pt x="99542" y="17272"/>
                    </a:lnTo>
                    <a:lnTo>
                      <a:pt x="97091" y="18161"/>
                    </a:lnTo>
                    <a:lnTo>
                      <a:pt x="94081" y="20193"/>
                    </a:lnTo>
                    <a:lnTo>
                      <a:pt x="91478" y="20574"/>
                    </a:lnTo>
                    <a:lnTo>
                      <a:pt x="91236" y="21844"/>
                    </a:lnTo>
                    <a:lnTo>
                      <a:pt x="90436" y="22098"/>
                    </a:lnTo>
                    <a:lnTo>
                      <a:pt x="89700" y="22606"/>
                    </a:lnTo>
                    <a:lnTo>
                      <a:pt x="89662" y="22479"/>
                    </a:lnTo>
                    <a:lnTo>
                      <a:pt x="89471" y="21844"/>
                    </a:lnTo>
                    <a:lnTo>
                      <a:pt x="89433" y="21717"/>
                    </a:lnTo>
                    <a:lnTo>
                      <a:pt x="89217" y="20955"/>
                    </a:lnTo>
                    <a:lnTo>
                      <a:pt x="89115" y="21209"/>
                    </a:lnTo>
                    <a:lnTo>
                      <a:pt x="88493" y="20828"/>
                    </a:lnTo>
                    <a:lnTo>
                      <a:pt x="88480" y="21209"/>
                    </a:lnTo>
                    <a:lnTo>
                      <a:pt x="89039" y="21209"/>
                    </a:lnTo>
                    <a:lnTo>
                      <a:pt x="88684" y="21717"/>
                    </a:lnTo>
                    <a:lnTo>
                      <a:pt x="88480" y="21463"/>
                    </a:lnTo>
                    <a:lnTo>
                      <a:pt x="88480" y="21844"/>
                    </a:lnTo>
                    <a:lnTo>
                      <a:pt x="88290" y="21209"/>
                    </a:lnTo>
                    <a:lnTo>
                      <a:pt x="86664" y="21844"/>
                    </a:lnTo>
                    <a:lnTo>
                      <a:pt x="87503" y="20447"/>
                    </a:lnTo>
                    <a:lnTo>
                      <a:pt x="84442" y="21183"/>
                    </a:lnTo>
                    <a:lnTo>
                      <a:pt x="84429" y="21463"/>
                    </a:lnTo>
                    <a:lnTo>
                      <a:pt x="84899" y="22479"/>
                    </a:lnTo>
                    <a:lnTo>
                      <a:pt x="84162" y="22225"/>
                    </a:lnTo>
                    <a:lnTo>
                      <a:pt x="83908" y="21844"/>
                    </a:lnTo>
                    <a:lnTo>
                      <a:pt x="84302" y="21971"/>
                    </a:lnTo>
                    <a:lnTo>
                      <a:pt x="84264" y="21844"/>
                    </a:lnTo>
                    <a:lnTo>
                      <a:pt x="84112" y="21336"/>
                    </a:lnTo>
                    <a:lnTo>
                      <a:pt x="81915" y="20701"/>
                    </a:lnTo>
                    <a:lnTo>
                      <a:pt x="82677" y="25019"/>
                    </a:lnTo>
                    <a:lnTo>
                      <a:pt x="80772" y="24777"/>
                    </a:lnTo>
                    <a:lnTo>
                      <a:pt x="80759" y="24968"/>
                    </a:lnTo>
                    <a:lnTo>
                      <a:pt x="80949" y="25146"/>
                    </a:lnTo>
                    <a:lnTo>
                      <a:pt x="81241" y="26416"/>
                    </a:lnTo>
                    <a:lnTo>
                      <a:pt x="80543" y="26085"/>
                    </a:lnTo>
                    <a:lnTo>
                      <a:pt x="80302" y="24968"/>
                    </a:lnTo>
                    <a:lnTo>
                      <a:pt x="80022" y="25019"/>
                    </a:lnTo>
                    <a:lnTo>
                      <a:pt x="80073" y="25273"/>
                    </a:lnTo>
                    <a:lnTo>
                      <a:pt x="80594" y="26530"/>
                    </a:lnTo>
                    <a:lnTo>
                      <a:pt x="80670" y="26797"/>
                    </a:lnTo>
                    <a:lnTo>
                      <a:pt x="80746" y="27051"/>
                    </a:lnTo>
                    <a:lnTo>
                      <a:pt x="80213" y="26670"/>
                    </a:lnTo>
                    <a:lnTo>
                      <a:pt x="80162" y="27432"/>
                    </a:lnTo>
                    <a:lnTo>
                      <a:pt x="79819" y="27686"/>
                    </a:lnTo>
                    <a:lnTo>
                      <a:pt x="78981" y="26924"/>
                    </a:lnTo>
                    <a:lnTo>
                      <a:pt x="78244" y="27813"/>
                    </a:lnTo>
                    <a:lnTo>
                      <a:pt x="77508" y="26797"/>
                    </a:lnTo>
                    <a:lnTo>
                      <a:pt x="77406" y="27051"/>
                    </a:lnTo>
                    <a:lnTo>
                      <a:pt x="77304" y="28702"/>
                    </a:lnTo>
                    <a:lnTo>
                      <a:pt x="76669" y="28956"/>
                    </a:lnTo>
                    <a:lnTo>
                      <a:pt x="76352" y="28575"/>
                    </a:lnTo>
                    <a:lnTo>
                      <a:pt x="75933" y="28067"/>
                    </a:lnTo>
                    <a:lnTo>
                      <a:pt x="76530" y="27940"/>
                    </a:lnTo>
                    <a:lnTo>
                      <a:pt x="75793" y="27686"/>
                    </a:lnTo>
                    <a:lnTo>
                      <a:pt x="75882" y="28448"/>
                    </a:lnTo>
                    <a:lnTo>
                      <a:pt x="75336" y="28575"/>
                    </a:lnTo>
                    <a:lnTo>
                      <a:pt x="75285" y="27940"/>
                    </a:lnTo>
                    <a:lnTo>
                      <a:pt x="74714" y="28067"/>
                    </a:lnTo>
                    <a:lnTo>
                      <a:pt x="75095" y="29083"/>
                    </a:lnTo>
                    <a:lnTo>
                      <a:pt x="74269" y="28829"/>
                    </a:lnTo>
                    <a:lnTo>
                      <a:pt x="74460" y="27940"/>
                    </a:lnTo>
                    <a:lnTo>
                      <a:pt x="74015" y="28321"/>
                    </a:lnTo>
                    <a:lnTo>
                      <a:pt x="73774" y="28321"/>
                    </a:lnTo>
                    <a:lnTo>
                      <a:pt x="73037" y="28448"/>
                    </a:lnTo>
                    <a:lnTo>
                      <a:pt x="72936" y="28575"/>
                    </a:lnTo>
                    <a:lnTo>
                      <a:pt x="72694" y="28575"/>
                    </a:lnTo>
                    <a:lnTo>
                      <a:pt x="72847" y="28829"/>
                    </a:lnTo>
                    <a:lnTo>
                      <a:pt x="73380" y="28956"/>
                    </a:lnTo>
                    <a:lnTo>
                      <a:pt x="73329" y="29718"/>
                    </a:lnTo>
                    <a:lnTo>
                      <a:pt x="72936" y="29718"/>
                    </a:lnTo>
                    <a:lnTo>
                      <a:pt x="72834" y="30988"/>
                    </a:lnTo>
                    <a:lnTo>
                      <a:pt x="72478" y="30353"/>
                    </a:lnTo>
                    <a:lnTo>
                      <a:pt x="72402" y="30226"/>
                    </a:lnTo>
                    <a:lnTo>
                      <a:pt x="72504" y="29464"/>
                    </a:lnTo>
                    <a:lnTo>
                      <a:pt x="72542" y="29337"/>
                    </a:lnTo>
                    <a:lnTo>
                      <a:pt x="71958" y="30099"/>
                    </a:lnTo>
                    <a:lnTo>
                      <a:pt x="72364" y="30340"/>
                    </a:lnTo>
                    <a:lnTo>
                      <a:pt x="71462" y="30226"/>
                    </a:lnTo>
                    <a:lnTo>
                      <a:pt x="71399" y="29845"/>
                    </a:lnTo>
                    <a:lnTo>
                      <a:pt x="71107" y="30988"/>
                    </a:lnTo>
                    <a:lnTo>
                      <a:pt x="70167" y="30226"/>
                    </a:lnTo>
                    <a:lnTo>
                      <a:pt x="69354" y="30353"/>
                    </a:lnTo>
                    <a:lnTo>
                      <a:pt x="69456" y="30099"/>
                    </a:lnTo>
                    <a:lnTo>
                      <a:pt x="69278" y="30353"/>
                    </a:lnTo>
                    <a:lnTo>
                      <a:pt x="69189" y="31242"/>
                    </a:lnTo>
                    <a:lnTo>
                      <a:pt x="68999" y="31242"/>
                    </a:lnTo>
                    <a:lnTo>
                      <a:pt x="69570" y="31496"/>
                    </a:lnTo>
                    <a:lnTo>
                      <a:pt x="69621" y="32131"/>
                    </a:lnTo>
                    <a:lnTo>
                      <a:pt x="69735" y="32512"/>
                    </a:lnTo>
                    <a:lnTo>
                      <a:pt x="68808" y="31369"/>
                    </a:lnTo>
                    <a:lnTo>
                      <a:pt x="69189" y="34290"/>
                    </a:lnTo>
                    <a:lnTo>
                      <a:pt x="68300" y="33909"/>
                    </a:lnTo>
                    <a:lnTo>
                      <a:pt x="68008" y="33782"/>
                    </a:lnTo>
                    <a:lnTo>
                      <a:pt x="67983" y="33655"/>
                    </a:lnTo>
                    <a:lnTo>
                      <a:pt x="67970" y="32854"/>
                    </a:lnTo>
                    <a:lnTo>
                      <a:pt x="67373" y="33655"/>
                    </a:lnTo>
                    <a:lnTo>
                      <a:pt x="67284" y="32524"/>
                    </a:lnTo>
                    <a:lnTo>
                      <a:pt x="66725" y="33020"/>
                    </a:lnTo>
                    <a:lnTo>
                      <a:pt x="66700" y="33274"/>
                    </a:lnTo>
                    <a:lnTo>
                      <a:pt x="67271" y="33909"/>
                    </a:lnTo>
                    <a:lnTo>
                      <a:pt x="66382" y="33655"/>
                    </a:lnTo>
                    <a:lnTo>
                      <a:pt x="66484" y="33401"/>
                    </a:lnTo>
                    <a:lnTo>
                      <a:pt x="66408" y="33274"/>
                    </a:lnTo>
                    <a:lnTo>
                      <a:pt x="65951" y="33020"/>
                    </a:lnTo>
                    <a:lnTo>
                      <a:pt x="65316" y="33909"/>
                    </a:lnTo>
                    <a:lnTo>
                      <a:pt x="64846" y="32715"/>
                    </a:lnTo>
                    <a:lnTo>
                      <a:pt x="64782" y="32385"/>
                    </a:lnTo>
                    <a:lnTo>
                      <a:pt x="64731" y="31953"/>
                    </a:lnTo>
                    <a:lnTo>
                      <a:pt x="64528" y="32385"/>
                    </a:lnTo>
                    <a:lnTo>
                      <a:pt x="64465" y="31877"/>
                    </a:lnTo>
                    <a:lnTo>
                      <a:pt x="63792" y="31877"/>
                    </a:lnTo>
                    <a:lnTo>
                      <a:pt x="63398" y="31750"/>
                    </a:lnTo>
                    <a:lnTo>
                      <a:pt x="63538" y="32131"/>
                    </a:lnTo>
                    <a:lnTo>
                      <a:pt x="63652" y="33147"/>
                    </a:lnTo>
                    <a:lnTo>
                      <a:pt x="63233" y="35687"/>
                    </a:lnTo>
                    <a:lnTo>
                      <a:pt x="63246" y="35179"/>
                    </a:lnTo>
                    <a:lnTo>
                      <a:pt x="63296" y="33147"/>
                    </a:lnTo>
                    <a:lnTo>
                      <a:pt x="63309" y="32512"/>
                    </a:lnTo>
                    <a:lnTo>
                      <a:pt x="63334" y="31750"/>
                    </a:lnTo>
                    <a:lnTo>
                      <a:pt x="63360" y="30861"/>
                    </a:lnTo>
                    <a:lnTo>
                      <a:pt x="62280" y="31496"/>
                    </a:lnTo>
                    <a:lnTo>
                      <a:pt x="61849" y="32131"/>
                    </a:lnTo>
                    <a:lnTo>
                      <a:pt x="61760" y="32334"/>
                    </a:lnTo>
                    <a:lnTo>
                      <a:pt x="62623" y="31750"/>
                    </a:lnTo>
                    <a:lnTo>
                      <a:pt x="62318" y="32512"/>
                    </a:lnTo>
                    <a:lnTo>
                      <a:pt x="61785" y="32385"/>
                    </a:lnTo>
                    <a:lnTo>
                      <a:pt x="61709" y="32258"/>
                    </a:lnTo>
                    <a:lnTo>
                      <a:pt x="61391" y="31623"/>
                    </a:lnTo>
                    <a:lnTo>
                      <a:pt x="60756" y="32258"/>
                    </a:lnTo>
                    <a:lnTo>
                      <a:pt x="60464" y="31877"/>
                    </a:lnTo>
                    <a:lnTo>
                      <a:pt x="59918" y="31496"/>
                    </a:lnTo>
                    <a:lnTo>
                      <a:pt x="59867" y="31369"/>
                    </a:lnTo>
                    <a:lnTo>
                      <a:pt x="59867" y="32385"/>
                    </a:lnTo>
                    <a:lnTo>
                      <a:pt x="59232" y="32524"/>
                    </a:lnTo>
                    <a:lnTo>
                      <a:pt x="58572" y="33147"/>
                    </a:lnTo>
                    <a:lnTo>
                      <a:pt x="58051" y="32893"/>
                    </a:lnTo>
                    <a:lnTo>
                      <a:pt x="58191" y="33147"/>
                    </a:lnTo>
                    <a:lnTo>
                      <a:pt x="58254" y="33566"/>
                    </a:lnTo>
                    <a:lnTo>
                      <a:pt x="57505" y="34163"/>
                    </a:lnTo>
                    <a:lnTo>
                      <a:pt x="57505" y="35179"/>
                    </a:lnTo>
                    <a:lnTo>
                      <a:pt x="56565" y="35052"/>
                    </a:lnTo>
                    <a:lnTo>
                      <a:pt x="56502" y="34925"/>
                    </a:lnTo>
                    <a:lnTo>
                      <a:pt x="56222" y="34290"/>
                    </a:lnTo>
                    <a:lnTo>
                      <a:pt x="56769" y="34290"/>
                    </a:lnTo>
                    <a:lnTo>
                      <a:pt x="57111" y="34163"/>
                    </a:lnTo>
                    <a:lnTo>
                      <a:pt x="56375" y="33528"/>
                    </a:lnTo>
                    <a:lnTo>
                      <a:pt x="56527" y="34163"/>
                    </a:lnTo>
                    <a:lnTo>
                      <a:pt x="55587" y="34163"/>
                    </a:lnTo>
                    <a:lnTo>
                      <a:pt x="55422" y="33566"/>
                    </a:lnTo>
                    <a:lnTo>
                      <a:pt x="55194" y="33655"/>
                    </a:lnTo>
                    <a:lnTo>
                      <a:pt x="55219" y="34036"/>
                    </a:lnTo>
                    <a:lnTo>
                      <a:pt x="55346" y="34925"/>
                    </a:lnTo>
                    <a:lnTo>
                      <a:pt x="54406" y="33655"/>
                    </a:lnTo>
                    <a:lnTo>
                      <a:pt x="53924" y="34163"/>
                    </a:lnTo>
                    <a:lnTo>
                      <a:pt x="52552" y="34544"/>
                    </a:lnTo>
                    <a:lnTo>
                      <a:pt x="52679" y="36576"/>
                    </a:lnTo>
                    <a:lnTo>
                      <a:pt x="52285" y="37592"/>
                    </a:lnTo>
                    <a:lnTo>
                      <a:pt x="51993" y="37211"/>
                    </a:lnTo>
                    <a:lnTo>
                      <a:pt x="51917" y="37084"/>
                    </a:lnTo>
                    <a:lnTo>
                      <a:pt x="51854" y="36576"/>
                    </a:lnTo>
                    <a:lnTo>
                      <a:pt x="52336" y="37084"/>
                    </a:lnTo>
                    <a:lnTo>
                      <a:pt x="52209" y="36830"/>
                    </a:lnTo>
                    <a:lnTo>
                      <a:pt x="52158" y="36576"/>
                    </a:lnTo>
                    <a:lnTo>
                      <a:pt x="52171" y="36449"/>
                    </a:lnTo>
                    <a:lnTo>
                      <a:pt x="52184" y="36207"/>
                    </a:lnTo>
                    <a:lnTo>
                      <a:pt x="51765" y="36449"/>
                    </a:lnTo>
                    <a:lnTo>
                      <a:pt x="51181" y="35648"/>
                    </a:lnTo>
                    <a:lnTo>
                      <a:pt x="51066" y="35814"/>
                    </a:lnTo>
                    <a:lnTo>
                      <a:pt x="50038" y="35941"/>
                    </a:lnTo>
                    <a:lnTo>
                      <a:pt x="50330" y="36576"/>
                    </a:lnTo>
                    <a:lnTo>
                      <a:pt x="50723" y="36703"/>
                    </a:lnTo>
                    <a:lnTo>
                      <a:pt x="50330" y="37338"/>
                    </a:lnTo>
                    <a:lnTo>
                      <a:pt x="49936" y="37592"/>
                    </a:lnTo>
                    <a:lnTo>
                      <a:pt x="49682" y="37465"/>
                    </a:lnTo>
                    <a:lnTo>
                      <a:pt x="47599" y="37934"/>
                    </a:lnTo>
                    <a:lnTo>
                      <a:pt x="47421" y="37973"/>
                    </a:lnTo>
                    <a:lnTo>
                      <a:pt x="48158" y="38862"/>
                    </a:lnTo>
                    <a:lnTo>
                      <a:pt x="47625" y="38608"/>
                    </a:lnTo>
                    <a:lnTo>
                      <a:pt x="47371" y="38481"/>
                    </a:lnTo>
                    <a:lnTo>
                      <a:pt x="47523" y="38481"/>
                    </a:lnTo>
                    <a:lnTo>
                      <a:pt x="47421" y="37973"/>
                    </a:lnTo>
                    <a:lnTo>
                      <a:pt x="47599" y="37934"/>
                    </a:lnTo>
                    <a:lnTo>
                      <a:pt x="47231" y="37084"/>
                    </a:lnTo>
                    <a:lnTo>
                      <a:pt x="47231" y="38481"/>
                    </a:lnTo>
                    <a:lnTo>
                      <a:pt x="47028" y="38608"/>
                    </a:lnTo>
                    <a:lnTo>
                      <a:pt x="46761" y="38481"/>
                    </a:lnTo>
                    <a:lnTo>
                      <a:pt x="46164" y="38608"/>
                    </a:lnTo>
                    <a:lnTo>
                      <a:pt x="46113" y="38481"/>
                    </a:lnTo>
                    <a:lnTo>
                      <a:pt x="46012" y="38227"/>
                    </a:lnTo>
                    <a:lnTo>
                      <a:pt x="45885" y="38481"/>
                    </a:lnTo>
                    <a:lnTo>
                      <a:pt x="45339" y="38354"/>
                    </a:lnTo>
                    <a:lnTo>
                      <a:pt x="45123" y="37846"/>
                    </a:lnTo>
                    <a:lnTo>
                      <a:pt x="44869" y="38227"/>
                    </a:lnTo>
                    <a:lnTo>
                      <a:pt x="45262" y="38608"/>
                    </a:lnTo>
                    <a:lnTo>
                      <a:pt x="45262" y="38862"/>
                    </a:lnTo>
                    <a:lnTo>
                      <a:pt x="44234" y="39116"/>
                    </a:lnTo>
                    <a:lnTo>
                      <a:pt x="44030" y="38481"/>
                    </a:lnTo>
                    <a:lnTo>
                      <a:pt x="43548" y="36969"/>
                    </a:lnTo>
                    <a:lnTo>
                      <a:pt x="43459" y="37465"/>
                    </a:lnTo>
                    <a:lnTo>
                      <a:pt x="43942" y="38481"/>
                    </a:lnTo>
                    <a:lnTo>
                      <a:pt x="43345" y="38481"/>
                    </a:lnTo>
                    <a:lnTo>
                      <a:pt x="43370" y="37846"/>
                    </a:lnTo>
                    <a:lnTo>
                      <a:pt x="43408" y="37338"/>
                    </a:lnTo>
                    <a:lnTo>
                      <a:pt x="42367" y="37846"/>
                    </a:lnTo>
                    <a:lnTo>
                      <a:pt x="42468" y="36830"/>
                    </a:lnTo>
                    <a:lnTo>
                      <a:pt x="42430" y="36322"/>
                    </a:lnTo>
                    <a:lnTo>
                      <a:pt x="41986" y="35687"/>
                    </a:lnTo>
                    <a:lnTo>
                      <a:pt x="41059" y="35941"/>
                    </a:lnTo>
                    <a:lnTo>
                      <a:pt x="40614" y="36449"/>
                    </a:lnTo>
                    <a:lnTo>
                      <a:pt x="40513" y="37338"/>
                    </a:lnTo>
                    <a:lnTo>
                      <a:pt x="41300" y="36830"/>
                    </a:lnTo>
                    <a:lnTo>
                      <a:pt x="41490" y="37719"/>
                    </a:lnTo>
                    <a:lnTo>
                      <a:pt x="40106" y="38354"/>
                    </a:lnTo>
                    <a:lnTo>
                      <a:pt x="40640" y="40894"/>
                    </a:lnTo>
                    <a:lnTo>
                      <a:pt x="39458" y="40640"/>
                    </a:lnTo>
                    <a:lnTo>
                      <a:pt x="39624" y="40767"/>
                    </a:lnTo>
                    <a:lnTo>
                      <a:pt x="39687" y="41021"/>
                    </a:lnTo>
                    <a:lnTo>
                      <a:pt x="39281" y="41516"/>
                    </a:lnTo>
                    <a:lnTo>
                      <a:pt x="39116" y="42291"/>
                    </a:lnTo>
                    <a:lnTo>
                      <a:pt x="39103" y="42164"/>
                    </a:lnTo>
                    <a:lnTo>
                      <a:pt x="39014" y="41148"/>
                    </a:lnTo>
                    <a:lnTo>
                      <a:pt x="37604" y="39497"/>
                    </a:lnTo>
                    <a:lnTo>
                      <a:pt x="36563" y="40005"/>
                    </a:lnTo>
                    <a:lnTo>
                      <a:pt x="36614" y="40513"/>
                    </a:lnTo>
                    <a:lnTo>
                      <a:pt x="37452" y="40894"/>
                    </a:lnTo>
                    <a:lnTo>
                      <a:pt x="37490" y="41783"/>
                    </a:lnTo>
                    <a:lnTo>
                      <a:pt x="36804" y="42164"/>
                    </a:lnTo>
                    <a:lnTo>
                      <a:pt x="36817" y="41656"/>
                    </a:lnTo>
                    <a:lnTo>
                      <a:pt x="36271" y="42291"/>
                    </a:lnTo>
                    <a:lnTo>
                      <a:pt x="36042" y="41910"/>
                    </a:lnTo>
                    <a:lnTo>
                      <a:pt x="35242" y="40513"/>
                    </a:lnTo>
                    <a:lnTo>
                      <a:pt x="35382" y="41910"/>
                    </a:lnTo>
                    <a:lnTo>
                      <a:pt x="34315" y="40513"/>
                    </a:lnTo>
                    <a:lnTo>
                      <a:pt x="34747" y="41148"/>
                    </a:lnTo>
                    <a:lnTo>
                      <a:pt x="34798" y="41656"/>
                    </a:lnTo>
                    <a:lnTo>
                      <a:pt x="34112" y="42037"/>
                    </a:lnTo>
                    <a:lnTo>
                      <a:pt x="34010" y="42291"/>
                    </a:lnTo>
                    <a:lnTo>
                      <a:pt x="33413" y="43053"/>
                    </a:lnTo>
                    <a:lnTo>
                      <a:pt x="32435" y="42037"/>
                    </a:lnTo>
                    <a:lnTo>
                      <a:pt x="33261" y="43434"/>
                    </a:lnTo>
                    <a:lnTo>
                      <a:pt x="32727" y="43688"/>
                    </a:lnTo>
                    <a:lnTo>
                      <a:pt x="32651" y="43434"/>
                    </a:lnTo>
                    <a:lnTo>
                      <a:pt x="32270" y="41910"/>
                    </a:lnTo>
                    <a:lnTo>
                      <a:pt x="31318" y="43434"/>
                    </a:lnTo>
                    <a:lnTo>
                      <a:pt x="31127" y="42545"/>
                    </a:lnTo>
                    <a:lnTo>
                      <a:pt x="31102" y="42418"/>
                    </a:lnTo>
                    <a:lnTo>
                      <a:pt x="30873" y="42545"/>
                    </a:lnTo>
                    <a:lnTo>
                      <a:pt x="30314" y="42037"/>
                    </a:lnTo>
                    <a:lnTo>
                      <a:pt x="30454" y="42799"/>
                    </a:lnTo>
                    <a:lnTo>
                      <a:pt x="30568" y="43307"/>
                    </a:lnTo>
                    <a:lnTo>
                      <a:pt x="29679" y="43434"/>
                    </a:lnTo>
                    <a:lnTo>
                      <a:pt x="29095" y="43815"/>
                    </a:lnTo>
                    <a:lnTo>
                      <a:pt x="28714" y="41783"/>
                    </a:lnTo>
                    <a:lnTo>
                      <a:pt x="28409" y="44196"/>
                    </a:lnTo>
                    <a:lnTo>
                      <a:pt x="28232" y="43815"/>
                    </a:lnTo>
                    <a:lnTo>
                      <a:pt x="27622" y="42418"/>
                    </a:lnTo>
                    <a:lnTo>
                      <a:pt x="27863" y="43815"/>
                    </a:lnTo>
                    <a:lnTo>
                      <a:pt x="26593" y="43180"/>
                    </a:lnTo>
                    <a:lnTo>
                      <a:pt x="26784" y="44450"/>
                    </a:lnTo>
                    <a:lnTo>
                      <a:pt x="26289" y="44704"/>
                    </a:lnTo>
                    <a:lnTo>
                      <a:pt x="26162" y="44069"/>
                    </a:lnTo>
                    <a:lnTo>
                      <a:pt x="26035" y="43434"/>
                    </a:lnTo>
                    <a:lnTo>
                      <a:pt x="25920" y="43180"/>
                    </a:lnTo>
                    <a:lnTo>
                      <a:pt x="25755" y="42926"/>
                    </a:lnTo>
                    <a:lnTo>
                      <a:pt x="25654" y="43434"/>
                    </a:lnTo>
                    <a:lnTo>
                      <a:pt x="25336" y="43053"/>
                    </a:lnTo>
                    <a:lnTo>
                      <a:pt x="25234" y="42926"/>
                    </a:lnTo>
                    <a:lnTo>
                      <a:pt x="24244" y="43053"/>
                    </a:lnTo>
                    <a:lnTo>
                      <a:pt x="23558" y="42672"/>
                    </a:lnTo>
                    <a:lnTo>
                      <a:pt x="23355" y="44069"/>
                    </a:lnTo>
                    <a:lnTo>
                      <a:pt x="23012" y="43561"/>
                    </a:lnTo>
                    <a:lnTo>
                      <a:pt x="22999" y="43942"/>
                    </a:lnTo>
                    <a:lnTo>
                      <a:pt x="22618" y="44196"/>
                    </a:lnTo>
                    <a:lnTo>
                      <a:pt x="22999" y="44577"/>
                    </a:lnTo>
                    <a:lnTo>
                      <a:pt x="22694" y="44577"/>
                    </a:lnTo>
                    <a:lnTo>
                      <a:pt x="23025" y="45974"/>
                    </a:lnTo>
                    <a:lnTo>
                      <a:pt x="22923" y="45847"/>
                    </a:lnTo>
                    <a:lnTo>
                      <a:pt x="22390" y="45085"/>
                    </a:lnTo>
                    <a:lnTo>
                      <a:pt x="21971" y="45847"/>
                    </a:lnTo>
                    <a:lnTo>
                      <a:pt x="21869" y="45720"/>
                    </a:lnTo>
                    <a:lnTo>
                      <a:pt x="21755" y="45466"/>
                    </a:lnTo>
                    <a:lnTo>
                      <a:pt x="21767" y="45212"/>
                    </a:lnTo>
                    <a:lnTo>
                      <a:pt x="21805" y="45085"/>
                    </a:lnTo>
                    <a:lnTo>
                      <a:pt x="21513" y="45212"/>
                    </a:lnTo>
                    <a:lnTo>
                      <a:pt x="21437" y="44424"/>
                    </a:lnTo>
                    <a:lnTo>
                      <a:pt x="20891" y="46355"/>
                    </a:lnTo>
                    <a:lnTo>
                      <a:pt x="20840" y="46761"/>
                    </a:lnTo>
                    <a:lnTo>
                      <a:pt x="21717" y="47117"/>
                    </a:lnTo>
                    <a:lnTo>
                      <a:pt x="21818" y="47879"/>
                    </a:lnTo>
                    <a:lnTo>
                      <a:pt x="21564" y="48260"/>
                    </a:lnTo>
                    <a:lnTo>
                      <a:pt x="21221" y="48006"/>
                    </a:lnTo>
                    <a:lnTo>
                      <a:pt x="20739" y="46863"/>
                    </a:lnTo>
                    <a:lnTo>
                      <a:pt x="20624" y="48323"/>
                    </a:lnTo>
                    <a:lnTo>
                      <a:pt x="20332" y="48514"/>
                    </a:lnTo>
                    <a:lnTo>
                      <a:pt x="19951" y="47752"/>
                    </a:lnTo>
                    <a:lnTo>
                      <a:pt x="19558" y="47752"/>
                    </a:lnTo>
                    <a:lnTo>
                      <a:pt x="19900" y="47625"/>
                    </a:lnTo>
                    <a:lnTo>
                      <a:pt x="19773" y="45466"/>
                    </a:lnTo>
                    <a:lnTo>
                      <a:pt x="19761" y="45085"/>
                    </a:lnTo>
                    <a:lnTo>
                      <a:pt x="18821" y="45466"/>
                    </a:lnTo>
                    <a:lnTo>
                      <a:pt x="19278" y="45085"/>
                    </a:lnTo>
                    <a:lnTo>
                      <a:pt x="19342" y="44450"/>
                    </a:lnTo>
                    <a:lnTo>
                      <a:pt x="19443" y="44196"/>
                    </a:lnTo>
                    <a:lnTo>
                      <a:pt x="19545" y="44069"/>
                    </a:lnTo>
                    <a:lnTo>
                      <a:pt x="19329" y="44069"/>
                    </a:lnTo>
                    <a:lnTo>
                      <a:pt x="19380" y="43307"/>
                    </a:lnTo>
                    <a:lnTo>
                      <a:pt x="18732" y="43942"/>
                    </a:lnTo>
                    <a:lnTo>
                      <a:pt x="19329" y="44196"/>
                    </a:lnTo>
                    <a:lnTo>
                      <a:pt x="18630" y="44450"/>
                    </a:lnTo>
                    <a:lnTo>
                      <a:pt x="18389" y="43434"/>
                    </a:lnTo>
                    <a:lnTo>
                      <a:pt x="18097" y="43053"/>
                    </a:lnTo>
                    <a:lnTo>
                      <a:pt x="17373" y="42799"/>
                    </a:lnTo>
                    <a:lnTo>
                      <a:pt x="17932" y="43434"/>
                    </a:lnTo>
                    <a:lnTo>
                      <a:pt x="18059" y="43815"/>
                    </a:lnTo>
                    <a:lnTo>
                      <a:pt x="18249" y="43942"/>
                    </a:lnTo>
                    <a:lnTo>
                      <a:pt x="18376" y="44196"/>
                    </a:lnTo>
                    <a:lnTo>
                      <a:pt x="18491" y="44577"/>
                    </a:lnTo>
                    <a:lnTo>
                      <a:pt x="18338" y="44577"/>
                    </a:lnTo>
                    <a:lnTo>
                      <a:pt x="18186" y="45212"/>
                    </a:lnTo>
                    <a:lnTo>
                      <a:pt x="18084" y="45974"/>
                    </a:lnTo>
                    <a:lnTo>
                      <a:pt x="18872" y="46990"/>
                    </a:lnTo>
                    <a:lnTo>
                      <a:pt x="17487" y="47091"/>
                    </a:lnTo>
                    <a:lnTo>
                      <a:pt x="17487" y="48387"/>
                    </a:lnTo>
                    <a:lnTo>
                      <a:pt x="16992" y="48641"/>
                    </a:lnTo>
                    <a:lnTo>
                      <a:pt x="16878" y="48260"/>
                    </a:lnTo>
                    <a:lnTo>
                      <a:pt x="16852" y="47879"/>
                    </a:lnTo>
                    <a:lnTo>
                      <a:pt x="17018" y="47498"/>
                    </a:lnTo>
                    <a:lnTo>
                      <a:pt x="17094" y="47320"/>
                    </a:lnTo>
                    <a:lnTo>
                      <a:pt x="17119" y="47625"/>
                    </a:lnTo>
                    <a:lnTo>
                      <a:pt x="17386" y="48006"/>
                    </a:lnTo>
                    <a:lnTo>
                      <a:pt x="17487" y="48387"/>
                    </a:lnTo>
                    <a:lnTo>
                      <a:pt x="17487" y="47091"/>
                    </a:lnTo>
                    <a:lnTo>
                      <a:pt x="17094" y="47104"/>
                    </a:lnTo>
                    <a:lnTo>
                      <a:pt x="16560" y="46990"/>
                    </a:lnTo>
                    <a:lnTo>
                      <a:pt x="16421" y="47371"/>
                    </a:lnTo>
                    <a:lnTo>
                      <a:pt x="16065" y="47498"/>
                    </a:lnTo>
                    <a:lnTo>
                      <a:pt x="15887" y="47244"/>
                    </a:lnTo>
                    <a:lnTo>
                      <a:pt x="15633" y="46863"/>
                    </a:lnTo>
                    <a:lnTo>
                      <a:pt x="15506" y="46761"/>
                    </a:lnTo>
                    <a:lnTo>
                      <a:pt x="15087" y="47244"/>
                    </a:lnTo>
                    <a:lnTo>
                      <a:pt x="14897" y="46990"/>
                    </a:lnTo>
                    <a:lnTo>
                      <a:pt x="14452" y="47371"/>
                    </a:lnTo>
                    <a:lnTo>
                      <a:pt x="14338" y="45974"/>
                    </a:lnTo>
                    <a:lnTo>
                      <a:pt x="13970" y="45212"/>
                    </a:lnTo>
                    <a:lnTo>
                      <a:pt x="14363" y="44831"/>
                    </a:lnTo>
                    <a:lnTo>
                      <a:pt x="14020" y="44958"/>
                    </a:lnTo>
                    <a:lnTo>
                      <a:pt x="12890" y="45466"/>
                    </a:lnTo>
                    <a:lnTo>
                      <a:pt x="13627" y="46355"/>
                    </a:lnTo>
                    <a:lnTo>
                      <a:pt x="13182" y="46482"/>
                    </a:lnTo>
                    <a:lnTo>
                      <a:pt x="13563" y="46863"/>
                    </a:lnTo>
                    <a:lnTo>
                      <a:pt x="14351" y="47371"/>
                    </a:lnTo>
                    <a:lnTo>
                      <a:pt x="14554" y="47498"/>
                    </a:lnTo>
                    <a:lnTo>
                      <a:pt x="13716" y="47879"/>
                    </a:lnTo>
                    <a:lnTo>
                      <a:pt x="13665" y="47625"/>
                    </a:lnTo>
                    <a:lnTo>
                      <a:pt x="13271" y="48641"/>
                    </a:lnTo>
                    <a:lnTo>
                      <a:pt x="12852" y="48133"/>
                    </a:lnTo>
                    <a:lnTo>
                      <a:pt x="12903" y="48641"/>
                    </a:lnTo>
                    <a:lnTo>
                      <a:pt x="12674" y="48768"/>
                    </a:lnTo>
                    <a:lnTo>
                      <a:pt x="12534" y="48387"/>
                    </a:lnTo>
                    <a:lnTo>
                      <a:pt x="12293" y="48387"/>
                    </a:lnTo>
                    <a:lnTo>
                      <a:pt x="12192" y="47879"/>
                    </a:lnTo>
                    <a:lnTo>
                      <a:pt x="11557" y="48133"/>
                    </a:lnTo>
                    <a:lnTo>
                      <a:pt x="11684" y="49047"/>
                    </a:lnTo>
                    <a:lnTo>
                      <a:pt x="11404" y="49149"/>
                    </a:lnTo>
                    <a:lnTo>
                      <a:pt x="11303" y="49022"/>
                    </a:lnTo>
                    <a:lnTo>
                      <a:pt x="11201" y="48641"/>
                    </a:lnTo>
                    <a:lnTo>
                      <a:pt x="11214" y="48260"/>
                    </a:lnTo>
                    <a:lnTo>
                      <a:pt x="10668" y="48260"/>
                    </a:lnTo>
                    <a:lnTo>
                      <a:pt x="9829" y="48641"/>
                    </a:lnTo>
                    <a:lnTo>
                      <a:pt x="9525" y="48323"/>
                    </a:lnTo>
                    <a:lnTo>
                      <a:pt x="9334" y="49149"/>
                    </a:lnTo>
                    <a:lnTo>
                      <a:pt x="9105" y="48768"/>
                    </a:lnTo>
                    <a:lnTo>
                      <a:pt x="9017" y="48628"/>
                    </a:lnTo>
                    <a:lnTo>
                      <a:pt x="8801" y="48768"/>
                    </a:lnTo>
                    <a:lnTo>
                      <a:pt x="8978" y="48641"/>
                    </a:lnTo>
                    <a:lnTo>
                      <a:pt x="8801" y="48260"/>
                    </a:lnTo>
                    <a:lnTo>
                      <a:pt x="8267" y="47371"/>
                    </a:lnTo>
                    <a:lnTo>
                      <a:pt x="6934" y="48895"/>
                    </a:lnTo>
                    <a:lnTo>
                      <a:pt x="6134" y="49390"/>
                    </a:lnTo>
                    <a:lnTo>
                      <a:pt x="6019" y="49784"/>
                    </a:lnTo>
                    <a:lnTo>
                      <a:pt x="6629" y="51054"/>
                    </a:lnTo>
                    <a:lnTo>
                      <a:pt x="5651" y="49784"/>
                    </a:lnTo>
                    <a:lnTo>
                      <a:pt x="5765" y="50749"/>
                    </a:lnTo>
                    <a:lnTo>
                      <a:pt x="4470" y="50292"/>
                    </a:lnTo>
                    <a:lnTo>
                      <a:pt x="4610" y="50165"/>
                    </a:lnTo>
                    <a:lnTo>
                      <a:pt x="4749" y="50038"/>
                    </a:lnTo>
                    <a:lnTo>
                      <a:pt x="4775" y="49911"/>
                    </a:lnTo>
                    <a:lnTo>
                      <a:pt x="4140" y="49022"/>
                    </a:lnTo>
                    <a:lnTo>
                      <a:pt x="5562" y="48895"/>
                    </a:lnTo>
                    <a:lnTo>
                      <a:pt x="4635" y="47879"/>
                    </a:lnTo>
                    <a:lnTo>
                      <a:pt x="3987" y="48006"/>
                    </a:lnTo>
                    <a:lnTo>
                      <a:pt x="4038" y="50038"/>
                    </a:lnTo>
                    <a:lnTo>
                      <a:pt x="3098" y="49530"/>
                    </a:lnTo>
                    <a:lnTo>
                      <a:pt x="3060" y="48260"/>
                    </a:lnTo>
                    <a:lnTo>
                      <a:pt x="2616" y="50165"/>
                    </a:lnTo>
                    <a:lnTo>
                      <a:pt x="2578" y="49784"/>
                    </a:lnTo>
                    <a:lnTo>
                      <a:pt x="2171" y="50546"/>
                    </a:lnTo>
                    <a:lnTo>
                      <a:pt x="1447" y="50876"/>
                    </a:lnTo>
                    <a:lnTo>
                      <a:pt x="1435" y="51054"/>
                    </a:lnTo>
                    <a:lnTo>
                      <a:pt x="1333" y="50927"/>
                    </a:lnTo>
                    <a:lnTo>
                      <a:pt x="698" y="49784"/>
                    </a:lnTo>
                    <a:lnTo>
                      <a:pt x="101" y="51181"/>
                    </a:lnTo>
                    <a:lnTo>
                      <a:pt x="0" y="51816"/>
                    </a:lnTo>
                    <a:lnTo>
                      <a:pt x="1612" y="52959"/>
                    </a:lnTo>
                    <a:lnTo>
                      <a:pt x="889" y="51689"/>
                    </a:lnTo>
                    <a:lnTo>
                      <a:pt x="2451" y="52959"/>
                    </a:lnTo>
                    <a:lnTo>
                      <a:pt x="2336" y="51930"/>
                    </a:lnTo>
                    <a:lnTo>
                      <a:pt x="2273" y="51689"/>
                    </a:lnTo>
                    <a:lnTo>
                      <a:pt x="2159" y="51308"/>
                    </a:lnTo>
                    <a:lnTo>
                      <a:pt x="2997" y="51562"/>
                    </a:lnTo>
                    <a:lnTo>
                      <a:pt x="2705" y="52324"/>
                    </a:lnTo>
                    <a:lnTo>
                      <a:pt x="3200" y="52197"/>
                    </a:lnTo>
                    <a:lnTo>
                      <a:pt x="3378" y="52451"/>
                    </a:lnTo>
                    <a:lnTo>
                      <a:pt x="3263" y="52197"/>
                    </a:lnTo>
                    <a:lnTo>
                      <a:pt x="3060" y="51689"/>
                    </a:lnTo>
                    <a:lnTo>
                      <a:pt x="3784" y="52070"/>
                    </a:lnTo>
                    <a:lnTo>
                      <a:pt x="3924" y="51689"/>
                    </a:lnTo>
                    <a:lnTo>
                      <a:pt x="4076" y="51930"/>
                    </a:lnTo>
                    <a:lnTo>
                      <a:pt x="4152" y="52552"/>
                    </a:lnTo>
                    <a:lnTo>
                      <a:pt x="3924" y="53340"/>
                    </a:lnTo>
                    <a:lnTo>
                      <a:pt x="4711" y="53467"/>
                    </a:lnTo>
                    <a:lnTo>
                      <a:pt x="4610" y="53086"/>
                    </a:lnTo>
                    <a:lnTo>
                      <a:pt x="4419" y="51816"/>
                    </a:lnTo>
                    <a:lnTo>
                      <a:pt x="4711" y="51930"/>
                    </a:lnTo>
                    <a:lnTo>
                      <a:pt x="4635" y="53060"/>
                    </a:lnTo>
                    <a:lnTo>
                      <a:pt x="5105" y="52578"/>
                    </a:lnTo>
                    <a:lnTo>
                      <a:pt x="5003" y="53467"/>
                    </a:lnTo>
                    <a:lnTo>
                      <a:pt x="5537" y="53848"/>
                    </a:lnTo>
                    <a:lnTo>
                      <a:pt x="4800" y="54356"/>
                    </a:lnTo>
                    <a:lnTo>
                      <a:pt x="6121" y="55499"/>
                    </a:lnTo>
                    <a:lnTo>
                      <a:pt x="6235" y="52984"/>
                    </a:lnTo>
                    <a:lnTo>
                      <a:pt x="6502" y="52578"/>
                    </a:lnTo>
                    <a:lnTo>
                      <a:pt x="6680" y="52324"/>
                    </a:lnTo>
                    <a:lnTo>
                      <a:pt x="6972" y="52324"/>
                    </a:lnTo>
                    <a:lnTo>
                      <a:pt x="7162" y="52197"/>
                    </a:lnTo>
                    <a:lnTo>
                      <a:pt x="7747" y="52451"/>
                    </a:lnTo>
                    <a:lnTo>
                      <a:pt x="7112" y="52959"/>
                    </a:lnTo>
                    <a:lnTo>
                      <a:pt x="7035" y="53213"/>
                    </a:lnTo>
                    <a:lnTo>
                      <a:pt x="7213" y="53467"/>
                    </a:lnTo>
                    <a:lnTo>
                      <a:pt x="8001" y="53213"/>
                    </a:lnTo>
                    <a:lnTo>
                      <a:pt x="7975" y="53378"/>
                    </a:lnTo>
                    <a:lnTo>
                      <a:pt x="8115" y="53213"/>
                    </a:lnTo>
                    <a:lnTo>
                      <a:pt x="8356" y="52832"/>
                    </a:lnTo>
                    <a:lnTo>
                      <a:pt x="8432" y="54864"/>
                    </a:lnTo>
                    <a:lnTo>
                      <a:pt x="8978" y="53467"/>
                    </a:lnTo>
                    <a:lnTo>
                      <a:pt x="9017" y="54102"/>
                    </a:lnTo>
                    <a:lnTo>
                      <a:pt x="9906" y="54229"/>
                    </a:lnTo>
                    <a:lnTo>
                      <a:pt x="9410" y="54864"/>
                    </a:lnTo>
                    <a:lnTo>
                      <a:pt x="10591" y="54229"/>
                    </a:lnTo>
                    <a:lnTo>
                      <a:pt x="10782" y="54864"/>
                    </a:lnTo>
                    <a:lnTo>
                      <a:pt x="10972" y="55372"/>
                    </a:lnTo>
                    <a:lnTo>
                      <a:pt x="11226" y="55118"/>
                    </a:lnTo>
                    <a:lnTo>
                      <a:pt x="11112" y="54965"/>
                    </a:lnTo>
                    <a:lnTo>
                      <a:pt x="11277" y="54991"/>
                    </a:lnTo>
                    <a:lnTo>
                      <a:pt x="11315" y="54864"/>
                    </a:lnTo>
                    <a:lnTo>
                      <a:pt x="11544" y="54229"/>
                    </a:lnTo>
                    <a:lnTo>
                      <a:pt x="11811" y="53467"/>
                    </a:lnTo>
                    <a:lnTo>
                      <a:pt x="12026" y="52832"/>
                    </a:lnTo>
                    <a:lnTo>
                      <a:pt x="12166" y="52451"/>
                    </a:lnTo>
                    <a:lnTo>
                      <a:pt x="12509" y="54737"/>
                    </a:lnTo>
                    <a:lnTo>
                      <a:pt x="13246" y="53467"/>
                    </a:lnTo>
                    <a:lnTo>
                      <a:pt x="13690" y="53848"/>
                    </a:lnTo>
                    <a:lnTo>
                      <a:pt x="14122" y="53467"/>
                    </a:lnTo>
                    <a:lnTo>
                      <a:pt x="14719" y="52959"/>
                    </a:lnTo>
                    <a:lnTo>
                      <a:pt x="14071" y="54229"/>
                    </a:lnTo>
                    <a:lnTo>
                      <a:pt x="15773" y="54025"/>
                    </a:lnTo>
                    <a:lnTo>
                      <a:pt x="15748" y="53848"/>
                    </a:lnTo>
                    <a:lnTo>
                      <a:pt x="16141" y="53467"/>
                    </a:lnTo>
                    <a:lnTo>
                      <a:pt x="16675" y="53848"/>
                    </a:lnTo>
                    <a:lnTo>
                      <a:pt x="16764" y="54952"/>
                    </a:lnTo>
                    <a:lnTo>
                      <a:pt x="16865" y="55118"/>
                    </a:lnTo>
                    <a:lnTo>
                      <a:pt x="16967" y="54864"/>
                    </a:lnTo>
                    <a:lnTo>
                      <a:pt x="17170" y="54356"/>
                    </a:lnTo>
                    <a:lnTo>
                      <a:pt x="17640" y="54737"/>
                    </a:lnTo>
                    <a:lnTo>
                      <a:pt x="17703" y="55118"/>
                    </a:lnTo>
                    <a:lnTo>
                      <a:pt x="17551" y="55499"/>
                    </a:lnTo>
                    <a:lnTo>
                      <a:pt x="18097" y="55499"/>
                    </a:lnTo>
                    <a:lnTo>
                      <a:pt x="17957" y="54483"/>
                    </a:lnTo>
                    <a:lnTo>
                      <a:pt x="18440" y="54991"/>
                    </a:lnTo>
                    <a:lnTo>
                      <a:pt x="18275" y="54737"/>
                    </a:lnTo>
                    <a:lnTo>
                      <a:pt x="18313" y="54483"/>
                    </a:lnTo>
                    <a:lnTo>
                      <a:pt x="18440" y="54356"/>
                    </a:lnTo>
                    <a:lnTo>
                      <a:pt x="18783" y="54102"/>
                    </a:lnTo>
                    <a:lnTo>
                      <a:pt x="18834" y="54356"/>
                    </a:lnTo>
                    <a:lnTo>
                      <a:pt x="19227" y="54102"/>
                    </a:lnTo>
                    <a:lnTo>
                      <a:pt x="18948" y="54737"/>
                    </a:lnTo>
                    <a:lnTo>
                      <a:pt x="19685" y="54229"/>
                    </a:lnTo>
                    <a:lnTo>
                      <a:pt x="19672" y="54991"/>
                    </a:lnTo>
                    <a:lnTo>
                      <a:pt x="20053" y="54864"/>
                    </a:lnTo>
                    <a:lnTo>
                      <a:pt x="20701" y="54483"/>
                    </a:lnTo>
                    <a:lnTo>
                      <a:pt x="20574" y="54229"/>
                    </a:lnTo>
                    <a:lnTo>
                      <a:pt x="20523" y="54102"/>
                    </a:lnTo>
                    <a:lnTo>
                      <a:pt x="20523" y="53721"/>
                    </a:lnTo>
                    <a:lnTo>
                      <a:pt x="20777" y="53467"/>
                    </a:lnTo>
                    <a:lnTo>
                      <a:pt x="21145" y="53086"/>
                    </a:lnTo>
                    <a:lnTo>
                      <a:pt x="20701" y="54864"/>
                    </a:lnTo>
                    <a:lnTo>
                      <a:pt x="21437" y="54737"/>
                    </a:lnTo>
                    <a:lnTo>
                      <a:pt x="21196" y="53975"/>
                    </a:lnTo>
                    <a:lnTo>
                      <a:pt x="22567" y="54991"/>
                    </a:lnTo>
                    <a:lnTo>
                      <a:pt x="22656" y="53975"/>
                    </a:lnTo>
                    <a:lnTo>
                      <a:pt x="22745" y="53086"/>
                    </a:lnTo>
                    <a:lnTo>
                      <a:pt x="22758" y="52959"/>
                    </a:lnTo>
                    <a:lnTo>
                      <a:pt x="22771" y="52832"/>
                    </a:lnTo>
                    <a:lnTo>
                      <a:pt x="23749" y="53467"/>
                    </a:lnTo>
                    <a:lnTo>
                      <a:pt x="23355" y="53721"/>
                    </a:lnTo>
                    <a:lnTo>
                      <a:pt x="23698" y="54610"/>
                    </a:lnTo>
                    <a:lnTo>
                      <a:pt x="23647" y="54356"/>
                    </a:lnTo>
                    <a:lnTo>
                      <a:pt x="24231" y="53975"/>
                    </a:lnTo>
                    <a:lnTo>
                      <a:pt x="25361" y="53848"/>
                    </a:lnTo>
                    <a:lnTo>
                      <a:pt x="25819" y="52832"/>
                    </a:lnTo>
                    <a:lnTo>
                      <a:pt x="26276" y="53721"/>
                    </a:lnTo>
                    <a:lnTo>
                      <a:pt x="26492" y="54229"/>
                    </a:lnTo>
                    <a:lnTo>
                      <a:pt x="27330" y="54483"/>
                    </a:lnTo>
                    <a:lnTo>
                      <a:pt x="27825" y="54229"/>
                    </a:lnTo>
                    <a:lnTo>
                      <a:pt x="27876" y="53467"/>
                    </a:lnTo>
                    <a:lnTo>
                      <a:pt x="28473" y="53721"/>
                    </a:lnTo>
                    <a:lnTo>
                      <a:pt x="28727" y="53467"/>
                    </a:lnTo>
                    <a:lnTo>
                      <a:pt x="29235" y="52959"/>
                    </a:lnTo>
                    <a:lnTo>
                      <a:pt x="29464" y="53695"/>
                    </a:lnTo>
                    <a:lnTo>
                      <a:pt x="29425" y="53086"/>
                    </a:lnTo>
                    <a:lnTo>
                      <a:pt x="29946" y="53721"/>
                    </a:lnTo>
                    <a:lnTo>
                      <a:pt x="30086" y="53086"/>
                    </a:lnTo>
                    <a:lnTo>
                      <a:pt x="30060" y="52959"/>
                    </a:lnTo>
                    <a:lnTo>
                      <a:pt x="30022" y="52832"/>
                    </a:lnTo>
                    <a:lnTo>
                      <a:pt x="29984" y="52705"/>
                    </a:lnTo>
                    <a:lnTo>
                      <a:pt x="31305" y="54229"/>
                    </a:lnTo>
                    <a:lnTo>
                      <a:pt x="31254" y="52705"/>
                    </a:lnTo>
                    <a:lnTo>
                      <a:pt x="31242" y="52451"/>
                    </a:lnTo>
                    <a:lnTo>
                      <a:pt x="31242" y="52197"/>
                    </a:lnTo>
                    <a:lnTo>
                      <a:pt x="31229" y="51816"/>
                    </a:lnTo>
                    <a:lnTo>
                      <a:pt x="31229" y="51689"/>
                    </a:lnTo>
                    <a:lnTo>
                      <a:pt x="31216" y="51308"/>
                    </a:lnTo>
                    <a:lnTo>
                      <a:pt x="32359" y="52451"/>
                    </a:lnTo>
                    <a:lnTo>
                      <a:pt x="32385" y="52832"/>
                    </a:lnTo>
                    <a:lnTo>
                      <a:pt x="32689" y="52451"/>
                    </a:lnTo>
                    <a:lnTo>
                      <a:pt x="32829" y="53467"/>
                    </a:lnTo>
                    <a:lnTo>
                      <a:pt x="34594" y="53213"/>
                    </a:lnTo>
                    <a:lnTo>
                      <a:pt x="34112" y="52705"/>
                    </a:lnTo>
                    <a:lnTo>
                      <a:pt x="34378" y="52603"/>
                    </a:lnTo>
                    <a:lnTo>
                      <a:pt x="34455" y="52451"/>
                    </a:lnTo>
                    <a:lnTo>
                      <a:pt x="34505" y="51689"/>
                    </a:lnTo>
                    <a:lnTo>
                      <a:pt x="34861" y="51943"/>
                    </a:lnTo>
                    <a:lnTo>
                      <a:pt x="34963" y="52324"/>
                    </a:lnTo>
                    <a:lnTo>
                      <a:pt x="34645" y="53467"/>
                    </a:lnTo>
                    <a:lnTo>
                      <a:pt x="35636" y="51943"/>
                    </a:lnTo>
                    <a:lnTo>
                      <a:pt x="35775" y="52324"/>
                    </a:lnTo>
                    <a:lnTo>
                      <a:pt x="35864" y="52959"/>
                    </a:lnTo>
                    <a:lnTo>
                      <a:pt x="35674" y="53213"/>
                    </a:lnTo>
                    <a:lnTo>
                      <a:pt x="36169" y="53086"/>
                    </a:lnTo>
                    <a:lnTo>
                      <a:pt x="35928" y="52324"/>
                    </a:lnTo>
                    <a:lnTo>
                      <a:pt x="36360" y="51943"/>
                    </a:lnTo>
                    <a:lnTo>
                      <a:pt x="36512" y="51816"/>
                    </a:lnTo>
                    <a:lnTo>
                      <a:pt x="36525" y="51981"/>
                    </a:lnTo>
                    <a:lnTo>
                      <a:pt x="36563" y="51816"/>
                    </a:lnTo>
                    <a:lnTo>
                      <a:pt x="36588" y="51689"/>
                    </a:lnTo>
                    <a:lnTo>
                      <a:pt x="36614" y="51562"/>
                    </a:lnTo>
                    <a:lnTo>
                      <a:pt x="36906" y="51562"/>
                    </a:lnTo>
                    <a:lnTo>
                      <a:pt x="37274" y="51930"/>
                    </a:lnTo>
                    <a:lnTo>
                      <a:pt x="37553" y="51689"/>
                    </a:lnTo>
                    <a:lnTo>
                      <a:pt x="38430" y="51816"/>
                    </a:lnTo>
                    <a:lnTo>
                      <a:pt x="38506" y="51689"/>
                    </a:lnTo>
                    <a:lnTo>
                      <a:pt x="38582" y="51562"/>
                    </a:lnTo>
                    <a:lnTo>
                      <a:pt x="38925" y="51689"/>
                    </a:lnTo>
                    <a:lnTo>
                      <a:pt x="38874" y="52578"/>
                    </a:lnTo>
                    <a:lnTo>
                      <a:pt x="39801" y="51562"/>
                    </a:lnTo>
                    <a:lnTo>
                      <a:pt x="39408" y="52578"/>
                    </a:lnTo>
                    <a:lnTo>
                      <a:pt x="40347" y="51562"/>
                    </a:lnTo>
                    <a:lnTo>
                      <a:pt x="40436" y="52070"/>
                    </a:lnTo>
                    <a:lnTo>
                      <a:pt x="40640" y="51562"/>
                    </a:lnTo>
                    <a:lnTo>
                      <a:pt x="40690" y="51435"/>
                    </a:lnTo>
                    <a:lnTo>
                      <a:pt x="41478" y="52197"/>
                    </a:lnTo>
                    <a:lnTo>
                      <a:pt x="41135" y="51689"/>
                    </a:lnTo>
                    <a:lnTo>
                      <a:pt x="41478" y="51562"/>
                    </a:lnTo>
                    <a:lnTo>
                      <a:pt x="41529" y="51435"/>
                    </a:lnTo>
                    <a:lnTo>
                      <a:pt x="41630" y="51181"/>
                    </a:lnTo>
                    <a:lnTo>
                      <a:pt x="42113" y="51308"/>
                    </a:lnTo>
                    <a:lnTo>
                      <a:pt x="42113" y="51943"/>
                    </a:lnTo>
                    <a:lnTo>
                      <a:pt x="43053" y="51435"/>
                    </a:lnTo>
                    <a:lnTo>
                      <a:pt x="43573" y="52832"/>
                    </a:lnTo>
                    <a:lnTo>
                      <a:pt x="44323" y="51562"/>
                    </a:lnTo>
                    <a:lnTo>
                      <a:pt x="44373" y="51816"/>
                    </a:lnTo>
                    <a:lnTo>
                      <a:pt x="44272" y="52070"/>
                    </a:lnTo>
                    <a:lnTo>
                      <a:pt x="44526" y="51562"/>
                    </a:lnTo>
                    <a:lnTo>
                      <a:pt x="44589" y="51435"/>
                    </a:lnTo>
                    <a:lnTo>
                      <a:pt x="44716" y="51181"/>
                    </a:lnTo>
                    <a:lnTo>
                      <a:pt x="44780" y="51054"/>
                    </a:lnTo>
                    <a:lnTo>
                      <a:pt x="44919" y="50800"/>
                    </a:lnTo>
                    <a:lnTo>
                      <a:pt x="45250" y="53086"/>
                    </a:lnTo>
                    <a:lnTo>
                      <a:pt x="45847" y="51562"/>
                    </a:lnTo>
                    <a:lnTo>
                      <a:pt x="45910" y="51930"/>
                    </a:lnTo>
                    <a:lnTo>
                      <a:pt x="45999" y="52273"/>
                    </a:lnTo>
                    <a:lnTo>
                      <a:pt x="45885" y="52476"/>
                    </a:lnTo>
                    <a:lnTo>
                      <a:pt x="46024" y="52336"/>
                    </a:lnTo>
                    <a:lnTo>
                      <a:pt x="46329" y="51816"/>
                    </a:lnTo>
                    <a:lnTo>
                      <a:pt x="46520" y="52705"/>
                    </a:lnTo>
                    <a:lnTo>
                      <a:pt x="46520" y="51816"/>
                    </a:lnTo>
                    <a:lnTo>
                      <a:pt x="46520" y="51562"/>
                    </a:lnTo>
                    <a:lnTo>
                      <a:pt x="46532" y="51308"/>
                    </a:lnTo>
                    <a:lnTo>
                      <a:pt x="47015" y="52070"/>
                    </a:lnTo>
                    <a:lnTo>
                      <a:pt x="47066" y="51689"/>
                    </a:lnTo>
                    <a:lnTo>
                      <a:pt x="47942" y="53213"/>
                    </a:lnTo>
                    <a:lnTo>
                      <a:pt x="48247" y="51816"/>
                    </a:lnTo>
                    <a:lnTo>
                      <a:pt x="49174" y="52959"/>
                    </a:lnTo>
                    <a:lnTo>
                      <a:pt x="48793" y="51816"/>
                    </a:lnTo>
                    <a:lnTo>
                      <a:pt x="48831" y="51689"/>
                    </a:lnTo>
                    <a:lnTo>
                      <a:pt x="48971" y="51308"/>
                    </a:lnTo>
                    <a:lnTo>
                      <a:pt x="49149" y="50800"/>
                    </a:lnTo>
                    <a:lnTo>
                      <a:pt x="49733" y="49149"/>
                    </a:lnTo>
                    <a:lnTo>
                      <a:pt x="52616" y="52324"/>
                    </a:lnTo>
                    <a:lnTo>
                      <a:pt x="54190" y="50673"/>
                    </a:lnTo>
                    <a:lnTo>
                      <a:pt x="54381" y="51562"/>
                    </a:lnTo>
                    <a:lnTo>
                      <a:pt x="54762" y="50673"/>
                    </a:lnTo>
                    <a:lnTo>
                      <a:pt x="54876" y="50419"/>
                    </a:lnTo>
                    <a:lnTo>
                      <a:pt x="55460" y="51054"/>
                    </a:lnTo>
                    <a:lnTo>
                      <a:pt x="54825" y="51181"/>
                    </a:lnTo>
                    <a:lnTo>
                      <a:pt x="55067" y="51562"/>
                    </a:lnTo>
                    <a:lnTo>
                      <a:pt x="55765" y="50927"/>
                    </a:lnTo>
                    <a:lnTo>
                      <a:pt x="55206" y="50419"/>
                    </a:lnTo>
                    <a:lnTo>
                      <a:pt x="55079" y="50292"/>
                    </a:lnTo>
                    <a:lnTo>
                      <a:pt x="55956" y="49784"/>
                    </a:lnTo>
                    <a:lnTo>
                      <a:pt x="56591" y="50165"/>
                    </a:lnTo>
                    <a:lnTo>
                      <a:pt x="57175" y="49784"/>
                    </a:lnTo>
                    <a:lnTo>
                      <a:pt x="57772" y="49403"/>
                    </a:lnTo>
                    <a:lnTo>
                      <a:pt x="58534" y="49657"/>
                    </a:lnTo>
                    <a:lnTo>
                      <a:pt x="58508" y="49403"/>
                    </a:lnTo>
                    <a:lnTo>
                      <a:pt x="58966" y="48768"/>
                    </a:lnTo>
                    <a:lnTo>
                      <a:pt x="59842" y="49022"/>
                    </a:lnTo>
                    <a:lnTo>
                      <a:pt x="60477" y="48768"/>
                    </a:lnTo>
                    <a:lnTo>
                      <a:pt x="60566" y="49149"/>
                    </a:lnTo>
                    <a:lnTo>
                      <a:pt x="60286" y="49403"/>
                    </a:lnTo>
                    <a:lnTo>
                      <a:pt x="60528" y="49403"/>
                    </a:lnTo>
                    <a:lnTo>
                      <a:pt x="60921" y="49657"/>
                    </a:lnTo>
                    <a:lnTo>
                      <a:pt x="61023" y="49149"/>
                    </a:lnTo>
                    <a:lnTo>
                      <a:pt x="60972" y="50038"/>
                    </a:lnTo>
                    <a:lnTo>
                      <a:pt x="61506" y="50038"/>
                    </a:lnTo>
                    <a:lnTo>
                      <a:pt x="62191" y="49149"/>
                    </a:lnTo>
                    <a:lnTo>
                      <a:pt x="62293" y="49022"/>
                    </a:lnTo>
                    <a:lnTo>
                      <a:pt x="62433" y="49390"/>
                    </a:lnTo>
                    <a:lnTo>
                      <a:pt x="62357" y="49022"/>
                    </a:lnTo>
                    <a:lnTo>
                      <a:pt x="62344" y="48895"/>
                    </a:lnTo>
                    <a:lnTo>
                      <a:pt x="62788" y="48895"/>
                    </a:lnTo>
                    <a:lnTo>
                      <a:pt x="63373" y="50165"/>
                    </a:lnTo>
                    <a:lnTo>
                      <a:pt x="63627" y="48895"/>
                    </a:lnTo>
                    <a:lnTo>
                      <a:pt x="63677" y="48641"/>
                    </a:lnTo>
                    <a:lnTo>
                      <a:pt x="63703" y="48514"/>
                    </a:lnTo>
                    <a:lnTo>
                      <a:pt x="63754" y="48260"/>
                    </a:lnTo>
                    <a:lnTo>
                      <a:pt x="63817" y="48006"/>
                    </a:lnTo>
                    <a:lnTo>
                      <a:pt x="64706" y="48514"/>
                    </a:lnTo>
                    <a:lnTo>
                      <a:pt x="64706" y="48895"/>
                    </a:lnTo>
                    <a:lnTo>
                      <a:pt x="64211" y="49149"/>
                    </a:lnTo>
                    <a:lnTo>
                      <a:pt x="64363" y="49149"/>
                    </a:lnTo>
                    <a:lnTo>
                      <a:pt x="64795" y="49403"/>
                    </a:lnTo>
                    <a:lnTo>
                      <a:pt x="64922" y="48768"/>
                    </a:lnTo>
                    <a:lnTo>
                      <a:pt x="65151" y="48133"/>
                    </a:lnTo>
                    <a:lnTo>
                      <a:pt x="65189" y="48768"/>
                    </a:lnTo>
                    <a:lnTo>
                      <a:pt x="65900" y="48133"/>
                    </a:lnTo>
                    <a:lnTo>
                      <a:pt x="66040" y="48006"/>
                    </a:lnTo>
                    <a:lnTo>
                      <a:pt x="66624" y="47498"/>
                    </a:lnTo>
                    <a:lnTo>
                      <a:pt x="67208" y="48895"/>
                    </a:lnTo>
                    <a:lnTo>
                      <a:pt x="67818" y="47574"/>
                    </a:lnTo>
                    <a:lnTo>
                      <a:pt x="67602" y="47498"/>
                    </a:lnTo>
                    <a:lnTo>
                      <a:pt x="67945" y="47307"/>
                    </a:lnTo>
                    <a:lnTo>
                      <a:pt x="68097" y="46990"/>
                    </a:lnTo>
                    <a:lnTo>
                      <a:pt x="68122" y="47218"/>
                    </a:lnTo>
                    <a:lnTo>
                      <a:pt x="68287" y="47117"/>
                    </a:lnTo>
                    <a:lnTo>
                      <a:pt x="68630" y="47752"/>
                    </a:lnTo>
                    <a:lnTo>
                      <a:pt x="68783" y="47117"/>
                    </a:lnTo>
                    <a:lnTo>
                      <a:pt x="68821" y="46990"/>
                    </a:lnTo>
                    <a:lnTo>
                      <a:pt x="68884" y="46736"/>
                    </a:lnTo>
                    <a:lnTo>
                      <a:pt x="69024" y="47752"/>
                    </a:lnTo>
                    <a:lnTo>
                      <a:pt x="69519" y="47498"/>
                    </a:lnTo>
                    <a:lnTo>
                      <a:pt x="69418" y="48514"/>
                    </a:lnTo>
                    <a:lnTo>
                      <a:pt x="69811" y="48133"/>
                    </a:lnTo>
                    <a:lnTo>
                      <a:pt x="69875" y="47498"/>
                    </a:lnTo>
                    <a:lnTo>
                      <a:pt x="69799" y="46736"/>
                    </a:lnTo>
                    <a:lnTo>
                      <a:pt x="69773" y="46609"/>
                    </a:lnTo>
                    <a:lnTo>
                      <a:pt x="70307" y="46990"/>
                    </a:lnTo>
                    <a:lnTo>
                      <a:pt x="70675" y="46609"/>
                    </a:lnTo>
                    <a:lnTo>
                      <a:pt x="70802" y="46482"/>
                    </a:lnTo>
                    <a:lnTo>
                      <a:pt x="70954" y="46736"/>
                    </a:lnTo>
                    <a:lnTo>
                      <a:pt x="71081" y="47371"/>
                    </a:lnTo>
                    <a:lnTo>
                      <a:pt x="72174" y="46736"/>
                    </a:lnTo>
                    <a:lnTo>
                      <a:pt x="73634" y="49276"/>
                    </a:lnTo>
                    <a:lnTo>
                      <a:pt x="74180" y="47625"/>
                    </a:lnTo>
                    <a:lnTo>
                      <a:pt x="74320" y="47879"/>
                    </a:lnTo>
                    <a:lnTo>
                      <a:pt x="74180" y="48006"/>
                    </a:lnTo>
                    <a:lnTo>
                      <a:pt x="74917" y="47879"/>
                    </a:lnTo>
                    <a:lnTo>
                      <a:pt x="74904" y="48514"/>
                    </a:lnTo>
                    <a:lnTo>
                      <a:pt x="75374" y="47879"/>
                    </a:lnTo>
                    <a:lnTo>
                      <a:pt x="75565" y="47625"/>
                    </a:lnTo>
                    <a:lnTo>
                      <a:pt x="75857" y="47244"/>
                    </a:lnTo>
                    <a:lnTo>
                      <a:pt x="75946" y="47625"/>
                    </a:lnTo>
                    <a:lnTo>
                      <a:pt x="76784" y="47625"/>
                    </a:lnTo>
                    <a:lnTo>
                      <a:pt x="77660" y="47244"/>
                    </a:lnTo>
                    <a:lnTo>
                      <a:pt x="78943" y="46736"/>
                    </a:lnTo>
                    <a:lnTo>
                      <a:pt x="78841" y="46990"/>
                    </a:lnTo>
                    <a:lnTo>
                      <a:pt x="79070" y="46736"/>
                    </a:lnTo>
                    <a:lnTo>
                      <a:pt x="79311" y="46482"/>
                    </a:lnTo>
                    <a:lnTo>
                      <a:pt x="79781" y="45974"/>
                    </a:lnTo>
                    <a:lnTo>
                      <a:pt x="80022" y="47117"/>
                    </a:lnTo>
                    <a:lnTo>
                      <a:pt x="80530" y="46647"/>
                    </a:lnTo>
                    <a:lnTo>
                      <a:pt x="80670" y="46583"/>
                    </a:lnTo>
                    <a:lnTo>
                      <a:pt x="81407" y="46482"/>
                    </a:lnTo>
                    <a:lnTo>
                      <a:pt x="81343" y="46863"/>
                    </a:lnTo>
                    <a:lnTo>
                      <a:pt x="81457" y="46482"/>
                    </a:lnTo>
                    <a:lnTo>
                      <a:pt x="81648" y="45847"/>
                    </a:lnTo>
                    <a:lnTo>
                      <a:pt x="83210" y="47752"/>
                    </a:lnTo>
                    <a:lnTo>
                      <a:pt x="82740" y="47104"/>
                    </a:lnTo>
                    <a:lnTo>
                      <a:pt x="82867" y="46482"/>
                    </a:lnTo>
                    <a:lnTo>
                      <a:pt x="83172" y="46101"/>
                    </a:lnTo>
                    <a:lnTo>
                      <a:pt x="83261" y="45847"/>
                    </a:lnTo>
                    <a:lnTo>
                      <a:pt x="83223" y="45339"/>
                    </a:lnTo>
                    <a:lnTo>
                      <a:pt x="84010" y="45085"/>
                    </a:lnTo>
                    <a:lnTo>
                      <a:pt x="83566" y="45847"/>
                    </a:lnTo>
                    <a:lnTo>
                      <a:pt x="84150" y="46101"/>
                    </a:lnTo>
                    <a:lnTo>
                      <a:pt x="84734" y="45974"/>
                    </a:lnTo>
                    <a:lnTo>
                      <a:pt x="84645" y="45212"/>
                    </a:lnTo>
                    <a:lnTo>
                      <a:pt x="85521" y="45466"/>
                    </a:lnTo>
                    <a:lnTo>
                      <a:pt x="85623" y="45847"/>
                    </a:lnTo>
                    <a:lnTo>
                      <a:pt x="85966" y="45720"/>
                    </a:lnTo>
                    <a:lnTo>
                      <a:pt x="86118" y="45339"/>
                    </a:lnTo>
                    <a:lnTo>
                      <a:pt x="86360" y="45212"/>
                    </a:lnTo>
                    <a:lnTo>
                      <a:pt x="86614" y="45085"/>
                    </a:lnTo>
                    <a:lnTo>
                      <a:pt x="86512" y="45339"/>
                    </a:lnTo>
                    <a:lnTo>
                      <a:pt x="86639" y="45085"/>
                    </a:lnTo>
                    <a:lnTo>
                      <a:pt x="86842" y="44704"/>
                    </a:lnTo>
                    <a:lnTo>
                      <a:pt x="87109" y="44196"/>
                    </a:lnTo>
                    <a:lnTo>
                      <a:pt x="87871" y="46482"/>
                    </a:lnTo>
                    <a:lnTo>
                      <a:pt x="88036" y="44323"/>
                    </a:lnTo>
                    <a:lnTo>
                      <a:pt x="88480" y="44577"/>
                    </a:lnTo>
                    <a:lnTo>
                      <a:pt x="88861" y="44323"/>
                    </a:lnTo>
                    <a:lnTo>
                      <a:pt x="89065" y="44196"/>
                    </a:lnTo>
                    <a:lnTo>
                      <a:pt x="89255" y="45085"/>
                    </a:lnTo>
                    <a:lnTo>
                      <a:pt x="90144" y="44196"/>
                    </a:lnTo>
                    <a:lnTo>
                      <a:pt x="90881" y="43815"/>
                    </a:lnTo>
                    <a:lnTo>
                      <a:pt x="91059" y="43688"/>
                    </a:lnTo>
                    <a:lnTo>
                      <a:pt x="91821" y="43180"/>
                    </a:lnTo>
                    <a:lnTo>
                      <a:pt x="92354" y="44577"/>
                    </a:lnTo>
                    <a:lnTo>
                      <a:pt x="92062" y="43180"/>
                    </a:lnTo>
                    <a:lnTo>
                      <a:pt x="92036" y="43053"/>
                    </a:lnTo>
                    <a:lnTo>
                      <a:pt x="92011" y="42926"/>
                    </a:lnTo>
                    <a:lnTo>
                      <a:pt x="92849" y="43688"/>
                    </a:lnTo>
                    <a:lnTo>
                      <a:pt x="92608" y="42926"/>
                    </a:lnTo>
                    <a:lnTo>
                      <a:pt x="94030" y="42418"/>
                    </a:lnTo>
                    <a:lnTo>
                      <a:pt x="96189" y="43942"/>
                    </a:lnTo>
                    <a:lnTo>
                      <a:pt x="97713" y="43180"/>
                    </a:lnTo>
                    <a:lnTo>
                      <a:pt x="97955" y="43942"/>
                    </a:lnTo>
                    <a:lnTo>
                      <a:pt x="98031" y="43180"/>
                    </a:lnTo>
                    <a:lnTo>
                      <a:pt x="98056" y="43053"/>
                    </a:lnTo>
                    <a:lnTo>
                      <a:pt x="99872" y="43053"/>
                    </a:lnTo>
                    <a:lnTo>
                      <a:pt x="102171" y="42799"/>
                    </a:lnTo>
                    <a:lnTo>
                      <a:pt x="103555" y="42418"/>
                    </a:lnTo>
                    <a:lnTo>
                      <a:pt x="103632" y="42291"/>
                    </a:lnTo>
                    <a:lnTo>
                      <a:pt x="103898" y="41910"/>
                    </a:lnTo>
                    <a:lnTo>
                      <a:pt x="104292" y="40894"/>
                    </a:lnTo>
                    <a:lnTo>
                      <a:pt x="104343" y="40767"/>
                    </a:lnTo>
                    <a:lnTo>
                      <a:pt x="105130" y="40894"/>
                    </a:lnTo>
                    <a:lnTo>
                      <a:pt x="105079" y="41021"/>
                    </a:lnTo>
                    <a:lnTo>
                      <a:pt x="105448" y="40767"/>
                    </a:lnTo>
                    <a:lnTo>
                      <a:pt x="106210" y="40259"/>
                    </a:lnTo>
                    <a:lnTo>
                      <a:pt x="107442" y="39624"/>
                    </a:lnTo>
                    <a:lnTo>
                      <a:pt x="108915" y="39624"/>
                    </a:lnTo>
                    <a:lnTo>
                      <a:pt x="109004" y="40132"/>
                    </a:lnTo>
                    <a:lnTo>
                      <a:pt x="109093" y="39624"/>
                    </a:lnTo>
                    <a:lnTo>
                      <a:pt x="109118" y="39497"/>
                    </a:lnTo>
                    <a:lnTo>
                      <a:pt x="109791" y="40259"/>
                    </a:lnTo>
                    <a:lnTo>
                      <a:pt x="109994" y="40182"/>
                    </a:lnTo>
                    <a:lnTo>
                      <a:pt x="109969" y="40005"/>
                    </a:lnTo>
                    <a:lnTo>
                      <a:pt x="109715" y="39751"/>
                    </a:lnTo>
                    <a:lnTo>
                      <a:pt x="109626" y="39497"/>
                    </a:lnTo>
                    <a:lnTo>
                      <a:pt x="109728" y="39116"/>
                    </a:lnTo>
                    <a:lnTo>
                      <a:pt x="109804" y="38862"/>
                    </a:lnTo>
                    <a:lnTo>
                      <a:pt x="110540" y="39370"/>
                    </a:lnTo>
                    <a:lnTo>
                      <a:pt x="110871" y="39878"/>
                    </a:lnTo>
                    <a:lnTo>
                      <a:pt x="111277" y="38989"/>
                    </a:lnTo>
                    <a:lnTo>
                      <a:pt x="111429" y="39116"/>
                    </a:lnTo>
                    <a:lnTo>
                      <a:pt x="111467" y="39243"/>
                    </a:lnTo>
                    <a:lnTo>
                      <a:pt x="111467" y="39420"/>
                    </a:lnTo>
                    <a:lnTo>
                      <a:pt x="111493" y="39243"/>
                    </a:lnTo>
                    <a:lnTo>
                      <a:pt x="111467" y="38989"/>
                    </a:lnTo>
                    <a:lnTo>
                      <a:pt x="111467" y="38735"/>
                    </a:lnTo>
                    <a:lnTo>
                      <a:pt x="112052" y="39751"/>
                    </a:lnTo>
                    <a:lnTo>
                      <a:pt x="112153" y="39497"/>
                    </a:lnTo>
                    <a:lnTo>
                      <a:pt x="112890" y="38989"/>
                    </a:lnTo>
                    <a:lnTo>
                      <a:pt x="112890" y="38735"/>
                    </a:lnTo>
                    <a:lnTo>
                      <a:pt x="112890" y="38100"/>
                    </a:lnTo>
                    <a:lnTo>
                      <a:pt x="112903" y="37973"/>
                    </a:lnTo>
                    <a:lnTo>
                      <a:pt x="113042" y="38354"/>
                    </a:lnTo>
                    <a:lnTo>
                      <a:pt x="113677" y="38481"/>
                    </a:lnTo>
                    <a:lnTo>
                      <a:pt x="113284" y="38735"/>
                    </a:lnTo>
                    <a:lnTo>
                      <a:pt x="115595" y="38481"/>
                    </a:lnTo>
                    <a:lnTo>
                      <a:pt x="115150" y="38227"/>
                    </a:lnTo>
                    <a:lnTo>
                      <a:pt x="115062" y="37973"/>
                    </a:lnTo>
                    <a:lnTo>
                      <a:pt x="114947" y="37592"/>
                    </a:lnTo>
                    <a:lnTo>
                      <a:pt x="114998" y="37338"/>
                    </a:lnTo>
                    <a:lnTo>
                      <a:pt x="115455" y="36703"/>
                    </a:lnTo>
                    <a:lnTo>
                      <a:pt x="115671" y="36830"/>
                    </a:lnTo>
                    <a:lnTo>
                      <a:pt x="115798" y="37211"/>
                    </a:lnTo>
                    <a:lnTo>
                      <a:pt x="115595" y="37719"/>
                    </a:lnTo>
                    <a:lnTo>
                      <a:pt x="116039" y="38036"/>
                    </a:lnTo>
                    <a:lnTo>
                      <a:pt x="116141" y="37465"/>
                    </a:lnTo>
                    <a:lnTo>
                      <a:pt x="116344" y="36957"/>
                    </a:lnTo>
                    <a:lnTo>
                      <a:pt x="116713" y="36703"/>
                    </a:lnTo>
                    <a:lnTo>
                      <a:pt x="117081" y="36449"/>
                    </a:lnTo>
                    <a:lnTo>
                      <a:pt x="117271" y="36703"/>
                    </a:lnTo>
                    <a:lnTo>
                      <a:pt x="117322" y="36957"/>
                    </a:lnTo>
                    <a:lnTo>
                      <a:pt x="117221" y="37211"/>
                    </a:lnTo>
                    <a:lnTo>
                      <a:pt x="117665" y="36703"/>
                    </a:lnTo>
                    <a:lnTo>
                      <a:pt x="118249" y="37973"/>
                    </a:lnTo>
                    <a:lnTo>
                      <a:pt x="118745" y="37846"/>
                    </a:lnTo>
                    <a:lnTo>
                      <a:pt x="119037" y="37084"/>
                    </a:lnTo>
                    <a:lnTo>
                      <a:pt x="119519" y="37592"/>
                    </a:lnTo>
                    <a:lnTo>
                      <a:pt x="119341" y="37084"/>
                    </a:lnTo>
                    <a:lnTo>
                      <a:pt x="119214" y="36703"/>
                    </a:lnTo>
                    <a:lnTo>
                      <a:pt x="119126" y="36449"/>
                    </a:lnTo>
                    <a:lnTo>
                      <a:pt x="119087" y="36322"/>
                    </a:lnTo>
                    <a:lnTo>
                      <a:pt x="119684" y="35814"/>
                    </a:lnTo>
                    <a:lnTo>
                      <a:pt x="119570" y="37084"/>
                    </a:lnTo>
                    <a:lnTo>
                      <a:pt x="119824" y="37211"/>
                    </a:lnTo>
                    <a:lnTo>
                      <a:pt x="119976" y="36449"/>
                    </a:lnTo>
                    <a:lnTo>
                      <a:pt x="121005" y="36703"/>
                    </a:lnTo>
                    <a:lnTo>
                      <a:pt x="121297" y="37338"/>
                    </a:lnTo>
                    <a:lnTo>
                      <a:pt x="121234" y="36449"/>
                    </a:lnTo>
                    <a:lnTo>
                      <a:pt x="121196" y="35814"/>
                    </a:lnTo>
                    <a:lnTo>
                      <a:pt x="121183" y="35687"/>
                    </a:lnTo>
                    <a:lnTo>
                      <a:pt x="121158" y="35179"/>
                    </a:lnTo>
                    <a:lnTo>
                      <a:pt x="123253" y="37592"/>
                    </a:lnTo>
                    <a:lnTo>
                      <a:pt x="122974" y="35941"/>
                    </a:lnTo>
                    <a:lnTo>
                      <a:pt x="123748" y="36703"/>
                    </a:lnTo>
                    <a:lnTo>
                      <a:pt x="123621" y="35941"/>
                    </a:lnTo>
                    <a:lnTo>
                      <a:pt x="123507" y="35179"/>
                    </a:lnTo>
                    <a:lnTo>
                      <a:pt x="123901" y="34925"/>
                    </a:lnTo>
                    <a:lnTo>
                      <a:pt x="124447" y="35306"/>
                    </a:lnTo>
                    <a:lnTo>
                      <a:pt x="124485" y="35687"/>
                    </a:lnTo>
                    <a:lnTo>
                      <a:pt x="124612" y="36195"/>
                    </a:lnTo>
                    <a:lnTo>
                      <a:pt x="124777" y="36449"/>
                    </a:lnTo>
                    <a:lnTo>
                      <a:pt x="124637" y="34925"/>
                    </a:lnTo>
                    <a:lnTo>
                      <a:pt x="124637" y="34798"/>
                    </a:lnTo>
                    <a:lnTo>
                      <a:pt x="127482" y="35941"/>
                    </a:lnTo>
                    <a:lnTo>
                      <a:pt x="129197" y="34798"/>
                    </a:lnTo>
                    <a:lnTo>
                      <a:pt x="129959" y="34290"/>
                    </a:lnTo>
                    <a:lnTo>
                      <a:pt x="130340" y="34036"/>
                    </a:lnTo>
                    <a:lnTo>
                      <a:pt x="133324" y="34798"/>
                    </a:lnTo>
                    <a:lnTo>
                      <a:pt x="134416" y="34163"/>
                    </a:lnTo>
                    <a:lnTo>
                      <a:pt x="134556" y="34036"/>
                    </a:lnTo>
                    <a:lnTo>
                      <a:pt x="135686" y="33020"/>
                    </a:lnTo>
                    <a:lnTo>
                      <a:pt x="137121" y="32893"/>
                    </a:lnTo>
                    <a:lnTo>
                      <a:pt x="137020" y="33147"/>
                    </a:lnTo>
                    <a:lnTo>
                      <a:pt x="138493" y="33274"/>
                    </a:lnTo>
                    <a:lnTo>
                      <a:pt x="137604" y="32893"/>
                    </a:lnTo>
                    <a:lnTo>
                      <a:pt x="137312" y="32766"/>
                    </a:lnTo>
                    <a:lnTo>
                      <a:pt x="137566" y="32512"/>
                    </a:lnTo>
                    <a:lnTo>
                      <a:pt x="137706" y="32131"/>
                    </a:lnTo>
                    <a:lnTo>
                      <a:pt x="138010" y="32004"/>
                    </a:lnTo>
                    <a:lnTo>
                      <a:pt x="139674" y="32385"/>
                    </a:lnTo>
                    <a:lnTo>
                      <a:pt x="141871" y="32766"/>
                    </a:lnTo>
                    <a:lnTo>
                      <a:pt x="142748" y="32004"/>
                    </a:lnTo>
                    <a:lnTo>
                      <a:pt x="143471" y="31394"/>
                    </a:lnTo>
                    <a:lnTo>
                      <a:pt x="143611" y="30988"/>
                    </a:lnTo>
                    <a:lnTo>
                      <a:pt x="144195" y="29210"/>
                    </a:lnTo>
                    <a:lnTo>
                      <a:pt x="144703" y="32893"/>
                    </a:lnTo>
                    <a:lnTo>
                      <a:pt x="145491" y="31242"/>
                    </a:lnTo>
                    <a:lnTo>
                      <a:pt x="145440" y="31877"/>
                    </a:lnTo>
                    <a:lnTo>
                      <a:pt x="146177" y="31242"/>
                    </a:lnTo>
                    <a:lnTo>
                      <a:pt x="147078" y="30480"/>
                    </a:lnTo>
                    <a:lnTo>
                      <a:pt x="147942" y="29210"/>
                    </a:lnTo>
                    <a:lnTo>
                      <a:pt x="148031" y="29083"/>
                    </a:lnTo>
                    <a:lnTo>
                      <a:pt x="148361" y="30988"/>
                    </a:lnTo>
                    <a:lnTo>
                      <a:pt x="148780" y="28956"/>
                    </a:lnTo>
                    <a:lnTo>
                      <a:pt x="148818" y="28829"/>
                    </a:lnTo>
                    <a:lnTo>
                      <a:pt x="148958" y="29845"/>
                    </a:lnTo>
                    <a:lnTo>
                      <a:pt x="148869" y="28956"/>
                    </a:lnTo>
                    <a:lnTo>
                      <a:pt x="149263" y="29464"/>
                    </a:lnTo>
                    <a:lnTo>
                      <a:pt x="149948" y="29464"/>
                    </a:lnTo>
                    <a:lnTo>
                      <a:pt x="149987" y="29972"/>
                    </a:lnTo>
                    <a:lnTo>
                      <a:pt x="150291" y="28956"/>
                    </a:lnTo>
                    <a:lnTo>
                      <a:pt x="150533" y="29718"/>
                    </a:lnTo>
                    <a:lnTo>
                      <a:pt x="151269" y="29591"/>
                    </a:lnTo>
                    <a:lnTo>
                      <a:pt x="152120" y="28956"/>
                    </a:lnTo>
                    <a:lnTo>
                      <a:pt x="152298" y="28829"/>
                    </a:lnTo>
                    <a:lnTo>
                      <a:pt x="152641" y="28575"/>
                    </a:lnTo>
                    <a:lnTo>
                      <a:pt x="153428" y="29972"/>
                    </a:lnTo>
                    <a:lnTo>
                      <a:pt x="154774" y="28575"/>
                    </a:lnTo>
                    <a:lnTo>
                      <a:pt x="154901" y="28448"/>
                    </a:lnTo>
                    <a:lnTo>
                      <a:pt x="160108" y="27813"/>
                    </a:lnTo>
                    <a:lnTo>
                      <a:pt x="160134" y="27686"/>
                    </a:lnTo>
                    <a:lnTo>
                      <a:pt x="160261" y="27051"/>
                    </a:lnTo>
                    <a:lnTo>
                      <a:pt x="161391" y="26670"/>
                    </a:lnTo>
                    <a:lnTo>
                      <a:pt x="162166" y="27432"/>
                    </a:lnTo>
                    <a:lnTo>
                      <a:pt x="162610" y="27051"/>
                    </a:lnTo>
                    <a:lnTo>
                      <a:pt x="162674" y="26670"/>
                    </a:lnTo>
                    <a:lnTo>
                      <a:pt x="162725" y="26416"/>
                    </a:lnTo>
                    <a:lnTo>
                      <a:pt x="162864" y="25654"/>
                    </a:lnTo>
                    <a:lnTo>
                      <a:pt x="163398" y="26085"/>
                    </a:lnTo>
                    <a:lnTo>
                      <a:pt x="163525" y="26403"/>
                    </a:lnTo>
                    <a:lnTo>
                      <a:pt x="163982" y="26162"/>
                    </a:lnTo>
                    <a:lnTo>
                      <a:pt x="164604" y="26543"/>
                    </a:lnTo>
                    <a:lnTo>
                      <a:pt x="164706" y="26162"/>
                    </a:lnTo>
                    <a:lnTo>
                      <a:pt x="164846" y="25654"/>
                    </a:lnTo>
                    <a:lnTo>
                      <a:pt x="164884" y="25527"/>
                    </a:lnTo>
                    <a:lnTo>
                      <a:pt x="165468" y="25400"/>
                    </a:lnTo>
                    <a:lnTo>
                      <a:pt x="165976" y="25692"/>
                    </a:lnTo>
                    <a:lnTo>
                      <a:pt x="165912" y="25400"/>
                    </a:lnTo>
                    <a:lnTo>
                      <a:pt x="165862" y="25146"/>
                    </a:lnTo>
                    <a:lnTo>
                      <a:pt x="167474" y="26543"/>
                    </a:lnTo>
                    <a:lnTo>
                      <a:pt x="178308" y="25146"/>
                    </a:lnTo>
                    <a:lnTo>
                      <a:pt x="201688" y="15113"/>
                    </a:lnTo>
                    <a:lnTo>
                      <a:pt x="202260" y="14097"/>
                    </a:lnTo>
                    <a:lnTo>
                      <a:pt x="203047" y="12700"/>
                    </a:lnTo>
                    <a:lnTo>
                      <a:pt x="203161" y="11938"/>
                    </a:lnTo>
                    <a:lnTo>
                      <a:pt x="203174" y="11811"/>
                    </a:lnTo>
                    <a:lnTo>
                      <a:pt x="203720" y="11176"/>
                    </a:lnTo>
                    <a:lnTo>
                      <a:pt x="203568" y="10922"/>
                    </a:lnTo>
                    <a:lnTo>
                      <a:pt x="203365" y="10541"/>
                    </a:lnTo>
                    <a:lnTo>
                      <a:pt x="203225" y="10287"/>
                    </a:lnTo>
                    <a:lnTo>
                      <a:pt x="203454" y="10096"/>
                    </a:lnTo>
                    <a:lnTo>
                      <a:pt x="203568" y="9271"/>
                    </a:lnTo>
                    <a:lnTo>
                      <a:pt x="203822" y="8509"/>
                    </a:lnTo>
                    <a:lnTo>
                      <a:pt x="203873" y="8382"/>
                    </a:lnTo>
                    <a:close/>
                  </a:path>
                  <a:path w="224789" h="145414">
                    <a:moveTo>
                      <a:pt x="204000" y="11036"/>
                    </a:moveTo>
                    <a:lnTo>
                      <a:pt x="203860" y="11137"/>
                    </a:lnTo>
                    <a:lnTo>
                      <a:pt x="203771" y="11353"/>
                    </a:lnTo>
                    <a:lnTo>
                      <a:pt x="203682" y="11595"/>
                    </a:lnTo>
                    <a:lnTo>
                      <a:pt x="204000" y="11036"/>
                    </a:lnTo>
                    <a:close/>
                  </a:path>
                  <a:path w="224789" h="145414">
                    <a:moveTo>
                      <a:pt x="204254" y="11176"/>
                    </a:moveTo>
                    <a:lnTo>
                      <a:pt x="204165" y="10414"/>
                    </a:lnTo>
                    <a:lnTo>
                      <a:pt x="203835" y="10274"/>
                    </a:lnTo>
                    <a:lnTo>
                      <a:pt x="204254" y="11176"/>
                    </a:lnTo>
                    <a:close/>
                  </a:path>
                  <a:path w="224789" h="145414">
                    <a:moveTo>
                      <a:pt x="214731" y="83210"/>
                    </a:moveTo>
                    <a:lnTo>
                      <a:pt x="214515" y="83337"/>
                    </a:lnTo>
                    <a:lnTo>
                      <a:pt x="214731" y="83210"/>
                    </a:lnTo>
                    <a:close/>
                  </a:path>
                  <a:path w="224789" h="145414">
                    <a:moveTo>
                      <a:pt x="218897" y="84353"/>
                    </a:moveTo>
                    <a:lnTo>
                      <a:pt x="218833" y="84226"/>
                    </a:lnTo>
                    <a:lnTo>
                      <a:pt x="218541" y="83845"/>
                    </a:lnTo>
                    <a:lnTo>
                      <a:pt x="218541" y="83997"/>
                    </a:lnTo>
                    <a:lnTo>
                      <a:pt x="218897" y="84353"/>
                    </a:lnTo>
                    <a:close/>
                  </a:path>
                  <a:path w="224789" h="145414">
                    <a:moveTo>
                      <a:pt x="220306" y="84950"/>
                    </a:moveTo>
                    <a:lnTo>
                      <a:pt x="220281" y="85077"/>
                    </a:lnTo>
                    <a:lnTo>
                      <a:pt x="220306" y="84950"/>
                    </a:lnTo>
                    <a:close/>
                  </a:path>
                  <a:path w="224789" h="145414">
                    <a:moveTo>
                      <a:pt x="221907" y="84912"/>
                    </a:moveTo>
                    <a:lnTo>
                      <a:pt x="221627" y="84848"/>
                    </a:lnTo>
                    <a:lnTo>
                      <a:pt x="221729" y="85026"/>
                    </a:lnTo>
                    <a:lnTo>
                      <a:pt x="221856" y="84937"/>
                    </a:lnTo>
                    <a:close/>
                  </a:path>
                  <a:path w="224789" h="145414">
                    <a:moveTo>
                      <a:pt x="222148" y="84975"/>
                    </a:moveTo>
                    <a:lnTo>
                      <a:pt x="221970" y="84886"/>
                    </a:lnTo>
                    <a:lnTo>
                      <a:pt x="222148" y="84975"/>
                    </a:lnTo>
                    <a:close/>
                  </a:path>
                  <a:path w="224789" h="145414">
                    <a:moveTo>
                      <a:pt x="222351" y="91211"/>
                    </a:moveTo>
                    <a:lnTo>
                      <a:pt x="150685" y="91211"/>
                    </a:lnTo>
                    <a:lnTo>
                      <a:pt x="150114" y="91211"/>
                    </a:lnTo>
                    <a:lnTo>
                      <a:pt x="150279" y="91846"/>
                    </a:lnTo>
                    <a:lnTo>
                      <a:pt x="149745" y="92100"/>
                    </a:lnTo>
                    <a:lnTo>
                      <a:pt x="149745" y="91973"/>
                    </a:lnTo>
                    <a:lnTo>
                      <a:pt x="149796" y="91211"/>
                    </a:lnTo>
                    <a:lnTo>
                      <a:pt x="149377" y="91973"/>
                    </a:lnTo>
                    <a:lnTo>
                      <a:pt x="149263" y="91465"/>
                    </a:lnTo>
                    <a:lnTo>
                      <a:pt x="148856" y="92481"/>
                    </a:lnTo>
                    <a:lnTo>
                      <a:pt x="148463" y="90957"/>
                    </a:lnTo>
                    <a:lnTo>
                      <a:pt x="147269" y="92862"/>
                    </a:lnTo>
                    <a:lnTo>
                      <a:pt x="146634" y="92227"/>
                    </a:lnTo>
                    <a:lnTo>
                      <a:pt x="145999" y="92735"/>
                    </a:lnTo>
                    <a:lnTo>
                      <a:pt x="144856" y="93878"/>
                    </a:lnTo>
                    <a:lnTo>
                      <a:pt x="143687" y="93878"/>
                    </a:lnTo>
                    <a:lnTo>
                      <a:pt x="143471" y="93497"/>
                    </a:lnTo>
                    <a:lnTo>
                      <a:pt x="143256" y="93116"/>
                    </a:lnTo>
                    <a:lnTo>
                      <a:pt x="141935" y="93497"/>
                    </a:lnTo>
                    <a:lnTo>
                      <a:pt x="140982" y="93370"/>
                    </a:lnTo>
                    <a:lnTo>
                      <a:pt x="137134" y="94894"/>
                    </a:lnTo>
                    <a:lnTo>
                      <a:pt x="134975" y="95275"/>
                    </a:lnTo>
                    <a:lnTo>
                      <a:pt x="135305" y="96291"/>
                    </a:lnTo>
                    <a:lnTo>
                      <a:pt x="134772" y="96545"/>
                    </a:lnTo>
                    <a:lnTo>
                      <a:pt x="134658" y="96037"/>
                    </a:lnTo>
                    <a:lnTo>
                      <a:pt x="133908" y="95021"/>
                    </a:lnTo>
                    <a:lnTo>
                      <a:pt x="133642" y="96202"/>
                    </a:lnTo>
                    <a:lnTo>
                      <a:pt x="134188" y="96545"/>
                    </a:lnTo>
                    <a:lnTo>
                      <a:pt x="134048" y="97561"/>
                    </a:lnTo>
                    <a:lnTo>
                      <a:pt x="133299" y="97307"/>
                    </a:lnTo>
                    <a:lnTo>
                      <a:pt x="133248" y="97053"/>
                    </a:lnTo>
                    <a:lnTo>
                      <a:pt x="132994" y="97688"/>
                    </a:lnTo>
                    <a:lnTo>
                      <a:pt x="132715" y="96926"/>
                    </a:lnTo>
                    <a:lnTo>
                      <a:pt x="132232" y="96672"/>
                    </a:lnTo>
                    <a:lnTo>
                      <a:pt x="131965" y="95910"/>
                    </a:lnTo>
                    <a:lnTo>
                      <a:pt x="130225" y="96672"/>
                    </a:lnTo>
                    <a:lnTo>
                      <a:pt x="129400" y="98323"/>
                    </a:lnTo>
                    <a:lnTo>
                      <a:pt x="127444" y="98450"/>
                    </a:lnTo>
                    <a:lnTo>
                      <a:pt x="127381" y="97561"/>
                    </a:lnTo>
                    <a:lnTo>
                      <a:pt x="126669" y="98450"/>
                    </a:lnTo>
                    <a:lnTo>
                      <a:pt x="126453" y="99847"/>
                    </a:lnTo>
                    <a:lnTo>
                      <a:pt x="126136" y="99974"/>
                    </a:lnTo>
                    <a:lnTo>
                      <a:pt x="125933" y="100482"/>
                    </a:lnTo>
                    <a:lnTo>
                      <a:pt x="125755" y="99974"/>
                    </a:lnTo>
                    <a:lnTo>
                      <a:pt x="125755" y="99466"/>
                    </a:lnTo>
                    <a:lnTo>
                      <a:pt x="125387" y="99212"/>
                    </a:lnTo>
                    <a:lnTo>
                      <a:pt x="125196" y="99085"/>
                    </a:lnTo>
                    <a:lnTo>
                      <a:pt x="125412" y="98831"/>
                    </a:lnTo>
                    <a:lnTo>
                      <a:pt x="124701" y="99212"/>
                    </a:lnTo>
                    <a:lnTo>
                      <a:pt x="124752" y="98704"/>
                    </a:lnTo>
                    <a:lnTo>
                      <a:pt x="123494" y="99974"/>
                    </a:lnTo>
                    <a:lnTo>
                      <a:pt x="123202" y="99720"/>
                    </a:lnTo>
                    <a:lnTo>
                      <a:pt x="121780" y="98450"/>
                    </a:lnTo>
                    <a:lnTo>
                      <a:pt x="120802" y="99593"/>
                    </a:lnTo>
                    <a:lnTo>
                      <a:pt x="120751" y="100355"/>
                    </a:lnTo>
                    <a:lnTo>
                      <a:pt x="121272" y="99720"/>
                    </a:lnTo>
                    <a:lnTo>
                      <a:pt x="121246" y="100482"/>
                    </a:lnTo>
                    <a:lnTo>
                      <a:pt x="120294" y="101879"/>
                    </a:lnTo>
                    <a:lnTo>
                      <a:pt x="120269" y="101752"/>
                    </a:lnTo>
                    <a:lnTo>
                      <a:pt x="120218" y="101498"/>
                    </a:lnTo>
                    <a:lnTo>
                      <a:pt x="120180" y="101371"/>
                    </a:lnTo>
                    <a:lnTo>
                      <a:pt x="120078" y="100863"/>
                    </a:lnTo>
                    <a:lnTo>
                      <a:pt x="119837" y="99720"/>
                    </a:lnTo>
                    <a:lnTo>
                      <a:pt x="118795" y="100863"/>
                    </a:lnTo>
                    <a:lnTo>
                      <a:pt x="118833" y="99974"/>
                    </a:lnTo>
                    <a:lnTo>
                      <a:pt x="118681" y="100355"/>
                    </a:lnTo>
                    <a:lnTo>
                      <a:pt x="118592" y="101371"/>
                    </a:lnTo>
                    <a:lnTo>
                      <a:pt x="117741" y="100990"/>
                    </a:lnTo>
                    <a:lnTo>
                      <a:pt x="117360" y="100101"/>
                    </a:lnTo>
                    <a:lnTo>
                      <a:pt x="118097" y="100101"/>
                    </a:lnTo>
                    <a:lnTo>
                      <a:pt x="118300" y="99593"/>
                    </a:lnTo>
                    <a:lnTo>
                      <a:pt x="117830" y="99593"/>
                    </a:lnTo>
                    <a:lnTo>
                      <a:pt x="116941" y="100101"/>
                    </a:lnTo>
                    <a:lnTo>
                      <a:pt x="116840" y="100355"/>
                    </a:lnTo>
                    <a:lnTo>
                      <a:pt x="117081" y="100609"/>
                    </a:lnTo>
                    <a:lnTo>
                      <a:pt x="117195" y="100990"/>
                    </a:lnTo>
                    <a:lnTo>
                      <a:pt x="116840" y="101371"/>
                    </a:lnTo>
                    <a:lnTo>
                      <a:pt x="116687" y="101104"/>
                    </a:lnTo>
                    <a:lnTo>
                      <a:pt x="116522" y="101498"/>
                    </a:lnTo>
                    <a:lnTo>
                      <a:pt x="115620" y="101117"/>
                    </a:lnTo>
                    <a:lnTo>
                      <a:pt x="114465" y="101498"/>
                    </a:lnTo>
                    <a:lnTo>
                      <a:pt x="113512" y="101752"/>
                    </a:lnTo>
                    <a:lnTo>
                      <a:pt x="113411" y="101371"/>
                    </a:lnTo>
                    <a:lnTo>
                      <a:pt x="113309" y="101142"/>
                    </a:lnTo>
                    <a:lnTo>
                      <a:pt x="112941" y="102387"/>
                    </a:lnTo>
                    <a:lnTo>
                      <a:pt x="112445" y="100355"/>
                    </a:lnTo>
                    <a:lnTo>
                      <a:pt x="111493" y="100990"/>
                    </a:lnTo>
                    <a:lnTo>
                      <a:pt x="108864" y="102133"/>
                    </a:lnTo>
                    <a:lnTo>
                      <a:pt x="105664" y="104292"/>
                    </a:lnTo>
                    <a:lnTo>
                      <a:pt x="102857" y="104673"/>
                    </a:lnTo>
                    <a:lnTo>
                      <a:pt x="102616" y="106070"/>
                    </a:lnTo>
                    <a:lnTo>
                      <a:pt x="101765" y="106324"/>
                    </a:lnTo>
                    <a:lnTo>
                      <a:pt x="100990" y="106832"/>
                    </a:lnTo>
                    <a:lnTo>
                      <a:pt x="100850" y="106451"/>
                    </a:lnTo>
                    <a:lnTo>
                      <a:pt x="100761" y="106197"/>
                    </a:lnTo>
                    <a:lnTo>
                      <a:pt x="100711" y="106070"/>
                    </a:lnTo>
                    <a:lnTo>
                      <a:pt x="100444" y="105308"/>
                    </a:lnTo>
                    <a:lnTo>
                      <a:pt x="100241" y="105575"/>
                    </a:lnTo>
                    <a:lnTo>
                      <a:pt x="99644" y="105181"/>
                    </a:lnTo>
                    <a:lnTo>
                      <a:pt x="99644" y="105664"/>
                    </a:lnTo>
                    <a:lnTo>
                      <a:pt x="100228" y="105587"/>
                    </a:lnTo>
                    <a:lnTo>
                      <a:pt x="99860" y="106070"/>
                    </a:lnTo>
                    <a:lnTo>
                      <a:pt x="99656" y="105892"/>
                    </a:lnTo>
                    <a:lnTo>
                      <a:pt x="99656" y="106197"/>
                    </a:lnTo>
                    <a:lnTo>
                      <a:pt x="99441" y="105689"/>
                    </a:lnTo>
                    <a:lnTo>
                      <a:pt x="97701" y="106451"/>
                    </a:lnTo>
                    <a:lnTo>
                      <a:pt x="98577" y="104927"/>
                    </a:lnTo>
                    <a:lnTo>
                      <a:pt x="95783" y="105689"/>
                    </a:lnTo>
                    <a:lnTo>
                      <a:pt x="95148" y="105816"/>
                    </a:lnTo>
                    <a:lnTo>
                      <a:pt x="95796" y="107086"/>
                    </a:lnTo>
                    <a:lnTo>
                      <a:pt x="95008" y="106959"/>
                    </a:lnTo>
                    <a:lnTo>
                      <a:pt x="94729" y="106578"/>
                    </a:lnTo>
                    <a:lnTo>
                      <a:pt x="95161" y="106578"/>
                    </a:lnTo>
                    <a:lnTo>
                      <a:pt x="94945" y="106070"/>
                    </a:lnTo>
                    <a:lnTo>
                      <a:pt x="92557" y="105435"/>
                    </a:lnTo>
                    <a:lnTo>
                      <a:pt x="93459" y="109753"/>
                    </a:lnTo>
                    <a:lnTo>
                      <a:pt x="91338" y="109626"/>
                    </a:lnTo>
                    <a:lnTo>
                      <a:pt x="91325" y="109753"/>
                    </a:lnTo>
                    <a:lnTo>
                      <a:pt x="91528" y="109943"/>
                    </a:lnTo>
                    <a:lnTo>
                      <a:pt x="91643" y="110134"/>
                    </a:lnTo>
                    <a:lnTo>
                      <a:pt x="91846" y="110947"/>
                    </a:lnTo>
                    <a:lnTo>
                      <a:pt x="159600" y="110947"/>
                    </a:lnTo>
                    <a:lnTo>
                      <a:pt x="159816" y="110261"/>
                    </a:lnTo>
                    <a:lnTo>
                      <a:pt x="160426" y="113944"/>
                    </a:lnTo>
                    <a:lnTo>
                      <a:pt x="161251" y="112293"/>
                    </a:lnTo>
                    <a:lnTo>
                      <a:pt x="161188" y="112890"/>
                    </a:lnTo>
                    <a:lnTo>
                      <a:pt x="161912" y="112293"/>
                    </a:lnTo>
                    <a:lnTo>
                      <a:pt x="162915" y="111429"/>
                    </a:lnTo>
                    <a:lnTo>
                      <a:pt x="163690" y="110261"/>
                    </a:lnTo>
                    <a:lnTo>
                      <a:pt x="163944" y="109880"/>
                    </a:lnTo>
                    <a:lnTo>
                      <a:pt x="164338" y="111785"/>
                    </a:lnTo>
                    <a:lnTo>
                      <a:pt x="164731" y="109880"/>
                    </a:lnTo>
                    <a:lnTo>
                      <a:pt x="164757" y="109753"/>
                    </a:lnTo>
                    <a:lnTo>
                      <a:pt x="164782" y="109626"/>
                    </a:lnTo>
                    <a:lnTo>
                      <a:pt x="164947" y="110642"/>
                    </a:lnTo>
                    <a:lnTo>
                      <a:pt x="164846" y="109880"/>
                    </a:lnTo>
                    <a:lnTo>
                      <a:pt x="165265" y="110261"/>
                    </a:lnTo>
                    <a:lnTo>
                      <a:pt x="166001" y="110134"/>
                    </a:lnTo>
                    <a:lnTo>
                      <a:pt x="166065" y="110769"/>
                    </a:lnTo>
                    <a:lnTo>
                      <a:pt x="166230" y="110134"/>
                    </a:lnTo>
                    <a:lnTo>
                      <a:pt x="166306" y="109880"/>
                    </a:lnTo>
                    <a:lnTo>
                      <a:pt x="166370" y="109626"/>
                    </a:lnTo>
                    <a:lnTo>
                      <a:pt x="166649" y="110388"/>
                    </a:lnTo>
                    <a:lnTo>
                      <a:pt x="167436" y="110261"/>
                    </a:lnTo>
                    <a:lnTo>
                      <a:pt x="168249" y="109626"/>
                    </a:lnTo>
                    <a:lnTo>
                      <a:pt x="168910" y="109118"/>
                    </a:lnTo>
                    <a:lnTo>
                      <a:pt x="169773" y="110515"/>
                    </a:lnTo>
                    <a:lnTo>
                      <a:pt x="171094" y="109118"/>
                    </a:lnTo>
                    <a:lnTo>
                      <a:pt x="171335" y="108864"/>
                    </a:lnTo>
                    <a:lnTo>
                      <a:pt x="174447" y="108356"/>
                    </a:lnTo>
                    <a:lnTo>
                      <a:pt x="176936" y="107975"/>
                    </a:lnTo>
                    <a:lnTo>
                      <a:pt x="177076" y="107213"/>
                    </a:lnTo>
                    <a:lnTo>
                      <a:pt x="177419" y="107086"/>
                    </a:lnTo>
                    <a:lnTo>
                      <a:pt x="177761" y="106959"/>
                    </a:lnTo>
                    <a:lnTo>
                      <a:pt x="178028" y="106832"/>
                    </a:lnTo>
                    <a:lnTo>
                      <a:pt x="178295" y="106705"/>
                    </a:lnTo>
                    <a:lnTo>
                      <a:pt x="179146" y="107467"/>
                    </a:lnTo>
                    <a:lnTo>
                      <a:pt x="179616" y="106959"/>
                    </a:lnTo>
                    <a:lnTo>
                      <a:pt x="179666" y="106705"/>
                    </a:lnTo>
                    <a:lnTo>
                      <a:pt x="179870" y="105689"/>
                    </a:lnTo>
                    <a:lnTo>
                      <a:pt x="180555" y="106070"/>
                    </a:lnTo>
                    <a:lnTo>
                      <a:pt x="180594" y="106311"/>
                    </a:lnTo>
                    <a:lnTo>
                      <a:pt x="181076" y="106070"/>
                    </a:lnTo>
                    <a:lnTo>
                      <a:pt x="181762" y="106324"/>
                    </a:lnTo>
                    <a:lnTo>
                      <a:pt x="181825" y="106070"/>
                    </a:lnTo>
                    <a:lnTo>
                      <a:pt x="181927" y="105689"/>
                    </a:lnTo>
                    <a:lnTo>
                      <a:pt x="182029" y="105308"/>
                    </a:lnTo>
                    <a:lnTo>
                      <a:pt x="182664" y="105181"/>
                    </a:lnTo>
                    <a:lnTo>
                      <a:pt x="183222" y="105473"/>
                    </a:lnTo>
                    <a:lnTo>
                      <a:pt x="183146" y="105181"/>
                    </a:lnTo>
                    <a:lnTo>
                      <a:pt x="183083" y="104927"/>
                    </a:lnTo>
                    <a:lnTo>
                      <a:pt x="184848" y="106324"/>
                    </a:lnTo>
                    <a:lnTo>
                      <a:pt x="192620" y="104927"/>
                    </a:lnTo>
                    <a:lnTo>
                      <a:pt x="203923" y="102895"/>
                    </a:lnTo>
                    <a:lnTo>
                      <a:pt x="205803" y="102387"/>
                    </a:lnTo>
                    <a:lnTo>
                      <a:pt x="207683" y="101879"/>
                    </a:lnTo>
                    <a:lnTo>
                      <a:pt x="212852" y="100482"/>
                    </a:lnTo>
                    <a:lnTo>
                      <a:pt x="214261" y="100101"/>
                    </a:lnTo>
                    <a:lnTo>
                      <a:pt x="216496" y="98450"/>
                    </a:lnTo>
                    <a:lnTo>
                      <a:pt x="217538" y="97688"/>
                    </a:lnTo>
                    <a:lnTo>
                      <a:pt x="217703" y="97561"/>
                    </a:lnTo>
                    <a:lnTo>
                      <a:pt x="219087" y="96545"/>
                    </a:lnTo>
                    <a:lnTo>
                      <a:pt x="219430" y="96291"/>
                    </a:lnTo>
                    <a:lnTo>
                      <a:pt x="220814" y="93878"/>
                    </a:lnTo>
                    <a:lnTo>
                      <a:pt x="221399" y="92862"/>
                    </a:lnTo>
                    <a:lnTo>
                      <a:pt x="221627" y="92481"/>
                    </a:lnTo>
                    <a:lnTo>
                      <a:pt x="221843" y="92100"/>
                    </a:lnTo>
                    <a:lnTo>
                      <a:pt x="222351" y="91211"/>
                    </a:lnTo>
                    <a:close/>
                  </a:path>
                  <a:path w="224789" h="145414">
                    <a:moveTo>
                      <a:pt x="223151" y="84734"/>
                    </a:moveTo>
                    <a:lnTo>
                      <a:pt x="223100" y="84099"/>
                    </a:lnTo>
                    <a:lnTo>
                      <a:pt x="222859" y="84912"/>
                    </a:lnTo>
                    <a:lnTo>
                      <a:pt x="223151" y="84734"/>
                    </a:lnTo>
                    <a:close/>
                  </a:path>
                  <a:path w="224789" h="145414">
                    <a:moveTo>
                      <a:pt x="223608" y="89052"/>
                    </a:moveTo>
                    <a:lnTo>
                      <a:pt x="223012" y="90068"/>
                    </a:lnTo>
                    <a:lnTo>
                      <a:pt x="223316" y="90004"/>
                    </a:lnTo>
                    <a:lnTo>
                      <a:pt x="223443" y="89484"/>
                    </a:lnTo>
                    <a:lnTo>
                      <a:pt x="223608" y="89052"/>
                    </a:lnTo>
                    <a:close/>
                  </a:path>
                  <a:path w="224789" h="145414">
                    <a:moveTo>
                      <a:pt x="223748" y="85750"/>
                    </a:moveTo>
                    <a:lnTo>
                      <a:pt x="222821" y="85064"/>
                    </a:lnTo>
                    <a:lnTo>
                      <a:pt x="222796" y="85877"/>
                    </a:lnTo>
                    <a:lnTo>
                      <a:pt x="222338" y="85877"/>
                    </a:lnTo>
                    <a:lnTo>
                      <a:pt x="222059" y="85623"/>
                    </a:lnTo>
                    <a:lnTo>
                      <a:pt x="221780" y="85115"/>
                    </a:lnTo>
                    <a:lnTo>
                      <a:pt x="221716" y="85369"/>
                    </a:lnTo>
                    <a:lnTo>
                      <a:pt x="221615" y="86131"/>
                    </a:lnTo>
                    <a:lnTo>
                      <a:pt x="221907" y="87782"/>
                    </a:lnTo>
                    <a:lnTo>
                      <a:pt x="220802" y="87274"/>
                    </a:lnTo>
                    <a:lnTo>
                      <a:pt x="221018" y="87020"/>
                    </a:lnTo>
                    <a:lnTo>
                      <a:pt x="220332" y="87274"/>
                    </a:lnTo>
                    <a:lnTo>
                      <a:pt x="220319" y="86512"/>
                    </a:lnTo>
                    <a:lnTo>
                      <a:pt x="220319" y="86258"/>
                    </a:lnTo>
                    <a:lnTo>
                      <a:pt x="220103" y="86131"/>
                    </a:lnTo>
                    <a:lnTo>
                      <a:pt x="220268" y="86004"/>
                    </a:lnTo>
                    <a:lnTo>
                      <a:pt x="220065" y="85877"/>
                    </a:lnTo>
                    <a:lnTo>
                      <a:pt x="220281" y="85077"/>
                    </a:lnTo>
                    <a:lnTo>
                      <a:pt x="219824" y="85369"/>
                    </a:lnTo>
                    <a:lnTo>
                      <a:pt x="219456" y="85496"/>
                    </a:lnTo>
                    <a:lnTo>
                      <a:pt x="219354" y="84734"/>
                    </a:lnTo>
                    <a:lnTo>
                      <a:pt x="219252" y="84531"/>
                    </a:lnTo>
                    <a:lnTo>
                      <a:pt x="220306" y="84950"/>
                    </a:lnTo>
                    <a:lnTo>
                      <a:pt x="220370" y="84734"/>
                    </a:lnTo>
                    <a:lnTo>
                      <a:pt x="220446" y="84480"/>
                    </a:lnTo>
                    <a:lnTo>
                      <a:pt x="220091" y="84734"/>
                    </a:lnTo>
                    <a:lnTo>
                      <a:pt x="219303" y="84531"/>
                    </a:lnTo>
                    <a:lnTo>
                      <a:pt x="219240" y="84226"/>
                    </a:lnTo>
                    <a:lnTo>
                      <a:pt x="218922" y="84353"/>
                    </a:lnTo>
                    <a:lnTo>
                      <a:pt x="219024" y="84480"/>
                    </a:lnTo>
                    <a:lnTo>
                      <a:pt x="218897" y="84353"/>
                    </a:lnTo>
                    <a:lnTo>
                      <a:pt x="218554" y="84480"/>
                    </a:lnTo>
                    <a:lnTo>
                      <a:pt x="218427" y="83997"/>
                    </a:lnTo>
                    <a:lnTo>
                      <a:pt x="217868" y="84734"/>
                    </a:lnTo>
                    <a:lnTo>
                      <a:pt x="217208" y="83210"/>
                    </a:lnTo>
                    <a:lnTo>
                      <a:pt x="217144" y="85877"/>
                    </a:lnTo>
                    <a:lnTo>
                      <a:pt x="216420" y="84734"/>
                    </a:lnTo>
                    <a:lnTo>
                      <a:pt x="216306" y="84556"/>
                    </a:lnTo>
                    <a:lnTo>
                      <a:pt x="216369" y="84353"/>
                    </a:lnTo>
                    <a:lnTo>
                      <a:pt x="216687" y="83972"/>
                    </a:lnTo>
                    <a:lnTo>
                      <a:pt x="216789" y="83845"/>
                    </a:lnTo>
                    <a:lnTo>
                      <a:pt x="216052" y="83845"/>
                    </a:lnTo>
                    <a:lnTo>
                      <a:pt x="216001" y="83337"/>
                    </a:lnTo>
                    <a:lnTo>
                      <a:pt x="214464" y="83845"/>
                    </a:lnTo>
                    <a:lnTo>
                      <a:pt x="214515" y="83337"/>
                    </a:lnTo>
                    <a:lnTo>
                      <a:pt x="214083" y="82956"/>
                    </a:lnTo>
                    <a:lnTo>
                      <a:pt x="214147" y="83972"/>
                    </a:lnTo>
                    <a:lnTo>
                      <a:pt x="213995" y="83972"/>
                    </a:lnTo>
                    <a:lnTo>
                      <a:pt x="213715" y="83591"/>
                    </a:lnTo>
                    <a:lnTo>
                      <a:pt x="212839" y="84353"/>
                    </a:lnTo>
                    <a:lnTo>
                      <a:pt x="212559" y="83210"/>
                    </a:lnTo>
                    <a:lnTo>
                      <a:pt x="211277" y="82702"/>
                    </a:lnTo>
                    <a:lnTo>
                      <a:pt x="211975" y="83845"/>
                    </a:lnTo>
                    <a:lnTo>
                      <a:pt x="212090" y="83972"/>
                    </a:lnTo>
                    <a:lnTo>
                      <a:pt x="212128" y="84099"/>
                    </a:lnTo>
                    <a:lnTo>
                      <a:pt x="212521" y="84734"/>
                    </a:lnTo>
                    <a:lnTo>
                      <a:pt x="211353" y="84353"/>
                    </a:lnTo>
                    <a:lnTo>
                      <a:pt x="211150" y="83972"/>
                    </a:lnTo>
                    <a:lnTo>
                      <a:pt x="211023" y="83718"/>
                    </a:lnTo>
                    <a:lnTo>
                      <a:pt x="212051" y="83972"/>
                    </a:lnTo>
                    <a:lnTo>
                      <a:pt x="211759" y="83718"/>
                    </a:lnTo>
                    <a:lnTo>
                      <a:pt x="211442" y="83464"/>
                    </a:lnTo>
                    <a:lnTo>
                      <a:pt x="210502" y="83972"/>
                    </a:lnTo>
                    <a:lnTo>
                      <a:pt x="210375" y="82829"/>
                    </a:lnTo>
                    <a:lnTo>
                      <a:pt x="207784" y="82829"/>
                    </a:lnTo>
                    <a:lnTo>
                      <a:pt x="207479" y="82448"/>
                    </a:lnTo>
                    <a:lnTo>
                      <a:pt x="206870" y="81686"/>
                    </a:lnTo>
                    <a:lnTo>
                      <a:pt x="206565" y="81305"/>
                    </a:lnTo>
                    <a:lnTo>
                      <a:pt x="205257" y="79654"/>
                    </a:lnTo>
                    <a:lnTo>
                      <a:pt x="203009" y="81305"/>
                    </a:lnTo>
                    <a:lnTo>
                      <a:pt x="202514" y="80784"/>
                    </a:lnTo>
                    <a:lnTo>
                      <a:pt x="201688" y="81686"/>
                    </a:lnTo>
                    <a:lnTo>
                      <a:pt x="201218" y="80924"/>
                    </a:lnTo>
                    <a:lnTo>
                      <a:pt x="200825" y="80289"/>
                    </a:lnTo>
                    <a:lnTo>
                      <a:pt x="200126" y="79146"/>
                    </a:lnTo>
                    <a:lnTo>
                      <a:pt x="198589" y="79654"/>
                    </a:lnTo>
                    <a:lnTo>
                      <a:pt x="198755" y="80289"/>
                    </a:lnTo>
                    <a:lnTo>
                      <a:pt x="195986" y="78892"/>
                    </a:lnTo>
                    <a:lnTo>
                      <a:pt x="193738" y="80924"/>
                    </a:lnTo>
                    <a:lnTo>
                      <a:pt x="191046" y="80797"/>
                    </a:lnTo>
                    <a:lnTo>
                      <a:pt x="191465" y="81051"/>
                    </a:lnTo>
                    <a:lnTo>
                      <a:pt x="191312" y="81813"/>
                    </a:lnTo>
                    <a:lnTo>
                      <a:pt x="190792" y="82067"/>
                    </a:lnTo>
                    <a:lnTo>
                      <a:pt x="190474" y="82448"/>
                    </a:lnTo>
                    <a:lnTo>
                      <a:pt x="190322" y="82194"/>
                    </a:lnTo>
                    <a:lnTo>
                      <a:pt x="187706" y="81051"/>
                    </a:lnTo>
                    <a:lnTo>
                      <a:pt x="183388" y="82829"/>
                    </a:lnTo>
                    <a:lnTo>
                      <a:pt x="179692" y="82956"/>
                    </a:lnTo>
                    <a:lnTo>
                      <a:pt x="175171" y="84861"/>
                    </a:lnTo>
                    <a:lnTo>
                      <a:pt x="169710" y="84988"/>
                    </a:lnTo>
                    <a:lnTo>
                      <a:pt x="165239" y="86766"/>
                    </a:lnTo>
                    <a:lnTo>
                      <a:pt x="165925" y="86512"/>
                    </a:lnTo>
                    <a:lnTo>
                      <a:pt x="166103" y="88290"/>
                    </a:lnTo>
                    <a:lnTo>
                      <a:pt x="165468" y="88036"/>
                    </a:lnTo>
                    <a:lnTo>
                      <a:pt x="163220" y="85623"/>
                    </a:lnTo>
                    <a:lnTo>
                      <a:pt x="163093" y="89179"/>
                    </a:lnTo>
                    <a:lnTo>
                      <a:pt x="161074" y="87782"/>
                    </a:lnTo>
                    <a:lnTo>
                      <a:pt x="158661" y="89433"/>
                    </a:lnTo>
                    <a:lnTo>
                      <a:pt x="155575" y="87782"/>
                    </a:lnTo>
                    <a:lnTo>
                      <a:pt x="153695" y="90576"/>
                    </a:lnTo>
                    <a:lnTo>
                      <a:pt x="153606" y="90322"/>
                    </a:lnTo>
                    <a:lnTo>
                      <a:pt x="153428" y="89814"/>
                    </a:lnTo>
                    <a:lnTo>
                      <a:pt x="152946" y="89560"/>
                    </a:lnTo>
                    <a:lnTo>
                      <a:pt x="153009" y="90195"/>
                    </a:lnTo>
                    <a:lnTo>
                      <a:pt x="152641" y="90322"/>
                    </a:lnTo>
                    <a:lnTo>
                      <a:pt x="152577" y="90068"/>
                    </a:lnTo>
                    <a:lnTo>
                      <a:pt x="151574" y="90068"/>
                    </a:lnTo>
                    <a:lnTo>
                      <a:pt x="150876" y="90957"/>
                    </a:lnTo>
                    <a:lnTo>
                      <a:pt x="222504" y="90957"/>
                    </a:lnTo>
                    <a:lnTo>
                      <a:pt x="222719" y="90576"/>
                    </a:lnTo>
                    <a:lnTo>
                      <a:pt x="222935" y="90195"/>
                    </a:lnTo>
                    <a:lnTo>
                      <a:pt x="223037" y="89433"/>
                    </a:lnTo>
                    <a:lnTo>
                      <a:pt x="223139" y="89179"/>
                    </a:lnTo>
                    <a:lnTo>
                      <a:pt x="223621" y="88544"/>
                    </a:lnTo>
                    <a:lnTo>
                      <a:pt x="223443" y="88290"/>
                    </a:lnTo>
                    <a:lnTo>
                      <a:pt x="223088" y="87782"/>
                    </a:lnTo>
                    <a:lnTo>
                      <a:pt x="223710" y="85877"/>
                    </a:lnTo>
                    <a:lnTo>
                      <a:pt x="223748" y="85750"/>
                    </a:lnTo>
                    <a:close/>
                  </a:path>
                  <a:path w="224789" h="145414">
                    <a:moveTo>
                      <a:pt x="223774" y="87693"/>
                    </a:moveTo>
                    <a:lnTo>
                      <a:pt x="223558" y="87274"/>
                    </a:lnTo>
                    <a:lnTo>
                      <a:pt x="223291" y="87566"/>
                    </a:lnTo>
                    <a:lnTo>
                      <a:pt x="223774" y="87693"/>
                    </a:lnTo>
                    <a:close/>
                  </a:path>
                  <a:path w="224789" h="145414">
                    <a:moveTo>
                      <a:pt x="223951" y="88455"/>
                    </a:moveTo>
                    <a:lnTo>
                      <a:pt x="223799" y="88569"/>
                    </a:lnTo>
                    <a:lnTo>
                      <a:pt x="223697" y="88798"/>
                    </a:lnTo>
                    <a:lnTo>
                      <a:pt x="223608" y="89039"/>
                    </a:lnTo>
                    <a:lnTo>
                      <a:pt x="223951" y="88455"/>
                    </a:lnTo>
                    <a:close/>
                  </a:path>
                  <a:path w="224789" h="145414">
                    <a:moveTo>
                      <a:pt x="224205" y="88544"/>
                    </a:moveTo>
                    <a:lnTo>
                      <a:pt x="224091" y="87782"/>
                    </a:lnTo>
                    <a:lnTo>
                      <a:pt x="223774" y="87693"/>
                    </a:lnTo>
                    <a:lnTo>
                      <a:pt x="224205" y="885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2227516" y="2010689"/>
                <a:ext cx="335280" cy="645795"/>
              </a:xfrm>
              <a:custGeom>
                <a:avLst/>
                <a:gdLst/>
                <a:ahLst/>
                <a:cxnLst/>
                <a:rect l="l" t="t" r="r" b="b"/>
                <a:pathLst>
                  <a:path w="335280" h="645794">
                    <a:moveTo>
                      <a:pt x="228" y="2654"/>
                    </a:moveTo>
                    <a:lnTo>
                      <a:pt x="88" y="2616"/>
                    </a:lnTo>
                    <a:lnTo>
                      <a:pt x="76" y="2781"/>
                    </a:lnTo>
                    <a:lnTo>
                      <a:pt x="203" y="2768"/>
                    </a:lnTo>
                    <a:close/>
                  </a:path>
                  <a:path w="335280" h="645794">
                    <a:moveTo>
                      <a:pt x="2209" y="2819"/>
                    </a:moveTo>
                    <a:lnTo>
                      <a:pt x="1968" y="2616"/>
                    </a:lnTo>
                    <a:lnTo>
                      <a:pt x="1828" y="2641"/>
                    </a:lnTo>
                    <a:lnTo>
                      <a:pt x="1727" y="2819"/>
                    </a:lnTo>
                    <a:lnTo>
                      <a:pt x="1879" y="2806"/>
                    </a:lnTo>
                    <a:lnTo>
                      <a:pt x="2070" y="2768"/>
                    </a:lnTo>
                    <a:lnTo>
                      <a:pt x="2209" y="2819"/>
                    </a:lnTo>
                    <a:close/>
                  </a:path>
                  <a:path w="335280" h="645794">
                    <a:moveTo>
                      <a:pt x="4889" y="3378"/>
                    </a:moveTo>
                    <a:lnTo>
                      <a:pt x="4851" y="3200"/>
                    </a:lnTo>
                    <a:lnTo>
                      <a:pt x="4508" y="3378"/>
                    </a:lnTo>
                    <a:lnTo>
                      <a:pt x="4889" y="3378"/>
                    </a:lnTo>
                    <a:close/>
                  </a:path>
                  <a:path w="335280" h="645794">
                    <a:moveTo>
                      <a:pt x="5791" y="1193"/>
                    </a:moveTo>
                    <a:lnTo>
                      <a:pt x="5689" y="1447"/>
                    </a:lnTo>
                    <a:lnTo>
                      <a:pt x="5791" y="1193"/>
                    </a:lnTo>
                    <a:close/>
                  </a:path>
                  <a:path w="335280" h="645794">
                    <a:moveTo>
                      <a:pt x="13449" y="1003"/>
                    </a:moveTo>
                    <a:lnTo>
                      <a:pt x="13258" y="457"/>
                    </a:lnTo>
                    <a:lnTo>
                      <a:pt x="13246" y="812"/>
                    </a:lnTo>
                    <a:lnTo>
                      <a:pt x="13258" y="1054"/>
                    </a:lnTo>
                    <a:lnTo>
                      <a:pt x="13296" y="1219"/>
                    </a:lnTo>
                    <a:lnTo>
                      <a:pt x="13449" y="1003"/>
                    </a:lnTo>
                    <a:close/>
                  </a:path>
                  <a:path w="335280" h="645794">
                    <a:moveTo>
                      <a:pt x="19227" y="0"/>
                    </a:moveTo>
                    <a:lnTo>
                      <a:pt x="19088" y="203"/>
                    </a:lnTo>
                    <a:lnTo>
                      <a:pt x="19011" y="482"/>
                    </a:lnTo>
                    <a:lnTo>
                      <a:pt x="19227" y="0"/>
                    </a:lnTo>
                    <a:close/>
                  </a:path>
                  <a:path w="335280" h="645794">
                    <a:moveTo>
                      <a:pt x="120713" y="640816"/>
                    </a:moveTo>
                    <a:lnTo>
                      <a:pt x="120154" y="640080"/>
                    </a:lnTo>
                    <a:lnTo>
                      <a:pt x="120192" y="640207"/>
                    </a:lnTo>
                    <a:lnTo>
                      <a:pt x="120713" y="640816"/>
                    </a:lnTo>
                    <a:close/>
                  </a:path>
                  <a:path w="335280" h="645794">
                    <a:moveTo>
                      <a:pt x="121107" y="640245"/>
                    </a:moveTo>
                    <a:lnTo>
                      <a:pt x="120738" y="639445"/>
                    </a:lnTo>
                    <a:lnTo>
                      <a:pt x="120891" y="639445"/>
                    </a:lnTo>
                    <a:lnTo>
                      <a:pt x="120789" y="639216"/>
                    </a:lnTo>
                    <a:lnTo>
                      <a:pt x="119964" y="639191"/>
                    </a:lnTo>
                    <a:lnTo>
                      <a:pt x="121107" y="640245"/>
                    </a:lnTo>
                    <a:close/>
                  </a:path>
                  <a:path w="335280" h="645794">
                    <a:moveTo>
                      <a:pt x="121170" y="641731"/>
                    </a:moveTo>
                    <a:lnTo>
                      <a:pt x="121056" y="641350"/>
                    </a:lnTo>
                    <a:lnTo>
                      <a:pt x="120954" y="641096"/>
                    </a:lnTo>
                    <a:lnTo>
                      <a:pt x="120713" y="640816"/>
                    </a:lnTo>
                    <a:lnTo>
                      <a:pt x="121170" y="641731"/>
                    </a:lnTo>
                    <a:close/>
                  </a:path>
                  <a:path w="335280" h="645794">
                    <a:moveTo>
                      <a:pt x="121386" y="640803"/>
                    </a:moveTo>
                    <a:lnTo>
                      <a:pt x="121323" y="640448"/>
                    </a:lnTo>
                    <a:lnTo>
                      <a:pt x="121107" y="640245"/>
                    </a:lnTo>
                    <a:lnTo>
                      <a:pt x="121386" y="640803"/>
                    </a:lnTo>
                    <a:close/>
                  </a:path>
                  <a:path w="335280" h="645794">
                    <a:moveTo>
                      <a:pt x="121526" y="641096"/>
                    </a:moveTo>
                    <a:lnTo>
                      <a:pt x="121386" y="640803"/>
                    </a:lnTo>
                    <a:lnTo>
                      <a:pt x="121424" y="641096"/>
                    </a:lnTo>
                    <a:close/>
                  </a:path>
                  <a:path w="335280" h="645794">
                    <a:moveTo>
                      <a:pt x="122707" y="640461"/>
                    </a:moveTo>
                    <a:lnTo>
                      <a:pt x="122555" y="640842"/>
                    </a:lnTo>
                    <a:lnTo>
                      <a:pt x="122707" y="640461"/>
                    </a:lnTo>
                    <a:close/>
                  </a:path>
                  <a:path w="335280" h="645794">
                    <a:moveTo>
                      <a:pt x="123761" y="643636"/>
                    </a:moveTo>
                    <a:close/>
                  </a:path>
                  <a:path w="335280" h="645794">
                    <a:moveTo>
                      <a:pt x="124358" y="639191"/>
                    </a:moveTo>
                    <a:lnTo>
                      <a:pt x="124206" y="639064"/>
                    </a:lnTo>
                    <a:lnTo>
                      <a:pt x="124269" y="639521"/>
                    </a:lnTo>
                    <a:lnTo>
                      <a:pt x="124358" y="639191"/>
                    </a:lnTo>
                    <a:close/>
                  </a:path>
                  <a:path w="335280" h="645794">
                    <a:moveTo>
                      <a:pt x="125679" y="643775"/>
                    </a:moveTo>
                    <a:close/>
                  </a:path>
                  <a:path w="335280" h="645794">
                    <a:moveTo>
                      <a:pt x="126047" y="638937"/>
                    </a:moveTo>
                    <a:lnTo>
                      <a:pt x="125920" y="638708"/>
                    </a:lnTo>
                    <a:lnTo>
                      <a:pt x="125742" y="638505"/>
                    </a:lnTo>
                    <a:lnTo>
                      <a:pt x="126047" y="638937"/>
                    </a:lnTo>
                    <a:close/>
                  </a:path>
                  <a:path w="335280" h="645794">
                    <a:moveTo>
                      <a:pt x="126390" y="638683"/>
                    </a:moveTo>
                    <a:lnTo>
                      <a:pt x="126276" y="638556"/>
                    </a:lnTo>
                    <a:lnTo>
                      <a:pt x="126301" y="638683"/>
                    </a:lnTo>
                    <a:close/>
                  </a:path>
                  <a:path w="335280" h="645794">
                    <a:moveTo>
                      <a:pt x="126834" y="637654"/>
                    </a:moveTo>
                    <a:lnTo>
                      <a:pt x="126707" y="637540"/>
                    </a:lnTo>
                    <a:lnTo>
                      <a:pt x="126657" y="637286"/>
                    </a:lnTo>
                    <a:lnTo>
                      <a:pt x="126161" y="637032"/>
                    </a:lnTo>
                    <a:lnTo>
                      <a:pt x="126415" y="637540"/>
                    </a:lnTo>
                    <a:lnTo>
                      <a:pt x="126834" y="637654"/>
                    </a:lnTo>
                    <a:close/>
                  </a:path>
                  <a:path w="335280" h="645794">
                    <a:moveTo>
                      <a:pt x="127012" y="637463"/>
                    </a:moveTo>
                    <a:lnTo>
                      <a:pt x="126834" y="637159"/>
                    </a:lnTo>
                    <a:lnTo>
                      <a:pt x="126911" y="637413"/>
                    </a:lnTo>
                    <a:close/>
                  </a:path>
                  <a:path w="335280" h="645794">
                    <a:moveTo>
                      <a:pt x="127355" y="635698"/>
                    </a:moveTo>
                    <a:lnTo>
                      <a:pt x="127050" y="635203"/>
                    </a:lnTo>
                    <a:lnTo>
                      <a:pt x="126974" y="635355"/>
                    </a:lnTo>
                    <a:lnTo>
                      <a:pt x="126568" y="635088"/>
                    </a:lnTo>
                    <a:lnTo>
                      <a:pt x="126936" y="635812"/>
                    </a:lnTo>
                    <a:lnTo>
                      <a:pt x="126746" y="635241"/>
                    </a:lnTo>
                    <a:lnTo>
                      <a:pt x="127355" y="635698"/>
                    </a:lnTo>
                    <a:close/>
                  </a:path>
                  <a:path w="335280" h="645794">
                    <a:moveTo>
                      <a:pt x="127508" y="637857"/>
                    </a:moveTo>
                    <a:lnTo>
                      <a:pt x="127444" y="637654"/>
                    </a:lnTo>
                    <a:lnTo>
                      <a:pt x="127012" y="637463"/>
                    </a:lnTo>
                    <a:lnTo>
                      <a:pt x="127203" y="637794"/>
                    </a:lnTo>
                    <a:lnTo>
                      <a:pt x="127508" y="637857"/>
                    </a:lnTo>
                    <a:close/>
                  </a:path>
                  <a:path w="335280" h="645794">
                    <a:moveTo>
                      <a:pt x="127584" y="635635"/>
                    </a:moveTo>
                    <a:lnTo>
                      <a:pt x="127000" y="634593"/>
                    </a:lnTo>
                    <a:lnTo>
                      <a:pt x="126746" y="634365"/>
                    </a:lnTo>
                    <a:lnTo>
                      <a:pt x="126276" y="634238"/>
                    </a:lnTo>
                    <a:lnTo>
                      <a:pt x="126911" y="634746"/>
                    </a:lnTo>
                    <a:lnTo>
                      <a:pt x="127038" y="635127"/>
                    </a:lnTo>
                    <a:lnTo>
                      <a:pt x="127177" y="635127"/>
                    </a:lnTo>
                    <a:lnTo>
                      <a:pt x="127292" y="635254"/>
                    </a:lnTo>
                    <a:lnTo>
                      <a:pt x="127533" y="635635"/>
                    </a:lnTo>
                    <a:close/>
                  </a:path>
                  <a:path w="335280" h="645794">
                    <a:moveTo>
                      <a:pt x="127914" y="637032"/>
                    </a:moveTo>
                    <a:lnTo>
                      <a:pt x="127876" y="636905"/>
                    </a:lnTo>
                    <a:lnTo>
                      <a:pt x="127508" y="636524"/>
                    </a:lnTo>
                    <a:lnTo>
                      <a:pt x="127914" y="637032"/>
                    </a:lnTo>
                    <a:close/>
                  </a:path>
                  <a:path w="335280" h="645794">
                    <a:moveTo>
                      <a:pt x="129540" y="635787"/>
                    </a:moveTo>
                    <a:lnTo>
                      <a:pt x="129489" y="635977"/>
                    </a:lnTo>
                    <a:lnTo>
                      <a:pt x="129540" y="635787"/>
                    </a:lnTo>
                    <a:close/>
                  </a:path>
                  <a:path w="335280" h="645794">
                    <a:moveTo>
                      <a:pt x="130429" y="645033"/>
                    </a:moveTo>
                    <a:lnTo>
                      <a:pt x="130035" y="644359"/>
                    </a:lnTo>
                    <a:lnTo>
                      <a:pt x="129933" y="644779"/>
                    </a:lnTo>
                    <a:lnTo>
                      <a:pt x="130429" y="645033"/>
                    </a:lnTo>
                    <a:close/>
                  </a:path>
                  <a:path w="335280" h="645794">
                    <a:moveTo>
                      <a:pt x="133083" y="633730"/>
                    </a:moveTo>
                    <a:lnTo>
                      <a:pt x="132511" y="632841"/>
                    </a:lnTo>
                    <a:lnTo>
                      <a:pt x="133019" y="633730"/>
                    </a:lnTo>
                    <a:close/>
                  </a:path>
                  <a:path w="335280" h="645794">
                    <a:moveTo>
                      <a:pt x="136982" y="643547"/>
                    </a:moveTo>
                    <a:close/>
                  </a:path>
                  <a:path w="335280" h="645794">
                    <a:moveTo>
                      <a:pt x="137045" y="643661"/>
                    </a:moveTo>
                    <a:close/>
                  </a:path>
                  <a:path w="335280" h="645794">
                    <a:moveTo>
                      <a:pt x="139293" y="629158"/>
                    </a:moveTo>
                    <a:lnTo>
                      <a:pt x="139242" y="628954"/>
                    </a:lnTo>
                    <a:lnTo>
                      <a:pt x="139128" y="628789"/>
                    </a:lnTo>
                    <a:lnTo>
                      <a:pt x="139192" y="628954"/>
                    </a:lnTo>
                    <a:lnTo>
                      <a:pt x="139293" y="629158"/>
                    </a:lnTo>
                    <a:close/>
                  </a:path>
                  <a:path w="335280" h="645794">
                    <a:moveTo>
                      <a:pt x="140296" y="642480"/>
                    </a:moveTo>
                    <a:lnTo>
                      <a:pt x="139852" y="641616"/>
                    </a:lnTo>
                    <a:lnTo>
                      <a:pt x="140004" y="642112"/>
                    </a:lnTo>
                    <a:lnTo>
                      <a:pt x="140296" y="642480"/>
                    </a:lnTo>
                    <a:close/>
                  </a:path>
                  <a:path w="335280" h="645794">
                    <a:moveTo>
                      <a:pt x="140627" y="626491"/>
                    </a:moveTo>
                    <a:lnTo>
                      <a:pt x="140462" y="625983"/>
                    </a:lnTo>
                    <a:lnTo>
                      <a:pt x="140347" y="626491"/>
                    </a:lnTo>
                    <a:lnTo>
                      <a:pt x="140627" y="626491"/>
                    </a:lnTo>
                    <a:close/>
                  </a:path>
                  <a:path w="335280" h="645794">
                    <a:moveTo>
                      <a:pt x="140677" y="628650"/>
                    </a:moveTo>
                    <a:lnTo>
                      <a:pt x="140538" y="628269"/>
                    </a:lnTo>
                    <a:lnTo>
                      <a:pt x="140055" y="627761"/>
                    </a:lnTo>
                    <a:lnTo>
                      <a:pt x="140258" y="627761"/>
                    </a:lnTo>
                    <a:lnTo>
                      <a:pt x="140004" y="627507"/>
                    </a:lnTo>
                    <a:lnTo>
                      <a:pt x="139814" y="627634"/>
                    </a:lnTo>
                    <a:lnTo>
                      <a:pt x="140106" y="628281"/>
                    </a:lnTo>
                    <a:lnTo>
                      <a:pt x="140677" y="628650"/>
                    </a:lnTo>
                    <a:close/>
                  </a:path>
                  <a:path w="335280" h="645794">
                    <a:moveTo>
                      <a:pt x="140703" y="643255"/>
                    </a:moveTo>
                    <a:lnTo>
                      <a:pt x="140500" y="642366"/>
                    </a:lnTo>
                    <a:lnTo>
                      <a:pt x="140309" y="642493"/>
                    </a:lnTo>
                    <a:lnTo>
                      <a:pt x="140703" y="643255"/>
                    </a:lnTo>
                    <a:close/>
                  </a:path>
                  <a:path w="335280" h="645794">
                    <a:moveTo>
                      <a:pt x="140970" y="626884"/>
                    </a:moveTo>
                    <a:lnTo>
                      <a:pt x="140944" y="626491"/>
                    </a:lnTo>
                    <a:lnTo>
                      <a:pt x="140627" y="626491"/>
                    </a:lnTo>
                    <a:lnTo>
                      <a:pt x="140970" y="626884"/>
                    </a:lnTo>
                    <a:close/>
                  </a:path>
                  <a:path w="335280" h="645794">
                    <a:moveTo>
                      <a:pt x="141681" y="618032"/>
                    </a:moveTo>
                    <a:lnTo>
                      <a:pt x="141173" y="618236"/>
                    </a:lnTo>
                    <a:lnTo>
                      <a:pt x="141630" y="618299"/>
                    </a:lnTo>
                    <a:lnTo>
                      <a:pt x="141681" y="618032"/>
                    </a:lnTo>
                    <a:close/>
                  </a:path>
                  <a:path w="335280" h="645794">
                    <a:moveTo>
                      <a:pt x="141744" y="612013"/>
                    </a:moveTo>
                    <a:lnTo>
                      <a:pt x="141439" y="611886"/>
                    </a:lnTo>
                    <a:lnTo>
                      <a:pt x="141554" y="612013"/>
                    </a:lnTo>
                    <a:lnTo>
                      <a:pt x="141744" y="612013"/>
                    </a:lnTo>
                    <a:close/>
                  </a:path>
                  <a:path w="335280" h="645794">
                    <a:moveTo>
                      <a:pt x="141770" y="627164"/>
                    </a:moveTo>
                    <a:lnTo>
                      <a:pt x="141706" y="626973"/>
                    </a:lnTo>
                    <a:lnTo>
                      <a:pt x="141744" y="627291"/>
                    </a:lnTo>
                    <a:lnTo>
                      <a:pt x="141770" y="627164"/>
                    </a:lnTo>
                    <a:close/>
                  </a:path>
                  <a:path w="335280" h="645794">
                    <a:moveTo>
                      <a:pt x="141782" y="618312"/>
                    </a:moveTo>
                    <a:lnTo>
                      <a:pt x="141630" y="618299"/>
                    </a:lnTo>
                    <a:lnTo>
                      <a:pt x="141782" y="618312"/>
                    </a:lnTo>
                    <a:close/>
                  </a:path>
                  <a:path w="335280" h="645794">
                    <a:moveTo>
                      <a:pt x="141795" y="617982"/>
                    </a:moveTo>
                    <a:lnTo>
                      <a:pt x="141579" y="617982"/>
                    </a:lnTo>
                    <a:lnTo>
                      <a:pt x="141795" y="617982"/>
                    </a:lnTo>
                    <a:close/>
                  </a:path>
                  <a:path w="335280" h="645794">
                    <a:moveTo>
                      <a:pt x="142163" y="624751"/>
                    </a:moveTo>
                    <a:lnTo>
                      <a:pt x="142062" y="624573"/>
                    </a:lnTo>
                    <a:lnTo>
                      <a:pt x="141947" y="624370"/>
                    </a:lnTo>
                    <a:lnTo>
                      <a:pt x="141897" y="624128"/>
                    </a:lnTo>
                    <a:lnTo>
                      <a:pt x="141947" y="624713"/>
                    </a:lnTo>
                    <a:lnTo>
                      <a:pt x="142163" y="624751"/>
                    </a:lnTo>
                    <a:close/>
                  </a:path>
                  <a:path w="335280" h="645794">
                    <a:moveTo>
                      <a:pt x="142163" y="610616"/>
                    </a:moveTo>
                    <a:lnTo>
                      <a:pt x="141998" y="610616"/>
                    </a:lnTo>
                    <a:lnTo>
                      <a:pt x="141744" y="610743"/>
                    </a:lnTo>
                    <a:lnTo>
                      <a:pt x="141960" y="610743"/>
                    </a:lnTo>
                    <a:lnTo>
                      <a:pt x="142163" y="610616"/>
                    </a:lnTo>
                    <a:close/>
                  </a:path>
                  <a:path w="335280" h="645794">
                    <a:moveTo>
                      <a:pt x="142214" y="624789"/>
                    </a:moveTo>
                    <a:close/>
                  </a:path>
                  <a:path w="335280" h="645794">
                    <a:moveTo>
                      <a:pt x="142316" y="628523"/>
                    </a:moveTo>
                    <a:lnTo>
                      <a:pt x="142062" y="628281"/>
                    </a:lnTo>
                    <a:lnTo>
                      <a:pt x="141693" y="627634"/>
                    </a:lnTo>
                    <a:lnTo>
                      <a:pt x="142151" y="628015"/>
                    </a:lnTo>
                    <a:lnTo>
                      <a:pt x="141744" y="627380"/>
                    </a:lnTo>
                    <a:lnTo>
                      <a:pt x="141617" y="627634"/>
                    </a:lnTo>
                    <a:lnTo>
                      <a:pt x="140970" y="626884"/>
                    </a:lnTo>
                    <a:lnTo>
                      <a:pt x="140500" y="627126"/>
                    </a:lnTo>
                    <a:lnTo>
                      <a:pt x="140906" y="627634"/>
                    </a:lnTo>
                    <a:lnTo>
                      <a:pt x="141135" y="627761"/>
                    </a:lnTo>
                    <a:lnTo>
                      <a:pt x="141097" y="628523"/>
                    </a:lnTo>
                    <a:lnTo>
                      <a:pt x="142316" y="628523"/>
                    </a:lnTo>
                    <a:close/>
                  </a:path>
                  <a:path w="335280" h="645794">
                    <a:moveTo>
                      <a:pt x="142341" y="624903"/>
                    </a:moveTo>
                    <a:lnTo>
                      <a:pt x="142214" y="624713"/>
                    </a:lnTo>
                    <a:lnTo>
                      <a:pt x="142341" y="624903"/>
                    </a:lnTo>
                    <a:close/>
                  </a:path>
                  <a:path w="335280" h="645794">
                    <a:moveTo>
                      <a:pt x="142468" y="623062"/>
                    </a:moveTo>
                    <a:lnTo>
                      <a:pt x="142367" y="622871"/>
                    </a:lnTo>
                    <a:lnTo>
                      <a:pt x="141846" y="622300"/>
                    </a:lnTo>
                    <a:lnTo>
                      <a:pt x="142113" y="622681"/>
                    </a:lnTo>
                    <a:lnTo>
                      <a:pt x="142468" y="623062"/>
                    </a:lnTo>
                    <a:close/>
                  </a:path>
                  <a:path w="335280" h="645794">
                    <a:moveTo>
                      <a:pt x="142557" y="623074"/>
                    </a:moveTo>
                    <a:lnTo>
                      <a:pt x="142265" y="622681"/>
                    </a:lnTo>
                    <a:lnTo>
                      <a:pt x="142430" y="622935"/>
                    </a:lnTo>
                    <a:lnTo>
                      <a:pt x="142557" y="623074"/>
                    </a:lnTo>
                    <a:close/>
                  </a:path>
                  <a:path w="335280" h="645794">
                    <a:moveTo>
                      <a:pt x="142582" y="610616"/>
                    </a:moveTo>
                    <a:lnTo>
                      <a:pt x="142367" y="610489"/>
                    </a:lnTo>
                    <a:lnTo>
                      <a:pt x="142163" y="610616"/>
                    </a:lnTo>
                    <a:lnTo>
                      <a:pt x="142582" y="610616"/>
                    </a:lnTo>
                    <a:close/>
                  </a:path>
                  <a:path w="335280" h="645794">
                    <a:moveTo>
                      <a:pt x="142925" y="625221"/>
                    </a:moveTo>
                    <a:lnTo>
                      <a:pt x="142557" y="624586"/>
                    </a:lnTo>
                    <a:lnTo>
                      <a:pt x="142468" y="624903"/>
                    </a:lnTo>
                    <a:lnTo>
                      <a:pt x="142925" y="625221"/>
                    </a:lnTo>
                    <a:close/>
                  </a:path>
                  <a:path w="335280" h="645794">
                    <a:moveTo>
                      <a:pt x="142989" y="606348"/>
                    </a:moveTo>
                    <a:lnTo>
                      <a:pt x="141947" y="606171"/>
                    </a:lnTo>
                    <a:lnTo>
                      <a:pt x="142506" y="606679"/>
                    </a:lnTo>
                    <a:lnTo>
                      <a:pt x="142989" y="606348"/>
                    </a:lnTo>
                    <a:close/>
                  </a:path>
                  <a:path w="335280" h="645794">
                    <a:moveTo>
                      <a:pt x="143002" y="623658"/>
                    </a:moveTo>
                    <a:lnTo>
                      <a:pt x="142773" y="623316"/>
                    </a:lnTo>
                    <a:lnTo>
                      <a:pt x="142557" y="623074"/>
                    </a:lnTo>
                    <a:lnTo>
                      <a:pt x="142913" y="623557"/>
                    </a:lnTo>
                    <a:close/>
                  </a:path>
                  <a:path w="335280" h="645794">
                    <a:moveTo>
                      <a:pt x="143027" y="623951"/>
                    </a:moveTo>
                    <a:lnTo>
                      <a:pt x="142113" y="622681"/>
                    </a:lnTo>
                    <a:lnTo>
                      <a:pt x="141859" y="622427"/>
                    </a:lnTo>
                    <a:lnTo>
                      <a:pt x="143027" y="623951"/>
                    </a:lnTo>
                    <a:close/>
                  </a:path>
                  <a:path w="335280" h="645794">
                    <a:moveTo>
                      <a:pt x="143167" y="606806"/>
                    </a:moveTo>
                    <a:lnTo>
                      <a:pt x="143027" y="606679"/>
                    </a:lnTo>
                    <a:lnTo>
                      <a:pt x="143065" y="606806"/>
                    </a:lnTo>
                    <a:close/>
                  </a:path>
                  <a:path w="335280" h="645794">
                    <a:moveTo>
                      <a:pt x="143408" y="624713"/>
                    </a:moveTo>
                    <a:lnTo>
                      <a:pt x="143129" y="624459"/>
                    </a:lnTo>
                    <a:lnTo>
                      <a:pt x="143332" y="624713"/>
                    </a:lnTo>
                    <a:close/>
                  </a:path>
                  <a:path w="335280" h="645794">
                    <a:moveTo>
                      <a:pt x="143510" y="606425"/>
                    </a:moveTo>
                    <a:lnTo>
                      <a:pt x="143192" y="606209"/>
                    </a:lnTo>
                    <a:lnTo>
                      <a:pt x="142989" y="606348"/>
                    </a:lnTo>
                    <a:lnTo>
                      <a:pt x="143510" y="606425"/>
                    </a:lnTo>
                    <a:close/>
                  </a:path>
                  <a:path w="335280" h="645794">
                    <a:moveTo>
                      <a:pt x="143535" y="602996"/>
                    </a:moveTo>
                    <a:lnTo>
                      <a:pt x="143090" y="602843"/>
                    </a:lnTo>
                    <a:lnTo>
                      <a:pt x="142951" y="602996"/>
                    </a:lnTo>
                    <a:lnTo>
                      <a:pt x="143256" y="603046"/>
                    </a:lnTo>
                    <a:lnTo>
                      <a:pt x="143535" y="602996"/>
                    </a:lnTo>
                    <a:close/>
                  </a:path>
                  <a:path w="335280" h="645794">
                    <a:moveTo>
                      <a:pt x="143725" y="603123"/>
                    </a:moveTo>
                    <a:lnTo>
                      <a:pt x="143256" y="603046"/>
                    </a:lnTo>
                    <a:lnTo>
                      <a:pt x="142798" y="603123"/>
                    </a:lnTo>
                    <a:lnTo>
                      <a:pt x="143725" y="603123"/>
                    </a:lnTo>
                    <a:close/>
                  </a:path>
                  <a:path w="335280" h="645794">
                    <a:moveTo>
                      <a:pt x="144487" y="622427"/>
                    </a:moveTo>
                    <a:lnTo>
                      <a:pt x="144056" y="622173"/>
                    </a:lnTo>
                    <a:lnTo>
                      <a:pt x="144221" y="622173"/>
                    </a:lnTo>
                    <a:lnTo>
                      <a:pt x="143078" y="621665"/>
                    </a:lnTo>
                    <a:lnTo>
                      <a:pt x="144487" y="622427"/>
                    </a:lnTo>
                    <a:close/>
                  </a:path>
                  <a:path w="335280" h="645794">
                    <a:moveTo>
                      <a:pt x="144602" y="622020"/>
                    </a:moveTo>
                    <a:lnTo>
                      <a:pt x="144411" y="621944"/>
                    </a:lnTo>
                    <a:lnTo>
                      <a:pt x="144195" y="621855"/>
                    </a:lnTo>
                    <a:lnTo>
                      <a:pt x="143929" y="621741"/>
                    </a:lnTo>
                    <a:lnTo>
                      <a:pt x="144119" y="621868"/>
                    </a:lnTo>
                    <a:lnTo>
                      <a:pt x="144602" y="622020"/>
                    </a:lnTo>
                    <a:close/>
                  </a:path>
                  <a:path w="335280" h="645794">
                    <a:moveTo>
                      <a:pt x="144627" y="622033"/>
                    </a:moveTo>
                    <a:close/>
                  </a:path>
                  <a:path w="335280" h="645794">
                    <a:moveTo>
                      <a:pt x="144678" y="621233"/>
                    </a:moveTo>
                    <a:lnTo>
                      <a:pt x="144386" y="621157"/>
                    </a:lnTo>
                    <a:lnTo>
                      <a:pt x="144106" y="621157"/>
                    </a:lnTo>
                    <a:lnTo>
                      <a:pt x="144678" y="621233"/>
                    </a:lnTo>
                    <a:close/>
                  </a:path>
                  <a:path w="335280" h="645794">
                    <a:moveTo>
                      <a:pt x="144741" y="623443"/>
                    </a:moveTo>
                    <a:lnTo>
                      <a:pt x="144272" y="623189"/>
                    </a:lnTo>
                    <a:lnTo>
                      <a:pt x="144627" y="623443"/>
                    </a:lnTo>
                    <a:close/>
                  </a:path>
                  <a:path w="335280" h="645794">
                    <a:moveTo>
                      <a:pt x="144818" y="624332"/>
                    </a:moveTo>
                    <a:lnTo>
                      <a:pt x="144081" y="623443"/>
                    </a:lnTo>
                    <a:lnTo>
                      <a:pt x="144703" y="624243"/>
                    </a:lnTo>
                    <a:close/>
                  </a:path>
                  <a:path w="335280" h="645794">
                    <a:moveTo>
                      <a:pt x="145034" y="641896"/>
                    </a:moveTo>
                    <a:lnTo>
                      <a:pt x="144970" y="641731"/>
                    </a:lnTo>
                    <a:lnTo>
                      <a:pt x="144995" y="641946"/>
                    </a:lnTo>
                    <a:close/>
                  </a:path>
                  <a:path w="335280" h="645794">
                    <a:moveTo>
                      <a:pt x="145389" y="623163"/>
                    </a:moveTo>
                    <a:close/>
                  </a:path>
                  <a:path w="335280" h="645794">
                    <a:moveTo>
                      <a:pt x="146062" y="624789"/>
                    </a:moveTo>
                    <a:lnTo>
                      <a:pt x="145859" y="624586"/>
                    </a:lnTo>
                    <a:lnTo>
                      <a:pt x="146062" y="624789"/>
                    </a:lnTo>
                    <a:close/>
                  </a:path>
                  <a:path w="335280" h="645794">
                    <a:moveTo>
                      <a:pt x="146062" y="623481"/>
                    </a:moveTo>
                    <a:lnTo>
                      <a:pt x="145224" y="622935"/>
                    </a:lnTo>
                    <a:lnTo>
                      <a:pt x="145961" y="623443"/>
                    </a:lnTo>
                    <a:close/>
                  </a:path>
                  <a:path w="335280" h="645794">
                    <a:moveTo>
                      <a:pt x="146685" y="577380"/>
                    </a:moveTo>
                    <a:lnTo>
                      <a:pt x="145973" y="577215"/>
                    </a:lnTo>
                    <a:lnTo>
                      <a:pt x="146240" y="577596"/>
                    </a:lnTo>
                    <a:lnTo>
                      <a:pt x="146685" y="577380"/>
                    </a:lnTo>
                    <a:close/>
                  </a:path>
                  <a:path w="335280" h="645794">
                    <a:moveTo>
                      <a:pt x="146989" y="625221"/>
                    </a:moveTo>
                    <a:lnTo>
                      <a:pt x="144437" y="623062"/>
                    </a:lnTo>
                    <a:lnTo>
                      <a:pt x="144741" y="623443"/>
                    </a:lnTo>
                    <a:lnTo>
                      <a:pt x="145338" y="623951"/>
                    </a:lnTo>
                    <a:lnTo>
                      <a:pt x="145199" y="623925"/>
                    </a:lnTo>
                    <a:lnTo>
                      <a:pt x="145224" y="624052"/>
                    </a:lnTo>
                    <a:lnTo>
                      <a:pt x="145681" y="624497"/>
                    </a:lnTo>
                    <a:lnTo>
                      <a:pt x="145834" y="624560"/>
                    </a:lnTo>
                    <a:lnTo>
                      <a:pt x="146392" y="624840"/>
                    </a:lnTo>
                    <a:lnTo>
                      <a:pt x="146532" y="624992"/>
                    </a:lnTo>
                    <a:lnTo>
                      <a:pt x="146989" y="625221"/>
                    </a:lnTo>
                    <a:close/>
                  </a:path>
                  <a:path w="335280" h="645794">
                    <a:moveTo>
                      <a:pt x="147078" y="577469"/>
                    </a:moveTo>
                    <a:lnTo>
                      <a:pt x="146748" y="577342"/>
                    </a:lnTo>
                    <a:lnTo>
                      <a:pt x="147078" y="577469"/>
                    </a:lnTo>
                    <a:close/>
                  </a:path>
                  <a:path w="335280" h="645794">
                    <a:moveTo>
                      <a:pt x="149504" y="572262"/>
                    </a:moveTo>
                    <a:lnTo>
                      <a:pt x="149301" y="572262"/>
                    </a:lnTo>
                    <a:lnTo>
                      <a:pt x="149504" y="572262"/>
                    </a:lnTo>
                    <a:close/>
                  </a:path>
                  <a:path w="335280" h="645794">
                    <a:moveTo>
                      <a:pt x="149593" y="572008"/>
                    </a:moveTo>
                    <a:lnTo>
                      <a:pt x="149047" y="571881"/>
                    </a:lnTo>
                    <a:lnTo>
                      <a:pt x="149402" y="572185"/>
                    </a:lnTo>
                    <a:lnTo>
                      <a:pt x="149593" y="572008"/>
                    </a:lnTo>
                    <a:close/>
                  </a:path>
                  <a:path w="335280" h="645794">
                    <a:moveTo>
                      <a:pt x="153123" y="638937"/>
                    </a:moveTo>
                    <a:lnTo>
                      <a:pt x="152527" y="638175"/>
                    </a:lnTo>
                    <a:lnTo>
                      <a:pt x="152882" y="638683"/>
                    </a:lnTo>
                    <a:lnTo>
                      <a:pt x="153123" y="638937"/>
                    </a:lnTo>
                    <a:close/>
                  </a:path>
                  <a:path w="335280" h="645794">
                    <a:moveTo>
                      <a:pt x="154165" y="637794"/>
                    </a:moveTo>
                    <a:lnTo>
                      <a:pt x="154051" y="637921"/>
                    </a:lnTo>
                    <a:lnTo>
                      <a:pt x="154165" y="637794"/>
                    </a:lnTo>
                    <a:close/>
                  </a:path>
                  <a:path w="335280" h="645794">
                    <a:moveTo>
                      <a:pt x="156603" y="635889"/>
                    </a:moveTo>
                    <a:lnTo>
                      <a:pt x="156337" y="635596"/>
                    </a:lnTo>
                    <a:lnTo>
                      <a:pt x="156235" y="635889"/>
                    </a:lnTo>
                    <a:lnTo>
                      <a:pt x="156603" y="635889"/>
                    </a:lnTo>
                    <a:close/>
                  </a:path>
                  <a:path w="335280" h="645794">
                    <a:moveTo>
                      <a:pt x="157264" y="635889"/>
                    </a:moveTo>
                    <a:lnTo>
                      <a:pt x="156603" y="635889"/>
                    </a:lnTo>
                    <a:lnTo>
                      <a:pt x="156819" y="636143"/>
                    </a:lnTo>
                    <a:lnTo>
                      <a:pt x="157264" y="635889"/>
                    </a:lnTo>
                    <a:close/>
                  </a:path>
                  <a:path w="335280" h="645794">
                    <a:moveTo>
                      <a:pt x="157467" y="566674"/>
                    </a:moveTo>
                    <a:lnTo>
                      <a:pt x="157276" y="566674"/>
                    </a:lnTo>
                    <a:lnTo>
                      <a:pt x="157467" y="566674"/>
                    </a:lnTo>
                    <a:close/>
                  </a:path>
                  <a:path w="335280" h="645794">
                    <a:moveTo>
                      <a:pt x="158800" y="566039"/>
                    </a:moveTo>
                    <a:lnTo>
                      <a:pt x="158496" y="565912"/>
                    </a:lnTo>
                    <a:lnTo>
                      <a:pt x="158572" y="566166"/>
                    </a:lnTo>
                    <a:lnTo>
                      <a:pt x="158140" y="566420"/>
                    </a:lnTo>
                    <a:lnTo>
                      <a:pt x="158775" y="566127"/>
                    </a:lnTo>
                    <a:close/>
                  </a:path>
                  <a:path w="335280" h="645794">
                    <a:moveTo>
                      <a:pt x="159550" y="565480"/>
                    </a:moveTo>
                    <a:lnTo>
                      <a:pt x="159397" y="565391"/>
                    </a:lnTo>
                    <a:lnTo>
                      <a:pt x="159245" y="565492"/>
                    </a:lnTo>
                    <a:lnTo>
                      <a:pt x="159550" y="565480"/>
                    </a:lnTo>
                    <a:close/>
                  </a:path>
                  <a:path w="335280" h="645794">
                    <a:moveTo>
                      <a:pt x="159626" y="565061"/>
                    </a:moveTo>
                    <a:lnTo>
                      <a:pt x="159512" y="564896"/>
                    </a:lnTo>
                    <a:lnTo>
                      <a:pt x="158953" y="564769"/>
                    </a:lnTo>
                    <a:lnTo>
                      <a:pt x="159626" y="565061"/>
                    </a:lnTo>
                    <a:close/>
                  </a:path>
                  <a:path w="335280" h="645794">
                    <a:moveTo>
                      <a:pt x="159791" y="565124"/>
                    </a:moveTo>
                    <a:lnTo>
                      <a:pt x="159626" y="565061"/>
                    </a:lnTo>
                    <a:lnTo>
                      <a:pt x="159791" y="565124"/>
                    </a:lnTo>
                    <a:close/>
                  </a:path>
                  <a:path w="335280" h="645794">
                    <a:moveTo>
                      <a:pt x="160134" y="565277"/>
                    </a:moveTo>
                    <a:lnTo>
                      <a:pt x="159118" y="565150"/>
                    </a:lnTo>
                    <a:lnTo>
                      <a:pt x="160134" y="565277"/>
                    </a:lnTo>
                    <a:close/>
                  </a:path>
                  <a:path w="335280" h="645794">
                    <a:moveTo>
                      <a:pt x="161201" y="566293"/>
                    </a:moveTo>
                    <a:lnTo>
                      <a:pt x="161124" y="566166"/>
                    </a:lnTo>
                    <a:lnTo>
                      <a:pt x="161137" y="566293"/>
                    </a:lnTo>
                    <a:close/>
                  </a:path>
                  <a:path w="335280" h="645794">
                    <a:moveTo>
                      <a:pt x="162153" y="634619"/>
                    </a:moveTo>
                    <a:close/>
                  </a:path>
                  <a:path w="335280" h="645794">
                    <a:moveTo>
                      <a:pt x="162471" y="565277"/>
                    </a:moveTo>
                    <a:lnTo>
                      <a:pt x="162115" y="565277"/>
                    </a:lnTo>
                    <a:lnTo>
                      <a:pt x="162242" y="565391"/>
                    </a:lnTo>
                    <a:lnTo>
                      <a:pt x="162471" y="565277"/>
                    </a:lnTo>
                    <a:close/>
                  </a:path>
                  <a:path w="335280" h="645794">
                    <a:moveTo>
                      <a:pt x="163461" y="633095"/>
                    </a:moveTo>
                    <a:lnTo>
                      <a:pt x="163296" y="631698"/>
                    </a:lnTo>
                    <a:lnTo>
                      <a:pt x="137579" y="631698"/>
                    </a:lnTo>
                    <a:lnTo>
                      <a:pt x="137020" y="631698"/>
                    </a:lnTo>
                    <a:lnTo>
                      <a:pt x="137134" y="632333"/>
                    </a:lnTo>
                    <a:lnTo>
                      <a:pt x="137299" y="632968"/>
                    </a:lnTo>
                    <a:lnTo>
                      <a:pt x="136829" y="631952"/>
                    </a:lnTo>
                    <a:lnTo>
                      <a:pt x="135445" y="630555"/>
                    </a:lnTo>
                    <a:lnTo>
                      <a:pt x="135115" y="631063"/>
                    </a:lnTo>
                    <a:lnTo>
                      <a:pt x="135369" y="631571"/>
                    </a:lnTo>
                    <a:lnTo>
                      <a:pt x="135928" y="631825"/>
                    </a:lnTo>
                    <a:lnTo>
                      <a:pt x="136156" y="632333"/>
                    </a:lnTo>
                    <a:lnTo>
                      <a:pt x="136220" y="632841"/>
                    </a:lnTo>
                    <a:lnTo>
                      <a:pt x="136105" y="632968"/>
                    </a:lnTo>
                    <a:lnTo>
                      <a:pt x="135940" y="632587"/>
                    </a:lnTo>
                    <a:lnTo>
                      <a:pt x="135877" y="633095"/>
                    </a:lnTo>
                    <a:lnTo>
                      <a:pt x="135661" y="632841"/>
                    </a:lnTo>
                    <a:lnTo>
                      <a:pt x="134658" y="631698"/>
                    </a:lnTo>
                    <a:lnTo>
                      <a:pt x="135267" y="632841"/>
                    </a:lnTo>
                    <a:lnTo>
                      <a:pt x="134632" y="632129"/>
                    </a:lnTo>
                    <a:lnTo>
                      <a:pt x="134734" y="632333"/>
                    </a:lnTo>
                    <a:lnTo>
                      <a:pt x="134797" y="632714"/>
                    </a:lnTo>
                    <a:lnTo>
                      <a:pt x="134708" y="633857"/>
                    </a:lnTo>
                    <a:lnTo>
                      <a:pt x="133794" y="633095"/>
                    </a:lnTo>
                    <a:lnTo>
                      <a:pt x="134670" y="634111"/>
                    </a:lnTo>
                    <a:lnTo>
                      <a:pt x="134696" y="634365"/>
                    </a:lnTo>
                    <a:lnTo>
                      <a:pt x="134620" y="634492"/>
                    </a:lnTo>
                    <a:lnTo>
                      <a:pt x="134467" y="634238"/>
                    </a:lnTo>
                    <a:lnTo>
                      <a:pt x="133667" y="632968"/>
                    </a:lnTo>
                    <a:lnTo>
                      <a:pt x="133743" y="634238"/>
                    </a:lnTo>
                    <a:lnTo>
                      <a:pt x="133261" y="633476"/>
                    </a:lnTo>
                    <a:lnTo>
                      <a:pt x="132702" y="633095"/>
                    </a:lnTo>
                    <a:lnTo>
                      <a:pt x="133083" y="633730"/>
                    </a:lnTo>
                    <a:lnTo>
                      <a:pt x="133096" y="633857"/>
                    </a:lnTo>
                    <a:lnTo>
                      <a:pt x="133311" y="634238"/>
                    </a:lnTo>
                    <a:lnTo>
                      <a:pt x="132918" y="634365"/>
                    </a:lnTo>
                    <a:lnTo>
                      <a:pt x="132778" y="634746"/>
                    </a:lnTo>
                    <a:lnTo>
                      <a:pt x="131724" y="632841"/>
                    </a:lnTo>
                    <a:lnTo>
                      <a:pt x="132562" y="635127"/>
                    </a:lnTo>
                    <a:lnTo>
                      <a:pt x="132308" y="634746"/>
                    </a:lnTo>
                    <a:lnTo>
                      <a:pt x="131419" y="633476"/>
                    </a:lnTo>
                    <a:lnTo>
                      <a:pt x="132130" y="634746"/>
                    </a:lnTo>
                    <a:lnTo>
                      <a:pt x="131229" y="634238"/>
                    </a:lnTo>
                    <a:lnTo>
                      <a:pt x="131826" y="635381"/>
                    </a:lnTo>
                    <a:lnTo>
                      <a:pt x="131648" y="635508"/>
                    </a:lnTo>
                    <a:lnTo>
                      <a:pt x="131419" y="635127"/>
                    </a:lnTo>
                    <a:lnTo>
                      <a:pt x="131038" y="634492"/>
                    </a:lnTo>
                    <a:lnTo>
                      <a:pt x="130657" y="633984"/>
                    </a:lnTo>
                    <a:lnTo>
                      <a:pt x="130848" y="634492"/>
                    </a:lnTo>
                    <a:lnTo>
                      <a:pt x="130505" y="634111"/>
                    </a:lnTo>
                    <a:lnTo>
                      <a:pt x="130378" y="633984"/>
                    </a:lnTo>
                    <a:lnTo>
                      <a:pt x="129921" y="634111"/>
                    </a:lnTo>
                    <a:lnTo>
                      <a:pt x="129438" y="633857"/>
                    </a:lnTo>
                    <a:lnTo>
                      <a:pt x="129895" y="635127"/>
                    </a:lnTo>
                    <a:lnTo>
                      <a:pt x="129501" y="634619"/>
                    </a:lnTo>
                    <a:lnTo>
                      <a:pt x="129552" y="634746"/>
                    </a:lnTo>
                    <a:lnTo>
                      <a:pt x="129679" y="635381"/>
                    </a:lnTo>
                    <a:lnTo>
                      <a:pt x="129921" y="635635"/>
                    </a:lnTo>
                    <a:lnTo>
                      <a:pt x="130479" y="636778"/>
                    </a:lnTo>
                    <a:lnTo>
                      <a:pt x="130365" y="636651"/>
                    </a:lnTo>
                    <a:lnTo>
                      <a:pt x="129794" y="636016"/>
                    </a:lnTo>
                    <a:lnTo>
                      <a:pt x="129870" y="636651"/>
                    </a:lnTo>
                    <a:lnTo>
                      <a:pt x="129692" y="636524"/>
                    </a:lnTo>
                    <a:lnTo>
                      <a:pt x="129616" y="636397"/>
                    </a:lnTo>
                    <a:lnTo>
                      <a:pt x="129514" y="636143"/>
                    </a:lnTo>
                    <a:lnTo>
                      <a:pt x="129489" y="636016"/>
                    </a:lnTo>
                    <a:lnTo>
                      <a:pt x="129362" y="636143"/>
                    </a:lnTo>
                    <a:lnTo>
                      <a:pt x="129032" y="635381"/>
                    </a:lnTo>
                    <a:lnTo>
                      <a:pt x="128714" y="635127"/>
                    </a:lnTo>
                    <a:lnTo>
                      <a:pt x="128993" y="635381"/>
                    </a:lnTo>
                    <a:lnTo>
                      <a:pt x="129603" y="637540"/>
                    </a:lnTo>
                    <a:lnTo>
                      <a:pt x="130263" y="637921"/>
                    </a:lnTo>
                    <a:lnTo>
                      <a:pt x="130581" y="638302"/>
                    </a:lnTo>
                    <a:lnTo>
                      <a:pt x="130619" y="638810"/>
                    </a:lnTo>
                    <a:lnTo>
                      <a:pt x="130365" y="638683"/>
                    </a:lnTo>
                    <a:lnTo>
                      <a:pt x="129628" y="637667"/>
                    </a:lnTo>
                    <a:lnTo>
                      <a:pt x="130022" y="638556"/>
                    </a:lnTo>
                    <a:lnTo>
                      <a:pt x="130098" y="639191"/>
                    </a:lnTo>
                    <a:lnTo>
                      <a:pt x="129603" y="638429"/>
                    </a:lnTo>
                    <a:lnTo>
                      <a:pt x="129374" y="638429"/>
                    </a:lnTo>
                    <a:lnTo>
                      <a:pt x="129247" y="637806"/>
                    </a:lnTo>
                    <a:lnTo>
                      <a:pt x="128562" y="636397"/>
                    </a:lnTo>
                    <a:lnTo>
                      <a:pt x="128435" y="636143"/>
                    </a:lnTo>
                    <a:lnTo>
                      <a:pt x="128066" y="636397"/>
                    </a:lnTo>
                    <a:lnTo>
                      <a:pt x="127889" y="635127"/>
                    </a:lnTo>
                    <a:lnTo>
                      <a:pt x="127673" y="635127"/>
                    </a:lnTo>
                    <a:lnTo>
                      <a:pt x="127520" y="634492"/>
                    </a:lnTo>
                    <a:lnTo>
                      <a:pt x="127419" y="635127"/>
                    </a:lnTo>
                    <a:lnTo>
                      <a:pt x="127825" y="635254"/>
                    </a:lnTo>
                    <a:lnTo>
                      <a:pt x="127584" y="635635"/>
                    </a:lnTo>
                    <a:lnTo>
                      <a:pt x="127508" y="635762"/>
                    </a:lnTo>
                    <a:lnTo>
                      <a:pt x="127876" y="636905"/>
                    </a:lnTo>
                    <a:lnTo>
                      <a:pt x="128600" y="637654"/>
                    </a:lnTo>
                    <a:lnTo>
                      <a:pt x="128689" y="637806"/>
                    </a:lnTo>
                    <a:lnTo>
                      <a:pt x="128485" y="637857"/>
                    </a:lnTo>
                    <a:lnTo>
                      <a:pt x="128485" y="639191"/>
                    </a:lnTo>
                    <a:lnTo>
                      <a:pt x="128397" y="639318"/>
                    </a:lnTo>
                    <a:lnTo>
                      <a:pt x="128168" y="638937"/>
                    </a:lnTo>
                    <a:lnTo>
                      <a:pt x="128054" y="638683"/>
                    </a:lnTo>
                    <a:lnTo>
                      <a:pt x="127939" y="638302"/>
                    </a:lnTo>
                    <a:lnTo>
                      <a:pt x="128066" y="638429"/>
                    </a:lnTo>
                    <a:lnTo>
                      <a:pt x="128435" y="638810"/>
                    </a:lnTo>
                    <a:lnTo>
                      <a:pt x="128485" y="639191"/>
                    </a:lnTo>
                    <a:lnTo>
                      <a:pt x="128485" y="637857"/>
                    </a:lnTo>
                    <a:lnTo>
                      <a:pt x="127901" y="637997"/>
                    </a:lnTo>
                    <a:lnTo>
                      <a:pt x="127812" y="638175"/>
                    </a:lnTo>
                    <a:lnTo>
                      <a:pt x="127685" y="638048"/>
                    </a:lnTo>
                    <a:lnTo>
                      <a:pt x="127901" y="637997"/>
                    </a:lnTo>
                    <a:lnTo>
                      <a:pt x="127508" y="637857"/>
                    </a:lnTo>
                    <a:lnTo>
                      <a:pt x="127457" y="638302"/>
                    </a:lnTo>
                    <a:lnTo>
                      <a:pt x="127228" y="638048"/>
                    </a:lnTo>
                    <a:lnTo>
                      <a:pt x="126885" y="637705"/>
                    </a:lnTo>
                    <a:lnTo>
                      <a:pt x="126822" y="638048"/>
                    </a:lnTo>
                    <a:lnTo>
                      <a:pt x="126644" y="637921"/>
                    </a:lnTo>
                    <a:lnTo>
                      <a:pt x="126580" y="638302"/>
                    </a:lnTo>
                    <a:lnTo>
                      <a:pt x="126403" y="637997"/>
                    </a:lnTo>
                    <a:lnTo>
                      <a:pt x="126047" y="637159"/>
                    </a:lnTo>
                    <a:lnTo>
                      <a:pt x="125526" y="636397"/>
                    </a:lnTo>
                    <a:lnTo>
                      <a:pt x="125514" y="636016"/>
                    </a:lnTo>
                    <a:lnTo>
                      <a:pt x="125209" y="636397"/>
                    </a:lnTo>
                    <a:lnTo>
                      <a:pt x="125120" y="636778"/>
                    </a:lnTo>
                    <a:lnTo>
                      <a:pt x="125615" y="637286"/>
                    </a:lnTo>
                    <a:lnTo>
                      <a:pt x="125679" y="637463"/>
                    </a:lnTo>
                    <a:lnTo>
                      <a:pt x="125539" y="637540"/>
                    </a:lnTo>
                    <a:lnTo>
                      <a:pt x="126517" y="638302"/>
                    </a:lnTo>
                    <a:lnTo>
                      <a:pt x="126669" y="638429"/>
                    </a:lnTo>
                    <a:lnTo>
                      <a:pt x="126390" y="638683"/>
                    </a:lnTo>
                    <a:lnTo>
                      <a:pt x="126365" y="638937"/>
                    </a:lnTo>
                    <a:lnTo>
                      <a:pt x="126466" y="639445"/>
                    </a:lnTo>
                    <a:lnTo>
                      <a:pt x="126047" y="638937"/>
                    </a:lnTo>
                    <a:lnTo>
                      <a:pt x="126123" y="639064"/>
                    </a:lnTo>
                    <a:lnTo>
                      <a:pt x="126199" y="639572"/>
                    </a:lnTo>
                    <a:lnTo>
                      <a:pt x="125996" y="639191"/>
                    </a:lnTo>
                    <a:lnTo>
                      <a:pt x="125831" y="639191"/>
                    </a:lnTo>
                    <a:lnTo>
                      <a:pt x="125603" y="638810"/>
                    </a:lnTo>
                    <a:lnTo>
                      <a:pt x="125488" y="638937"/>
                    </a:lnTo>
                    <a:lnTo>
                      <a:pt x="125476" y="639191"/>
                    </a:lnTo>
                    <a:lnTo>
                      <a:pt x="125679" y="639445"/>
                    </a:lnTo>
                    <a:lnTo>
                      <a:pt x="125704" y="639953"/>
                    </a:lnTo>
                    <a:lnTo>
                      <a:pt x="125526" y="639826"/>
                    </a:lnTo>
                    <a:lnTo>
                      <a:pt x="125361" y="639445"/>
                    </a:lnTo>
                    <a:lnTo>
                      <a:pt x="125247" y="639191"/>
                    </a:lnTo>
                    <a:lnTo>
                      <a:pt x="124955" y="639191"/>
                    </a:lnTo>
                    <a:lnTo>
                      <a:pt x="124663" y="639445"/>
                    </a:lnTo>
                    <a:lnTo>
                      <a:pt x="124409" y="639241"/>
                    </a:lnTo>
                    <a:lnTo>
                      <a:pt x="124625" y="639953"/>
                    </a:lnTo>
                    <a:lnTo>
                      <a:pt x="124421" y="639699"/>
                    </a:lnTo>
                    <a:lnTo>
                      <a:pt x="124269" y="639521"/>
                    </a:lnTo>
                    <a:lnTo>
                      <a:pt x="124193" y="639699"/>
                    </a:lnTo>
                    <a:lnTo>
                      <a:pt x="124104" y="639318"/>
                    </a:lnTo>
                    <a:lnTo>
                      <a:pt x="123355" y="638429"/>
                    </a:lnTo>
                    <a:lnTo>
                      <a:pt x="123304" y="639953"/>
                    </a:lnTo>
                    <a:lnTo>
                      <a:pt x="123177" y="640143"/>
                    </a:lnTo>
                    <a:lnTo>
                      <a:pt x="123075" y="640588"/>
                    </a:lnTo>
                    <a:lnTo>
                      <a:pt x="124002" y="641858"/>
                    </a:lnTo>
                    <a:lnTo>
                      <a:pt x="122948" y="640588"/>
                    </a:lnTo>
                    <a:lnTo>
                      <a:pt x="123393" y="641438"/>
                    </a:lnTo>
                    <a:lnTo>
                      <a:pt x="122555" y="641096"/>
                    </a:lnTo>
                    <a:lnTo>
                      <a:pt x="122593" y="640969"/>
                    </a:lnTo>
                    <a:lnTo>
                      <a:pt x="122555" y="640842"/>
                    </a:lnTo>
                    <a:lnTo>
                      <a:pt x="121881" y="640080"/>
                    </a:lnTo>
                    <a:lnTo>
                      <a:pt x="122580" y="639953"/>
                    </a:lnTo>
                    <a:lnTo>
                      <a:pt x="121653" y="638937"/>
                    </a:lnTo>
                    <a:lnTo>
                      <a:pt x="121526" y="639064"/>
                    </a:lnTo>
                    <a:lnTo>
                      <a:pt x="121513" y="639445"/>
                    </a:lnTo>
                    <a:lnTo>
                      <a:pt x="122212" y="640969"/>
                    </a:lnTo>
                    <a:lnTo>
                      <a:pt x="121564" y="640588"/>
                    </a:lnTo>
                    <a:lnTo>
                      <a:pt x="121031" y="639445"/>
                    </a:lnTo>
                    <a:lnTo>
                      <a:pt x="121323" y="640448"/>
                    </a:lnTo>
                    <a:lnTo>
                      <a:pt x="121526" y="641096"/>
                    </a:lnTo>
                    <a:lnTo>
                      <a:pt x="121462" y="641477"/>
                    </a:lnTo>
                    <a:lnTo>
                      <a:pt x="121323" y="641604"/>
                    </a:lnTo>
                    <a:lnTo>
                      <a:pt x="121259" y="641858"/>
                    </a:lnTo>
                    <a:lnTo>
                      <a:pt x="120370" y="640715"/>
                    </a:lnTo>
                    <a:lnTo>
                      <a:pt x="120637" y="641985"/>
                    </a:lnTo>
                    <a:lnTo>
                      <a:pt x="120853" y="642620"/>
                    </a:lnTo>
                    <a:lnTo>
                      <a:pt x="122135" y="643636"/>
                    </a:lnTo>
                    <a:lnTo>
                      <a:pt x="121246" y="642493"/>
                    </a:lnTo>
                    <a:lnTo>
                      <a:pt x="122567" y="643636"/>
                    </a:lnTo>
                    <a:lnTo>
                      <a:pt x="122453" y="643255"/>
                    </a:lnTo>
                    <a:lnTo>
                      <a:pt x="121996" y="642493"/>
                    </a:lnTo>
                    <a:lnTo>
                      <a:pt x="121742" y="642112"/>
                    </a:lnTo>
                    <a:lnTo>
                      <a:pt x="122301" y="642366"/>
                    </a:lnTo>
                    <a:lnTo>
                      <a:pt x="122440" y="643001"/>
                    </a:lnTo>
                    <a:lnTo>
                      <a:pt x="122669" y="642886"/>
                    </a:lnTo>
                    <a:lnTo>
                      <a:pt x="122402" y="642493"/>
                    </a:lnTo>
                    <a:lnTo>
                      <a:pt x="122885" y="642747"/>
                    </a:lnTo>
                    <a:lnTo>
                      <a:pt x="122847" y="642493"/>
                    </a:lnTo>
                    <a:lnTo>
                      <a:pt x="122821" y="642366"/>
                    </a:lnTo>
                    <a:lnTo>
                      <a:pt x="123202" y="642874"/>
                    </a:lnTo>
                    <a:lnTo>
                      <a:pt x="123520" y="643890"/>
                    </a:lnTo>
                    <a:lnTo>
                      <a:pt x="123964" y="644017"/>
                    </a:lnTo>
                    <a:lnTo>
                      <a:pt x="123825" y="643763"/>
                    </a:lnTo>
                    <a:lnTo>
                      <a:pt x="123736" y="643636"/>
                    </a:lnTo>
                    <a:lnTo>
                      <a:pt x="123139" y="642493"/>
                    </a:lnTo>
                    <a:lnTo>
                      <a:pt x="123380" y="642620"/>
                    </a:lnTo>
                    <a:lnTo>
                      <a:pt x="123748" y="643597"/>
                    </a:lnTo>
                    <a:lnTo>
                      <a:pt x="123774" y="643128"/>
                    </a:lnTo>
                    <a:lnTo>
                      <a:pt x="124104" y="643890"/>
                    </a:lnTo>
                    <a:lnTo>
                      <a:pt x="124396" y="644144"/>
                    </a:lnTo>
                    <a:lnTo>
                      <a:pt x="124498" y="644359"/>
                    </a:lnTo>
                    <a:lnTo>
                      <a:pt x="124333" y="644652"/>
                    </a:lnTo>
                    <a:lnTo>
                      <a:pt x="125488" y="645668"/>
                    </a:lnTo>
                    <a:lnTo>
                      <a:pt x="124675" y="643890"/>
                    </a:lnTo>
                    <a:lnTo>
                      <a:pt x="124548" y="643255"/>
                    </a:lnTo>
                    <a:lnTo>
                      <a:pt x="124548" y="643128"/>
                    </a:lnTo>
                    <a:lnTo>
                      <a:pt x="124536" y="643001"/>
                    </a:lnTo>
                    <a:lnTo>
                      <a:pt x="124675" y="642886"/>
                    </a:lnTo>
                    <a:lnTo>
                      <a:pt x="124714" y="642747"/>
                    </a:lnTo>
                    <a:lnTo>
                      <a:pt x="124929" y="642886"/>
                    </a:lnTo>
                    <a:lnTo>
                      <a:pt x="125044" y="643636"/>
                    </a:lnTo>
                    <a:lnTo>
                      <a:pt x="125247" y="643890"/>
                    </a:lnTo>
                    <a:lnTo>
                      <a:pt x="125552" y="643636"/>
                    </a:lnTo>
                    <a:lnTo>
                      <a:pt x="125628" y="643763"/>
                    </a:lnTo>
                    <a:lnTo>
                      <a:pt x="125615" y="643636"/>
                    </a:lnTo>
                    <a:lnTo>
                      <a:pt x="125603" y="643382"/>
                    </a:lnTo>
                    <a:lnTo>
                      <a:pt x="125844" y="643636"/>
                    </a:lnTo>
                    <a:lnTo>
                      <a:pt x="126453" y="645160"/>
                    </a:lnTo>
                    <a:lnTo>
                      <a:pt x="126187" y="643890"/>
                    </a:lnTo>
                    <a:lnTo>
                      <a:pt x="126441" y="644398"/>
                    </a:lnTo>
                    <a:lnTo>
                      <a:pt x="126987" y="644525"/>
                    </a:lnTo>
                    <a:lnTo>
                      <a:pt x="126949" y="645033"/>
                    </a:lnTo>
                    <a:lnTo>
                      <a:pt x="127342" y="644525"/>
                    </a:lnTo>
                    <a:lnTo>
                      <a:pt x="127990" y="645541"/>
                    </a:lnTo>
                    <a:lnTo>
                      <a:pt x="127939" y="645147"/>
                    </a:lnTo>
                    <a:lnTo>
                      <a:pt x="127825" y="644525"/>
                    </a:lnTo>
                    <a:lnTo>
                      <a:pt x="127660" y="643890"/>
                    </a:lnTo>
                    <a:lnTo>
                      <a:pt x="127533" y="643382"/>
                    </a:lnTo>
                    <a:lnTo>
                      <a:pt x="127406" y="642874"/>
                    </a:lnTo>
                    <a:lnTo>
                      <a:pt x="128498" y="644779"/>
                    </a:lnTo>
                    <a:lnTo>
                      <a:pt x="128409" y="643763"/>
                    </a:lnTo>
                    <a:lnTo>
                      <a:pt x="128752" y="644017"/>
                    </a:lnTo>
                    <a:lnTo>
                      <a:pt x="128816" y="643763"/>
                    </a:lnTo>
                    <a:lnTo>
                      <a:pt x="128943" y="643255"/>
                    </a:lnTo>
                    <a:lnTo>
                      <a:pt x="129120" y="644398"/>
                    </a:lnTo>
                    <a:lnTo>
                      <a:pt x="129933" y="644194"/>
                    </a:lnTo>
                    <a:lnTo>
                      <a:pt x="129921" y="643636"/>
                    </a:lnTo>
                    <a:lnTo>
                      <a:pt x="130340" y="644017"/>
                    </a:lnTo>
                    <a:lnTo>
                      <a:pt x="130797" y="644906"/>
                    </a:lnTo>
                    <a:lnTo>
                      <a:pt x="130949" y="645160"/>
                    </a:lnTo>
                    <a:lnTo>
                      <a:pt x="130911" y="644906"/>
                    </a:lnTo>
                    <a:lnTo>
                      <a:pt x="130810" y="644398"/>
                    </a:lnTo>
                    <a:lnTo>
                      <a:pt x="131330" y="644906"/>
                    </a:lnTo>
                    <a:lnTo>
                      <a:pt x="131445" y="645414"/>
                    </a:lnTo>
                    <a:lnTo>
                      <a:pt x="131737" y="645414"/>
                    </a:lnTo>
                    <a:lnTo>
                      <a:pt x="131254" y="644525"/>
                    </a:lnTo>
                    <a:lnTo>
                      <a:pt x="131406" y="644652"/>
                    </a:lnTo>
                    <a:lnTo>
                      <a:pt x="131419" y="644525"/>
                    </a:lnTo>
                    <a:lnTo>
                      <a:pt x="131432" y="644398"/>
                    </a:lnTo>
                    <a:lnTo>
                      <a:pt x="131546" y="644144"/>
                    </a:lnTo>
                    <a:lnTo>
                      <a:pt x="131660" y="644398"/>
                    </a:lnTo>
                    <a:lnTo>
                      <a:pt x="131737" y="644144"/>
                    </a:lnTo>
                    <a:lnTo>
                      <a:pt x="131876" y="644779"/>
                    </a:lnTo>
                    <a:lnTo>
                      <a:pt x="132029" y="644144"/>
                    </a:lnTo>
                    <a:lnTo>
                      <a:pt x="132283" y="644817"/>
                    </a:lnTo>
                    <a:lnTo>
                      <a:pt x="132003" y="644906"/>
                    </a:lnTo>
                    <a:lnTo>
                      <a:pt x="132308" y="644906"/>
                    </a:lnTo>
                    <a:lnTo>
                      <a:pt x="132499" y="644779"/>
                    </a:lnTo>
                    <a:lnTo>
                      <a:pt x="132600" y="644652"/>
                    </a:lnTo>
                    <a:lnTo>
                      <a:pt x="132473" y="644194"/>
                    </a:lnTo>
                    <a:lnTo>
                      <a:pt x="132372" y="644017"/>
                    </a:lnTo>
                    <a:lnTo>
                      <a:pt x="132308" y="643636"/>
                    </a:lnTo>
                    <a:lnTo>
                      <a:pt x="132334" y="643255"/>
                    </a:lnTo>
                    <a:lnTo>
                      <a:pt x="132334" y="643128"/>
                    </a:lnTo>
                    <a:lnTo>
                      <a:pt x="132829" y="644779"/>
                    </a:lnTo>
                    <a:lnTo>
                      <a:pt x="133159" y="644652"/>
                    </a:lnTo>
                    <a:lnTo>
                      <a:pt x="132727" y="644017"/>
                    </a:lnTo>
                    <a:lnTo>
                      <a:pt x="133870" y="644906"/>
                    </a:lnTo>
                    <a:lnTo>
                      <a:pt x="133527" y="644017"/>
                    </a:lnTo>
                    <a:lnTo>
                      <a:pt x="133172" y="643128"/>
                    </a:lnTo>
                    <a:lnTo>
                      <a:pt x="133070" y="642874"/>
                    </a:lnTo>
                    <a:lnTo>
                      <a:pt x="133845" y="643382"/>
                    </a:lnTo>
                    <a:lnTo>
                      <a:pt x="133832" y="643763"/>
                    </a:lnTo>
                    <a:lnTo>
                      <a:pt x="134289" y="644525"/>
                    </a:lnTo>
                    <a:lnTo>
                      <a:pt x="134302" y="643890"/>
                    </a:lnTo>
                    <a:lnTo>
                      <a:pt x="134861" y="643763"/>
                    </a:lnTo>
                    <a:lnTo>
                      <a:pt x="134670" y="642874"/>
                    </a:lnTo>
                    <a:lnTo>
                      <a:pt x="134645" y="642747"/>
                    </a:lnTo>
                    <a:lnTo>
                      <a:pt x="135559" y="644017"/>
                    </a:lnTo>
                    <a:lnTo>
                      <a:pt x="136131" y="644271"/>
                    </a:lnTo>
                    <a:lnTo>
                      <a:pt x="136258" y="644194"/>
                    </a:lnTo>
                    <a:lnTo>
                      <a:pt x="136182" y="643763"/>
                    </a:lnTo>
                    <a:lnTo>
                      <a:pt x="136004" y="643382"/>
                    </a:lnTo>
                    <a:lnTo>
                      <a:pt x="136436" y="643636"/>
                    </a:lnTo>
                    <a:lnTo>
                      <a:pt x="136448" y="643382"/>
                    </a:lnTo>
                    <a:lnTo>
                      <a:pt x="136486" y="642747"/>
                    </a:lnTo>
                    <a:lnTo>
                      <a:pt x="136931" y="643509"/>
                    </a:lnTo>
                    <a:lnTo>
                      <a:pt x="136639" y="642874"/>
                    </a:lnTo>
                    <a:lnTo>
                      <a:pt x="137185" y="643509"/>
                    </a:lnTo>
                    <a:lnTo>
                      <a:pt x="137096" y="643255"/>
                    </a:lnTo>
                    <a:lnTo>
                      <a:pt x="137058" y="643064"/>
                    </a:lnTo>
                    <a:lnTo>
                      <a:pt x="137210" y="643255"/>
                    </a:lnTo>
                    <a:lnTo>
                      <a:pt x="137045" y="643001"/>
                    </a:lnTo>
                    <a:lnTo>
                      <a:pt x="136956" y="642874"/>
                    </a:lnTo>
                    <a:lnTo>
                      <a:pt x="136867" y="642747"/>
                    </a:lnTo>
                    <a:lnTo>
                      <a:pt x="136779" y="642620"/>
                    </a:lnTo>
                    <a:lnTo>
                      <a:pt x="138074" y="643890"/>
                    </a:lnTo>
                    <a:lnTo>
                      <a:pt x="137477" y="642620"/>
                    </a:lnTo>
                    <a:lnTo>
                      <a:pt x="137426" y="642493"/>
                    </a:lnTo>
                    <a:lnTo>
                      <a:pt x="137363" y="642366"/>
                    </a:lnTo>
                    <a:lnTo>
                      <a:pt x="137248" y="642112"/>
                    </a:lnTo>
                    <a:lnTo>
                      <a:pt x="137185" y="641985"/>
                    </a:lnTo>
                    <a:lnTo>
                      <a:pt x="137121" y="641858"/>
                    </a:lnTo>
                    <a:lnTo>
                      <a:pt x="136880" y="641350"/>
                    </a:lnTo>
                    <a:lnTo>
                      <a:pt x="138049" y="642480"/>
                    </a:lnTo>
                    <a:lnTo>
                      <a:pt x="138112" y="642620"/>
                    </a:lnTo>
                    <a:lnTo>
                      <a:pt x="138099" y="642366"/>
                    </a:lnTo>
                    <a:lnTo>
                      <a:pt x="138303" y="642620"/>
                    </a:lnTo>
                    <a:lnTo>
                      <a:pt x="138328" y="642747"/>
                    </a:lnTo>
                    <a:lnTo>
                      <a:pt x="138430" y="643001"/>
                    </a:lnTo>
                    <a:lnTo>
                      <a:pt x="138582" y="643255"/>
                    </a:lnTo>
                    <a:lnTo>
                      <a:pt x="139395" y="642874"/>
                    </a:lnTo>
                    <a:lnTo>
                      <a:pt x="138938" y="642493"/>
                    </a:lnTo>
                    <a:lnTo>
                      <a:pt x="139039" y="642366"/>
                    </a:lnTo>
                    <a:lnTo>
                      <a:pt x="138747" y="641604"/>
                    </a:lnTo>
                    <a:lnTo>
                      <a:pt x="139179" y="641858"/>
                    </a:lnTo>
                    <a:lnTo>
                      <a:pt x="139509" y="643128"/>
                    </a:lnTo>
                    <a:lnTo>
                      <a:pt x="139446" y="641858"/>
                    </a:lnTo>
                    <a:lnTo>
                      <a:pt x="139877" y="642480"/>
                    </a:lnTo>
                    <a:lnTo>
                      <a:pt x="139979" y="642874"/>
                    </a:lnTo>
                    <a:lnTo>
                      <a:pt x="139890" y="642366"/>
                    </a:lnTo>
                    <a:lnTo>
                      <a:pt x="139801" y="642239"/>
                    </a:lnTo>
                    <a:lnTo>
                      <a:pt x="139776" y="641858"/>
                    </a:lnTo>
                    <a:lnTo>
                      <a:pt x="139839" y="641604"/>
                    </a:lnTo>
                    <a:lnTo>
                      <a:pt x="139928" y="641350"/>
                    </a:lnTo>
                    <a:lnTo>
                      <a:pt x="140284" y="641718"/>
                    </a:lnTo>
                    <a:lnTo>
                      <a:pt x="140309" y="641477"/>
                    </a:lnTo>
                    <a:lnTo>
                      <a:pt x="140855" y="641604"/>
                    </a:lnTo>
                    <a:lnTo>
                      <a:pt x="140817" y="641477"/>
                    </a:lnTo>
                    <a:lnTo>
                      <a:pt x="140779" y="641350"/>
                    </a:lnTo>
                    <a:lnTo>
                      <a:pt x="141033" y="641477"/>
                    </a:lnTo>
                    <a:lnTo>
                      <a:pt x="141338" y="642112"/>
                    </a:lnTo>
                    <a:lnTo>
                      <a:pt x="141439" y="641350"/>
                    </a:lnTo>
                    <a:lnTo>
                      <a:pt x="141630" y="642239"/>
                    </a:lnTo>
                    <a:lnTo>
                      <a:pt x="141732" y="641350"/>
                    </a:lnTo>
                    <a:lnTo>
                      <a:pt x="141960" y="641731"/>
                    </a:lnTo>
                    <a:lnTo>
                      <a:pt x="141884" y="641350"/>
                    </a:lnTo>
                    <a:lnTo>
                      <a:pt x="141833" y="641096"/>
                    </a:lnTo>
                    <a:lnTo>
                      <a:pt x="142570" y="641858"/>
                    </a:lnTo>
                    <a:lnTo>
                      <a:pt x="142278" y="641477"/>
                    </a:lnTo>
                    <a:lnTo>
                      <a:pt x="142265" y="641096"/>
                    </a:lnTo>
                    <a:lnTo>
                      <a:pt x="142214" y="640842"/>
                    </a:lnTo>
                    <a:lnTo>
                      <a:pt x="142532" y="640969"/>
                    </a:lnTo>
                    <a:lnTo>
                      <a:pt x="142811" y="641604"/>
                    </a:lnTo>
                    <a:lnTo>
                      <a:pt x="143052" y="641096"/>
                    </a:lnTo>
                    <a:lnTo>
                      <a:pt x="143903" y="642239"/>
                    </a:lnTo>
                    <a:lnTo>
                      <a:pt x="143916" y="641426"/>
                    </a:lnTo>
                    <a:lnTo>
                      <a:pt x="143979" y="641604"/>
                    </a:lnTo>
                    <a:lnTo>
                      <a:pt x="143929" y="641223"/>
                    </a:lnTo>
                    <a:lnTo>
                      <a:pt x="143903" y="641096"/>
                    </a:lnTo>
                    <a:lnTo>
                      <a:pt x="143865" y="640842"/>
                    </a:lnTo>
                    <a:lnTo>
                      <a:pt x="143802" y="640461"/>
                    </a:lnTo>
                    <a:lnTo>
                      <a:pt x="144894" y="642493"/>
                    </a:lnTo>
                    <a:lnTo>
                      <a:pt x="144602" y="641223"/>
                    </a:lnTo>
                    <a:lnTo>
                      <a:pt x="144970" y="641731"/>
                    </a:lnTo>
                    <a:lnTo>
                      <a:pt x="145008" y="641515"/>
                    </a:lnTo>
                    <a:lnTo>
                      <a:pt x="145376" y="642112"/>
                    </a:lnTo>
                    <a:lnTo>
                      <a:pt x="145046" y="641350"/>
                    </a:lnTo>
                    <a:lnTo>
                      <a:pt x="144995" y="641223"/>
                    </a:lnTo>
                    <a:lnTo>
                      <a:pt x="144818" y="640842"/>
                    </a:lnTo>
                    <a:lnTo>
                      <a:pt x="145415" y="641604"/>
                    </a:lnTo>
                    <a:lnTo>
                      <a:pt x="145262" y="641223"/>
                    </a:lnTo>
                    <a:lnTo>
                      <a:pt x="146354" y="642620"/>
                    </a:lnTo>
                    <a:lnTo>
                      <a:pt x="145935" y="641350"/>
                    </a:lnTo>
                    <a:lnTo>
                      <a:pt x="146862" y="642239"/>
                    </a:lnTo>
                    <a:lnTo>
                      <a:pt x="146227" y="641350"/>
                    </a:lnTo>
                    <a:lnTo>
                      <a:pt x="146202" y="641223"/>
                    </a:lnTo>
                    <a:lnTo>
                      <a:pt x="146113" y="640842"/>
                    </a:lnTo>
                    <a:lnTo>
                      <a:pt x="146024" y="640461"/>
                    </a:lnTo>
                    <a:lnTo>
                      <a:pt x="145897" y="639953"/>
                    </a:lnTo>
                    <a:lnTo>
                      <a:pt x="145808" y="639572"/>
                    </a:lnTo>
                    <a:lnTo>
                      <a:pt x="145783" y="639445"/>
                    </a:lnTo>
                    <a:lnTo>
                      <a:pt x="145757" y="639318"/>
                    </a:lnTo>
                    <a:lnTo>
                      <a:pt x="145719" y="639191"/>
                    </a:lnTo>
                    <a:lnTo>
                      <a:pt x="145630" y="638810"/>
                    </a:lnTo>
                    <a:lnTo>
                      <a:pt x="148386" y="641604"/>
                    </a:lnTo>
                    <a:lnTo>
                      <a:pt x="148590" y="640207"/>
                    </a:lnTo>
                    <a:lnTo>
                      <a:pt x="149047" y="640969"/>
                    </a:lnTo>
                    <a:lnTo>
                      <a:pt x="148894" y="640207"/>
                    </a:lnTo>
                    <a:lnTo>
                      <a:pt x="148805" y="639826"/>
                    </a:lnTo>
                    <a:lnTo>
                      <a:pt x="149148" y="640143"/>
                    </a:lnTo>
                    <a:lnTo>
                      <a:pt x="149250" y="640448"/>
                    </a:lnTo>
                    <a:lnTo>
                      <a:pt x="149212" y="640715"/>
                    </a:lnTo>
                    <a:lnTo>
                      <a:pt x="149402" y="640969"/>
                    </a:lnTo>
                    <a:lnTo>
                      <a:pt x="149301" y="640143"/>
                    </a:lnTo>
                    <a:lnTo>
                      <a:pt x="148983" y="639826"/>
                    </a:lnTo>
                    <a:lnTo>
                      <a:pt x="149110" y="639191"/>
                    </a:lnTo>
                    <a:lnTo>
                      <a:pt x="149593" y="639660"/>
                    </a:lnTo>
                    <a:lnTo>
                      <a:pt x="149758" y="639191"/>
                    </a:lnTo>
                    <a:lnTo>
                      <a:pt x="149898" y="638810"/>
                    </a:lnTo>
                    <a:lnTo>
                      <a:pt x="150418" y="639064"/>
                    </a:lnTo>
                    <a:lnTo>
                      <a:pt x="150342" y="638937"/>
                    </a:lnTo>
                    <a:lnTo>
                      <a:pt x="150291" y="638302"/>
                    </a:lnTo>
                    <a:lnTo>
                      <a:pt x="150837" y="638429"/>
                    </a:lnTo>
                    <a:lnTo>
                      <a:pt x="151079" y="638302"/>
                    </a:lnTo>
                    <a:lnTo>
                      <a:pt x="151155" y="638429"/>
                    </a:lnTo>
                    <a:lnTo>
                      <a:pt x="151218" y="638797"/>
                    </a:lnTo>
                    <a:lnTo>
                      <a:pt x="151269" y="639102"/>
                    </a:lnTo>
                    <a:lnTo>
                      <a:pt x="151206" y="638937"/>
                    </a:lnTo>
                    <a:lnTo>
                      <a:pt x="151218" y="638810"/>
                    </a:lnTo>
                    <a:lnTo>
                      <a:pt x="151371" y="638810"/>
                    </a:lnTo>
                    <a:lnTo>
                      <a:pt x="151612" y="639064"/>
                    </a:lnTo>
                    <a:lnTo>
                      <a:pt x="151561" y="638556"/>
                    </a:lnTo>
                    <a:lnTo>
                      <a:pt x="151815" y="639318"/>
                    </a:lnTo>
                    <a:lnTo>
                      <a:pt x="152158" y="639216"/>
                    </a:lnTo>
                    <a:lnTo>
                      <a:pt x="152273" y="639064"/>
                    </a:lnTo>
                    <a:lnTo>
                      <a:pt x="152425" y="638556"/>
                    </a:lnTo>
                    <a:lnTo>
                      <a:pt x="152488" y="638302"/>
                    </a:lnTo>
                    <a:lnTo>
                      <a:pt x="152514" y="638175"/>
                    </a:lnTo>
                    <a:lnTo>
                      <a:pt x="152831" y="637921"/>
                    </a:lnTo>
                    <a:lnTo>
                      <a:pt x="153822" y="639064"/>
                    </a:lnTo>
                    <a:lnTo>
                      <a:pt x="153530" y="637921"/>
                    </a:lnTo>
                    <a:lnTo>
                      <a:pt x="153289" y="637032"/>
                    </a:lnTo>
                    <a:lnTo>
                      <a:pt x="154216" y="637286"/>
                    </a:lnTo>
                    <a:lnTo>
                      <a:pt x="154279" y="637857"/>
                    </a:lnTo>
                    <a:lnTo>
                      <a:pt x="154647" y="638048"/>
                    </a:lnTo>
                    <a:lnTo>
                      <a:pt x="154406" y="637032"/>
                    </a:lnTo>
                    <a:lnTo>
                      <a:pt x="154368" y="636905"/>
                    </a:lnTo>
                    <a:lnTo>
                      <a:pt x="154673" y="637413"/>
                    </a:lnTo>
                    <a:lnTo>
                      <a:pt x="154914" y="636905"/>
                    </a:lnTo>
                    <a:lnTo>
                      <a:pt x="154965" y="636778"/>
                    </a:lnTo>
                    <a:lnTo>
                      <a:pt x="155257" y="636143"/>
                    </a:lnTo>
                    <a:lnTo>
                      <a:pt x="156425" y="637032"/>
                    </a:lnTo>
                    <a:lnTo>
                      <a:pt x="156273" y="636143"/>
                    </a:lnTo>
                    <a:lnTo>
                      <a:pt x="156235" y="635889"/>
                    </a:lnTo>
                    <a:lnTo>
                      <a:pt x="156032" y="635889"/>
                    </a:lnTo>
                    <a:lnTo>
                      <a:pt x="156159" y="635762"/>
                    </a:lnTo>
                    <a:lnTo>
                      <a:pt x="156171" y="635508"/>
                    </a:lnTo>
                    <a:lnTo>
                      <a:pt x="156146" y="635381"/>
                    </a:lnTo>
                    <a:lnTo>
                      <a:pt x="156337" y="635596"/>
                    </a:lnTo>
                    <a:lnTo>
                      <a:pt x="156984" y="635762"/>
                    </a:lnTo>
                    <a:lnTo>
                      <a:pt x="156870" y="635508"/>
                    </a:lnTo>
                    <a:lnTo>
                      <a:pt x="156806" y="635381"/>
                    </a:lnTo>
                    <a:lnTo>
                      <a:pt x="156692" y="635127"/>
                    </a:lnTo>
                    <a:lnTo>
                      <a:pt x="156629" y="635000"/>
                    </a:lnTo>
                    <a:lnTo>
                      <a:pt x="157264" y="635596"/>
                    </a:lnTo>
                    <a:lnTo>
                      <a:pt x="157353" y="635762"/>
                    </a:lnTo>
                    <a:lnTo>
                      <a:pt x="157645" y="635508"/>
                    </a:lnTo>
                    <a:lnTo>
                      <a:pt x="158115" y="636270"/>
                    </a:lnTo>
                    <a:lnTo>
                      <a:pt x="158242" y="636016"/>
                    </a:lnTo>
                    <a:lnTo>
                      <a:pt x="158127" y="635635"/>
                    </a:lnTo>
                    <a:lnTo>
                      <a:pt x="158051" y="635508"/>
                    </a:lnTo>
                    <a:lnTo>
                      <a:pt x="157797" y="635127"/>
                    </a:lnTo>
                    <a:lnTo>
                      <a:pt x="157619" y="635000"/>
                    </a:lnTo>
                    <a:lnTo>
                      <a:pt x="157264" y="634746"/>
                    </a:lnTo>
                    <a:lnTo>
                      <a:pt x="157949" y="634873"/>
                    </a:lnTo>
                    <a:lnTo>
                      <a:pt x="158000" y="634492"/>
                    </a:lnTo>
                    <a:lnTo>
                      <a:pt x="158013" y="634365"/>
                    </a:lnTo>
                    <a:lnTo>
                      <a:pt x="158826" y="634873"/>
                    </a:lnTo>
                    <a:lnTo>
                      <a:pt x="158902" y="635000"/>
                    </a:lnTo>
                    <a:lnTo>
                      <a:pt x="159385" y="634365"/>
                    </a:lnTo>
                    <a:lnTo>
                      <a:pt x="162483" y="635762"/>
                    </a:lnTo>
                    <a:lnTo>
                      <a:pt x="161785" y="634365"/>
                    </a:lnTo>
                    <a:lnTo>
                      <a:pt x="162115" y="634593"/>
                    </a:lnTo>
                    <a:lnTo>
                      <a:pt x="162636" y="634365"/>
                    </a:lnTo>
                    <a:lnTo>
                      <a:pt x="163144" y="634873"/>
                    </a:lnTo>
                    <a:lnTo>
                      <a:pt x="163068" y="634365"/>
                    </a:lnTo>
                    <a:lnTo>
                      <a:pt x="163156" y="634238"/>
                    </a:lnTo>
                    <a:lnTo>
                      <a:pt x="163068" y="633857"/>
                    </a:lnTo>
                    <a:lnTo>
                      <a:pt x="162801" y="633476"/>
                    </a:lnTo>
                    <a:lnTo>
                      <a:pt x="163245" y="633857"/>
                    </a:lnTo>
                    <a:lnTo>
                      <a:pt x="163385" y="633476"/>
                    </a:lnTo>
                    <a:lnTo>
                      <a:pt x="163461" y="633095"/>
                    </a:lnTo>
                    <a:close/>
                  </a:path>
                  <a:path w="335280" h="645794">
                    <a:moveTo>
                      <a:pt x="163525" y="565277"/>
                    </a:moveTo>
                    <a:lnTo>
                      <a:pt x="162737" y="565150"/>
                    </a:lnTo>
                    <a:lnTo>
                      <a:pt x="162471" y="565277"/>
                    </a:lnTo>
                    <a:lnTo>
                      <a:pt x="163525" y="565277"/>
                    </a:lnTo>
                    <a:close/>
                  </a:path>
                  <a:path w="335280" h="645794">
                    <a:moveTo>
                      <a:pt x="163715" y="629818"/>
                    </a:moveTo>
                    <a:close/>
                  </a:path>
                  <a:path w="335280" h="645794">
                    <a:moveTo>
                      <a:pt x="163842" y="565556"/>
                    </a:moveTo>
                    <a:lnTo>
                      <a:pt x="163398" y="565302"/>
                    </a:lnTo>
                    <a:lnTo>
                      <a:pt x="163639" y="565467"/>
                    </a:lnTo>
                    <a:lnTo>
                      <a:pt x="163842" y="565556"/>
                    </a:lnTo>
                    <a:close/>
                  </a:path>
                  <a:path w="335280" h="645794">
                    <a:moveTo>
                      <a:pt x="164109" y="629412"/>
                    </a:moveTo>
                    <a:lnTo>
                      <a:pt x="163804" y="629158"/>
                    </a:lnTo>
                    <a:lnTo>
                      <a:pt x="163639" y="629031"/>
                    </a:lnTo>
                    <a:lnTo>
                      <a:pt x="163169" y="628650"/>
                    </a:lnTo>
                    <a:lnTo>
                      <a:pt x="141097" y="628650"/>
                    </a:lnTo>
                    <a:lnTo>
                      <a:pt x="140677" y="628650"/>
                    </a:lnTo>
                    <a:lnTo>
                      <a:pt x="140208" y="628904"/>
                    </a:lnTo>
                    <a:lnTo>
                      <a:pt x="140119" y="629031"/>
                    </a:lnTo>
                    <a:lnTo>
                      <a:pt x="140093" y="629158"/>
                    </a:lnTo>
                    <a:lnTo>
                      <a:pt x="140716" y="629793"/>
                    </a:lnTo>
                    <a:lnTo>
                      <a:pt x="140525" y="629666"/>
                    </a:lnTo>
                    <a:lnTo>
                      <a:pt x="140119" y="629412"/>
                    </a:lnTo>
                    <a:lnTo>
                      <a:pt x="140042" y="629158"/>
                    </a:lnTo>
                    <a:lnTo>
                      <a:pt x="140017" y="628904"/>
                    </a:lnTo>
                    <a:lnTo>
                      <a:pt x="139496" y="628269"/>
                    </a:lnTo>
                    <a:lnTo>
                      <a:pt x="139941" y="629158"/>
                    </a:lnTo>
                    <a:lnTo>
                      <a:pt x="140017" y="629666"/>
                    </a:lnTo>
                    <a:lnTo>
                      <a:pt x="139814" y="629539"/>
                    </a:lnTo>
                    <a:lnTo>
                      <a:pt x="139534" y="629539"/>
                    </a:lnTo>
                    <a:lnTo>
                      <a:pt x="139293" y="629158"/>
                    </a:lnTo>
                    <a:lnTo>
                      <a:pt x="139369" y="629539"/>
                    </a:lnTo>
                    <a:lnTo>
                      <a:pt x="139039" y="629412"/>
                    </a:lnTo>
                    <a:lnTo>
                      <a:pt x="138722" y="629031"/>
                    </a:lnTo>
                    <a:lnTo>
                      <a:pt x="138709" y="629285"/>
                    </a:lnTo>
                    <a:lnTo>
                      <a:pt x="139077" y="629539"/>
                    </a:lnTo>
                    <a:lnTo>
                      <a:pt x="139204" y="629920"/>
                    </a:lnTo>
                    <a:lnTo>
                      <a:pt x="138747" y="630047"/>
                    </a:lnTo>
                    <a:lnTo>
                      <a:pt x="138493" y="629666"/>
                    </a:lnTo>
                    <a:lnTo>
                      <a:pt x="137566" y="628281"/>
                    </a:lnTo>
                    <a:lnTo>
                      <a:pt x="137617" y="628523"/>
                    </a:lnTo>
                    <a:lnTo>
                      <a:pt x="138328" y="629539"/>
                    </a:lnTo>
                    <a:lnTo>
                      <a:pt x="138061" y="629666"/>
                    </a:lnTo>
                    <a:lnTo>
                      <a:pt x="137820" y="629031"/>
                    </a:lnTo>
                    <a:lnTo>
                      <a:pt x="137617" y="628523"/>
                    </a:lnTo>
                    <a:lnTo>
                      <a:pt x="137287" y="629031"/>
                    </a:lnTo>
                    <a:lnTo>
                      <a:pt x="136944" y="628142"/>
                    </a:lnTo>
                    <a:lnTo>
                      <a:pt x="136791" y="627761"/>
                    </a:lnTo>
                    <a:lnTo>
                      <a:pt x="136232" y="627126"/>
                    </a:lnTo>
                    <a:lnTo>
                      <a:pt x="135851" y="627380"/>
                    </a:lnTo>
                    <a:lnTo>
                      <a:pt x="135890" y="628015"/>
                    </a:lnTo>
                    <a:lnTo>
                      <a:pt x="136118" y="628650"/>
                    </a:lnTo>
                    <a:lnTo>
                      <a:pt x="136283" y="628142"/>
                    </a:lnTo>
                    <a:lnTo>
                      <a:pt x="136588" y="628650"/>
                    </a:lnTo>
                    <a:lnTo>
                      <a:pt x="136702" y="628980"/>
                    </a:lnTo>
                    <a:lnTo>
                      <a:pt x="136486" y="629285"/>
                    </a:lnTo>
                    <a:lnTo>
                      <a:pt x="136385" y="629666"/>
                    </a:lnTo>
                    <a:lnTo>
                      <a:pt x="137502" y="631571"/>
                    </a:lnTo>
                    <a:lnTo>
                      <a:pt x="163283" y="631571"/>
                    </a:lnTo>
                    <a:lnTo>
                      <a:pt x="163296" y="631164"/>
                    </a:lnTo>
                    <a:lnTo>
                      <a:pt x="163436" y="631317"/>
                    </a:lnTo>
                    <a:lnTo>
                      <a:pt x="163309" y="631063"/>
                    </a:lnTo>
                    <a:lnTo>
                      <a:pt x="162801" y="630047"/>
                    </a:lnTo>
                    <a:lnTo>
                      <a:pt x="163918" y="630555"/>
                    </a:lnTo>
                    <a:lnTo>
                      <a:pt x="163537" y="629793"/>
                    </a:lnTo>
                    <a:lnTo>
                      <a:pt x="163474" y="629666"/>
                    </a:lnTo>
                    <a:lnTo>
                      <a:pt x="163652" y="629793"/>
                    </a:lnTo>
                    <a:lnTo>
                      <a:pt x="163664" y="629666"/>
                    </a:lnTo>
                    <a:lnTo>
                      <a:pt x="163677" y="629158"/>
                    </a:lnTo>
                    <a:lnTo>
                      <a:pt x="164109" y="629412"/>
                    </a:lnTo>
                    <a:close/>
                  </a:path>
                  <a:path w="335280" h="645794">
                    <a:moveTo>
                      <a:pt x="164655" y="565861"/>
                    </a:moveTo>
                    <a:lnTo>
                      <a:pt x="164198" y="565696"/>
                    </a:lnTo>
                    <a:lnTo>
                      <a:pt x="163842" y="565556"/>
                    </a:lnTo>
                    <a:lnTo>
                      <a:pt x="164617" y="565988"/>
                    </a:lnTo>
                    <a:lnTo>
                      <a:pt x="164655" y="565861"/>
                    </a:lnTo>
                    <a:close/>
                  </a:path>
                  <a:path w="335280" h="645794">
                    <a:moveTo>
                      <a:pt x="165671" y="612521"/>
                    </a:moveTo>
                    <a:lnTo>
                      <a:pt x="164947" y="612419"/>
                    </a:lnTo>
                    <a:lnTo>
                      <a:pt x="165214" y="612521"/>
                    </a:lnTo>
                    <a:lnTo>
                      <a:pt x="165671" y="612521"/>
                    </a:lnTo>
                    <a:close/>
                  </a:path>
                  <a:path w="335280" h="645794">
                    <a:moveTo>
                      <a:pt x="165684" y="612013"/>
                    </a:moveTo>
                    <a:lnTo>
                      <a:pt x="165074" y="612140"/>
                    </a:lnTo>
                    <a:lnTo>
                      <a:pt x="165658" y="612140"/>
                    </a:lnTo>
                    <a:lnTo>
                      <a:pt x="165684" y="612013"/>
                    </a:lnTo>
                    <a:close/>
                  </a:path>
                  <a:path w="335280" h="645794">
                    <a:moveTo>
                      <a:pt x="166052" y="618109"/>
                    </a:moveTo>
                    <a:lnTo>
                      <a:pt x="165163" y="617855"/>
                    </a:lnTo>
                    <a:lnTo>
                      <a:pt x="165658" y="616839"/>
                    </a:lnTo>
                    <a:lnTo>
                      <a:pt x="165989" y="615950"/>
                    </a:lnTo>
                    <a:lnTo>
                      <a:pt x="166039" y="615315"/>
                    </a:lnTo>
                    <a:lnTo>
                      <a:pt x="165633" y="615061"/>
                    </a:lnTo>
                    <a:lnTo>
                      <a:pt x="164680" y="614680"/>
                    </a:lnTo>
                    <a:lnTo>
                      <a:pt x="164998" y="614324"/>
                    </a:lnTo>
                    <a:lnTo>
                      <a:pt x="164680" y="613791"/>
                    </a:lnTo>
                    <a:lnTo>
                      <a:pt x="164376" y="613029"/>
                    </a:lnTo>
                    <a:lnTo>
                      <a:pt x="164782" y="612521"/>
                    </a:lnTo>
                    <a:lnTo>
                      <a:pt x="164795" y="612394"/>
                    </a:lnTo>
                    <a:lnTo>
                      <a:pt x="142621" y="612394"/>
                    </a:lnTo>
                    <a:lnTo>
                      <a:pt x="140677" y="612394"/>
                    </a:lnTo>
                    <a:lnTo>
                      <a:pt x="140792" y="612648"/>
                    </a:lnTo>
                    <a:lnTo>
                      <a:pt x="141058" y="613918"/>
                    </a:lnTo>
                    <a:lnTo>
                      <a:pt x="141998" y="615315"/>
                    </a:lnTo>
                    <a:lnTo>
                      <a:pt x="142036" y="615950"/>
                    </a:lnTo>
                    <a:lnTo>
                      <a:pt x="141744" y="616839"/>
                    </a:lnTo>
                    <a:lnTo>
                      <a:pt x="142938" y="617220"/>
                    </a:lnTo>
                    <a:lnTo>
                      <a:pt x="142963" y="617601"/>
                    </a:lnTo>
                    <a:lnTo>
                      <a:pt x="143205" y="617982"/>
                    </a:lnTo>
                    <a:lnTo>
                      <a:pt x="141795" y="617982"/>
                    </a:lnTo>
                    <a:lnTo>
                      <a:pt x="141833" y="618109"/>
                    </a:lnTo>
                    <a:lnTo>
                      <a:pt x="142087" y="618236"/>
                    </a:lnTo>
                    <a:lnTo>
                      <a:pt x="141782" y="618312"/>
                    </a:lnTo>
                    <a:lnTo>
                      <a:pt x="142163" y="618363"/>
                    </a:lnTo>
                    <a:lnTo>
                      <a:pt x="141592" y="618363"/>
                    </a:lnTo>
                    <a:lnTo>
                      <a:pt x="141732" y="619252"/>
                    </a:lnTo>
                    <a:lnTo>
                      <a:pt x="140601" y="618617"/>
                    </a:lnTo>
                    <a:lnTo>
                      <a:pt x="140563" y="619252"/>
                    </a:lnTo>
                    <a:lnTo>
                      <a:pt x="140449" y="620141"/>
                    </a:lnTo>
                    <a:lnTo>
                      <a:pt x="141846" y="620141"/>
                    </a:lnTo>
                    <a:lnTo>
                      <a:pt x="141439" y="620268"/>
                    </a:lnTo>
                    <a:lnTo>
                      <a:pt x="140538" y="620268"/>
                    </a:lnTo>
                    <a:lnTo>
                      <a:pt x="143662" y="620649"/>
                    </a:lnTo>
                    <a:lnTo>
                      <a:pt x="142938" y="620776"/>
                    </a:lnTo>
                    <a:lnTo>
                      <a:pt x="142709" y="620776"/>
                    </a:lnTo>
                    <a:lnTo>
                      <a:pt x="143116" y="620903"/>
                    </a:lnTo>
                    <a:lnTo>
                      <a:pt x="143294" y="620903"/>
                    </a:lnTo>
                    <a:lnTo>
                      <a:pt x="144386" y="621157"/>
                    </a:lnTo>
                    <a:lnTo>
                      <a:pt x="143598" y="620953"/>
                    </a:lnTo>
                    <a:lnTo>
                      <a:pt x="144741" y="621157"/>
                    </a:lnTo>
                    <a:lnTo>
                      <a:pt x="144424" y="621157"/>
                    </a:lnTo>
                    <a:lnTo>
                      <a:pt x="144678" y="621233"/>
                    </a:lnTo>
                    <a:lnTo>
                      <a:pt x="145148" y="621284"/>
                    </a:lnTo>
                    <a:lnTo>
                      <a:pt x="144653" y="621284"/>
                    </a:lnTo>
                    <a:lnTo>
                      <a:pt x="145415" y="621538"/>
                    </a:lnTo>
                    <a:lnTo>
                      <a:pt x="145491" y="621665"/>
                    </a:lnTo>
                    <a:lnTo>
                      <a:pt x="144640" y="621538"/>
                    </a:lnTo>
                    <a:lnTo>
                      <a:pt x="145237" y="621792"/>
                    </a:lnTo>
                    <a:lnTo>
                      <a:pt x="144170" y="621538"/>
                    </a:lnTo>
                    <a:lnTo>
                      <a:pt x="145910" y="622300"/>
                    </a:lnTo>
                    <a:lnTo>
                      <a:pt x="145961" y="622427"/>
                    </a:lnTo>
                    <a:lnTo>
                      <a:pt x="145605" y="622300"/>
                    </a:lnTo>
                    <a:lnTo>
                      <a:pt x="144894" y="622046"/>
                    </a:lnTo>
                    <a:lnTo>
                      <a:pt x="144551" y="621919"/>
                    </a:lnTo>
                    <a:lnTo>
                      <a:pt x="145326" y="622300"/>
                    </a:lnTo>
                    <a:lnTo>
                      <a:pt x="144614" y="622046"/>
                    </a:lnTo>
                    <a:lnTo>
                      <a:pt x="144576" y="622173"/>
                    </a:lnTo>
                    <a:lnTo>
                      <a:pt x="145681" y="622681"/>
                    </a:lnTo>
                    <a:lnTo>
                      <a:pt x="145173" y="622554"/>
                    </a:lnTo>
                    <a:lnTo>
                      <a:pt x="144678" y="622300"/>
                    </a:lnTo>
                    <a:lnTo>
                      <a:pt x="144500" y="622427"/>
                    </a:lnTo>
                    <a:lnTo>
                      <a:pt x="144716" y="622554"/>
                    </a:lnTo>
                    <a:lnTo>
                      <a:pt x="144589" y="622554"/>
                    </a:lnTo>
                    <a:lnTo>
                      <a:pt x="144919" y="622681"/>
                    </a:lnTo>
                    <a:lnTo>
                      <a:pt x="145084" y="622681"/>
                    </a:lnTo>
                    <a:lnTo>
                      <a:pt x="145846" y="623062"/>
                    </a:lnTo>
                    <a:lnTo>
                      <a:pt x="145694" y="623062"/>
                    </a:lnTo>
                    <a:lnTo>
                      <a:pt x="146888" y="623824"/>
                    </a:lnTo>
                    <a:lnTo>
                      <a:pt x="146278" y="623570"/>
                    </a:lnTo>
                    <a:lnTo>
                      <a:pt x="146062" y="623481"/>
                    </a:lnTo>
                    <a:lnTo>
                      <a:pt x="146189" y="623570"/>
                    </a:lnTo>
                    <a:lnTo>
                      <a:pt x="145872" y="623570"/>
                    </a:lnTo>
                    <a:lnTo>
                      <a:pt x="146456" y="623951"/>
                    </a:lnTo>
                    <a:lnTo>
                      <a:pt x="145351" y="623443"/>
                    </a:lnTo>
                    <a:lnTo>
                      <a:pt x="145326" y="623658"/>
                    </a:lnTo>
                    <a:lnTo>
                      <a:pt x="145821" y="624078"/>
                    </a:lnTo>
                    <a:lnTo>
                      <a:pt x="146227" y="624205"/>
                    </a:lnTo>
                    <a:lnTo>
                      <a:pt x="146354" y="624382"/>
                    </a:lnTo>
                    <a:lnTo>
                      <a:pt x="145872" y="624116"/>
                    </a:lnTo>
                    <a:lnTo>
                      <a:pt x="148259" y="625983"/>
                    </a:lnTo>
                    <a:lnTo>
                      <a:pt x="147624" y="625729"/>
                    </a:lnTo>
                    <a:lnTo>
                      <a:pt x="147307" y="625602"/>
                    </a:lnTo>
                    <a:lnTo>
                      <a:pt x="146926" y="625348"/>
                    </a:lnTo>
                    <a:lnTo>
                      <a:pt x="146532" y="624992"/>
                    </a:lnTo>
                    <a:lnTo>
                      <a:pt x="146723" y="625221"/>
                    </a:lnTo>
                    <a:lnTo>
                      <a:pt x="146926" y="625602"/>
                    </a:lnTo>
                    <a:lnTo>
                      <a:pt x="146062" y="624789"/>
                    </a:lnTo>
                    <a:lnTo>
                      <a:pt x="146265" y="625221"/>
                    </a:lnTo>
                    <a:lnTo>
                      <a:pt x="146443" y="625348"/>
                    </a:lnTo>
                    <a:lnTo>
                      <a:pt x="146862" y="625602"/>
                    </a:lnTo>
                    <a:lnTo>
                      <a:pt x="147053" y="625729"/>
                    </a:lnTo>
                    <a:lnTo>
                      <a:pt x="146532" y="625602"/>
                    </a:lnTo>
                    <a:lnTo>
                      <a:pt x="146431" y="625475"/>
                    </a:lnTo>
                    <a:lnTo>
                      <a:pt x="146443" y="625348"/>
                    </a:lnTo>
                    <a:lnTo>
                      <a:pt x="145910" y="625094"/>
                    </a:lnTo>
                    <a:lnTo>
                      <a:pt x="146278" y="625729"/>
                    </a:lnTo>
                    <a:lnTo>
                      <a:pt x="145097" y="624713"/>
                    </a:lnTo>
                    <a:lnTo>
                      <a:pt x="144983" y="624586"/>
                    </a:lnTo>
                    <a:lnTo>
                      <a:pt x="144843" y="624446"/>
                    </a:lnTo>
                    <a:lnTo>
                      <a:pt x="144957" y="624586"/>
                    </a:lnTo>
                    <a:lnTo>
                      <a:pt x="144589" y="624205"/>
                    </a:lnTo>
                    <a:lnTo>
                      <a:pt x="144297" y="624205"/>
                    </a:lnTo>
                    <a:lnTo>
                      <a:pt x="144830" y="624713"/>
                    </a:lnTo>
                    <a:lnTo>
                      <a:pt x="146570" y="626872"/>
                    </a:lnTo>
                    <a:lnTo>
                      <a:pt x="146011" y="626237"/>
                    </a:lnTo>
                    <a:lnTo>
                      <a:pt x="144424" y="624459"/>
                    </a:lnTo>
                    <a:lnTo>
                      <a:pt x="143967" y="623951"/>
                    </a:lnTo>
                    <a:lnTo>
                      <a:pt x="143510" y="623443"/>
                    </a:lnTo>
                    <a:lnTo>
                      <a:pt x="143776" y="624078"/>
                    </a:lnTo>
                    <a:lnTo>
                      <a:pt x="143840" y="624205"/>
                    </a:lnTo>
                    <a:lnTo>
                      <a:pt x="143814" y="623951"/>
                    </a:lnTo>
                    <a:lnTo>
                      <a:pt x="144183" y="624459"/>
                    </a:lnTo>
                    <a:lnTo>
                      <a:pt x="143979" y="624332"/>
                    </a:lnTo>
                    <a:lnTo>
                      <a:pt x="143840" y="624205"/>
                    </a:lnTo>
                    <a:lnTo>
                      <a:pt x="143408" y="623824"/>
                    </a:lnTo>
                    <a:lnTo>
                      <a:pt x="143560" y="624205"/>
                    </a:lnTo>
                    <a:lnTo>
                      <a:pt x="143002" y="623658"/>
                    </a:lnTo>
                    <a:lnTo>
                      <a:pt x="143370" y="624205"/>
                    </a:lnTo>
                    <a:lnTo>
                      <a:pt x="143243" y="624205"/>
                    </a:lnTo>
                    <a:lnTo>
                      <a:pt x="143408" y="624713"/>
                    </a:lnTo>
                    <a:lnTo>
                      <a:pt x="143421" y="624840"/>
                    </a:lnTo>
                    <a:lnTo>
                      <a:pt x="143522" y="624967"/>
                    </a:lnTo>
                    <a:lnTo>
                      <a:pt x="143637" y="625475"/>
                    </a:lnTo>
                    <a:lnTo>
                      <a:pt x="144132" y="626237"/>
                    </a:lnTo>
                    <a:lnTo>
                      <a:pt x="143560" y="626237"/>
                    </a:lnTo>
                    <a:lnTo>
                      <a:pt x="143383" y="625983"/>
                    </a:lnTo>
                    <a:lnTo>
                      <a:pt x="143027" y="625475"/>
                    </a:lnTo>
                    <a:lnTo>
                      <a:pt x="143357" y="625475"/>
                    </a:lnTo>
                    <a:lnTo>
                      <a:pt x="143421" y="625348"/>
                    </a:lnTo>
                    <a:lnTo>
                      <a:pt x="142849" y="624713"/>
                    </a:lnTo>
                    <a:lnTo>
                      <a:pt x="143154" y="625348"/>
                    </a:lnTo>
                    <a:lnTo>
                      <a:pt x="142659" y="625348"/>
                    </a:lnTo>
                    <a:lnTo>
                      <a:pt x="142392" y="624967"/>
                    </a:lnTo>
                    <a:lnTo>
                      <a:pt x="142849" y="625983"/>
                    </a:lnTo>
                    <a:lnTo>
                      <a:pt x="141833" y="624967"/>
                    </a:lnTo>
                    <a:lnTo>
                      <a:pt x="141808" y="625475"/>
                    </a:lnTo>
                    <a:lnTo>
                      <a:pt x="141224" y="625729"/>
                    </a:lnTo>
                    <a:lnTo>
                      <a:pt x="142011" y="627253"/>
                    </a:lnTo>
                    <a:lnTo>
                      <a:pt x="142100" y="627507"/>
                    </a:lnTo>
                    <a:lnTo>
                      <a:pt x="142316" y="628523"/>
                    </a:lnTo>
                    <a:lnTo>
                      <a:pt x="164617" y="628523"/>
                    </a:lnTo>
                    <a:lnTo>
                      <a:pt x="164211" y="628142"/>
                    </a:lnTo>
                    <a:lnTo>
                      <a:pt x="163715" y="627507"/>
                    </a:lnTo>
                    <a:lnTo>
                      <a:pt x="163169" y="627253"/>
                    </a:lnTo>
                    <a:lnTo>
                      <a:pt x="163169" y="626872"/>
                    </a:lnTo>
                    <a:lnTo>
                      <a:pt x="163169" y="626491"/>
                    </a:lnTo>
                    <a:lnTo>
                      <a:pt x="163766" y="627253"/>
                    </a:lnTo>
                    <a:lnTo>
                      <a:pt x="164172" y="626884"/>
                    </a:lnTo>
                    <a:lnTo>
                      <a:pt x="164236" y="626491"/>
                    </a:lnTo>
                    <a:lnTo>
                      <a:pt x="164249" y="626364"/>
                    </a:lnTo>
                    <a:lnTo>
                      <a:pt x="163474" y="626110"/>
                    </a:lnTo>
                    <a:lnTo>
                      <a:pt x="163576" y="625983"/>
                    </a:lnTo>
                    <a:lnTo>
                      <a:pt x="163931" y="625475"/>
                    </a:lnTo>
                    <a:lnTo>
                      <a:pt x="164376" y="625602"/>
                    </a:lnTo>
                    <a:lnTo>
                      <a:pt x="164350" y="625475"/>
                    </a:lnTo>
                    <a:lnTo>
                      <a:pt x="164325" y="625348"/>
                    </a:lnTo>
                    <a:lnTo>
                      <a:pt x="164122" y="625094"/>
                    </a:lnTo>
                    <a:lnTo>
                      <a:pt x="163995" y="624840"/>
                    </a:lnTo>
                    <a:lnTo>
                      <a:pt x="164033" y="624636"/>
                    </a:lnTo>
                    <a:lnTo>
                      <a:pt x="164172" y="624713"/>
                    </a:lnTo>
                    <a:lnTo>
                      <a:pt x="164045" y="624586"/>
                    </a:lnTo>
                    <a:lnTo>
                      <a:pt x="163398" y="623951"/>
                    </a:lnTo>
                    <a:lnTo>
                      <a:pt x="163271" y="623824"/>
                    </a:lnTo>
                    <a:lnTo>
                      <a:pt x="165582" y="623951"/>
                    </a:lnTo>
                    <a:lnTo>
                      <a:pt x="163614" y="623189"/>
                    </a:lnTo>
                    <a:lnTo>
                      <a:pt x="164007" y="622935"/>
                    </a:lnTo>
                    <a:lnTo>
                      <a:pt x="163804" y="622427"/>
                    </a:lnTo>
                    <a:lnTo>
                      <a:pt x="163753" y="622300"/>
                    </a:lnTo>
                    <a:lnTo>
                      <a:pt x="164680" y="622427"/>
                    </a:lnTo>
                    <a:lnTo>
                      <a:pt x="164630" y="622300"/>
                    </a:lnTo>
                    <a:lnTo>
                      <a:pt x="164388" y="621792"/>
                    </a:lnTo>
                    <a:lnTo>
                      <a:pt x="164325" y="621665"/>
                    </a:lnTo>
                    <a:lnTo>
                      <a:pt x="164147" y="621284"/>
                    </a:lnTo>
                    <a:lnTo>
                      <a:pt x="163880" y="621284"/>
                    </a:lnTo>
                    <a:lnTo>
                      <a:pt x="163550" y="620649"/>
                    </a:lnTo>
                    <a:lnTo>
                      <a:pt x="165061" y="620649"/>
                    </a:lnTo>
                    <a:lnTo>
                      <a:pt x="163461" y="620522"/>
                    </a:lnTo>
                    <a:lnTo>
                      <a:pt x="164338" y="620268"/>
                    </a:lnTo>
                    <a:lnTo>
                      <a:pt x="163525" y="620268"/>
                    </a:lnTo>
                    <a:lnTo>
                      <a:pt x="163461" y="619506"/>
                    </a:lnTo>
                    <a:lnTo>
                      <a:pt x="164287" y="619252"/>
                    </a:lnTo>
                    <a:lnTo>
                      <a:pt x="165519" y="618871"/>
                    </a:lnTo>
                    <a:lnTo>
                      <a:pt x="165239" y="617982"/>
                    </a:lnTo>
                    <a:lnTo>
                      <a:pt x="166052" y="618109"/>
                    </a:lnTo>
                    <a:close/>
                  </a:path>
                  <a:path w="335280" h="645794">
                    <a:moveTo>
                      <a:pt x="166789" y="605790"/>
                    </a:moveTo>
                    <a:lnTo>
                      <a:pt x="165087" y="605536"/>
                    </a:lnTo>
                    <a:lnTo>
                      <a:pt x="166065" y="605409"/>
                    </a:lnTo>
                    <a:lnTo>
                      <a:pt x="164579" y="605282"/>
                    </a:lnTo>
                    <a:lnTo>
                      <a:pt x="164414" y="605028"/>
                    </a:lnTo>
                    <a:lnTo>
                      <a:pt x="164922" y="604774"/>
                    </a:lnTo>
                    <a:lnTo>
                      <a:pt x="165709" y="604901"/>
                    </a:lnTo>
                    <a:lnTo>
                      <a:pt x="166192" y="604901"/>
                    </a:lnTo>
                    <a:lnTo>
                      <a:pt x="165341" y="604774"/>
                    </a:lnTo>
                    <a:lnTo>
                      <a:pt x="164490" y="604647"/>
                    </a:lnTo>
                    <a:lnTo>
                      <a:pt x="166395" y="603631"/>
                    </a:lnTo>
                    <a:lnTo>
                      <a:pt x="165798" y="602742"/>
                    </a:lnTo>
                    <a:lnTo>
                      <a:pt x="165620" y="602488"/>
                    </a:lnTo>
                    <a:lnTo>
                      <a:pt x="143675" y="602488"/>
                    </a:lnTo>
                    <a:lnTo>
                      <a:pt x="143319" y="602488"/>
                    </a:lnTo>
                    <a:lnTo>
                      <a:pt x="142024" y="602488"/>
                    </a:lnTo>
                    <a:lnTo>
                      <a:pt x="143090" y="602843"/>
                    </a:lnTo>
                    <a:lnTo>
                      <a:pt x="143497" y="602742"/>
                    </a:lnTo>
                    <a:lnTo>
                      <a:pt x="144487" y="602996"/>
                    </a:lnTo>
                    <a:lnTo>
                      <a:pt x="143954" y="603123"/>
                    </a:lnTo>
                    <a:lnTo>
                      <a:pt x="143751" y="603123"/>
                    </a:lnTo>
                    <a:lnTo>
                      <a:pt x="144259" y="603377"/>
                    </a:lnTo>
                    <a:lnTo>
                      <a:pt x="142252" y="603504"/>
                    </a:lnTo>
                    <a:lnTo>
                      <a:pt x="142392" y="604266"/>
                    </a:lnTo>
                    <a:lnTo>
                      <a:pt x="143751" y="604901"/>
                    </a:lnTo>
                    <a:lnTo>
                      <a:pt x="143319" y="605790"/>
                    </a:lnTo>
                    <a:lnTo>
                      <a:pt x="142417" y="605663"/>
                    </a:lnTo>
                    <a:lnTo>
                      <a:pt x="143192" y="606209"/>
                    </a:lnTo>
                    <a:lnTo>
                      <a:pt x="144322" y="606425"/>
                    </a:lnTo>
                    <a:lnTo>
                      <a:pt x="144284" y="606552"/>
                    </a:lnTo>
                    <a:lnTo>
                      <a:pt x="144716" y="606679"/>
                    </a:lnTo>
                    <a:lnTo>
                      <a:pt x="143751" y="606679"/>
                    </a:lnTo>
                    <a:lnTo>
                      <a:pt x="143167" y="606806"/>
                    </a:lnTo>
                    <a:lnTo>
                      <a:pt x="143129" y="607060"/>
                    </a:lnTo>
                    <a:lnTo>
                      <a:pt x="143002" y="607060"/>
                    </a:lnTo>
                    <a:lnTo>
                      <a:pt x="142697" y="606933"/>
                    </a:lnTo>
                    <a:lnTo>
                      <a:pt x="143560" y="607695"/>
                    </a:lnTo>
                    <a:lnTo>
                      <a:pt x="141592" y="608076"/>
                    </a:lnTo>
                    <a:lnTo>
                      <a:pt x="142468" y="608711"/>
                    </a:lnTo>
                    <a:lnTo>
                      <a:pt x="143027" y="608838"/>
                    </a:lnTo>
                    <a:lnTo>
                      <a:pt x="142646" y="608457"/>
                    </a:lnTo>
                    <a:lnTo>
                      <a:pt x="143205" y="608584"/>
                    </a:lnTo>
                    <a:lnTo>
                      <a:pt x="144322" y="609219"/>
                    </a:lnTo>
                    <a:lnTo>
                      <a:pt x="142151" y="609092"/>
                    </a:lnTo>
                    <a:lnTo>
                      <a:pt x="142925" y="609727"/>
                    </a:lnTo>
                    <a:lnTo>
                      <a:pt x="142151" y="609473"/>
                    </a:lnTo>
                    <a:lnTo>
                      <a:pt x="142684" y="609727"/>
                    </a:lnTo>
                    <a:lnTo>
                      <a:pt x="143357" y="609854"/>
                    </a:lnTo>
                    <a:lnTo>
                      <a:pt x="142697" y="610108"/>
                    </a:lnTo>
                    <a:lnTo>
                      <a:pt x="141770" y="610108"/>
                    </a:lnTo>
                    <a:lnTo>
                      <a:pt x="141960" y="609854"/>
                    </a:lnTo>
                    <a:lnTo>
                      <a:pt x="141541" y="609600"/>
                    </a:lnTo>
                    <a:lnTo>
                      <a:pt x="141592" y="610108"/>
                    </a:lnTo>
                    <a:lnTo>
                      <a:pt x="141693" y="610362"/>
                    </a:lnTo>
                    <a:lnTo>
                      <a:pt x="142544" y="610362"/>
                    </a:lnTo>
                    <a:lnTo>
                      <a:pt x="142824" y="610616"/>
                    </a:lnTo>
                    <a:lnTo>
                      <a:pt x="142582" y="610616"/>
                    </a:lnTo>
                    <a:lnTo>
                      <a:pt x="142786" y="610743"/>
                    </a:lnTo>
                    <a:lnTo>
                      <a:pt x="142252" y="610997"/>
                    </a:lnTo>
                    <a:lnTo>
                      <a:pt x="142125" y="612013"/>
                    </a:lnTo>
                    <a:lnTo>
                      <a:pt x="141744" y="612013"/>
                    </a:lnTo>
                    <a:lnTo>
                      <a:pt x="142036" y="612140"/>
                    </a:lnTo>
                    <a:lnTo>
                      <a:pt x="165074" y="612140"/>
                    </a:lnTo>
                    <a:lnTo>
                      <a:pt x="164312" y="611886"/>
                    </a:lnTo>
                    <a:lnTo>
                      <a:pt x="165074" y="611632"/>
                    </a:lnTo>
                    <a:lnTo>
                      <a:pt x="165671" y="611632"/>
                    </a:lnTo>
                    <a:lnTo>
                      <a:pt x="164820" y="611251"/>
                    </a:lnTo>
                    <a:lnTo>
                      <a:pt x="165163" y="611251"/>
                    </a:lnTo>
                    <a:lnTo>
                      <a:pt x="164731" y="611124"/>
                    </a:lnTo>
                    <a:lnTo>
                      <a:pt x="165811" y="611124"/>
                    </a:lnTo>
                    <a:lnTo>
                      <a:pt x="165595" y="610997"/>
                    </a:lnTo>
                    <a:lnTo>
                      <a:pt x="165354" y="610616"/>
                    </a:lnTo>
                    <a:lnTo>
                      <a:pt x="164338" y="610362"/>
                    </a:lnTo>
                    <a:lnTo>
                      <a:pt x="164693" y="610362"/>
                    </a:lnTo>
                    <a:lnTo>
                      <a:pt x="164998" y="610108"/>
                    </a:lnTo>
                    <a:lnTo>
                      <a:pt x="165176" y="610362"/>
                    </a:lnTo>
                    <a:lnTo>
                      <a:pt x="165417" y="609727"/>
                    </a:lnTo>
                    <a:lnTo>
                      <a:pt x="165519" y="609473"/>
                    </a:lnTo>
                    <a:lnTo>
                      <a:pt x="165557" y="609346"/>
                    </a:lnTo>
                    <a:lnTo>
                      <a:pt x="165163" y="609473"/>
                    </a:lnTo>
                    <a:lnTo>
                      <a:pt x="164363" y="609346"/>
                    </a:lnTo>
                    <a:lnTo>
                      <a:pt x="164122" y="609219"/>
                    </a:lnTo>
                    <a:lnTo>
                      <a:pt x="163868" y="609092"/>
                    </a:lnTo>
                    <a:lnTo>
                      <a:pt x="164249" y="608965"/>
                    </a:lnTo>
                    <a:lnTo>
                      <a:pt x="164884" y="609219"/>
                    </a:lnTo>
                    <a:lnTo>
                      <a:pt x="165392" y="608965"/>
                    </a:lnTo>
                    <a:lnTo>
                      <a:pt x="165989" y="608965"/>
                    </a:lnTo>
                    <a:lnTo>
                      <a:pt x="165569" y="608711"/>
                    </a:lnTo>
                    <a:lnTo>
                      <a:pt x="165277" y="608965"/>
                    </a:lnTo>
                    <a:lnTo>
                      <a:pt x="164833" y="608965"/>
                    </a:lnTo>
                    <a:lnTo>
                      <a:pt x="164299" y="608711"/>
                    </a:lnTo>
                    <a:lnTo>
                      <a:pt x="164147" y="608457"/>
                    </a:lnTo>
                    <a:lnTo>
                      <a:pt x="164058" y="608330"/>
                    </a:lnTo>
                    <a:lnTo>
                      <a:pt x="164426" y="608203"/>
                    </a:lnTo>
                    <a:lnTo>
                      <a:pt x="164744" y="608330"/>
                    </a:lnTo>
                    <a:lnTo>
                      <a:pt x="164604" y="608203"/>
                    </a:lnTo>
                    <a:lnTo>
                      <a:pt x="164452" y="608076"/>
                    </a:lnTo>
                    <a:lnTo>
                      <a:pt x="165862" y="608076"/>
                    </a:lnTo>
                    <a:lnTo>
                      <a:pt x="165811" y="607822"/>
                    </a:lnTo>
                    <a:lnTo>
                      <a:pt x="165176" y="607568"/>
                    </a:lnTo>
                    <a:lnTo>
                      <a:pt x="165785" y="607441"/>
                    </a:lnTo>
                    <a:lnTo>
                      <a:pt x="164401" y="607314"/>
                    </a:lnTo>
                    <a:lnTo>
                      <a:pt x="164134" y="607060"/>
                    </a:lnTo>
                    <a:lnTo>
                      <a:pt x="165354" y="607314"/>
                    </a:lnTo>
                    <a:lnTo>
                      <a:pt x="165493" y="607187"/>
                    </a:lnTo>
                    <a:lnTo>
                      <a:pt x="164833" y="607060"/>
                    </a:lnTo>
                    <a:lnTo>
                      <a:pt x="165290" y="606552"/>
                    </a:lnTo>
                    <a:lnTo>
                      <a:pt x="166001" y="606552"/>
                    </a:lnTo>
                    <a:lnTo>
                      <a:pt x="163982" y="606298"/>
                    </a:lnTo>
                    <a:lnTo>
                      <a:pt x="164693" y="606171"/>
                    </a:lnTo>
                    <a:lnTo>
                      <a:pt x="166789" y="605790"/>
                    </a:lnTo>
                    <a:close/>
                  </a:path>
                  <a:path w="335280" h="645794">
                    <a:moveTo>
                      <a:pt x="167640" y="595020"/>
                    </a:moveTo>
                    <a:lnTo>
                      <a:pt x="167386" y="594918"/>
                    </a:lnTo>
                    <a:lnTo>
                      <a:pt x="167563" y="595109"/>
                    </a:lnTo>
                    <a:close/>
                  </a:path>
                  <a:path w="335280" h="645794">
                    <a:moveTo>
                      <a:pt x="168033" y="584835"/>
                    </a:moveTo>
                    <a:lnTo>
                      <a:pt x="167144" y="584708"/>
                    </a:lnTo>
                    <a:lnTo>
                      <a:pt x="168033" y="584835"/>
                    </a:lnTo>
                    <a:close/>
                  </a:path>
                  <a:path w="335280" h="645794">
                    <a:moveTo>
                      <a:pt x="171818" y="569607"/>
                    </a:moveTo>
                    <a:lnTo>
                      <a:pt x="170776" y="569087"/>
                    </a:lnTo>
                    <a:lnTo>
                      <a:pt x="170522" y="568960"/>
                    </a:lnTo>
                    <a:lnTo>
                      <a:pt x="168986" y="568198"/>
                    </a:lnTo>
                    <a:lnTo>
                      <a:pt x="167703" y="567563"/>
                    </a:lnTo>
                    <a:lnTo>
                      <a:pt x="166674" y="567055"/>
                    </a:lnTo>
                    <a:lnTo>
                      <a:pt x="164617" y="566039"/>
                    </a:lnTo>
                    <a:lnTo>
                      <a:pt x="163842" y="565912"/>
                    </a:lnTo>
                    <a:lnTo>
                      <a:pt x="163347" y="565531"/>
                    </a:lnTo>
                    <a:lnTo>
                      <a:pt x="162407" y="565531"/>
                    </a:lnTo>
                    <a:lnTo>
                      <a:pt x="162267" y="565404"/>
                    </a:lnTo>
                    <a:lnTo>
                      <a:pt x="162128" y="565391"/>
                    </a:lnTo>
                    <a:lnTo>
                      <a:pt x="160693" y="564896"/>
                    </a:lnTo>
                    <a:lnTo>
                      <a:pt x="159791" y="565124"/>
                    </a:lnTo>
                    <a:lnTo>
                      <a:pt x="160020" y="565226"/>
                    </a:lnTo>
                    <a:lnTo>
                      <a:pt x="160591" y="565277"/>
                    </a:lnTo>
                    <a:lnTo>
                      <a:pt x="160362" y="565404"/>
                    </a:lnTo>
                    <a:lnTo>
                      <a:pt x="160045" y="565531"/>
                    </a:lnTo>
                    <a:lnTo>
                      <a:pt x="159537" y="565531"/>
                    </a:lnTo>
                    <a:lnTo>
                      <a:pt x="160108" y="565785"/>
                    </a:lnTo>
                    <a:lnTo>
                      <a:pt x="162102" y="566039"/>
                    </a:lnTo>
                    <a:lnTo>
                      <a:pt x="161201" y="566293"/>
                    </a:lnTo>
                    <a:lnTo>
                      <a:pt x="161150" y="566547"/>
                    </a:lnTo>
                    <a:lnTo>
                      <a:pt x="160655" y="566420"/>
                    </a:lnTo>
                    <a:lnTo>
                      <a:pt x="160159" y="566293"/>
                    </a:lnTo>
                    <a:lnTo>
                      <a:pt x="159905" y="566420"/>
                    </a:lnTo>
                    <a:lnTo>
                      <a:pt x="159918" y="566293"/>
                    </a:lnTo>
                    <a:lnTo>
                      <a:pt x="159626" y="566394"/>
                    </a:lnTo>
                    <a:lnTo>
                      <a:pt x="158978" y="566127"/>
                    </a:lnTo>
                    <a:lnTo>
                      <a:pt x="159169" y="566547"/>
                    </a:lnTo>
                    <a:lnTo>
                      <a:pt x="157924" y="566420"/>
                    </a:lnTo>
                    <a:lnTo>
                      <a:pt x="157937" y="566547"/>
                    </a:lnTo>
                    <a:lnTo>
                      <a:pt x="157289" y="566547"/>
                    </a:lnTo>
                    <a:lnTo>
                      <a:pt x="157429" y="566648"/>
                    </a:lnTo>
                    <a:lnTo>
                      <a:pt x="157937" y="566559"/>
                    </a:lnTo>
                    <a:lnTo>
                      <a:pt x="157467" y="566674"/>
                    </a:lnTo>
                    <a:lnTo>
                      <a:pt x="157988" y="567055"/>
                    </a:lnTo>
                    <a:lnTo>
                      <a:pt x="156248" y="566928"/>
                    </a:lnTo>
                    <a:lnTo>
                      <a:pt x="158800" y="567563"/>
                    </a:lnTo>
                    <a:lnTo>
                      <a:pt x="157149" y="567563"/>
                    </a:lnTo>
                    <a:lnTo>
                      <a:pt x="156768" y="567309"/>
                    </a:lnTo>
                    <a:lnTo>
                      <a:pt x="156565" y="567563"/>
                    </a:lnTo>
                    <a:lnTo>
                      <a:pt x="156298" y="567512"/>
                    </a:lnTo>
                    <a:lnTo>
                      <a:pt x="156298" y="569087"/>
                    </a:lnTo>
                    <a:lnTo>
                      <a:pt x="155613" y="569468"/>
                    </a:lnTo>
                    <a:lnTo>
                      <a:pt x="154914" y="569468"/>
                    </a:lnTo>
                    <a:lnTo>
                      <a:pt x="155397" y="569137"/>
                    </a:lnTo>
                    <a:lnTo>
                      <a:pt x="156298" y="569087"/>
                    </a:lnTo>
                    <a:lnTo>
                      <a:pt x="156298" y="567512"/>
                    </a:lnTo>
                    <a:lnTo>
                      <a:pt x="156006" y="567436"/>
                    </a:lnTo>
                    <a:lnTo>
                      <a:pt x="156057" y="568198"/>
                    </a:lnTo>
                    <a:lnTo>
                      <a:pt x="155816" y="568198"/>
                    </a:lnTo>
                    <a:lnTo>
                      <a:pt x="155536" y="567944"/>
                    </a:lnTo>
                    <a:lnTo>
                      <a:pt x="155625" y="568071"/>
                    </a:lnTo>
                    <a:lnTo>
                      <a:pt x="155130" y="568198"/>
                    </a:lnTo>
                    <a:lnTo>
                      <a:pt x="156032" y="568325"/>
                    </a:lnTo>
                    <a:lnTo>
                      <a:pt x="155536" y="568452"/>
                    </a:lnTo>
                    <a:lnTo>
                      <a:pt x="155994" y="568960"/>
                    </a:lnTo>
                    <a:lnTo>
                      <a:pt x="154851" y="568833"/>
                    </a:lnTo>
                    <a:lnTo>
                      <a:pt x="154051" y="569214"/>
                    </a:lnTo>
                    <a:lnTo>
                      <a:pt x="155321" y="569150"/>
                    </a:lnTo>
                    <a:lnTo>
                      <a:pt x="155473" y="569087"/>
                    </a:lnTo>
                    <a:lnTo>
                      <a:pt x="155321" y="569150"/>
                    </a:lnTo>
                    <a:lnTo>
                      <a:pt x="154736" y="569341"/>
                    </a:lnTo>
                    <a:lnTo>
                      <a:pt x="154813" y="569468"/>
                    </a:lnTo>
                    <a:lnTo>
                      <a:pt x="154889" y="569607"/>
                    </a:lnTo>
                    <a:lnTo>
                      <a:pt x="171818" y="569607"/>
                    </a:lnTo>
                    <a:close/>
                  </a:path>
                  <a:path w="335280" h="645794">
                    <a:moveTo>
                      <a:pt x="173088" y="570230"/>
                    </a:moveTo>
                    <a:lnTo>
                      <a:pt x="172059" y="569722"/>
                    </a:lnTo>
                    <a:lnTo>
                      <a:pt x="154965" y="569722"/>
                    </a:lnTo>
                    <a:lnTo>
                      <a:pt x="153784" y="569722"/>
                    </a:lnTo>
                    <a:lnTo>
                      <a:pt x="152996" y="570611"/>
                    </a:lnTo>
                    <a:lnTo>
                      <a:pt x="149275" y="570992"/>
                    </a:lnTo>
                    <a:lnTo>
                      <a:pt x="150139" y="572262"/>
                    </a:lnTo>
                    <a:lnTo>
                      <a:pt x="149504" y="572262"/>
                    </a:lnTo>
                    <a:lnTo>
                      <a:pt x="150101" y="572770"/>
                    </a:lnTo>
                    <a:lnTo>
                      <a:pt x="147154" y="572897"/>
                    </a:lnTo>
                    <a:lnTo>
                      <a:pt x="147205" y="573659"/>
                    </a:lnTo>
                    <a:lnTo>
                      <a:pt x="147891" y="573659"/>
                    </a:lnTo>
                    <a:lnTo>
                      <a:pt x="145694" y="574548"/>
                    </a:lnTo>
                    <a:lnTo>
                      <a:pt x="146900" y="575818"/>
                    </a:lnTo>
                    <a:lnTo>
                      <a:pt x="145935" y="576834"/>
                    </a:lnTo>
                    <a:lnTo>
                      <a:pt x="146431" y="576834"/>
                    </a:lnTo>
                    <a:lnTo>
                      <a:pt x="147078" y="576961"/>
                    </a:lnTo>
                    <a:lnTo>
                      <a:pt x="147129" y="577215"/>
                    </a:lnTo>
                    <a:lnTo>
                      <a:pt x="147434" y="577469"/>
                    </a:lnTo>
                    <a:lnTo>
                      <a:pt x="147078" y="577469"/>
                    </a:lnTo>
                    <a:lnTo>
                      <a:pt x="145237" y="578231"/>
                    </a:lnTo>
                    <a:lnTo>
                      <a:pt x="145554" y="580390"/>
                    </a:lnTo>
                    <a:lnTo>
                      <a:pt x="144589" y="581787"/>
                    </a:lnTo>
                    <a:lnTo>
                      <a:pt x="144983" y="584073"/>
                    </a:lnTo>
                    <a:lnTo>
                      <a:pt x="143675" y="585978"/>
                    </a:lnTo>
                    <a:lnTo>
                      <a:pt x="143573" y="586740"/>
                    </a:lnTo>
                    <a:lnTo>
                      <a:pt x="143789" y="588391"/>
                    </a:lnTo>
                    <a:lnTo>
                      <a:pt x="143751" y="588010"/>
                    </a:lnTo>
                    <a:lnTo>
                      <a:pt x="145440" y="588264"/>
                    </a:lnTo>
                    <a:lnTo>
                      <a:pt x="145034" y="588518"/>
                    </a:lnTo>
                    <a:lnTo>
                      <a:pt x="142113" y="589026"/>
                    </a:lnTo>
                    <a:lnTo>
                      <a:pt x="145440" y="589661"/>
                    </a:lnTo>
                    <a:lnTo>
                      <a:pt x="143433" y="590169"/>
                    </a:lnTo>
                    <a:lnTo>
                      <a:pt x="144284" y="591566"/>
                    </a:lnTo>
                    <a:lnTo>
                      <a:pt x="141719" y="592455"/>
                    </a:lnTo>
                    <a:lnTo>
                      <a:pt x="143852" y="593725"/>
                    </a:lnTo>
                    <a:lnTo>
                      <a:pt x="143040" y="593725"/>
                    </a:lnTo>
                    <a:lnTo>
                      <a:pt x="142659" y="593852"/>
                    </a:lnTo>
                    <a:lnTo>
                      <a:pt x="143217" y="593979"/>
                    </a:lnTo>
                    <a:lnTo>
                      <a:pt x="143294" y="594106"/>
                    </a:lnTo>
                    <a:lnTo>
                      <a:pt x="143065" y="594106"/>
                    </a:lnTo>
                    <a:lnTo>
                      <a:pt x="142735" y="594487"/>
                    </a:lnTo>
                    <a:lnTo>
                      <a:pt x="143522" y="594995"/>
                    </a:lnTo>
                    <a:lnTo>
                      <a:pt x="143116" y="595249"/>
                    </a:lnTo>
                    <a:lnTo>
                      <a:pt x="144030" y="595376"/>
                    </a:lnTo>
                    <a:lnTo>
                      <a:pt x="144094" y="595630"/>
                    </a:lnTo>
                    <a:lnTo>
                      <a:pt x="143319" y="595376"/>
                    </a:lnTo>
                    <a:lnTo>
                      <a:pt x="143827" y="595757"/>
                    </a:lnTo>
                    <a:lnTo>
                      <a:pt x="143370" y="595630"/>
                    </a:lnTo>
                    <a:lnTo>
                      <a:pt x="144208" y="596011"/>
                    </a:lnTo>
                    <a:lnTo>
                      <a:pt x="142608" y="595884"/>
                    </a:lnTo>
                    <a:lnTo>
                      <a:pt x="144043" y="596773"/>
                    </a:lnTo>
                    <a:lnTo>
                      <a:pt x="143306" y="596900"/>
                    </a:lnTo>
                    <a:lnTo>
                      <a:pt x="143573" y="597281"/>
                    </a:lnTo>
                    <a:lnTo>
                      <a:pt x="144221" y="597916"/>
                    </a:lnTo>
                    <a:lnTo>
                      <a:pt x="143865" y="598424"/>
                    </a:lnTo>
                    <a:lnTo>
                      <a:pt x="143040" y="598424"/>
                    </a:lnTo>
                    <a:lnTo>
                      <a:pt x="143014" y="599059"/>
                    </a:lnTo>
                    <a:lnTo>
                      <a:pt x="142570" y="599313"/>
                    </a:lnTo>
                    <a:lnTo>
                      <a:pt x="142760" y="600202"/>
                    </a:lnTo>
                    <a:lnTo>
                      <a:pt x="142925" y="601218"/>
                    </a:lnTo>
                    <a:lnTo>
                      <a:pt x="142582" y="602107"/>
                    </a:lnTo>
                    <a:lnTo>
                      <a:pt x="143624" y="602234"/>
                    </a:lnTo>
                    <a:lnTo>
                      <a:pt x="143649" y="602361"/>
                    </a:lnTo>
                    <a:lnTo>
                      <a:pt x="165544" y="602361"/>
                    </a:lnTo>
                    <a:lnTo>
                      <a:pt x="165277" y="601980"/>
                    </a:lnTo>
                    <a:lnTo>
                      <a:pt x="166852" y="600837"/>
                    </a:lnTo>
                    <a:lnTo>
                      <a:pt x="166535" y="600202"/>
                    </a:lnTo>
                    <a:lnTo>
                      <a:pt x="165785" y="599440"/>
                    </a:lnTo>
                    <a:lnTo>
                      <a:pt x="166077" y="598805"/>
                    </a:lnTo>
                    <a:lnTo>
                      <a:pt x="166281" y="598932"/>
                    </a:lnTo>
                    <a:lnTo>
                      <a:pt x="166382" y="598805"/>
                    </a:lnTo>
                    <a:lnTo>
                      <a:pt x="166484" y="598678"/>
                    </a:lnTo>
                    <a:lnTo>
                      <a:pt x="166789" y="598297"/>
                    </a:lnTo>
                    <a:lnTo>
                      <a:pt x="165976" y="598678"/>
                    </a:lnTo>
                    <a:lnTo>
                      <a:pt x="165798" y="598551"/>
                    </a:lnTo>
                    <a:lnTo>
                      <a:pt x="165468" y="598424"/>
                    </a:lnTo>
                    <a:lnTo>
                      <a:pt x="165506" y="598297"/>
                    </a:lnTo>
                    <a:lnTo>
                      <a:pt x="166255" y="597535"/>
                    </a:lnTo>
                    <a:lnTo>
                      <a:pt x="167182" y="596646"/>
                    </a:lnTo>
                    <a:lnTo>
                      <a:pt x="166611" y="596011"/>
                    </a:lnTo>
                    <a:lnTo>
                      <a:pt x="166370" y="595757"/>
                    </a:lnTo>
                    <a:lnTo>
                      <a:pt x="166052" y="595630"/>
                    </a:lnTo>
                    <a:lnTo>
                      <a:pt x="164452" y="594995"/>
                    </a:lnTo>
                    <a:lnTo>
                      <a:pt x="168135" y="595503"/>
                    </a:lnTo>
                    <a:lnTo>
                      <a:pt x="167017" y="594995"/>
                    </a:lnTo>
                    <a:lnTo>
                      <a:pt x="166738" y="594868"/>
                    </a:lnTo>
                    <a:lnTo>
                      <a:pt x="167386" y="594995"/>
                    </a:lnTo>
                    <a:lnTo>
                      <a:pt x="167271" y="594868"/>
                    </a:lnTo>
                    <a:lnTo>
                      <a:pt x="166458" y="593979"/>
                    </a:lnTo>
                    <a:lnTo>
                      <a:pt x="165341" y="593344"/>
                    </a:lnTo>
                    <a:lnTo>
                      <a:pt x="167284" y="593471"/>
                    </a:lnTo>
                    <a:lnTo>
                      <a:pt x="166801" y="593344"/>
                    </a:lnTo>
                    <a:lnTo>
                      <a:pt x="165328" y="592963"/>
                    </a:lnTo>
                    <a:lnTo>
                      <a:pt x="166344" y="593090"/>
                    </a:lnTo>
                    <a:lnTo>
                      <a:pt x="165557" y="592963"/>
                    </a:lnTo>
                    <a:lnTo>
                      <a:pt x="166052" y="592836"/>
                    </a:lnTo>
                    <a:lnTo>
                      <a:pt x="166243" y="592582"/>
                    </a:lnTo>
                    <a:lnTo>
                      <a:pt x="166801" y="592582"/>
                    </a:lnTo>
                    <a:lnTo>
                      <a:pt x="165836" y="592328"/>
                    </a:lnTo>
                    <a:lnTo>
                      <a:pt x="166649" y="592328"/>
                    </a:lnTo>
                    <a:lnTo>
                      <a:pt x="166725" y="591947"/>
                    </a:lnTo>
                    <a:lnTo>
                      <a:pt x="166116" y="591185"/>
                    </a:lnTo>
                    <a:lnTo>
                      <a:pt x="167767" y="591058"/>
                    </a:lnTo>
                    <a:lnTo>
                      <a:pt x="166598" y="590169"/>
                    </a:lnTo>
                    <a:lnTo>
                      <a:pt x="167335" y="588010"/>
                    </a:lnTo>
                    <a:lnTo>
                      <a:pt x="167424" y="587756"/>
                    </a:lnTo>
                    <a:lnTo>
                      <a:pt x="166776" y="587629"/>
                    </a:lnTo>
                    <a:lnTo>
                      <a:pt x="166687" y="586994"/>
                    </a:lnTo>
                    <a:lnTo>
                      <a:pt x="167665" y="586740"/>
                    </a:lnTo>
                    <a:lnTo>
                      <a:pt x="167386" y="586486"/>
                    </a:lnTo>
                    <a:lnTo>
                      <a:pt x="166192" y="586232"/>
                    </a:lnTo>
                    <a:lnTo>
                      <a:pt x="166827" y="585978"/>
                    </a:lnTo>
                    <a:lnTo>
                      <a:pt x="167068" y="585978"/>
                    </a:lnTo>
                    <a:lnTo>
                      <a:pt x="166890" y="585724"/>
                    </a:lnTo>
                    <a:lnTo>
                      <a:pt x="167411" y="585597"/>
                    </a:lnTo>
                    <a:lnTo>
                      <a:pt x="166547" y="585216"/>
                    </a:lnTo>
                    <a:lnTo>
                      <a:pt x="166611" y="584962"/>
                    </a:lnTo>
                    <a:lnTo>
                      <a:pt x="167043" y="584758"/>
                    </a:lnTo>
                    <a:lnTo>
                      <a:pt x="166433" y="584708"/>
                    </a:lnTo>
                    <a:lnTo>
                      <a:pt x="168300" y="584327"/>
                    </a:lnTo>
                    <a:lnTo>
                      <a:pt x="173088" y="570230"/>
                    </a:lnTo>
                    <a:close/>
                  </a:path>
                  <a:path w="335280" h="645794">
                    <a:moveTo>
                      <a:pt x="259219" y="558203"/>
                    </a:moveTo>
                    <a:lnTo>
                      <a:pt x="258686" y="558330"/>
                    </a:lnTo>
                    <a:lnTo>
                      <a:pt x="259181" y="558419"/>
                    </a:lnTo>
                    <a:lnTo>
                      <a:pt x="259219" y="558203"/>
                    </a:lnTo>
                    <a:close/>
                  </a:path>
                  <a:path w="335280" h="645794">
                    <a:moveTo>
                      <a:pt x="260007" y="564692"/>
                    </a:moveTo>
                    <a:lnTo>
                      <a:pt x="259308" y="564934"/>
                    </a:lnTo>
                    <a:lnTo>
                      <a:pt x="259727" y="565061"/>
                    </a:lnTo>
                    <a:lnTo>
                      <a:pt x="259905" y="564934"/>
                    </a:lnTo>
                    <a:lnTo>
                      <a:pt x="260007" y="564692"/>
                    </a:lnTo>
                    <a:close/>
                  </a:path>
                  <a:path w="335280" h="645794">
                    <a:moveTo>
                      <a:pt x="260362" y="564553"/>
                    </a:moveTo>
                    <a:lnTo>
                      <a:pt x="260057" y="564553"/>
                    </a:lnTo>
                    <a:lnTo>
                      <a:pt x="260007" y="564692"/>
                    </a:lnTo>
                    <a:lnTo>
                      <a:pt x="260362" y="564553"/>
                    </a:lnTo>
                    <a:close/>
                  </a:path>
                  <a:path w="335280" h="645794">
                    <a:moveTo>
                      <a:pt x="261975" y="551091"/>
                    </a:moveTo>
                    <a:lnTo>
                      <a:pt x="261556" y="550964"/>
                    </a:lnTo>
                    <a:lnTo>
                      <a:pt x="261696" y="551091"/>
                    </a:lnTo>
                    <a:lnTo>
                      <a:pt x="261366" y="551472"/>
                    </a:lnTo>
                    <a:lnTo>
                      <a:pt x="261975" y="551091"/>
                    </a:lnTo>
                    <a:close/>
                  </a:path>
                  <a:path w="335280" h="645794">
                    <a:moveTo>
                      <a:pt x="262293" y="548678"/>
                    </a:moveTo>
                    <a:lnTo>
                      <a:pt x="262089" y="548805"/>
                    </a:lnTo>
                    <a:lnTo>
                      <a:pt x="262293" y="548678"/>
                    </a:lnTo>
                    <a:close/>
                  </a:path>
                  <a:path w="335280" h="645794">
                    <a:moveTo>
                      <a:pt x="262991" y="547204"/>
                    </a:moveTo>
                    <a:lnTo>
                      <a:pt x="262559" y="547281"/>
                    </a:lnTo>
                    <a:lnTo>
                      <a:pt x="262763" y="547408"/>
                    </a:lnTo>
                    <a:lnTo>
                      <a:pt x="262712" y="548005"/>
                    </a:lnTo>
                    <a:lnTo>
                      <a:pt x="262991" y="547204"/>
                    </a:lnTo>
                    <a:close/>
                  </a:path>
                  <a:path w="335280" h="645794">
                    <a:moveTo>
                      <a:pt x="263017" y="546150"/>
                    </a:moveTo>
                    <a:lnTo>
                      <a:pt x="262826" y="546163"/>
                    </a:lnTo>
                    <a:lnTo>
                      <a:pt x="262801" y="546366"/>
                    </a:lnTo>
                    <a:lnTo>
                      <a:pt x="263017" y="546150"/>
                    </a:lnTo>
                    <a:close/>
                  </a:path>
                  <a:path w="335280" h="645794">
                    <a:moveTo>
                      <a:pt x="263169" y="545503"/>
                    </a:moveTo>
                    <a:lnTo>
                      <a:pt x="262343" y="546011"/>
                    </a:lnTo>
                    <a:lnTo>
                      <a:pt x="263169" y="545503"/>
                    </a:lnTo>
                    <a:close/>
                  </a:path>
                  <a:path w="335280" h="645794">
                    <a:moveTo>
                      <a:pt x="264820" y="543699"/>
                    </a:moveTo>
                    <a:lnTo>
                      <a:pt x="264553" y="543979"/>
                    </a:lnTo>
                    <a:lnTo>
                      <a:pt x="264795" y="544042"/>
                    </a:lnTo>
                    <a:lnTo>
                      <a:pt x="264820" y="543699"/>
                    </a:lnTo>
                    <a:close/>
                  </a:path>
                  <a:path w="335280" h="645794">
                    <a:moveTo>
                      <a:pt x="265468" y="542963"/>
                    </a:moveTo>
                    <a:lnTo>
                      <a:pt x="264833" y="543344"/>
                    </a:lnTo>
                    <a:lnTo>
                      <a:pt x="264820" y="543699"/>
                    </a:lnTo>
                    <a:lnTo>
                      <a:pt x="265468" y="542963"/>
                    </a:lnTo>
                    <a:close/>
                  </a:path>
                  <a:path w="335280" h="645794">
                    <a:moveTo>
                      <a:pt x="266077" y="543090"/>
                    </a:moveTo>
                    <a:lnTo>
                      <a:pt x="265493" y="543090"/>
                    </a:lnTo>
                    <a:lnTo>
                      <a:pt x="265620" y="543153"/>
                    </a:lnTo>
                    <a:lnTo>
                      <a:pt x="265836" y="543128"/>
                    </a:lnTo>
                    <a:lnTo>
                      <a:pt x="266077" y="543090"/>
                    </a:lnTo>
                    <a:close/>
                  </a:path>
                  <a:path w="335280" h="645794">
                    <a:moveTo>
                      <a:pt x="267131" y="543140"/>
                    </a:moveTo>
                    <a:lnTo>
                      <a:pt x="266992" y="542912"/>
                    </a:lnTo>
                    <a:lnTo>
                      <a:pt x="266496" y="543026"/>
                    </a:lnTo>
                    <a:lnTo>
                      <a:pt x="266077" y="543090"/>
                    </a:lnTo>
                    <a:lnTo>
                      <a:pt x="267131" y="543140"/>
                    </a:lnTo>
                    <a:close/>
                  </a:path>
                  <a:path w="335280" h="645794">
                    <a:moveTo>
                      <a:pt x="272402" y="590080"/>
                    </a:moveTo>
                    <a:lnTo>
                      <a:pt x="271907" y="590207"/>
                    </a:lnTo>
                    <a:lnTo>
                      <a:pt x="271907" y="590334"/>
                    </a:lnTo>
                    <a:lnTo>
                      <a:pt x="272262" y="590219"/>
                    </a:lnTo>
                    <a:lnTo>
                      <a:pt x="272402" y="590080"/>
                    </a:lnTo>
                    <a:close/>
                  </a:path>
                  <a:path w="335280" h="645794">
                    <a:moveTo>
                      <a:pt x="272618" y="590080"/>
                    </a:moveTo>
                    <a:lnTo>
                      <a:pt x="272262" y="590219"/>
                    </a:lnTo>
                    <a:lnTo>
                      <a:pt x="271868" y="590588"/>
                    </a:lnTo>
                    <a:lnTo>
                      <a:pt x="272618" y="590080"/>
                    </a:lnTo>
                    <a:close/>
                  </a:path>
                  <a:path w="335280" h="645794">
                    <a:moveTo>
                      <a:pt x="272618" y="543344"/>
                    </a:moveTo>
                    <a:lnTo>
                      <a:pt x="267131" y="543217"/>
                    </a:lnTo>
                    <a:lnTo>
                      <a:pt x="266750" y="543344"/>
                    </a:lnTo>
                    <a:lnTo>
                      <a:pt x="272618" y="543344"/>
                    </a:lnTo>
                    <a:close/>
                  </a:path>
                  <a:path w="335280" h="645794">
                    <a:moveTo>
                      <a:pt x="273862" y="593432"/>
                    </a:moveTo>
                    <a:lnTo>
                      <a:pt x="272872" y="593763"/>
                    </a:lnTo>
                    <a:lnTo>
                      <a:pt x="273659" y="594017"/>
                    </a:lnTo>
                    <a:lnTo>
                      <a:pt x="273862" y="593432"/>
                    </a:lnTo>
                    <a:close/>
                  </a:path>
                  <a:path w="335280" h="645794">
                    <a:moveTo>
                      <a:pt x="274345" y="593255"/>
                    </a:moveTo>
                    <a:lnTo>
                      <a:pt x="273926" y="593217"/>
                    </a:lnTo>
                    <a:lnTo>
                      <a:pt x="273862" y="593432"/>
                    </a:lnTo>
                    <a:lnTo>
                      <a:pt x="274345" y="593255"/>
                    </a:lnTo>
                    <a:close/>
                  </a:path>
                  <a:path w="335280" h="645794">
                    <a:moveTo>
                      <a:pt x="275742" y="597801"/>
                    </a:moveTo>
                    <a:lnTo>
                      <a:pt x="275526" y="597954"/>
                    </a:lnTo>
                    <a:lnTo>
                      <a:pt x="275374" y="598208"/>
                    </a:lnTo>
                    <a:lnTo>
                      <a:pt x="275577" y="598081"/>
                    </a:lnTo>
                    <a:lnTo>
                      <a:pt x="275742" y="597801"/>
                    </a:lnTo>
                    <a:close/>
                  </a:path>
                  <a:path w="335280" h="645794">
                    <a:moveTo>
                      <a:pt x="275869" y="597700"/>
                    </a:moveTo>
                    <a:lnTo>
                      <a:pt x="275742" y="597801"/>
                    </a:lnTo>
                    <a:lnTo>
                      <a:pt x="275869" y="597700"/>
                    </a:lnTo>
                    <a:close/>
                  </a:path>
                  <a:path w="335280" h="645794">
                    <a:moveTo>
                      <a:pt x="275971" y="599452"/>
                    </a:moveTo>
                    <a:lnTo>
                      <a:pt x="275818" y="599478"/>
                    </a:lnTo>
                    <a:lnTo>
                      <a:pt x="275971" y="599452"/>
                    </a:lnTo>
                    <a:close/>
                  </a:path>
                  <a:path w="335280" h="645794">
                    <a:moveTo>
                      <a:pt x="279831" y="605294"/>
                    </a:moveTo>
                    <a:lnTo>
                      <a:pt x="279679" y="605332"/>
                    </a:lnTo>
                    <a:lnTo>
                      <a:pt x="279831" y="605294"/>
                    </a:lnTo>
                    <a:close/>
                  </a:path>
                  <a:path w="335280" h="645794">
                    <a:moveTo>
                      <a:pt x="282155" y="559600"/>
                    </a:moveTo>
                    <a:lnTo>
                      <a:pt x="281317" y="559981"/>
                    </a:lnTo>
                    <a:lnTo>
                      <a:pt x="282155" y="559600"/>
                    </a:lnTo>
                    <a:close/>
                  </a:path>
                  <a:path w="335280" h="645794">
                    <a:moveTo>
                      <a:pt x="285013" y="611797"/>
                    </a:moveTo>
                    <a:lnTo>
                      <a:pt x="284911" y="611543"/>
                    </a:lnTo>
                    <a:lnTo>
                      <a:pt x="284784" y="611543"/>
                    </a:lnTo>
                    <a:lnTo>
                      <a:pt x="284518" y="612305"/>
                    </a:lnTo>
                    <a:lnTo>
                      <a:pt x="285013" y="611797"/>
                    </a:lnTo>
                    <a:close/>
                  </a:path>
                  <a:path w="335280" h="645794">
                    <a:moveTo>
                      <a:pt x="285623" y="568236"/>
                    </a:moveTo>
                    <a:lnTo>
                      <a:pt x="285038" y="568477"/>
                    </a:lnTo>
                    <a:lnTo>
                      <a:pt x="285178" y="568477"/>
                    </a:lnTo>
                    <a:lnTo>
                      <a:pt x="285623" y="568236"/>
                    </a:lnTo>
                    <a:close/>
                  </a:path>
                  <a:path w="335280" h="645794">
                    <a:moveTo>
                      <a:pt x="287921" y="569366"/>
                    </a:moveTo>
                    <a:lnTo>
                      <a:pt x="287655" y="569404"/>
                    </a:lnTo>
                    <a:lnTo>
                      <a:pt x="287921" y="569480"/>
                    </a:lnTo>
                    <a:close/>
                  </a:path>
                  <a:path w="335280" h="645794">
                    <a:moveTo>
                      <a:pt x="288442" y="614210"/>
                    </a:moveTo>
                    <a:lnTo>
                      <a:pt x="288417" y="614083"/>
                    </a:lnTo>
                    <a:lnTo>
                      <a:pt x="288201" y="613575"/>
                    </a:lnTo>
                    <a:lnTo>
                      <a:pt x="288213" y="614464"/>
                    </a:lnTo>
                    <a:lnTo>
                      <a:pt x="288442" y="614210"/>
                    </a:lnTo>
                    <a:close/>
                  </a:path>
                  <a:path w="335280" h="645794">
                    <a:moveTo>
                      <a:pt x="288480" y="614807"/>
                    </a:moveTo>
                    <a:lnTo>
                      <a:pt x="288366" y="614972"/>
                    </a:lnTo>
                    <a:lnTo>
                      <a:pt x="288226" y="615200"/>
                    </a:lnTo>
                    <a:lnTo>
                      <a:pt x="288112" y="615556"/>
                    </a:lnTo>
                    <a:lnTo>
                      <a:pt x="288366" y="615594"/>
                    </a:lnTo>
                    <a:lnTo>
                      <a:pt x="288391" y="615137"/>
                    </a:lnTo>
                    <a:lnTo>
                      <a:pt x="288480" y="614807"/>
                    </a:lnTo>
                    <a:close/>
                  </a:path>
                  <a:path w="335280" h="645794">
                    <a:moveTo>
                      <a:pt x="288493" y="614781"/>
                    </a:moveTo>
                    <a:close/>
                  </a:path>
                  <a:path w="335280" h="645794">
                    <a:moveTo>
                      <a:pt x="291896" y="614984"/>
                    </a:moveTo>
                    <a:lnTo>
                      <a:pt x="291769" y="615137"/>
                    </a:lnTo>
                    <a:lnTo>
                      <a:pt x="291896" y="614984"/>
                    </a:lnTo>
                    <a:close/>
                  </a:path>
                  <a:path w="335280" h="645794">
                    <a:moveTo>
                      <a:pt x="295846" y="585508"/>
                    </a:moveTo>
                    <a:lnTo>
                      <a:pt x="295617" y="585635"/>
                    </a:lnTo>
                    <a:lnTo>
                      <a:pt x="295846" y="585508"/>
                    </a:lnTo>
                    <a:close/>
                  </a:path>
                  <a:path w="335280" h="645794">
                    <a:moveTo>
                      <a:pt x="296595" y="587032"/>
                    </a:moveTo>
                    <a:lnTo>
                      <a:pt x="296367" y="587032"/>
                    </a:lnTo>
                    <a:lnTo>
                      <a:pt x="296227" y="587146"/>
                    </a:lnTo>
                    <a:lnTo>
                      <a:pt x="296595" y="587032"/>
                    </a:lnTo>
                    <a:close/>
                  </a:path>
                  <a:path w="335280" h="645794">
                    <a:moveTo>
                      <a:pt x="297662" y="614210"/>
                    </a:moveTo>
                    <a:lnTo>
                      <a:pt x="296900" y="615353"/>
                    </a:lnTo>
                    <a:lnTo>
                      <a:pt x="297599" y="614578"/>
                    </a:lnTo>
                    <a:lnTo>
                      <a:pt x="297662" y="614210"/>
                    </a:lnTo>
                    <a:close/>
                  </a:path>
                  <a:path w="335280" h="645794">
                    <a:moveTo>
                      <a:pt x="297942" y="614616"/>
                    </a:moveTo>
                    <a:lnTo>
                      <a:pt x="297853" y="614464"/>
                    </a:lnTo>
                    <a:lnTo>
                      <a:pt x="297726" y="615226"/>
                    </a:lnTo>
                    <a:lnTo>
                      <a:pt x="297942" y="614616"/>
                    </a:lnTo>
                    <a:close/>
                  </a:path>
                  <a:path w="335280" h="645794">
                    <a:moveTo>
                      <a:pt x="301193" y="597700"/>
                    </a:moveTo>
                    <a:lnTo>
                      <a:pt x="301142" y="598017"/>
                    </a:lnTo>
                    <a:lnTo>
                      <a:pt x="301193" y="597700"/>
                    </a:lnTo>
                    <a:close/>
                  </a:path>
                  <a:path w="335280" h="645794">
                    <a:moveTo>
                      <a:pt x="301332" y="594017"/>
                    </a:moveTo>
                    <a:lnTo>
                      <a:pt x="300596" y="595134"/>
                    </a:lnTo>
                    <a:lnTo>
                      <a:pt x="300799" y="594906"/>
                    </a:lnTo>
                    <a:lnTo>
                      <a:pt x="301332" y="594017"/>
                    </a:lnTo>
                    <a:close/>
                  </a:path>
                  <a:path w="335280" h="645794">
                    <a:moveTo>
                      <a:pt x="301828" y="616496"/>
                    </a:moveTo>
                    <a:lnTo>
                      <a:pt x="301777" y="616369"/>
                    </a:lnTo>
                    <a:lnTo>
                      <a:pt x="301536" y="616000"/>
                    </a:lnTo>
                    <a:lnTo>
                      <a:pt x="301548" y="616750"/>
                    </a:lnTo>
                    <a:lnTo>
                      <a:pt x="301828" y="616496"/>
                    </a:lnTo>
                    <a:close/>
                  </a:path>
                  <a:path w="335280" h="645794">
                    <a:moveTo>
                      <a:pt x="302310" y="598081"/>
                    </a:moveTo>
                    <a:lnTo>
                      <a:pt x="302272" y="597636"/>
                    </a:lnTo>
                    <a:lnTo>
                      <a:pt x="302247" y="598081"/>
                    </a:lnTo>
                    <a:close/>
                  </a:path>
                  <a:path w="335280" h="645794">
                    <a:moveTo>
                      <a:pt x="302348" y="617258"/>
                    </a:moveTo>
                    <a:lnTo>
                      <a:pt x="302272" y="616623"/>
                    </a:lnTo>
                    <a:lnTo>
                      <a:pt x="301967" y="616369"/>
                    </a:lnTo>
                    <a:lnTo>
                      <a:pt x="301942" y="616623"/>
                    </a:lnTo>
                    <a:lnTo>
                      <a:pt x="302348" y="617258"/>
                    </a:lnTo>
                    <a:close/>
                  </a:path>
                  <a:path w="335280" h="645794">
                    <a:moveTo>
                      <a:pt x="302983" y="616496"/>
                    </a:moveTo>
                    <a:lnTo>
                      <a:pt x="302945" y="615962"/>
                    </a:lnTo>
                    <a:lnTo>
                      <a:pt x="302336" y="615226"/>
                    </a:lnTo>
                    <a:lnTo>
                      <a:pt x="302412" y="616750"/>
                    </a:lnTo>
                    <a:lnTo>
                      <a:pt x="302856" y="617131"/>
                    </a:lnTo>
                    <a:lnTo>
                      <a:pt x="302983" y="616496"/>
                    </a:lnTo>
                    <a:close/>
                  </a:path>
                  <a:path w="335280" h="645794">
                    <a:moveTo>
                      <a:pt x="303377" y="614946"/>
                    </a:moveTo>
                    <a:lnTo>
                      <a:pt x="303301" y="614743"/>
                    </a:lnTo>
                    <a:lnTo>
                      <a:pt x="303326" y="614895"/>
                    </a:lnTo>
                    <a:close/>
                  </a:path>
                  <a:path w="335280" h="645794">
                    <a:moveTo>
                      <a:pt x="303542" y="597814"/>
                    </a:moveTo>
                    <a:lnTo>
                      <a:pt x="303517" y="597992"/>
                    </a:lnTo>
                    <a:lnTo>
                      <a:pt x="303415" y="598119"/>
                    </a:lnTo>
                    <a:lnTo>
                      <a:pt x="303542" y="598093"/>
                    </a:lnTo>
                    <a:lnTo>
                      <a:pt x="303542" y="597814"/>
                    </a:lnTo>
                    <a:close/>
                  </a:path>
                  <a:path w="335280" h="645794">
                    <a:moveTo>
                      <a:pt x="304558" y="614718"/>
                    </a:moveTo>
                    <a:lnTo>
                      <a:pt x="304482" y="614464"/>
                    </a:lnTo>
                    <a:lnTo>
                      <a:pt x="304317" y="614083"/>
                    </a:lnTo>
                    <a:lnTo>
                      <a:pt x="304304" y="614845"/>
                    </a:lnTo>
                    <a:lnTo>
                      <a:pt x="304558" y="614718"/>
                    </a:lnTo>
                    <a:close/>
                  </a:path>
                  <a:path w="335280" h="645794">
                    <a:moveTo>
                      <a:pt x="305015" y="614908"/>
                    </a:moveTo>
                    <a:lnTo>
                      <a:pt x="304825" y="614781"/>
                    </a:lnTo>
                    <a:lnTo>
                      <a:pt x="304825" y="614984"/>
                    </a:lnTo>
                    <a:lnTo>
                      <a:pt x="304838" y="615213"/>
                    </a:lnTo>
                    <a:lnTo>
                      <a:pt x="304761" y="615442"/>
                    </a:lnTo>
                    <a:lnTo>
                      <a:pt x="305015" y="614908"/>
                    </a:lnTo>
                    <a:close/>
                  </a:path>
                  <a:path w="335280" h="645794">
                    <a:moveTo>
                      <a:pt x="305562" y="598144"/>
                    </a:moveTo>
                    <a:lnTo>
                      <a:pt x="305422" y="598297"/>
                    </a:lnTo>
                    <a:lnTo>
                      <a:pt x="305562" y="598144"/>
                    </a:lnTo>
                    <a:close/>
                  </a:path>
                  <a:path w="335280" h="645794">
                    <a:moveTo>
                      <a:pt x="305841" y="597827"/>
                    </a:moveTo>
                    <a:lnTo>
                      <a:pt x="305562" y="598144"/>
                    </a:lnTo>
                    <a:lnTo>
                      <a:pt x="305727" y="598081"/>
                    </a:lnTo>
                    <a:lnTo>
                      <a:pt x="305841" y="597827"/>
                    </a:lnTo>
                    <a:close/>
                  </a:path>
                  <a:path w="335280" h="645794">
                    <a:moveTo>
                      <a:pt x="306565" y="612724"/>
                    </a:moveTo>
                    <a:lnTo>
                      <a:pt x="306451" y="613016"/>
                    </a:lnTo>
                    <a:lnTo>
                      <a:pt x="306565" y="612724"/>
                    </a:lnTo>
                    <a:close/>
                  </a:path>
                  <a:path w="335280" h="645794">
                    <a:moveTo>
                      <a:pt x="307187" y="614095"/>
                    </a:moveTo>
                    <a:lnTo>
                      <a:pt x="307060" y="613600"/>
                    </a:lnTo>
                    <a:lnTo>
                      <a:pt x="306895" y="613956"/>
                    </a:lnTo>
                    <a:lnTo>
                      <a:pt x="307187" y="614095"/>
                    </a:lnTo>
                    <a:close/>
                  </a:path>
                  <a:path w="335280" h="645794">
                    <a:moveTo>
                      <a:pt x="307454" y="614210"/>
                    </a:moveTo>
                    <a:lnTo>
                      <a:pt x="307187" y="614095"/>
                    </a:lnTo>
                    <a:lnTo>
                      <a:pt x="307073" y="614591"/>
                    </a:lnTo>
                    <a:lnTo>
                      <a:pt x="307454" y="614210"/>
                    </a:lnTo>
                    <a:close/>
                  </a:path>
                  <a:path w="335280" h="645794">
                    <a:moveTo>
                      <a:pt x="308610" y="613448"/>
                    </a:moveTo>
                    <a:lnTo>
                      <a:pt x="308521" y="612559"/>
                    </a:lnTo>
                    <a:lnTo>
                      <a:pt x="308292" y="612178"/>
                    </a:lnTo>
                    <a:lnTo>
                      <a:pt x="308330" y="612686"/>
                    </a:lnTo>
                    <a:lnTo>
                      <a:pt x="308444" y="613194"/>
                    </a:lnTo>
                    <a:lnTo>
                      <a:pt x="308203" y="613194"/>
                    </a:lnTo>
                    <a:lnTo>
                      <a:pt x="308368" y="613448"/>
                    </a:lnTo>
                    <a:lnTo>
                      <a:pt x="308610" y="613448"/>
                    </a:lnTo>
                    <a:close/>
                  </a:path>
                  <a:path w="335280" h="645794">
                    <a:moveTo>
                      <a:pt x="311137" y="598233"/>
                    </a:moveTo>
                    <a:lnTo>
                      <a:pt x="311048" y="598436"/>
                    </a:lnTo>
                    <a:lnTo>
                      <a:pt x="311137" y="598233"/>
                    </a:lnTo>
                    <a:close/>
                  </a:path>
                  <a:path w="335280" h="645794">
                    <a:moveTo>
                      <a:pt x="314998" y="610768"/>
                    </a:moveTo>
                    <a:lnTo>
                      <a:pt x="314845" y="611200"/>
                    </a:lnTo>
                    <a:lnTo>
                      <a:pt x="314934" y="611022"/>
                    </a:lnTo>
                    <a:lnTo>
                      <a:pt x="314998" y="610768"/>
                    </a:lnTo>
                    <a:close/>
                  </a:path>
                  <a:path w="335280" h="645794">
                    <a:moveTo>
                      <a:pt x="315963" y="600862"/>
                    </a:moveTo>
                    <a:lnTo>
                      <a:pt x="315937" y="601002"/>
                    </a:lnTo>
                    <a:lnTo>
                      <a:pt x="315963" y="600862"/>
                    </a:lnTo>
                    <a:close/>
                  </a:path>
                  <a:path w="335280" h="645794">
                    <a:moveTo>
                      <a:pt x="315976" y="599224"/>
                    </a:moveTo>
                    <a:lnTo>
                      <a:pt x="315683" y="600113"/>
                    </a:lnTo>
                    <a:lnTo>
                      <a:pt x="315925" y="600113"/>
                    </a:lnTo>
                    <a:lnTo>
                      <a:pt x="315963" y="600278"/>
                    </a:lnTo>
                    <a:lnTo>
                      <a:pt x="315976" y="599224"/>
                    </a:lnTo>
                    <a:close/>
                  </a:path>
                  <a:path w="335280" h="645794">
                    <a:moveTo>
                      <a:pt x="319405" y="601129"/>
                    </a:moveTo>
                    <a:lnTo>
                      <a:pt x="319354" y="600875"/>
                    </a:lnTo>
                    <a:lnTo>
                      <a:pt x="319379" y="601129"/>
                    </a:lnTo>
                    <a:close/>
                  </a:path>
                  <a:path w="335280" h="645794">
                    <a:moveTo>
                      <a:pt x="322770" y="611111"/>
                    </a:moveTo>
                    <a:lnTo>
                      <a:pt x="322567" y="611035"/>
                    </a:lnTo>
                    <a:lnTo>
                      <a:pt x="322580" y="611200"/>
                    </a:lnTo>
                    <a:lnTo>
                      <a:pt x="322770" y="611111"/>
                    </a:lnTo>
                    <a:close/>
                  </a:path>
                  <a:path w="335280" h="645794">
                    <a:moveTo>
                      <a:pt x="322897" y="601510"/>
                    </a:moveTo>
                    <a:lnTo>
                      <a:pt x="322846" y="601129"/>
                    </a:lnTo>
                    <a:lnTo>
                      <a:pt x="322846" y="601383"/>
                    </a:lnTo>
                    <a:lnTo>
                      <a:pt x="322668" y="601510"/>
                    </a:lnTo>
                    <a:lnTo>
                      <a:pt x="322897" y="601510"/>
                    </a:lnTo>
                    <a:close/>
                  </a:path>
                  <a:path w="335280" h="645794">
                    <a:moveTo>
                      <a:pt x="323062" y="610768"/>
                    </a:moveTo>
                    <a:lnTo>
                      <a:pt x="322922" y="610895"/>
                    </a:lnTo>
                    <a:lnTo>
                      <a:pt x="323062" y="610768"/>
                    </a:lnTo>
                    <a:close/>
                  </a:path>
                  <a:path w="335280" h="645794">
                    <a:moveTo>
                      <a:pt x="323303" y="612051"/>
                    </a:moveTo>
                    <a:lnTo>
                      <a:pt x="323215" y="611568"/>
                    </a:lnTo>
                    <a:lnTo>
                      <a:pt x="323227" y="611797"/>
                    </a:lnTo>
                    <a:lnTo>
                      <a:pt x="323303" y="612051"/>
                    </a:lnTo>
                    <a:close/>
                  </a:path>
                  <a:path w="335280" h="645794">
                    <a:moveTo>
                      <a:pt x="324180" y="612267"/>
                    </a:moveTo>
                    <a:lnTo>
                      <a:pt x="324002" y="612241"/>
                    </a:lnTo>
                    <a:lnTo>
                      <a:pt x="324040" y="612406"/>
                    </a:lnTo>
                    <a:lnTo>
                      <a:pt x="324180" y="612267"/>
                    </a:lnTo>
                    <a:close/>
                  </a:path>
                  <a:path w="335280" h="645794">
                    <a:moveTo>
                      <a:pt x="325056" y="612851"/>
                    </a:moveTo>
                    <a:lnTo>
                      <a:pt x="325031" y="612584"/>
                    </a:lnTo>
                    <a:lnTo>
                      <a:pt x="324942" y="612762"/>
                    </a:lnTo>
                    <a:close/>
                  </a:path>
                  <a:path w="335280" h="645794">
                    <a:moveTo>
                      <a:pt x="325234" y="611289"/>
                    </a:moveTo>
                    <a:lnTo>
                      <a:pt x="325132" y="610654"/>
                    </a:lnTo>
                    <a:lnTo>
                      <a:pt x="325132" y="610882"/>
                    </a:lnTo>
                    <a:lnTo>
                      <a:pt x="325234" y="611289"/>
                    </a:lnTo>
                    <a:close/>
                  </a:path>
                  <a:path w="335280" h="645794">
                    <a:moveTo>
                      <a:pt x="325323" y="601687"/>
                    </a:moveTo>
                    <a:lnTo>
                      <a:pt x="324967" y="601535"/>
                    </a:lnTo>
                    <a:lnTo>
                      <a:pt x="325158" y="601662"/>
                    </a:lnTo>
                    <a:lnTo>
                      <a:pt x="325323" y="601687"/>
                    </a:lnTo>
                    <a:close/>
                  </a:path>
                  <a:path w="335280" h="645794">
                    <a:moveTo>
                      <a:pt x="325462" y="612101"/>
                    </a:moveTo>
                    <a:lnTo>
                      <a:pt x="325335" y="612698"/>
                    </a:lnTo>
                    <a:lnTo>
                      <a:pt x="324993" y="612013"/>
                    </a:lnTo>
                    <a:lnTo>
                      <a:pt x="325031" y="612584"/>
                    </a:lnTo>
                    <a:lnTo>
                      <a:pt x="325183" y="612482"/>
                    </a:lnTo>
                    <a:lnTo>
                      <a:pt x="325437" y="612914"/>
                    </a:lnTo>
                    <a:lnTo>
                      <a:pt x="325462" y="612101"/>
                    </a:lnTo>
                    <a:close/>
                  </a:path>
                  <a:path w="335280" h="645794">
                    <a:moveTo>
                      <a:pt x="325831" y="609828"/>
                    </a:moveTo>
                    <a:lnTo>
                      <a:pt x="325755" y="609523"/>
                    </a:lnTo>
                    <a:lnTo>
                      <a:pt x="325653" y="609828"/>
                    </a:lnTo>
                    <a:lnTo>
                      <a:pt x="325831" y="609828"/>
                    </a:lnTo>
                    <a:close/>
                  </a:path>
                  <a:path w="335280" h="645794">
                    <a:moveTo>
                      <a:pt x="326047" y="609892"/>
                    </a:moveTo>
                    <a:lnTo>
                      <a:pt x="325856" y="609892"/>
                    </a:lnTo>
                    <a:lnTo>
                      <a:pt x="325628" y="609892"/>
                    </a:lnTo>
                    <a:lnTo>
                      <a:pt x="325970" y="610108"/>
                    </a:lnTo>
                    <a:lnTo>
                      <a:pt x="326047" y="609892"/>
                    </a:lnTo>
                    <a:close/>
                  </a:path>
                  <a:path w="335280" h="645794">
                    <a:moveTo>
                      <a:pt x="326224" y="610666"/>
                    </a:moveTo>
                    <a:lnTo>
                      <a:pt x="326174" y="610247"/>
                    </a:lnTo>
                    <a:lnTo>
                      <a:pt x="325970" y="610108"/>
                    </a:lnTo>
                    <a:lnTo>
                      <a:pt x="326009" y="610400"/>
                    </a:lnTo>
                    <a:lnTo>
                      <a:pt x="326224" y="610666"/>
                    </a:lnTo>
                    <a:close/>
                  </a:path>
                  <a:path w="335280" h="645794">
                    <a:moveTo>
                      <a:pt x="326809" y="611543"/>
                    </a:moveTo>
                    <a:lnTo>
                      <a:pt x="326720" y="610781"/>
                    </a:lnTo>
                    <a:lnTo>
                      <a:pt x="326491" y="610552"/>
                    </a:lnTo>
                    <a:lnTo>
                      <a:pt x="326567" y="611162"/>
                    </a:lnTo>
                    <a:lnTo>
                      <a:pt x="326809" y="611543"/>
                    </a:lnTo>
                    <a:close/>
                  </a:path>
                  <a:path w="335280" h="645794">
                    <a:moveTo>
                      <a:pt x="326910" y="603250"/>
                    </a:moveTo>
                    <a:lnTo>
                      <a:pt x="326872" y="603453"/>
                    </a:lnTo>
                    <a:lnTo>
                      <a:pt x="326910" y="603250"/>
                    </a:lnTo>
                    <a:close/>
                  </a:path>
                  <a:path w="335280" h="645794">
                    <a:moveTo>
                      <a:pt x="327240" y="602907"/>
                    </a:moveTo>
                    <a:lnTo>
                      <a:pt x="326910" y="602399"/>
                    </a:lnTo>
                    <a:lnTo>
                      <a:pt x="326910" y="603250"/>
                    </a:lnTo>
                    <a:lnTo>
                      <a:pt x="327240" y="602907"/>
                    </a:lnTo>
                    <a:close/>
                  </a:path>
                  <a:path w="335280" h="645794">
                    <a:moveTo>
                      <a:pt x="328155" y="610349"/>
                    </a:moveTo>
                    <a:lnTo>
                      <a:pt x="327977" y="609752"/>
                    </a:lnTo>
                    <a:lnTo>
                      <a:pt x="327990" y="610006"/>
                    </a:lnTo>
                    <a:lnTo>
                      <a:pt x="328053" y="610285"/>
                    </a:lnTo>
                    <a:close/>
                  </a:path>
                  <a:path w="335280" h="645794">
                    <a:moveTo>
                      <a:pt x="329996" y="610146"/>
                    </a:moveTo>
                    <a:lnTo>
                      <a:pt x="329793" y="610654"/>
                    </a:lnTo>
                    <a:lnTo>
                      <a:pt x="329920" y="610438"/>
                    </a:lnTo>
                    <a:lnTo>
                      <a:pt x="329996" y="610146"/>
                    </a:lnTo>
                    <a:close/>
                  </a:path>
                  <a:path w="335280" h="645794">
                    <a:moveTo>
                      <a:pt x="330898" y="605955"/>
                    </a:moveTo>
                    <a:lnTo>
                      <a:pt x="330873" y="605828"/>
                    </a:lnTo>
                    <a:lnTo>
                      <a:pt x="330835" y="605955"/>
                    </a:lnTo>
                    <a:close/>
                  </a:path>
                  <a:path w="335280" h="645794">
                    <a:moveTo>
                      <a:pt x="330949" y="605586"/>
                    </a:moveTo>
                    <a:lnTo>
                      <a:pt x="330885" y="605739"/>
                    </a:lnTo>
                    <a:lnTo>
                      <a:pt x="330949" y="605586"/>
                    </a:lnTo>
                    <a:close/>
                  </a:path>
                  <a:path w="335280" h="645794">
                    <a:moveTo>
                      <a:pt x="332574" y="610781"/>
                    </a:moveTo>
                    <a:lnTo>
                      <a:pt x="331825" y="610654"/>
                    </a:lnTo>
                    <a:lnTo>
                      <a:pt x="332219" y="611924"/>
                    </a:lnTo>
                    <a:lnTo>
                      <a:pt x="332574" y="611797"/>
                    </a:lnTo>
                    <a:lnTo>
                      <a:pt x="332574" y="610781"/>
                    </a:lnTo>
                    <a:close/>
                  </a:path>
                  <a:path w="335280" h="645794">
                    <a:moveTo>
                      <a:pt x="333997" y="612432"/>
                    </a:moveTo>
                    <a:lnTo>
                      <a:pt x="333819" y="611924"/>
                    </a:lnTo>
                    <a:lnTo>
                      <a:pt x="333438" y="610882"/>
                    </a:lnTo>
                    <a:lnTo>
                      <a:pt x="333349" y="611924"/>
                    </a:lnTo>
                    <a:lnTo>
                      <a:pt x="333235" y="611797"/>
                    </a:lnTo>
                    <a:lnTo>
                      <a:pt x="333209" y="612178"/>
                    </a:lnTo>
                    <a:lnTo>
                      <a:pt x="333997" y="612432"/>
                    </a:lnTo>
                    <a:close/>
                  </a:path>
                  <a:path w="335280" h="645794">
                    <a:moveTo>
                      <a:pt x="334276" y="611543"/>
                    </a:moveTo>
                    <a:lnTo>
                      <a:pt x="334149" y="610717"/>
                    </a:lnTo>
                    <a:lnTo>
                      <a:pt x="334162" y="610908"/>
                    </a:lnTo>
                    <a:lnTo>
                      <a:pt x="334276" y="611543"/>
                    </a:lnTo>
                    <a:close/>
                  </a:path>
                  <a:path w="335280" h="645794">
                    <a:moveTo>
                      <a:pt x="334949" y="609003"/>
                    </a:moveTo>
                    <a:lnTo>
                      <a:pt x="334200" y="607606"/>
                    </a:lnTo>
                    <a:lnTo>
                      <a:pt x="334479" y="609003"/>
                    </a:lnTo>
                    <a:lnTo>
                      <a:pt x="333756" y="607352"/>
                    </a:lnTo>
                    <a:lnTo>
                      <a:pt x="333768" y="609130"/>
                    </a:lnTo>
                    <a:lnTo>
                      <a:pt x="333463" y="608749"/>
                    </a:lnTo>
                    <a:lnTo>
                      <a:pt x="333451" y="608368"/>
                    </a:lnTo>
                    <a:lnTo>
                      <a:pt x="333578" y="607987"/>
                    </a:lnTo>
                    <a:lnTo>
                      <a:pt x="333311" y="607860"/>
                    </a:lnTo>
                    <a:lnTo>
                      <a:pt x="333235" y="607733"/>
                    </a:lnTo>
                    <a:lnTo>
                      <a:pt x="333349" y="608368"/>
                    </a:lnTo>
                    <a:lnTo>
                      <a:pt x="332994" y="607987"/>
                    </a:lnTo>
                    <a:lnTo>
                      <a:pt x="332892" y="608368"/>
                    </a:lnTo>
                    <a:lnTo>
                      <a:pt x="332867" y="608241"/>
                    </a:lnTo>
                    <a:lnTo>
                      <a:pt x="332841" y="608114"/>
                    </a:lnTo>
                    <a:lnTo>
                      <a:pt x="332955" y="606945"/>
                    </a:lnTo>
                    <a:lnTo>
                      <a:pt x="333032" y="606590"/>
                    </a:lnTo>
                    <a:lnTo>
                      <a:pt x="332625" y="606336"/>
                    </a:lnTo>
                    <a:lnTo>
                      <a:pt x="332638" y="606869"/>
                    </a:lnTo>
                    <a:lnTo>
                      <a:pt x="332651" y="608114"/>
                    </a:lnTo>
                    <a:lnTo>
                      <a:pt x="332574" y="607987"/>
                    </a:lnTo>
                    <a:lnTo>
                      <a:pt x="332511" y="607733"/>
                    </a:lnTo>
                    <a:lnTo>
                      <a:pt x="332600" y="607225"/>
                    </a:lnTo>
                    <a:lnTo>
                      <a:pt x="332638" y="606869"/>
                    </a:lnTo>
                    <a:lnTo>
                      <a:pt x="332346" y="607225"/>
                    </a:lnTo>
                    <a:lnTo>
                      <a:pt x="332371" y="607098"/>
                    </a:lnTo>
                    <a:lnTo>
                      <a:pt x="332282" y="605955"/>
                    </a:lnTo>
                    <a:lnTo>
                      <a:pt x="332219" y="605828"/>
                    </a:lnTo>
                    <a:lnTo>
                      <a:pt x="332638" y="605574"/>
                    </a:lnTo>
                    <a:lnTo>
                      <a:pt x="332054" y="604177"/>
                    </a:lnTo>
                    <a:lnTo>
                      <a:pt x="331927" y="605828"/>
                    </a:lnTo>
                    <a:lnTo>
                      <a:pt x="331825" y="606463"/>
                    </a:lnTo>
                    <a:lnTo>
                      <a:pt x="331520" y="606971"/>
                    </a:lnTo>
                    <a:lnTo>
                      <a:pt x="331355" y="606971"/>
                    </a:lnTo>
                    <a:lnTo>
                      <a:pt x="331241" y="607098"/>
                    </a:lnTo>
                    <a:lnTo>
                      <a:pt x="331063" y="606844"/>
                    </a:lnTo>
                    <a:lnTo>
                      <a:pt x="330962" y="606717"/>
                    </a:lnTo>
                    <a:lnTo>
                      <a:pt x="331419" y="606336"/>
                    </a:lnTo>
                    <a:lnTo>
                      <a:pt x="331393" y="606209"/>
                    </a:lnTo>
                    <a:lnTo>
                      <a:pt x="331317" y="605828"/>
                    </a:lnTo>
                    <a:lnTo>
                      <a:pt x="330898" y="605955"/>
                    </a:lnTo>
                    <a:lnTo>
                      <a:pt x="330682" y="606209"/>
                    </a:lnTo>
                    <a:lnTo>
                      <a:pt x="330619" y="605828"/>
                    </a:lnTo>
                    <a:lnTo>
                      <a:pt x="330669" y="605447"/>
                    </a:lnTo>
                    <a:lnTo>
                      <a:pt x="330796" y="604177"/>
                    </a:lnTo>
                    <a:lnTo>
                      <a:pt x="330415" y="605447"/>
                    </a:lnTo>
                    <a:lnTo>
                      <a:pt x="330428" y="604812"/>
                    </a:lnTo>
                    <a:lnTo>
                      <a:pt x="329984" y="604431"/>
                    </a:lnTo>
                    <a:lnTo>
                      <a:pt x="330085" y="604304"/>
                    </a:lnTo>
                    <a:lnTo>
                      <a:pt x="330288" y="604050"/>
                    </a:lnTo>
                    <a:lnTo>
                      <a:pt x="329628" y="604304"/>
                    </a:lnTo>
                    <a:lnTo>
                      <a:pt x="329565" y="603669"/>
                    </a:lnTo>
                    <a:lnTo>
                      <a:pt x="329514" y="603161"/>
                    </a:lnTo>
                    <a:lnTo>
                      <a:pt x="329463" y="603542"/>
                    </a:lnTo>
                    <a:lnTo>
                      <a:pt x="329336" y="603415"/>
                    </a:lnTo>
                    <a:lnTo>
                      <a:pt x="328663" y="605828"/>
                    </a:lnTo>
                    <a:lnTo>
                      <a:pt x="328663" y="603542"/>
                    </a:lnTo>
                    <a:lnTo>
                      <a:pt x="328193" y="604431"/>
                    </a:lnTo>
                    <a:lnTo>
                      <a:pt x="327977" y="604050"/>
                    </a:lnTo>
                    <a:lnTo>
                      <a:pt x="327380" y="604685"/>
                    </a:lnTo>
                    <a:lnTo>
                      <a:pt x="327761" y="603796"/>
                    </a:lnTo>
                    <a:lnTo>
                      <a:pt x="327748" y="603656"/>
                    </a:lnTo>
                    <a:lnTo>
                      <a:pt x="326910" y="603453"/>
                    </a:lnTo>
                    <a:lnTo>
                      <a:pt x="326910" y="603669"/>
                    </a:lnTo>
                    <a:lnTo>
                      <a:pt x="326682" y="603796"/>
                    </a:lnTo>
                    <a:lnTo>
                      <a:pt x="326517" y="603542"/>
                    </a:lnTo>
                    <a:lnTo>
                      <a:pt x="326440" y="603161"/>
                    </a:lnTo>
                    <a:lnTo>
                      <a:pt x="326466" y="602780"/>
                    </a:lnTo>
                    <a:lnTo>
                      <a:pt x="326478" y="602272"/>
                    </a:lnTo>
                    <a:lnTo>
                      <a:pt x="326694" y="601764"/>
                    </a:lnTo>
                    <a:lnTo>
                      <a:pt x="326440" y="602272"/>
                    </a:lnTo>
                    <a:lnTo>
                      <a:pt x="326428" y="602145"/>
                    </a:lnTo>
                    <a:lnTo>
                      <a:pt x="326390" y="602272"/>
                    </a:lnTo>
                    <a:lnTo>
                      <a:pt x="326212" y="602780"/>
                    </a:lnTo>
                    <a:lnTo>
                      <a:pt x="326161" y="602653"/>
                    </a:lnTo>
                    <a:lnTo>
                      <a:pt x="326097" y="602526"/>
                    </a:lnTo>
                    <a:lnTo>
                      <a:pt x="325983" y="602272"/>
                    </a:lnTo>
                    <a:lnTo>
                      <a:pt x="326097" y="601637"/>
                    </a:lnTo>
                    <a:lnTo>
                      <a:pt x="325818" y="601510"/>
                    </a:lnTo>
                    <a:lnTo>
                      <a:pt x="325818" y="602526"/>
                    </a:lnTo>
                    <a:lnTo>
                      <a:pt x="325602" y="601891"/>
                    </a:lnTo>
                    <a:lnTo>
                      <a:pt x="325691" y="602399"/>
                    </a:lnTo>
                    <a:lnTo>
                      <a:pt x="325551" y="602526"/>
                    </a:lnTo>
                    <a:lnTo>
                      <a:pt x="325348" y="602653"/>
                    </a:lnTo>
                    <a:lnTo>
                      <a:pt x="325348" y="602399"/>
                    </a:lnTo>
                    <a:lnTo>
                      <a:pt x="325120" y="602653"/>
                    </a:lnTo>
                    <a:lnTo>
                      <a:pt x="325208" y="602399"/>
                    </a:lnTo>
                    <a:lnTo>
                      <a:pt x="325323" y="602018"/>
                    </a:lnTo>
                    <a:lnTo>
                      <a:pt x="324891" y="602399"/>
                    </a:lnTo>
                    <a:lnTo>
                      <a:pt x="324954" y="601637"/>
                    </a:lnTo>
                    <a:lnTo>
                      <a:pt x="324751" y="601637"/>
                    </a:lnTo>
                    <a:lnTo>
                      <a:pt x="324396" y="601891"/>
                    </a:lnTo>
                    <a:lnTo>
                      <a:pt x="324396" y="602653"/>
                    </a:lnTo>
                    <a:lnTo>
                      <a:pt x="324040" y="603161"/>
                    </a:lnTo>
                    <a:lnTo>
                      <a:pt x="324256" y="602272"/>
                    </a:lnTo>
                    <a:lnTo>
                      <a:pt x="324421" y="601510"/>
                    </a:lnTo>
                    <a:lnTo>
                      <a:pt x="324027" y="601510"/>
                    </a:lnTo>
                    <a:lnTo>
                      <a:pt x="324091" y="602272"/>
                    </a:lnTo>
                    <a:lnTo>
                      <a:pt x="323456" y="601002"/>
                    </a:lnTo>
                    <a:lnTo>
                      <a:pt x="323176" y="603161"/>
                    </a:lnTo>
                    <a:lnTo>
                      <a:pt x="322922" y="602653"/>
                    </a:lnTo>
                    <a:lnTo>
                      <a:pt x="322795" y="602399"/>
                    </a:lnTo>
                    <a:lnTo>
                      <a:pt x="322910" y="601637"/>
                    </a:lnTo>
                    <a:lnTo>
                      <a:pt x="322503" y="601637"/>
                    </a:lnTo>
                    <a:lnTo>
                      <a:pt x="321868" y="601637"/>
                    </a:lnTo>
                    <a:lnTo>
                      <a:pt x="321589" y="602399"/>
                    </a:lnTo>
                    <a:lnTo>
                      <a:pt x="321462" y="601637"/>
                    </a:lnTo>
                    <a:lnTo>
                      <a:pt x="321424" y="601383"/>
                    </a:lnTo>
                    <a:lnTo>
                      <a:pt x="321348" y="601002"/>
                    </a:lnTo>
                    <a:lnTo>
                      <a:pt x="320941" y="600494"/>
                    </a:lnTo>
                    <a:lnTo>
                      <a:pt x="320675" y="600494"/>
                    </a:lnTo>
                    <a:lnTo>
                      <a:pt x="320573" y="601383"/>
                    </a:lnTo>
                    <a:lnTo>
                      <a:pt x="320294" y="600875"/>
                    </a:lnTo>
                    <a:lnTo>
                      <a:pt x="319824" y="601637"/>
                    </a:lnTo>
                    <a:lnTo>
                      <a:pt x="319747" y="601383"/>
                    </a:lnTo>
                    <a:lnTo>
                      <a:pt x="319760" y="600748"/>
                    </a:lnTo>
                    <a:lnTo>
                      <a:pt x="319735" y="601357"/>
                    </a:lnTo>
                    <a:lnTo>
                      <a:pt x="319519" y="600621"/>
                    </a:lnTo>
                    <a:lnTo>
                      <a:pt x="319405" y="601129"/>
                    </a:lnTo>
                    <a:lnTo>
                      <a:pt x="319417" y="601637"/>
                    </a:lnTo>
                    <a:lnTo>
                      <a:pt x="318846" y="599859"/>
                    </a:lnTo>
                    <a:lnTo>
                      <a:pt x="318668" y="602653"/>
                    </a:lnTo>
                    <a:lnTo>
                      <a:pt x="318300" y="601637"/>
                    </a:lnTo>
                    <a:lnTo>
                      <a:pt x="318160" y="601256"/>
                    </a:lnTo>
                    <a:lnTo>
                      <a:pt x="318185" y="600875"/>
                    </a:lnTo>
                    <a:lnTo>
                      <a:pt x="317995" y="601256"/>
                    </a:lnTo>
                    <a:lnTo>
                      <a:pt x="317995" y="600240"/>
                    </a:lnTo>
                    <a:lnTo>
                      <a:pt x="317055" y="600113"/>
                    </a:lnTo>
                    <a:lnTo>
                      <a:pt x="317271" y="600748"/>
                    </a:lnTo>
                    <a:lnTo>
                      <a:pt x="317080" y="600748"/>
                    </a:lnTo>
                    <a:lnTo>
                      <a:pt x="316992" y="601637"/>
                    </a:lnTo>
                    <a:lnTo>
                      <a:pt x="316801" y="601256"/>
                    </a:lnTo>
                    <a:lnTo>
                      <a:pt x="316738" y="601129"/>
                    </a:lnTo>
                    <a:lnTo>
                      <a:pt x="317055" y="599859"/>
                    </a:lnTo>
                    <a:lnTo>
                      <a:pt x="316420" y="601129"/>
                    </a:lnTo>
                    <a:lnTo>
                      <a:pt x="316496" y="599859"/>
                    </a:lnTo>
                    <a:lnTo>
                      <a:pt x="316230" y="599859"/>
                    </a:lnTo>
                    <a:lnTo>
                      <a:pt x="316268" y="600773"/>
                    </a:lnTo>
                    <a:lnTo>
                      <a:pt x="315950" y="601002"/>
                    </a:lnTo>
                    <a:lnTo>
                      <a:pt x="315887" y="601256"/>
                    </a:lnTo>
                    <a:lnTo>
                      <a:pt x="315722" y="601256"/>
                    </a:lnTo>
                    <a:lnTo>
                      <a:pt x="315645" y="601002"/>
                    </a:lnTo>
                    <a:lnTo>
                      <a:pt x="315569" y="600773"/>
                    </a:lnTo>
                    <a:lnTo>
                      <a:pt x="315404" y="601002"/>
                    </a:lnTo>
                    <a:lnTo>
                      <a:pt x="315302" y="600875"/>
                    </a:lnTo>
                    <a:lnTo>
                      <a:pt x="314960" y="600494"/>
                    </a:lnTo>
                    <a:lnTo>
                      <a:pt x="314858" y="600875"/>
                    </a:lnTo>
                    <a:lnTo>
                      <a:pt x="314782" y="600748"/>
                    </a:lnTo>
                    <a:lnTo>
                      <a:pt x="314693" y="600621"/>
                    </a:lnTo>
                    <a:lnTo>
                      <a:pt x="314782" y="599859"/>
                    </a:lnTo>
                    <a:lnTo>
                      <a:pt x="314223" y="600621"/>
                    </a:lnTo>
                    <a:lnTo>
                      <a:pt x="314274" y="600494"/>
                    </a:lnTo>
                    <a:lnTo>
                      <a:pt x="314312" y="600367"/>
                    </a:lnTo>
                    <a:lnTo>
                      <a:pt x="314502" y="599732"/>
                    </a:lnTo>
                    <a:lnTo>
                      <a:pt x="313944" y="600367"/>
                    </a:lnTo>
                    <a:lnTo>
                      <a:pt x="313918" y="599986"/>
                    </a:lnTo>
                    <a:lnTo>
                      <a:pt x="313740" y="600494"/>
                    </a:lnTo>
                    <a:lnTo>
                      <a:pt x="313397" y="599605"/>
                    </a:lnTo>
                    <a:lnTo>
                      <a:pt x="313537" y="600113"/>
                    </a:lnTo>
                    <a:lnTo>
                      <a:pt x="313347" y="600240"/>
                    </a:lnTo>
                    <a:lnTo>
                      <a:pt x="313245" y="600621"/>
                    </a:lnTo>
                    <a:lnTo>
                      <a:pt x="313118" y="600494"/>
                    </a:lnTo>
                    <a:lnTo>
                      <a:pt x="313016" y="600113"/>
                    </a:lnTo>
                    <a:lnTo>
                      <a:pt x="313029" y="599986"/>
                    </a:lnTo>
                    <a:lnTo>
                      <a:pt x="313055" y="599605"/>
                    </a:lnTo>
                    <a:lnTo>
                      <a:pt x="312521" y="599986"/>
                    </a:lnTo>
                    <a:lnTo>
                      <a:pt x="312356" y="598589"/>
                    </a:lnTo>
                    <a:lnTo>
                      <a:pt x="311873" y="599478"/>
                    </a:lnTo>
                    <a:lnTo>
                      <a:pt x="311937" y="599097"/>
                    </a:lnTo>
                    <a:lnTo>
                      <a:pt x="311785" y="599478"/>
                    </a:lnTo>
                    <a:lnTo>
                      <a:pt x="311505" y="600113"/>
                    </a:lnTo>
                    <a:lnTo>
                      <a:pt x="311505" y="599351"/>
                    </a:lnTo>
                    <a:lnTo>
                      <a:pt x="311505" y="599224"/>
                    </a:lnTo>
                    <a:lnTo>
                      <a:pt x="311505" y="597827"/>
                    </a:lnTo>
                    <a:lnTo>
                      <a:pt x="311086" y="599224"/>
                    </a:lnTo>
                    <a:lnTo>
                      <a:pt x="311048" y="598462"/>
                    </a:lnTo>
                    <a:lnTo>
                      <a:pt x="310845" y="598970"/>
                    </a:lnTo>
                    <a:lnTo>
                      <a:pt x="310807" y="598081"/>
                    </a:lnTo>
                    <a:lnTo>
                      <a:pt x="310730" y="598970"/>
                    </a:lnTo>
                    <a:lnTo>
                      <a:pt x="310692" y="599351"/>
                    </a:lnTo>
                    <a:lnTo>
                      <a:pt x="310591" y="598843"/>
                    </a:lnTo>
                    <a:lnTo>
                      <a:pt x="310515" y="598462"/>
                    </a:lnTo>
                    <a:lnTo>
                      <a:pt x="310451" y="598843"/>
                    </a:lnTo>
                    <a:lnTo>
                      <a:pt x="310375" y="598462"/>
                    </a:lnTo>
                    <a:lnTo>
                      <a:pt x="310121" y="597192"/>
                    </a:lnTo>
                    <a:lnTo>
                      <a:pt x="309854" y="598462"/>
                    </a:lnTo>
                    <a:lnTo>
                      <a:pt x="309448" y="597192"/>
                    </a:lnTo>
                    <a:lnTo>
                      <a:pt x="309537" y="598462"/>
                    </a:lnTo>
                    <a:lnTo>
                      <a:pt x="309257" y="599414"/>
                    </a:lnTo>
                    <a:lnTo>
                      <a:pt x="309257" y="611670"/>
                    </a:lnTo>
                    <a:lnTo>
                      <a:pt x="309194" y="612178"/>
                    </a:lnTo>
                    <a:lnTo>
                      <a:pt x="309168" y="612051"/>
                    </a:lnTo>
                    <a:lnTo>
                      <a:pt x="309130" y="611924"/>
                    </a:lnTo>
                    <a:lnTo>
                      <a:pt x="309029" y="611543"/>
                    </a:lnTo>
                    <a:lnTo>
                      <a:pt x="308876" y="611035"/>
                    </a:lnTo>
                    <a:lnTo>
                      <a:pt x="309257" y="611670"/>
                    </a:lnTo>
                    <a:lnTo>
                      <a:pt x="309257" y="599414"/>
                    </a:lnTo>
                    <a:lnTo>
                      <a:pt x="308864" y="600748"/>
                    </a:lnTo>
                    <a:lnTo>
                      <a:pt x="308305" y="599097"/>
                    </a:lnTo>
                    <a:lnTo>
                      <a:pt x="308216" y="598843"/>
                    </a:lnTo>
                    <a:lnTo>
                      <a:pt x="308089" y="598462"/>
                    </a:lnTo>
                    <a:lnTo>
                      <a:pt x="308000" y="598208"/>
                    </a:lnTo>
                    <a:lnTo>
                      <a:pt x="307606" y="597065"/>
                    </a:lnTo>
                    <a:lnTo>
                      <a:pt x="306666" y="598208"/>
                    </a:lnTo>
                    <a:lnTo>
                      <a:pt x="306641" y="597319"/>
                    </a:lnTo>
                    <a:lnTo>
                      <a:pt x="306285" y="598462"/>
                    </a:lnTo>
                    <a:lnTo>
                      <a:pt x="306031" y="597700"/>
                    </a:lnTo>
                    <a:lnTo>
                      <a:pt x="306374" y="597700"/>
                    </a:lnTo>
                    <a:lnTo>
                      <a:pt x="306285" y="597192"/>
                    </a:lnTo>
                    <a:lnTo>
                      <a:pt x="306082" y="597446"/>
                    </a:lnTo>
                    <a:lnTo>
                      <a:pt x="305955" y="597954"/>
                    </a:lnTo>
                    <a:lnTo>
                      <a:pt x="306171" y="598589"/>
                    </a:lnTo>
                    <a:lnTo>
                      <a:pt x="305676" y="598843"/>
                    </a:lnTo>
                    <a:lnTo>
                      <a:pt x="305422" y="598297"/>
                    </a:lnTo>
                    <a:lnTo>
                      <a:pt x="304698" y="598843"/>
                    </a:lnTo>
                    <a:lnTo>
                      <a:pt x="304330" y="598335"/>
                    </a:lnTo>
                    <a:lnTo>
                      <a:pt x="304241" y="598843"/>
                    </a:lnTo>
                    <a:lnTo>
                      <a:pt x="304038" y="599097"/>
                    </a:lnTo>
                    <a:lnTo>
                      <a:pt x="303745" y="598843"/>
                    </a:lnTo>
                    <a:lnTo>
                      <a:pt x="303593" y="598716"/>
                    </a:lnTo>
                    <a:lnTo>
                      <a:pt x="303250" y="598716"/>
                    </a:lnTo>
                    <a:lnTo>
                      <a:pt x="303237" y="598335"/>
                    </a:lnTo>
                    <a:lnTo>
                      <a:pt x="303187" y="597954"/>
                    </a:lnTo>
                    <a:lnTo>
                      <a:pt x="303085" y="597827"/>
                    </a:lnTo>
                    <a:lnTo>
                      <a:pt x="303009" y="598208"/>
                    </a:lnTo>
                    <a:lnTo>
                      <a:pt x="303085" y="597446"/>
                    </a:lnTo>
                    <a:lnTo>
                      <a:pt x="302806" y="597319"/>
                    </a:lnTo>
                    <a:lnTo>
                      <a:pt x="302323" y="598081"/>
                    </a:lnTo>
                    <a:lnTo>
                      <a:pt x="302234" y="598208"/>
                    </a:lnTo>
                    <a:lnTo>
                      <a:pt x="302094" y="596811"/>
                    </a:lnTo>
                    <a:lnTo>
                      <a:pt x="301942" y="598716"/>
                    </a:lnTo>
                    <a:lnTo>
                      <a:pt x="301929" y="598589"/>
                    </a:lnTo>
                    <a:lnTo>
                      <a:pt x="301879" y="598335"/>
                    </a:lnTo>
                    <a:lnTo>
                      <a:pt x="301853" y="597192"/>
                    </a:lnTo>
                    <a:lnTo>
                      <a:pt x="301688" y="598335"/>
                    </a:lnTo>
                    <a:lnTo>
                      <a:pt x="301739" y="597700"/>
                    </a:lnTo>
                    <a:lnTo>
                      <a:pt x="301345" y="598589"/>
                    </a:lnTo>
                    <a:lnTo>
                      <a:pt x="301485" y="597065"/>
                    </a:lnTo>
                    <a:lnTo>
                      <a:pt x="301091" y="598462"/>
                    </a:lnTo>
                    <a:lnTo>
                      <a:pt x="301002" y="598716"/>
                    </a:lnTo>
                    <a:lnTo>
                      <a:pt x="301028" y="598589"/>
                    </a:lnTo>
                    <a:lnTo>
                      <a:pt x="301078" y="597954"/>
                    </a:lnTo>
                    <a:lnTo>
                      <a:pt x="300888" y="598589"/>
                    </a:lnTo>
                    <a:lnTo>
                      <a:pt x="300837" y="598716"/>
                    </a:lnTo>
                    <a:lnTo>
                      <a:pt x="301040" y="597827"/>
                    </a:lnTo>
                    <a:lnTo>
                      <a:pt x="301180" y="596938"/>
                    </a:lnTo>
                    <a:lnTo>
                      <a:pt x="300888" y="597827"/>
                    </a:lnTo>
                    <a:lnTo>
                      <a:pt x="300621" y="598716"/>
                    </a:lnTo>
                    <a:lnTo>
                      <a:pt x="300659" y="598208"/>
                    </a:lnTo>
                    <a:lnTo>
                      <a:pt x="300431" y="598716"/>
                    </a:lnTo>
                    <a:lnTo>
                      <a:pt x="300609" y="597954"/>
                    </a:lnTo>
                    <a:lnTo>
                      <a:pt x="300723" y="597573"/>
                    </a:lnTo>
                    <a:lnTo>
                      <a:pt x="300355" y="597954"/>
                    </a:lnTo>
                    <a:lnTo>
                      <a:pt x="300532" y="597446"/>
                    </a:lnTo>
                    <a:lnTo>
                      <a:pt x="300786" y="596684"/>
                    </a:lnTo>
                    <a:lnTo>
                      <a:pt x="301307" y="595160"/>
                    </a:lnTo>
                    <a:lnTo>
                      <a:pt x="300609" y="596684"/>
                    </a:lnTo>
                    <a:lnTo>
                      <a:pt x="300761" y="596303"/>
                    </a:lnTo>
                    <a:lnTo>
                      <a:pt x="301015" y="595541"/>
                    </a:lnTo>
                    <a:lnTo>
                      <a:pt x="300609" y="596303"/>
                    </a:lnTo>
                    <a:lnTo>
                      <a:pt x="300405" y="596684"/>
                    </a:lnTo>
                    <a:lnTo>
                      <a:pt x="300520" y="596430"/>
                    </a:lnTo>
                    <a:lnTo>
                      <a:pt x="300621" y="596049"/>
                    </a:lnTo>
                    <a:lnTo>
                      <a:pt x="300278" y="596303"/>
                    </a:lnTo>
                    <a:lnTo>
                      <a:pt x="299847" y="596684"/>
                    </a:lnTo>
                    <a:lnTo>
                      <a:pt x="299935" y="596557"/>
                    </a:lnTo>
                    <a:lnTo>
                      <a:pt x="300164" y="596176"/>
                    </a:lnTo>
                    <a:lnTo>
                      <a:pt x="300316" y="595922"/>
                    </a:lnTo>
                    <a:lnTo>
                      <a:pt x="300393" y="595795"/>
                    </a:lnTo>
                    <a:lnTo>
                      <a:pt x="300545" y="595541"/>
                    </a:lnTo>
                    <a:lnTo>
                      <a:pt x="300342" y="595769"/>
                    </a:lnTo>
                    <a:lnTo>
                      <a:pt x="300558" y="595414"/>
                    </a:lnTo>
                    <a:lnTo>
                      <a:pt x="300228" y="595795"/>
                    </a:lnTo>
                    <a:lnTo>
                      <a:pt x="300126" y="595922"/>
                    </a:lnTo>
                    <a:lnTo>
                      <a:pt x="299897" y="596176"/>
                    </a:lnTo>
                    <a:lnTo>
                      <a:pt x="299986" y="596049"/>
                    </a:lnTo>
                    <a:lnTo>
                      <a:pt x="300596" y="595134"/>
                    </a:lnTo>
                    <a:lnTo>
                      <a:pt x="299745" y="596049"/>
                    </a:lnTo>
                    <a:lnTo>
                      <a:pt x="299783" y="595922"/>
                    </a:lnTo>
                    <a:lnTo>
                      <a:pt x="299834" y="595795"/>
                    </a:lnTo>
                    <a:lnTo>
                      <a:pt x="300126" y="595541"/>
                    </a:lnTo>
                    <a:lnTo>
                      <a:pt x="300342" y="595210"/>
                    </a:lnTo>
                    <a:lnTo>
                      <a:pt x="299834" y="595769"/>
                    </a:lnTo>
                    <a:lnTo>
                      <a:pt x="300075" y="595287"/>
                    </a:lnTo>
                    <a:lnTo>
                      <a:pt x="300164" y="595160"/>
                    </a:lnTo>
                    <a:lnTo>
                      <a:pt x="299974" y="595287"/>
                    </a:lnTo>
                    <a:lnTo>
                      <a:pt x="299402" y="595668"/>
                    </a:lnTo>
                    <a:lnTo>
                      <a:pt x="299669" y="595414"/>
                    </a:lnTo>
                    <a:lnTo>
                      <a:pt x="301142" y="594017"/>
                    </a:lnTo>
                    <a:lnTo>
                      <a:pt x="299593" y="595414"/>
                    </a:lnTo>
                    <a:lnTo>
                      <a:pt x="299720" y="595287"/>
                    </a:lnTo>
                    <a:lnTo>
                      <a:pt x="299847" y="595160"/>
                    </a:lnTo>
                    <a:lnTo>
                      <a:pt x="299593" y="595287"/>
                    </a:lnTo>
                    <a:lnTo>
                      <a:pt x="299745" y="595160"/>
                    </a:lnTo>
                    <a:lnTo>
                      <a:pt x="300316" y="594652"/>
                    </a:lnTo>
                    <a:lnTo>
                      <a:pt x="299808" y="594906"/>
                    </a:lnTo>
                    <a:lnTo>
                      <a:pt x="299161" y="595160"/>
                    </a:lnTo>
                    <a:lnTo>
                      <a:pt x="300418" y="594271"/>
                    </a:lnTo>
                    <a:lnTo>
                      <a:pt x="299059" y="595160"/>
                    </a:lnTo>
                    <a:lnTo>
                      <a:pt x="299758" y="594652"/>
                    </a:lnTo>
                    <a:lnTo>
                      <a:pt x="299097" y="595020"/>
                    </a:lnTo>
                    <a:lnTo>
                      <a:pt x="300050" y="592874"/>
                    </a:lnTo>
                    <a:lnTo>
                      <a:pt x="299440" y="592366"/>
                    </a:lnTo>
                    <a:lnTo>
                      <a:pt x="299681" y="592239"/>
                    </a:lnTo>
                    <a:lnTo>
                      <a:pt x="300139" y="591985"/>
                    </a:lnTo>
                    <a:lnTo>
                      <a:pt x="299275" y="592239"/>
                    </a:lnTo>
                    <a:lnTo>
                      <a:pt x="299224" y="591731"/>
                    </a:lnTo>
                    <a:lnTo>
                      <a:pt x="299161" y="591223"/>
                    </a:lnTo>
                    <a:lnTo>
                      <a:pt x="298907" y="590207"/>
                    </a:lnTo>
                    <a:lnTo>
                      <a:pt x="298589" y="589572"/>
                    </a:lnTo>
                    <a:lnTo>
                      <a:pt x="298513" y="589445"/>
                    </a:lnTo>
                    <a:lnTo>
                      <a:pt x="298030" y="589445"/>
                    </a:lnTo>
                    <a:lnTo>
                      <a:pt x="297002" y="589572"/>
                    </a:lnTo>
                    <a:lnTo>
                      <a:pt x="297027" y="589445"/>
                    </a:lnTo>
                    <a:lnTo>
                      <a:pt x="297040" y="589318"/>
                    </a:lnTo>
                    <a:lnTo>
                      <a:pt x="297065" y="589064"/>
                    </a:lnTo>
                    <a:lnTo>
                      <a:pt x="297192" y="589064"/>
                    </a:lnTo>
                    <a:lnTo>
                      <a:pt x="296456" y="588683"/>
                    </a:lnTo>
                    <a:lnTo>
                      <a:pt x="295808" y="588175"/>
                    </a:lnTo>
                    <a:lnTo>
                      <a:pt x="295871" y="587413"/>
                    </a:lnTo>
                    <a:lnTo>
                      <a:pt x="296037" y="587286"/>
                    </a:lnTo>
                    <a:lnTo>
                      <a:pt x="296227" y="587146"/>
                    </a:lnTo>
                    <a:lnTo>
                      <a:pt x="295732" y="587286"/>
                    </a:lnTo>
                    <a:lnTo>
                      <a:pt x="295859" y="587159"/>
                    </a:lnTo>
                    <a:lnTo>
                      <a:pt x="296354" y="586651"/>
                    </a:lnTo>
                    <a:lnTo>
                      <a:pt x="296291" y="586524"/>
                    </a:lnTo>
                    <a:lnTo>
                      <a:pt x="295846" y="586905"/>
                    </a:lnTo>
                    <a:lnTo>
                      <a:pt x="295071" y="587159"/>
                    </a:lnTo>
                    <a:lnTo>
                      <a:pt x="295579" y="586524"/>
                    </a:lnTo>
                    <a:lnTo>
                      <a:pt x="295897" y="586270"/>
                    </a:lnTo>
                    <a:lnTo>
                      <a:pt x="296049" y="586143"/>
                    </a:lnTo>
                    <a:lnTo>
                      <a:pt x="295135" y="586270"/>
                    </a:lnTo>
                    <a:lnTo>
                      <a:pt x="295275" y="586143"/>
                    </a:lnTo>
                    <a:lnTo>
                      <a:pt x="295402" y="586016"/>
                    </a:lnTo>
                    <a:lnTo>
                      <a:pt x="294995" y="586143"/>
                    </a:lnTo>
                    <a:lnTo>
                      <a:pt x="295516" y="585762"/>
                    </a:lnTo>
                    <a:lnTo>
                      <a:pt x="295617" y="585635"/>
                    </a:lnTo>
                    <a:lnTo>
                      <a:pt x="295160" y="585381"/>
                    </a:lnTo>
                    <a:lnTo>
                      <a:pt x="294208" y="585762"/>
                    </a:lnTo>
                    <a:lnTo>
                      <a:pt x="294500" y="585508"/>
                    </a:lnTo>
                    <a:lnTo>
                      <a:pt x="294601" y="585127"/>
                    </a:lnTo>
                    <a:lnTo>
                      <a:pt x="294881" y="585254"/>
                    </a:lnTo>
                    <a:lnTo>
                      <a:pt x="294855" y="585127"/>
                    </a:lnTo>
                    <a:lnTo>
                      <a:pt x="294767" y="584746"/>
                    </a:lnTo>
                    <a:lnTo>
                      <a:pt x="294576" y="583984"/>
                    </a:lnTo>
                    <a:lnTo>
                      <a:pt x="294335" y="584365"/>
                    </a:lnTo>
                    <a:lnTo>
                      <a:pt x="293636" y="584746"/>
                    </a:lnTo>
                    <a:lnTo>
                      <a:pt x="293014" y="584746"/>
                    </a:lnTo>
                    <a:lnTo>
                      <a:pt x="293255" y="584365"/>
                    </a:lnTo>
                    <a:lnTo>
                      <a:pt x="293941" y="584238"/>
                    </a:lnTo>
                    <a:lnTo>
                      <a:pt x="294055" y="584111"/>
                    </a:lnTo>
                    <a:lnTo>
                      <a:pt x="294271" y="583857"/>
                    </a:lnTo>
                    <a:lnTo>
                      <a:pt x="294741" y="583476"/>
                    </a:lnTo>
                    <a:lnTo>
                      <a:pt x="294284" y="583476"/>
                    </a:lnTo>
                    <a:lnTo>
                      <a:pt x="294182" y="583857"/>
                    </a:lnTo>
                    <a:lnTo>
                      <a:pt x="293751" y="583984"/>
                    </a:lnTo>
                    <a:lnTo>
                      <a:pt x="293179" y="584111"/>
                    </a:lnTo>
                    <a:lnTo>
                      <a:pt x="292722" y="583857"/>
                    </a:lnTo>
                    <a:lnTo>
                      <a:pt x="292989" y="583603"/>
                    </a:lnTo>
                    <a:lnTo>
                      <a:pt x="293331" y="583476"/>
                    </a:lnTo>
                    <a:lnTo>
                      <a:pt x="292938" y="583476"/>
                    </a:lnTo>
                    <a:lnTo>
                      <a:pt x="293281" y="583222"/>
                    </a:lnTo>
                    <a:lnTo>
                      <a:pt x="293776" y="582841"/>
                    </a:lnTo>
                    <a:lnTo>
                      <a:pt x="294106" y="582587"/>
                    </a:lnTo>
                    <a:lnTo>
                      <a:pt x="293916" y="582460"/>
                    </a:lnTo>
                    <a:lnTo>
                      <a:pt x="293217" y="582587"/>
                    </a:lnTo>
                    <a:lnTo>
                      <a:pt x="293662" y="582079"/>
                    </a:lnTo>
                    <a:lnTo>
                      <a:pt x="292468" y="582841"/>
                    </a:lnTo>
                    <a:lnTo>
                      <a:pt x="292265" y="582714"/>
                    </a:lnTo>
                    <a:lnTo>
                      <a:pt x="292049" y="582587"/>
                    </a:lnTo>
                    <a:lnTo>
                      <a:pt x="293230" y="582206"/>
                    </a:lnTo>
                    <a:lnTo>
                      <a:pt x="293293" y="582079"/>
                    </a:lnTo>
                    <a:lnTo>
                      <a:pt x="292633" y="582206"/>
                    </a:lnTo>
                    <a:lnTo>
                      <a:pt x="292684" y="581952"/>
                    </a:lnTo>
                    <a:lnTo>
                      <a:pt x="292760" y="581571"/>
                    </a:lnTo>
                    <a:lnTo>
                      <a:pt x="293357" y="581190"/>
                    </a:lnTo>
                    <a:lnTo>
                      <a:pt x="291465" y="581952"/>
                    </a:lnTo>
                    <a:lnTo>
                      <a:pt x="291604" y="581825"/>
                    </a:lnTo>
                    <a:lnTo>
                      <a:pt x="292760" y="580682"/>
                    </a:lnTo>
                    <a:lnTo>
                      <a:pt x="293535" y="579920"/>
                    </a:lnTo>
                    <a:lnTo>
                      <a:pt x="291998" y="580682"/>
                    </a:lnTo>
                    <a:lnTo>
                      <a:pt x="292696" y="580047"/>
                    </a:lnTo>
                    <a:lnTo>
                      <a:pt x="292290" y="580174"/>
                    </a:lnTo>
                    <a:lnTo>
                      <a:pt x="291363" y="580682"/>
                    </a:lnTo>
                    <a:lnTo>
                      <a:pt x="291084" y="580555"/>
                    </a:lnTo>
                    <a:lnTo>
                      <a:pt x="291414" y="580174"/>
                    </a:lnTo>
                    <a:lnTo>
                      <a:pt x="292138" y="579793"/>
                    </a:lnTo>
                    <a:lnTo>
                      <a:pt x="292519" y="579539"/>
                    </a:lnTo>
                    <a:lnTo>
                      <a:pt x="290944" y="580174"/>
                    </a:lnTo>
                    <a:lnTo>
                      <a:pt x="291934" y="578142"/>
                    </a:lnTo>
                    <a:lnTo>
                      <a:pt x="290029" y="577253"/>
                    </a:lnTo>
                    <a:lnTo>
                      <a:pt x="290233" y="576618"/>
                    </a:lnTo>
                    <a:lnTo>
                      <a:pt x="290626" y="575348"/>
                    </a:lnTo>
                    <a:lnTo>
                      <a:pt x="290664" y="575221"/>
                    </a:lnTo>
                    <a:lnTo>
                      <a:pt x="290042" y="574967"/>
                    </a:lnTo>
                    <a:lnTo>
                      <a:pt x="288975" y="574586"/>
                    </a:lnTo>
                    <a:lnTo>
                      <a:pt x="288823" y="573824"/>
                    </a:lnTo>
                    <a:lnTo>
                      <a:pt x="289052" y="573824"/>
                    </a:lnTo>
                    <a:lnTo>
                      <a:pt x="289064" y="573697"/>
                    </a:lnTo>
                    <a:lnTo>
                      <a:pt x="289102" y="572935"/>
                    </a:lnTo>
                    <a:lnTo>
                      <a:pt x="288683" y="573697"/>
                    </a:lnTo>
                    <a:lnTo>
                      <a:pt x="288074" y="573697"/>
                    </a:lnTo>
                    <a:lnTo>
                      <a:pt x="288023" y="573570"/>
                    </a:lnTo>
                    <a:lnTo>
                      <a:pt x="288264" y="572554"/>
                    </a:lnTo>
                    <a:lnTo>
                      <a:pt x="288493" y="571157"/>
                    </a:lnTo>
                    <a:lnTo>
                      <a:pt x="287248" y="570776"/>
                    </a:lnTo>
                    <a:lnTo>
                      <a:pt x="285216" y="571157"/>
                    </a:lnTo>
                    <a:lnTo>
                      <a:pt x="288315" y="569633"/>
                    </a:lnTo>
                    <a:lnTo>
                      <a:pt x="288569" y="569506"/>
                    </a:lnTo>
                    <a:lnTo>
                      <a:pt x="287020" y="569633"/>
                    </a:lnTo>
                    <a:lnTo>
                      <a:pt x="287642" y="569506"/>
                    </a:lnTo>
                    <a:lnTo>
                      <a:pt x="286283" y="568998"/>
                    </a:lnTo>
                    <a:lnTo>
                      <a:pt x="284949" y="568998"/>
                    </a:lnTo>
                    <a:lnTo>
                      <a:pt x="285699" y="568617"/>
                    </a:lnTo>
                    <a:lnTo>
                      <a:pt x="286689" y="568109"/>
                    </a:lnTo>
                    <a:lnTo>
                      <a:pt x="285115" y="568515"/>
                    </a:lnTo>
                    <a:lnTo>
                      <a:pt x="284911" y="568617"/>
                    </a:lnTo>
                    <a:lnTo>
                      <a:pt x="284695" y="568617"/>
                    </a:lnTo>
                    <a:lnTo>
                      <a:pt x="285038" y="568477"/>
                    </a:lnTo>
                    <a:lnTo>
                      <a:pt x="285254" y="568236"/>
                    </a:lnTo>
                    <a:lnTo>
                      <a:pt x="285242" y="567855"/>
                    </a:lnTo>
                    <a:lnTo>
                      <a:pt x="285762" y="567601"/>
                    </a:lnTo>
                    <a:lnTo>
                      <a:pt x="284759" y="567855"/>
                    </a:lnTo>
                    <a:lnTo>
                      <a:pt x="285445" y="567347"/>
                    </a:lnTo>
                    <a:lnTo>
                      <a:pt x="285318" y="566966"/>
                    </a:lnTo>
                    <a:lnTo>
                      <a:pt x="284327" y="566585"/>
                    </a:lnTo>
                    <a:lnTo>
                      <a:pt x="285661" y="565569"/>
                    </a:lnTo>
                    <a:lnTo>
                      <a:pt x="284124" y="565442"/>
                    </a:lnTo>
                    <a:lnTo>
                      <a:pt x="283730" y="564045"/>
                    </a:lnTo>
                    <a:lnTo>
                      <a:pt x="283425" y="562775"/>
                    </a:lnTo>
                    <a:lnTo>
                      <a:pt x="283387" y="562648"/>
                    </a:lnTo>
                    <a:lnTo>
                      <a:pt x="282714" y="562775"/>
                    </a:lnTo>
                    <a:lnTo>
                      <a:pt x="282308" y="562394"/>
                    </a:lnTo>
                    <a:lnTo>
                      <a:pt x="282778" y="561886"/>
                    </a:lnTo>
                    <a:lnTo>
                      <a:pt x="283006" y="561632"/>
                    </a:lnTo>
                    <a:lnTo>
                      <a:pt x="282600" y="561505"/>
                    </a:lnTo>
                    <a:lnTo>
                      <a:pt x="281393" y="561886"/>
                    </a:lnTo>
                    <a:lnTo>
                      <a:pt x="281813" y="561251"/>
                    </a:lnTo>
                    <a:lnTo>
                      <a:pt x="282041" y="561251"/>
                    </a:lnTo>
                    <a:lnTo>
                      <a:pt x="281724" y="560997"/>
                    </a:lnTo>
                    <a:lnTo>
                      <a:pt x="281940" y="560743"/>
                    </a:lnTo>
                    <a:lnTo>
                      <a:pt x="282041" y="560616"/>
                    </a:lnTo>
                    <a:lnTo>
                      <a:pt x="281127" y="560743"/>
                    </a:lnTo>
                    <a:lnTo>
                      <a:pt x="281076" y="560616"/>
                    </a:lnTo>
                    <a:lnTo>
                      <a:pt x="281101" y="560362"/>
                    </a:lnTo>
                    <a:lnTo>
                      <a:pt x="281266" y="560082"/>
                    </a:lnTo>
                    <a:lnTo>
                      <a:pt x="280733" y="560362"/>
                    </a:lnTo>
                    <a:lnTo>
                      <a:pt x="282028" y="558838"/>
                    </a:lnTo>
                    <a:lnTo>
                      <a:pt x="280898" y="554901"/>
                    </a:lnTo>
                    <a:lnTo>
                      <a:pt x="278879" y="551599"/>
                    </a:lnTo>
                    <a:lnTo>
                      <a:pt x="278498" y="550964"/>
                    </a:lnTo>
                    <a:lnTo>
                      <a:pt x="277723" y="549694"/>
                    </a:lnTo>
                    <a:lnTo>
                      <a:pt x="276783" y="548170"/>
                    </a:lnTo>
                    <a:lnTo>
                      <a:pt x="276085" y="547027"/>
                    </a:lnTo>
                    <a:lnTo>
                      <a:pt x="274180" y="544995"/>
                    </a:lnTo>
                    <a:lnTo>
                      <a:pt x="273342" y="544106"/>
                    </a:lnTo>
                    <a:lnTo>
                      <a:pt x="272745" y="543471"/>
                    </a:lnTo>
                    <a:lnTo>
                      <a:pt x="266369" y="543471"/>
                    </a:lnTo>
                    <a:lnTo>
                      <a:pt x="265531" y="543471"/>
                    </a:lnTo>
                    <a:lnTo>
                      <a:pt x="265023" y="544106"/>
                    </a:lnTo>
                    <a:lnTo>
                      <a:pt x="264795" y="544042"/>
                    </a:lnTo>
                    <a:lnTo>
                      <a:pt x="264782" y="544233"/>
                    </a:lnTo>
                    <a:lnTo>
                      <a:pt x="263207" y="544614"/>
                    </a:lnTo>
                    <a:lnTo>
                      <a:pt x="262763" y="545630"/>
                    </a:lnTo>
                    <a:lnTo>
                      <a:pt x="262445" y="545503"/>
                    </a:lnTo>
                    <a:lnTo>
                      <a:pt x="261988" y="545884"/>
                    </a:lnTo>
                    <a:lnTo>
                      <a:pt x="262775" y="545630"/>
                    </a:lnTo>
                    <a:lnTo>
                      <a:pt x="263093" y="545528"/>
                    </a:lnTo>
                    <a:lnTo>
                      <a:pt x="263525" y="545249"/>
                    </a:lnTo>
                    <a:lnTo>
                      <a:pt x="263461" y="545630"/>
                    </a:lnTo>
                    <a:lnTo>
                      <a:pt x="263359" y="545884"/>
                    </a:lnTo>
                    <a:lnTo>
                      <a:pt x="263004" y="546265"/>
                    </a:lnTo>
                    <a:lnTo>
                      <a:pt x="263588" y="546011"/>
                    </a:lnTo>
                    <a:lnTo>
                      <a:pt x="264883" y="545249"/>
                    </a:lnTo>
                    <a:lnTo>
                      <a:pt x="265315" y="544995"/>
                    </a:lnTo>
                    <a:lnTo>
                      <a:pt x="264960" y="546011"/>
                    </a:lnTo>
                    <a:lnTo>
                      <a:pt x="264782" y="545884"/>
                    </a:lnTo>
                    <a:lnTo>
                      <a:pt x="264896" y="546011"/>
                    </a:lnTo>
                    <a:lnTo>
                      <a:pt x="265125" y="546265"/>
                    </a:lnTo>
                    <a:lnTo>
                      <a:pt x="264160" y="546646"/>
                    </a:lnTo>
                    <a:lnTo>
                      <a:pt x="264007" y="546900"/>
                    </a:lnTo>
                    <a:lnTo>
                      <a:pt x="263969" y="546773"/>
                    </a:lnTo>
                    <a:lnTo>
                      <a:pt x="263906" y="546900"/>
                    </a:lnTo>
                    <a:lnTo>
                      <a:pt x="263829" y="547027"/>
                    </a:lnTo>
                    <a:lnTo>
                      <a:pt x="263055" y="547192"/>
                    </a:lnTo>
                    <a:lnTo>
                      <a:pt x="263525" y="547535"/>
                    </a:lnTo>
                    <a:lnTo>
                      <a:pt x="262724" y="547992"/>
                    </a:lnTo>
                    <a:lnTo>
                      <a:pt x="262521" y="548246"/>
                    </a:lnTo>
                    <a:lnTo>
                      <a:pt x="262064" y="548678"/>
                    </a:lnTo>
                    <a:lnTo>
                      <a:pt x="262191" y="548678"/>
                    </a:lnTo>
                    <a:lnTo>
                      <a:pt x="262521" y="548259"/>
                    </a:lnTo>
                    <a:lnTo>
                      <a:pt x="262674" y="548424"/>
                    </a:lnTo>
                    <a:lnTo>
                      <a:pt x="262293" y="548678"/>
                    </a:lnTo>
                    <a:lnTo>
                      <a:pt x="262915" y="548678"/>
                    </a:lnTo>
                    <a:lnTo>
                      <a:pt x="261493" y="549694"/>
                    </a:lnTo>
                    <a:lnTo>
                      <a:pt x="263880" y="548678"/>
                    </a:lnTo>
                    <a:lnTo>
                      <a:pt x="262610" y="549694"/>
                    </a:lnTo>
                    <a:lnTo>
                      <a:pt x="262089" y="549567"/>
                    </a:lnTo>
                    <a:lnTo>
                      <a:pt x="262128" y="549948"/>
                    </a:lnTo>
                    <a:lnTo>
                      <a:pt x="261620" y="550329"/>
                    </a:lnTo>
                    <a:lnTo>
                      <a:pt x="262115" y="550837"/>
                    </a:lnTo>
                    <a:lnTo>
                      <a:pt x="261950" y="551091"/>
                    </a:lnTo>
                    <a:lnTo>
                      <a:pt x="262178" y="550964"/>
                    </a:lnTo>
                    <a:lnTo>
                      <a:pt x="262216" y="551091"/>
                    </a:lnTo>
                    <a:lnTo>
                      <a:pt x="261835" y="551345"/>
                    </a:lnTo>
                    <a:lnTo>
                      <a:pt x="262534" y="551599"/>
                    </a:lnTo>
                    <a:lnTo>
                      <a:pt x="261531" y="552107"/>
                    </a:lnTo>
                    <a:lnTo>
                      <a:pt x="261137" y="552996"/>
                    </a:lnTo>
                    <a:lnTo>
                      <a:pt x="262242" y="552132"/>
                    </a:lnTo>
                    <a:lnTo>
                      <a:pt x="262902" y="551599"/>
                    </a:lnTo>
                    <a:lnTo>
                      <a:pt x="262585" y="552361"/>
                    </a:lnTo>
                    <a:lnTo>
                      <a:pt x="262013" y="552742"/>
                    </a:lnTo>
                    <a:lnTo>
                      <a:pt x="262242" y="552132"/>
                    </a:lnTo>
                    <a:lnTo>
                      <a:pt x="261734" y="552615"/>
                    </a:lnTo>
                    <a:lnTo>
                      <a:pt x="261899" y="552742"/>
                    </a:lnTo>
                    <a:lnTo>
                      <a:pt x="262216" y="552996"/>
                    </a:lnTo>
                    <a:lnTo>
                      <a:pt x="261899" y="553123"/>
                    </a:lnTo>
                    <a:lnTo>
                      <a:pt x="261213" y="553504"/>
                    </a:lnTo>
                    <a:lnTo>
                      <a:pt x="261137" y="554901"/>
                    </a:lnTo>
                    <a:lnTo>
                      <a:pt x="258330" y="557314"/>
                    </a:lnTo>
                    <a:lnTo>
                      <a:pt x="259765" y="557949"/>
                    </a:lnTo>
                    <a:lnTo>
                      <a:pt x="259295" y="558444"/>
                    </a:lnTo>
                    <a:lnTo>
                      <a:pt x="260096" y="558584"/>
                    </a:lnTo>
                    <a:lnTo>
                      <a:pt x="257746" y="560362"/>
                    </a:lnTo>
                    <a:lnTo>
                      <a:pt x="258216" y="560997"/>
                    </a:lnTo>
                    <a:lnTo>
                      <a:pt x="258813" y="560616"/>
                    </a:lnTo>
                    <a:lnTo>
                      <a:pt x="257505" y="562648"/>
                    </a:lnTo>
                    <a:lnTo>
                      <a:pt x="259257" y="563156"/>
                    </a:lnTo>
                    <a:lnTo>
                      <a:pt x="259080" y="564553"/>
                    </a:lnTo>
                    <a:lnTo>
                      <a:pt x="259435" y="564299"/>
                    </a:lnTo>
                    <a:lnTo>
                      <a:pt x="260096" y="564045"/>
                    </a:lnTo>
                    <a:lnTo>
                      <a:pt x="260286" y="564299"/>
                    </a:lnTo>
                    <a:lnTo>
                      <a:pt x="260654" y="564299"/>
                    </a:lnTo>
                    <a:lnTo>
                      <a:pt x="260362" y="564553"/>
                    </a:lnTo>
                    <a:lnTo>
                      <a:pt x="259334" y="566331"/>
                    </a:lnTo>
                    <a:lnTo>
                      <a:pt x="260807" y="567982"/>
                    </a:lnTo>
                    <a:lnTo>
                      <a:pt x="260896" y="569887"/>
                    </a:lnTo>
                    <a:lnTo>
                      <a:pt x="262509" y="571665"/>
                    </a:lnTo>
                    <a:lnTo>
                      <a:pt x="262572" y="574586"/>
                    </a:lnTo>
                    <a:lnTo>
                      <a:pt x="263842" y="576110"/>
                    </a:lnTo>
                    <a:lnTo>
                      <a:pt x="264058" y="576364"/>
                    </a:lnTo>
                    <a:lnTo>
                      <a:pt x="263855" y="576110"/>
                    </a:lnTo>
                    <a:lnTo>
                      <a:pt x="265391" y="575348"/>
                    </a:lnTo>
                    <a:lnTo>
                      <a:pt x="265188" y="575856"/>
                    </a:lnTo>
                    <a:lnTo>
                      <a:pt x="263017" y="577888"/>
                    </a:lnTo>
                    <a:lnTo>
                      <a:pt x="266217" y="576618"/>
                    </a:lnTo>
                    <a:lnTo>
                      <a:pt x="264858" y="578269"/>
                    </a:lnTo>
                    <a:lnTo>
                      <a:pt x="266319" y="579031"/>
                    </a:lnTo>
                    <a:lnTo>
                      <a:pt x="264718" y="581317"/>
                    </a:lnTo>
                    <a:lnTo>
                      <a:pt x="267258" y="581317"/>
                    </a:lnTo>
                    <a:lnTo>
                      <a:pt x="266547" y="581698"/>
                    </a:lnTo>
                    <a:lnTo>
                      <a:pt x="266319" y="582079"/>
                    </a:lnTo>
                    <a:lnTo>
                      <a:pt x="266839" y="581825"/>
                    </a:lnTo>
                    <a:lnTo>
                      <a:pt x="267004" y="581952"/>
                    </a:lnTo>
                    <a:lnTo>
                      <a:pt x="266801" y="582079"/>
                    </a:lnTo>
                    <a:lnTo>
                      <a:pt x="266763" y="582587"/>
                    </a:lnTo>
                    <a:lnTo>
                      <a:pt x="267754" y="582714"/>
                    </a:lnTo>
                    <a:lnTo>
                      <a:pt x="267538" y="583095"/>
                    </a:lnTo>
                    <a:lnTo>
                      <a:pt x="268351" y="582714"/>
                    </a:lnTo>
                    <a:lnTo>
                      <a:pt x="268554" y="582841"/>
                    </a:lnTo>
                    <a:lnTo>
                      <a:pt x="267792" y="583095"/>
                    </a:lnTo>
                    <a:lnTo>
                      <a:pt x="268389" y="583095"/>
                    </a:lnTo>
                    <a:lnTo>
                      <a:pt x="267982" y="583349"/>
                    </a:lnTo>
                    <a:lnTo>
                      <a:pt x="268909" y="583222"/>
                    </a:lnTo>
                    <a:lnTo>
                      <a:pt x="267487" y="583984"/>
                    </a:lnTo>
                    <a:lnTo>
                      <a:pt x="269163" y="583984"/>
                    </a:lnTo>
                    <a:lnTo>
                      <a:pt x="268643" y="584492"/>
                    </a:lnTo>
                    <a:lnTo>
                      <a:pt x="269062" y="584746"/>
                    </a:lnTo>
                    <a:lnTo>
                      <a:pt x="269989" y="585000"/>
                    </a:lnTo>
                    <a:lnTo>
                      <a:pt x="269976" y="585635"/>
                    </a:lnTo>
                    <a:lnTo>
                      <a:pt x="269303" y="586016"/>
                    </a:lnTo>
                    <a:lnTo>
                      <a:pt x="269557" y="586524"/>
                    </a:lnTo>
                    <a:lnTo>
                      <a:pt x="269582" y="587286"/>
                    </a:lnTo>
                    <a:lnTo>
                      <a:pt x="270840" y="588683"/>
                    </a:lnTo>
                    <a:lnTo>
                      <a:pt x="271094" y="589826"/>
                    </a:lnTo>
                    <a:lnTo>
                      <a:pt x="271995" y="589318"/>
                    </a:lnTo>
                    <a:lnTo>
                      <a:pt x="272186" y="589445"/>
                    </a:lnTo>
                    <a:lnTo>
                      <a:pt x="271983" y="589572"/>
                    </a:lnTo>
                    <a:lnTo>
                      <a:pt x="271894" y="589699"/>
                    </a:lnTo>
                    <a:lnTo>
                      <a:pt x="270840" y="590461"/>
                    </a:lnTo>
                    <a:lnTo>
                      <a:pt x="271856" y="590219"/>
                    </a:lnTo>
                    <a:lnTo>
                      <a:pt x="272173" y="589826"/>
                    </a:lnTo>
                    <a:lnTo>
                      <a:pt x="273164" y="589445"/>
                    </a:lnTo>
                    <a:lnTo>
                      <a:pt x="272846" y="589953"/>
                    </a:lnTo>
                    <a:lnTo>
                      <a:pt x="272643" y="590080"/>
                    </a:lnTo>
                    <a:lnTo>
                      <a:pt x="273227" y="590080"/>
                    </a:lnTo>
                    <a:lnTo>
                      <a:pt x="271589" y="591223"/>
                    </a:lnTo>
                    <a:lnTo>
                      <a:pt x="272186" y="591858"/>
                    </a:lnTo>
                    <a:lnTo>
                      <a:pt x="273710" y="591731"/>
                    </a:lnTo>
                    <a:lnTo>
                      <a:pt x="273824" y="592747"/>
                    </a:lnTo>
                    <a:lnTo>
                      <a:pt x="272986" y="593128"/>
                    </a:lnTo>
                    <a:lnTo>
                      <a:pt x="273926" y="593217"/>
                    </a:lnTo>
                    <a:lnTo>
                      <a:pt x="275043" y="592874"/>
                    </a:lnTo>
                    <a:lnTo>
                      <a:pt x="275094" y="593001"/>
                    </a:lnTo>
                    <a:lnTo>
                      <a:pt x="275551" y="592874"/>
                    </a:lnTo>
                    <a:lnTo>
                      <a:pt x="275056" y="593255"/>
                    </a:lnTo>
                    <a:lnTo>
                      <a:pt x="274688" y="593255"/>
                    </a:lnTo>
                    <a:lnTo>
                      <a:pt x="274281" y="593763"/>
                    </a:lnTo>
                    <a:lnTo>
                      <a:pt x="274091" y="593763"/>
                    </a:lnTo>
                    <a:lnTo>
                      <a:pt x="274383" y="594017"/>
                    </a:lnTo>
                    <a:lnTo>
                      <a:pt x="274294" y="594144"/>
                    </a:lnTo>
                    <a:lnTo>
                      <a:pt x="273951" y="594144"/>
                    </a:lnTo>
                    <a:lnTo>
                      <a:pt x="275107" y="594398"/>
                    </a:lnTo>
                    <a:lnTo>
                      <a:pt x="273685" y="595795"/>
                    </a:lnTo>
                    <a:lnTo>
                      <a:pt x="274828" y="595922"/>
                    </a:lnTo>
                    <a:lnTo>
                      <a:pt x="275348" y="595795"/>
                    </a:lnTo>
                    <a:lnTo>
                      <a:pt x="274828" y="595668"/>
                    </a:lnTo>
                    <a:lnTo>
                      <a:pt x="275361" y="595414"/>
                    </a:lnTo>
                    <a:lnTo>
                      <a:pt x="276694" y="595414"/>
                    </a:lnTo>
                    <a:lnTo>
                      <a:pt x="274751" y="596430"/>
                    </a:lnTo>
                    <a:lnTo>
                      <a:pt x="275767" y="596557"/>
                    </a:lnTo>
                    <a:lnTo>
                      <a:pt x="275018" y="596811"/>
                    </a:lnTo>
                    <a:lnTo>
                      <a:pt x="275590" y="596811"/>
                    </a:lnTo>
                    <a:lnTo>
                      <a:pt x="276225" y="596557"/>
                    </a:lnTo>
                    <a:lnTo>
                      <a:pt x="275844" y="597192"/>
                    </a:lnTo>
                    <a:lnTo>
                      <a:pt x="275043" y="597700"/>
                    </a:lnTo>
                    <a:lnTo>
                      <a:pt x="275031" y="597319"/>
                    </a:lnTo>
                    <a:lnTo>
                      <a:pt x="274574" y="597319"/>
                    </a:lnTo>
                    <a:lnTo>
                      <a:pt x="274612" y="597446"/>
                    </a:lnTo>
                    <a:lnTo>
                      <a:pt x="274739" y="597636"/>
                    </a:lnTo>
                    <a:lnTo>
                      <a:pt x="275145" y="597954"/>
                    </a:lnTo>
                    <a:lnTo>
                      <a:pt x="275475" y="597700"/>
                    </a:lnTo>
                    <a:lnTo>
                      <a:pt x="275805" y="597446"/>
                    </a:lnTo>
                    <a:lnTo>
                      <a:pt x="276199" y="597446"/>
                    </a:lnTo>
                    <a:lnTo>
                      <a:pt x="275869" y="597700"/>
                    </a:lnTo>
                    <a:lnTo>
                      <a:pt x="276250" y="597700"/>
                    </a:lnTo>
                    <a:lnTo>
                      <a:pt x="276110" y="597954"/>
                    </a:lnTo>
                    <a:lnTo>
                      <a:pt x="276021" y="598297"/>
                    </a:lnTo>
                    <a:lnTo>
                      <a:pt x="276199" y="598589"/>
                    </a:lnTo>
                    <a:lnTo>
                      <a:pt x="276313" y="598843"/>
                    </a:lnTo>
                    <a:lnTo>
                      <a:pt x="276428" y="599224"/>
                    </a:lnTo>
                    <a:lnTo>
                      <a:pt x="276225" y="599224"/>
                    </a:lnTo>
                    <a:lnTo>
                      <a:pt x="275971" y="599452"/>
                    </a:lnTo>
                    <a:lnTo>
                      <a:pt x="277050" y="599224"/>
                    </a:lnTo>
                    <a:lnTo>
                      <a:pt x="275221" y="600240"/>
                    </a:lnTo>
                    <a:lnTo>
                      <a:pt x="275691" y="600494"/>
                    </a:lnTo>
                    <a:lnTo>
                      <a:pt x="276656" y="601637"/>
                    </a:lnTo>
                    <a:lnTo>
                      <a:pt x="278561" y="602526"/>
                    </a:lnTo>
                    <a:lnTo>
                      <a:pt x="278904" y="603923"/>
                    </a:lnTo>
                    <a:lnTo>
                      <a:pt x="280123" y="603542"/>
                    </a:lnTo>
                    <a:lnTo>
                      <a:pt x="280365" y="603923"/>
                    </a:lnTo>
                    <a:lnTo>
                      <a:pt x="280809" y="604177"/>
                    </a:lnTo>
                    <a:lnTo>
                      <a:pt x="279412" y="605066"/>
                    </a:lnTo>
                    <a:lnTo>
                      <a:pt x="279222" y="605447"/>
                    </a:lnTo>
                    <a:lnTo>
                      <a:pt x="279679" y="605332"/>
                    </a:lnTo>
                    <a:lnTo>
                      <a:pt x="279641" y="604939"/>
                    </a:lnTo>
                    <a:lnTo>
                      <a:pt x="279654" y="605066"/>
                    </a:lnTo>
                    <a:lnTo>
                      <a:pt x="280035" y="605066"/>
                    </a:lnTo>
                    <a:lnTo>
                      <a:pt x="279831" y="605294"/>
                    </a:lnTo>
                    <a:lnTo>
                      <a:pt x="280174" y="605193"/>
                    </a:lnTo>
                    <a:lnTo>
                      <a:pt x="279692" y="605447"/>
                    </a:lnTo>
                    <a:lnTo>
                      <a:pt x="280695" y="606844"/>
                    </a:lnTo>
                    <a:lnTo>
                      <a:pt x="279120" y="606463"/>
                    </a:lnTo>
                    <a:lnTo>
                      <a:pt x="280390" y="608749"/>
                    </a:lnTo>
                    <a:lnTo>
                      <a:pt x="280708" y="609511"/>
                    </a:lnTo>
                    <a:lnTo>
                      <a:pt x="281724" y="608368"/>
                    </a:lnTo>
                    <a:lnTo>
                      <a:pt x="281609" y="609384"/>
                    </a:lnTo>
                    <a:lnTo>
                      <a:pt x="281393" y="609638"/>
                    </a:lnTo>
                    <a:lnTo>
                      <a:pt x="281343" y="609257"/>
                    </a:lnTo>
                    <a:lnTo>
                      <a:pt x="281051" y="609511"/>
                    </a:lnTo>
                    <a:lnTo>
                      <a:pt x="280962" y="612305"/>
                    </a:lnTo>
                    <a:lnTo>
                      <a:pt x="284276" y="609638"/>
                    </a:lnTo>
                    <a:lnTo>
                      <a:pt x="284429" y="609511"/>
                    </a:lnTo>
                    <a:lnTo>
                      <a:pt x="284683" y="611543"/>
                    </a:lnTo>
                    <a:lnTo>
                      <a:pt x="284962" y="611035"/>
                    </a:lnTo>
                    <a:lnTo>
                      <a:pt x="285978" y="610146"/>
                    </a:lnTo>
                    <a:lnTo>
                      <a:pt x="285826" y="610971"/>
                    </a:lnTo>
                    <a:lnTo>
                      <a:pt x="285242" y="611568"/>
                    </a:lnTo>
                    <a:lnTo>
                      <a:pt x="285127" y="612051"/>
                    </a:lnTo>
                    <a:lnTo>
                      <a:pt x="285305" y="611924"/>
                    </a:lnTo>
                    <a:lnTo>
                      <a:pt x="285927" y="611035"/>
                    </a:lnTo>
                    <a:lnTo>
                      <a:pt x="286245" y="610577"/>
                    </a:lnTo>
                    <a:lnTo>
                      <a:pt x="286410" y="610400"/>
                    </a:lnTo>
                    <a:lnTo>
                      <a:pt x="286524" y="610273"/>
                    </a:lnTo>
                    <a:lnTo>
                      <a:pt x="286359" y="610908"/>
                    </a:lnTo>
                    <a:lnTo>
                      <a:pt x="287007" y="610527"/>
                    </a:lnTo>
                    <a:lnTo>
                      <a:pt x="287108" y="611162"/>
                    </a:lnTo>
                    <a:lnTo>
                      <a:pt x="286880" y="611924"/>
                    </a:lnTo>
                    <a:lnTo>
                      <a:pt x="287667" y="612051"/>
                    </a:lnTo>
                    <a:lnTo>
                      <a:pt x="287159" y="613448"/>
                    </a:lnTo>
                    <a:lnTo>
                      <a:pt x="287591" y="613321"/>
                    </a:lnTo>
                    <a:lnTo>
                      <a:pt x="288594" y="612305"/>
                    </a:lnTo>
                    <a:lnTo>
                      <a:pt x="288798" y="612559"/>
                    </a:lnTo>
                    <a:lnTo>
                      <a:pt x="288886" y="612762"/>
                    </a:lnTo>
                    <a:lnTo>
                      <a:pt x="288417" y="614083"/>
                    </a:lnTo>
                    <a:lnTo>
                      <a:pt x="288544" y="614083"/>
                    </a:lnTo>
                    <a:lnTo>
                      <a:pt x="288759" y="613829"/>
                    </a:lnTo>
                    <a:lnTo>
                      <a:pt x="288899" y="614337"/>
                    </a:lnTo>
                    <a:lnTo>
                      <a:pt x="288721" y="614489"/>
                    </a:lnTo>
                    <a:lnTo>
                      <a:pt x="288607" y="615099"/>
                    </a:lnTo>
                    <a:lnTo>
                      <a:pt x="288709" y="615353"/>
                    </a:lnTo>
                    <a:lnTo>
                      <a:pt x="289344" y="614083"/>
                    </a:lnTo>
                    <a:lnTo>
                      <a:pt x="289331" y="615226"/>
                    </a:lnTo>
                    <a:lnTo>
                      <a:pt x="288709" y="615607"/>
                    </a:lnTo>
                    <a:lnTo>
                      <a:pt x="288950" y="615734"/>
                    </a:lnTo>
                    <a:lnTo>
                      <a:pt x="289052" y="615861"/>
                    </a:lnTo>
                    <a:lnTo>
                      <a:pt x="289166" y="616115"/>
                    </a:lnTo>
                    <a:lnTo>
                      <a:pt x="289699" y="616115"/>
                    </a:lnTo>
                    <a:lnTo>
                      <a:pt x="289433" y="616623"/>
                    </a:lnTo>
                    <a:lnTo>
                      <a:pt x="289179" y="616623"/>
                    </a:lnTo>
                    <a:lnTo>
                      <a:pt x="289064" y="616496"/>
                    </a:lnTo>
                    <a:lnTo>
                      <a:pt x="288759" y="617639"/>
                    </a:lnTo>
                    <a:lnTo>
                      <a:pt x="289509" y="616623"/>
                    </a:lnTo>
                    <a:lnTo>
                      <a:pt x="289966" y="615988"/>
                    </a:lnTo>
                    <a:lnTo>
                      <a:pt x="290068" y="616115"/>
                    </a:lnTo>
                    <a:lnTo>
                      <a:pt x="290118" y="615988"/>
                    </a:lnTo>
                    <a:lnTo>
                      <a:pt x="290207" y="615734"/>
                    </a:lnTo>
                    <a:lnTo>
                      <a:pt x="289852" y="615607"/>
                    </a:lnTo>
                    <a:lnTo>
                      <a:pt x="290499" y="614718"/>
                    </a:lnTo>
                    <a:lnTo>
                      <a:pt x="290741" y="614845"/>
                    </a:lnTo>
                    <a:lnTo>
                      <a:pt x="290842" y="614718"/>
                    </a:lnTo>
                    <a:lnTo>
                      <a:pt x="291325" y="614083"/>
                    </a:lnTo>
                    <a:lnTo>
                      <a:pt x="291515" y="613829"/>
                    </a:lnTo>
                    <a:lnTo>
                      <a:pt x="291706" y="613575"/>
                    </a:lnTo>
                    <a:lnTo>
                      <a:pt x="291452" y="614578"/>
                    </a:lnTo>
                    <a:lnTo>
                      <a:pt x="290703" y="615353"/>
                    </a:lnTo>
                    <a:lnTo>
                      <a:pt x="291668" y="614718"/>
                    </a:lnTo>
                    <a:lnTo>
                      <a:pt x="291553" y="614337"/>
                    </a:lnTo>
                    <a:lnTo>
                      <a:pt x="292100" y="614578"/>
                    </a:lnTo>
                    <a:lnTo>
                      <a:pt x="291985" y="614845"/>
                    </a:lnTo>
                    <a:lnTo>
                      <a:pt x="291884" y="615099"/>
                    </a:lnTo>
                    <a:lnTo>
                      <a:pt x="292519" y="614337"/>
                    </a:lnTo>
                    <a:lnTo>
                      <a:pt x="292823" y="613956"/>
                    </a:lnTo>
                    <a:lnTo>
                      <a:pt x="292989" y="614845"/>
                    </a:lnTo>
                    <a:lnTo>
                      <a:pt x="293662" y="614972"/>
                    </a:lnTo>
                    <a:lnTo>
                      <a:pt x="293446" y="615226"/>
                    </a:lnTo>
                    <a:lnTo>
                      <a:pt x="293839" y="614845"/>
                    </a:lnTo>
                    <a:lnTo>
                      <a:pt x="294259" y="614083"/>
                    </a:lnTo>
                    <a:lnTo>
                      <a:pt x="294386" y="614210"/>
                    </a:lnTo>
                    <a:lnTo>
                      <a:pt x="294335" y="614083"/>
                    </a:lnTo>
                    <a:lnTo>
                      <a:pt x="294284" y="613956"/>
                    </a:lnTo>
                    <a:lnTo>
                      <a:pt x="294271" y="613575"/>
                    </a:lnTo>
                    <a:lnTo>
                      <a:pt x="294373" y="613448"/>
                    </a:lnTo>
                    <a:lnTo>
                      <a:pt x="294640" y="612686"/>
                    </a:lnTo>
                    <a:lnTo>
                      <a:pt x="294627" y="614083"/>
                    </a:lnTo>
                    <a:lnTo>
                      <a:pt x="295236" y="612686"/>
                    </a:lnTo>
                    <a:lnTo>
                      <a:pt x="295402" y="612305"/>
                    </a:lnTo>
                    <a:lnTo>
                      <a:pt x="295897" y="611162"/>
                    </a:lnTo>
                    <a:lnTo>
                      <a:pt x="296125" y="611543"/>
                    </a:lnTo>
                    <a:lnTo>
                      <a:pt x="296240" y="612178"/>
                    </a:lnTo>
                    <a:lnTo>
                      <a:pt x="295948" y="612762"/>
                    </a:lnTo>
                    <a:lnTo>
                      <a:pt x="296113" y="612559"/>
                    </a:lnTo>
                    <a:lnTo>
                      <a:pt x="296684" y="612178"/>
                    </a:lnTo>
                    <a:lnTo>
                      <a:pt x="296100" y="613537"/>
                    </a:lnTo>
                    <a:lnTo>
                      <a:pt x="295770" y="613918"/>
                    </a:lnTo>
                    <a:lnTo>
                      <a:pt x="295554" y="614273"/>
                    </a:lnTo>
                    <a:lnTo>
                      <a:pt x="295719" y="613829"/>
                    </a:lnTo>
                    <a:lnTo>
                      <a:pt x="295630" y="613321"/>
                    </a:lnTo>
                    <a:lnTo>
                      <a:pt x="295656" y="613067"/>
                    </a:lnTo>
                    <a:lnTo>
                      <a:pt x="295770" y="612940"/>
                    </a:lnTo>
                    <a:lnTo>
                      <a:pt x="295783" y="612432"/>
                    </a:lnTo>
                    <a:lnTo>
                      <a:pt x="295071" y="613829"/>
                    </a:lnTo>
                    <a:lnTo>
                      <a:pt x="294640" y="614972"/>
                    </a:lnTo>
                    <a:lnTo>
                      <a:pt x="293865" y="615607"/>
                    </a:lnTo>
                    <a:lnTo>
                      <a:pt x="294754" y="615111"/>
                    </a:lnTo>
                    <a:lnTo>
                      <a:pt x="295021" y="614464"/>
                    </a:lnTo>
                    <a:lnTo>
                      <a:pt x="295224" y="614337"/>
                    </a:lnTo>
                    <a:lnTo>
                      <a:pt x="295338" y="614464"/>
                    </a:lnTo>
                    <a:lnTo>
                      <a:pt x="295490" y="614464"/>
                    </a:lnTo>
                    <a:lnTo>
                      <a:pt x="295681" y="614362"/>
                    </a:lnTo>
                    <a:lnTo>
                      <a:pt x="295884" y="614235"/>
                    </a:lnTo>
                    <a:lnTo>
                      <a:pt x="296278" y="613600"/>
                    </a:lnTo>
                    <a:lnTo>
                      <a:pt x="296151" y="613473"/>
                    </a:lnTo>
                    <a:lnTo>
                      <a:pt x="296214" y="613321"/>
                    </a:lnTo>
                    <a:lnTo>
                      <a:pt x="296913" y="612876"/>
                    </a:lnTo>
                    <a:lnTo>
                      <a:pt x="296900" y="612178"/>
                    </a:lnTo>
                    <a:lnTo>
                      <a:pt x="296849" y="611924"/>
                    </a:lnTo>
                    <a:lnTo>
                      <a:pt x="297180" y="612178"/>
                    </a:lnTo>
                    <a:lnTo>
                      <a:pt x="297256" y="612432"/>
                    </a:lnTo>
                    <a:lnTo>
                      <a:pt x="297154" y="612686"/>
                    </a:lnTo>
                    <a:lnTo>
                      <a:pt x="297383" y="613067"/>
                    </a:lnTo>
                    <a:lnTo>
                      <a:pt x="298170" y="612305"/>
                    </a:lnTo>
                    <a:lnTo>
                      <a:pt x="298069" y="613321"/>
                    </a:lnTo>
                    <a:lnTo>
                      <a:pt x="297942" y="613956"/>
                    </a:lnTo>
                    <a:lnTo>
                      <a:pt x="297815" y="614337"/>
                    </a:lnTo>
                    <a:lnTo>
                      <a:pt x="298157" y="613956"/>
                    </a:lnTo>
                    <a:lnTo>
                      <a:pt x="298094" y="614514"/>
                    </a:lnTo>
                    <a:lnTo>
                      <a:pt x="298538" y="614616"/>
                    </a:lnTo>
                    <a:lnTo>
                      <a:pt x="298767" y="614718"/>
                    </a:lnTo>
                    <a:lnTo>
                      <a:pt x="298818" y="613956"/>
                    </a:lnTo>
                    <a:lnTo>
                      <a:pt x="298932" y="613600"/>
                    </a:lnTo>
                    <a:lnTo>
                      <a:pt x="299567" y="612305"/>
                    </a:lnTo>
                    <a:lnTo>
                      <a:pt x="299745" y="611924"/>
                    </a:lnTo>
                    <a:lnTo>
                      <a:pt x="300126" y="611162"/>
                    </a:lnTo>
                    <a:lnTo>
                      <a:pt x="298488" y="615734"/>
                    </a:lnTo>
                    <a:lnTo>
                      <a:pt x="299567" y="615226"/>
                    </a:lnTo>
                    <a:lnTo>
                      <a:pt x="299859" y="614972"/>
                    </a:lnTo>
                    <a:lnTo>
                      <a:pt x="300253" y="614616"/>
                    </a:lnTo>
                    <a:lnTo>
                      <a:pt x="299351" y="614972"/>
                    </a:lnTo>
                    <a:lnTo>
                      <a:pt x="299821" y="614337"/>
                    </a:lnTo>
                    <a:lnTo>
                      <a:pt x="300228" y="614464"/>
                    </a:lnTo>
                    <a:lnTo>
                      <a:pt x="300253" y="614616"/>
                    </a:lnTo>
                    <a:lnTo>
                      <a:pt x="300329" y="615353"/>
                    </a:lnTo>
                    <a:lnTo>
                      <a:pt x="301002" y="614845"/>
                    </a:lnTo>
                    <a:lnTo>
                      <a:pt x="301167" y="615226"/>
                    </a:lnTo>
                    <a:lnTo>
                      <a:pt x="301434" y="615607"/>
                    </a:lnTo>
                    <a:lnTo>
                      <a:pt x="301536" y="615962"/>
                    </a:lnTo>
                    <a:lnTo>
                      <a:pt x="301764" y="614972"/>
                    </a:lnTo>
                    <a:lnTo>
                      <a:pt x="302260" y="614972"/>
                    </a:lnTo>
                    <a:lnTo>
                      <a:pt x="302425" y="614845"/>
                    </a:lnTo>
                    <a:lnTo>
                      <a:pt x="302755" y="614591"/>
                    </a:lnTo>
                    <a:lnTo>
                      <a:pt x="303085" y="614337"/>
                    </a:lnTo>
                    <a:lnTo>
                      <a:pt x="303199" y="614578"/>
                    </a:lnTo>
                    <a:lnTo>
                      <a:pt x="303174" y="614337"/>
                    </a:lnTo>
                    <a:lnTo>
                      <a:pt x="303187" y="614083"/>
                    </a:lnTo>
                    <a:lnTo>
                      <a:pt x="303644" y="613702"/>
                    </a:lnTo>
                    <a:lnTo>
                      <a:pt x="303733" y="612686"/>
                    </a:lnTo>
                    <a:lnTo>
                      <a:pt x="304203" y="612940"/>
                    </a:lnTo>
                    <a:lnTo>
                      <a:pt x="304317" y="613829"/>
                    </a:lnTo>
                    <a:lnTo>
                      <a:pt x="304038" y="613702"/>
                    </a:lnTo>
                    <a:lnTo>
                      <a:pt x="303961" y="614083"/>
                    </a:lnTo>
                    <a:lnTo>
                      <a:pt x="304177" y="614591"/>
                    </a:lnTo>
                    <a:lnTo>
                      <a:pt x="304152" y="613829"/>
                    </a:lnTo>
                    <a:lnTo>
                      <a:pt x="304634" y="614083"/>
                    </a:lnTo>
                    <a:lnTo>
                      <a:pt x="304685" y="614667"/>
                    </a:lnTo>
                    <a:lnTo>
                      <a:pt x="304812" y="614603"/>
                    </a:lnTo>
                    <a:lnTo>
                      <a:pt x="304825" y="613448"/>
                    </a:lnTo>
                    <a:lnTo>
                      <a:pt x="305219" y="614845"/>
                    </a:lnTo>
                    <a:lnTo>
                      <a:pt x="305511" y="614464"/>
                    </a:lnTo>
                    <a:lnTo>
                      <a:pt x="306247" y="614464"/>
                    </a:lnTo>
                    <a:lnTo>
                      <a:pt x="306260" y="613448"/>
                    </a:lnTo>
                    <a:lnTo>
                      <a:pt x="306273" y="612686"/>
                    </a:lnTo>
                    <a:lnTo>
                      <a:pt x="306362" y="612305"/>
                    </a:lnTo>
                    <a:lnTo>
                      <a:pt x="306628" y="611543"/>
                    </a:lnTo>
                    <a:lnTo>
                      <a:pt x="306692" y="611670"/>
                    </a:lnTo>
                    <a:lnTo>
                      <a:pt x="306781" y="612559"/>
                    </a:lnTo>
                    <a:lnTo>
                      <a:pt x="306565" y="611924"/>
                    </a:lnTo>
                    <a:lnTo>
                      <a:pt x="306565" y="612724"/>
                    </a:lnTo>
                    <a:lnTo>
                      <a:pt x="306819" y="612686"/>
                    </a:lnTo>
                    <a:lnTo>
                      <a:pt x="307060" y="613600"/>
                    </a:lnTo>
                    <a:lnTo>
                      <a:pt x="307124" y="613448"/>
                    </a:lnTo>
                    <a:lnTo>
                      <a:pt x="307670" y="613575"/>
                    </a:lnTo>
                    <a:lnTo>
                      <a:pt x="307657" y="613448"/>
                    </a:lnTo>
                    <a:lnTo>
                      <a:pt x="307568" y="612813"/>
                    </a:lnTo>
                    <a:lnTo>
                      <a:pt x="307365" y="612686"/>
                    </a:lnTo>
                    <a:lnTo>
                      <a:pt x="307428" y="612559"/>
                    </a:lnTo>
                    <a:lnTo>
                      <a:pt x="307619" y="612178"/>
                    </a:lnTo>
                    <a:lnTo>
                      <a:pt x="307848" y="611924"/>
                    </a:lnTo>
                    <a:lnTo>
                      <a:pt x="307975" y="612051"/>
                    </a:lnTo>
                    <a:lnTo>
                      <a:pt x="308292" y="612178"/>
                    </a:lnTo>
                    <a:lnTo>
                      <a:pt x="309092" y="612178"/>
                    </a:lnTo>
                    <a:lnTo>
                      <a:pt x="309219" y="613067"/>
                    </a:lnTo>
                    <a:lnTo>
                      <a:pt x="309295" y="612178"/>
                    </a:lnTo>
                    <a:lnTo>
                      <a:pt x="309333" y="611670"/>
                    </a:lnTo>
                    <a:lnTo>
                      <a:pt x="309448" y="611543"/>
                    </a:lnTo>
                    <a:lnTo>
                      <a:pt x="309575" y="611797"/>
                    </a:lnTo>
                    <a:lnTo>
                      <a:pt x="309841" y="611911"/>
                    </a:lnTo>
                    <a:lnTo>
                      <a:pt x="309918" y="612279"/>
                    </a:lnTo>
                    <a:lnTo>
                      <a:pt x="309905" y="612419"/>
                    </a:lnTo>
                    <a:lnTo>
                      <a:pt x="309918" y="612609"/>
                    </a:lnTo>
                    <a:lnTo>
                      <a:pt x="309956" y="612444"/>
                    </a:lnTo>
                    <a:lnTo>
                      <a:pt x="309956" y="612317"/>
                    </a:lnTo>
                    <a:lnTo>
                      <a:pt x="310032" y="611924"/>
                    </a:lnTo>
                    <a:lnTo>
                      <a:pt x="310299" y="612178"/>
                    </a:lnTo>
                    <a:lnTo>
                      <a:pt x="310375" y="612686"/>
                    </a:lnTo>
                    <a:lnTo>
                      <a:pt x="310375" y="611924"/>
                    </a:lnTo>
                    <a:lnTo>
                      <a:pt x="310388" y="611670"/>
                    </a:lnTo>
                    <a:lnTo>
                      <a:pt x="310908" y="611797"/>
                    </a:lnTo>
                    <a:lnTo>
                      <a:pt x="310997" y="612305"/>
                    </a:lnTo>
                    <a:lnTo>
                      <a:pt x="311124" y="613943"/>
                    </a:lnTo>
                    <a:lnTo>
                      <a:pt x="311035" y="612432"/>
                    </a:lnTo>
                    <a:lnTo>
                      <a:pt x="311353" y="612559"/>
                    </a:lnTo>
                    <a:lnTo>
                      <a:pt x="311226" y="613575"/>
                    </a:lnTo>
                    <a:lnTo>
                      <a:pt x="311810" y="613321"/>
                    </a:lnTo>
                    <a:lnTo>
                      <a:pt x="311734" y="615099"/>
                    </a:lnTo>
                    <a:lnTo>
                      <a:pt x="311835" y="615480"/>
                    </a:lnTo>
                    <a:lnTo>
                      <a:pt x="312343" y="615480"/>
                    </a:lnTo>
                    <a:lnTo>
                      <a:pt x="312521" y="615226"/>
                    </a:lnTo>
                    <a:lnTo>
                      <a:pt x="312648" y="614845"/>
                    </a:lnTo>
                    <a:lnTo>
                      <a:pt x="312674" y="614718"/>
                    </a:lnTo>
                    <a:lnTo>
                      <a:pt x="312737" y="614210"/>
                    </a:lnTo>
                    <a:lnTo>
                      <a:pt x="312280" y="614718"/>
                    </a:lnTo>
                    <a:lnTo>
                      <a:pt x="312254" y="613702"/>
                    </a:lnTo>
                    <a:lnTo>
                      <a:pt x="313016" y="613321"/>
                    </a:lnTo>
                    <a:lnTo>
                      <a:pt x="312991" y="612432"/>
                    </a:lnTo>
                    <a:lnTo>
                      <a:pt x="312966" y="611670"/>
                    </a:lnTo>
                    <a:lnTo>
                      <a:pt x="312966" y="611543"/>
                    </a:lnTo>
                    <a:lnTo>
                      <a:pt x="312953" y="611035"/>
                    </a:lnTo>
                    <a:lnTo>
                      <a:pt x="312940" y="610908"/>
                    </a:lnTo>
                    <a:lnTo>
                      <a:pt x="313537" y="611289"/>
                    </a:lnTo>
                    <a:lnTo>
                      <a:pt x="313461" y="611162"/>
                    </a:lnTo>
                    <a:lnTo>
                      <a:pt x="313461" y="610908"/>
                    </a:lnTo>
                    <a:lnTo>
                      <a:pt x="313715" y="610527"/>
                    </a:lnTo>
                    <a:lnTo>
                      <a:pt x="313740" y="610273"/>
                    </a:lnTo>
                    <a:lnTo>
                      <a:pt x="313766" y="610146"/>
                    </a:lnTo>
                    <a:lnTo>
                      <a:pt x="313842" y="609765"/>
                    </a:lnTo>
                    <a:lnTo>
                      <a:pt x="313931" y="611289"/>
                    </a:lnTo>
                    <a:lnTo>
                      <a:pt x="314413" y="612813"/>
                    </a:lnTo>
                    <a:lnTo>
                      <a:pt x="314985" y="612559"/>
                    </a:lnTo>
                    <a:lnTo>
                      <a:pt x="314896" y="611911"/>
                    </a:lnTo>
                    <a:lnTo>
                      <a:pt x="314706" y="611670"/>
                    </a:lnTo>
                    <a:lnTo>
                      <a:pt x="314820" y="610552"/>
                    </a:lnTo>
                    <a:lnTo>
                      <a:pt x="315036" y="610400"/>
                    </a:lnTo>
                    <a:lnTo>
                      <a:pt x="314998" y="610768"/>
                    </a:lnTo>
                    <a:lnTo>
                      <a:pt x="315328" y="610400"/>
                    </a:lnTo>
                    <a:lnTo>
                      <a:pt x="315722" y="612305"/>
                    </a:lnTo>
                    <a:lnTo>
                      <a:pt x="315760" y="610908"/>
                    </a:lnTo>
                    <a:lnTo>
                      <a:pt x="316026" y="611911"/>
                    </a:lnTo>
                    <a:lnTo>
                      <a:pt x="316052" y="611289"/>
                    </a:lnTo>
                    <a:lnTo>
                      <a:pt x="316433" y="611162"/>
                    </a:lnTo>
                    <a:lnTo>
                      <a:pt x="316509" y="610908"/>
                    </a:lnTo>
                    <a:lnTo>
                      <a:pt x="316814" y="610400"/>
                    </a:lnTo>
                    <a:lnTo>
                      <a:pt x="316877" y="610273"/>
                    </a:lnTo>
                    <a:lnTo>
                      <a:pt x="317309" y="611416"/>
                    </a:lnTo>
                    <a:lnTo>
                      <a:pt x="317068" y="610273"/>
                    </a:lnTo>
                    <a:lnTo>
                      <a:pt x="316979" y="609892"/>
                    </a:lnTo>
                    <a:lnTo>
                      <a:pt x="317284" y="609765"/>
                    </a:lnTo>
                    <a:lnTo>
                      <a:pt x="317373" y="611543"/>
                    </a:lnTo>
                    <a:lnTo>
                      <a:pt x="317995" y="610400"/>
                    </a:lnTo>
                    <a:lnTo>
                      <a:pt x="318020" y="611301"/>
                    </a:lnTo>
                    <a:lnTo>
                      <a:pt x="317931" y="611454"/>
                    </a:lnTo>
                    <a:lnTo>
                      <a:pt x="317995" y="612038"/>
                    </a:lnTo>
                    <a:lnTo>
                      <a:pt x="318008" y="611695"/>
                    </a:lnTo>
                    <a:lnTo>
                      <a:pt x="318020" y="611454"/>
                    </a:lnTo>
                    <a:lnTo>
                      <a:pt x="318160" y="611289"/>
                    </a:lnTo>
                    <a:lnTo>
                      <a:pt x="318414" y="611924"/>
                    </a:lnTo>
                    <a:lnTo>
                      <a:pt x="318401" y="611289"/>
                    </a:lnTo>
                    <a:lnTo>
                      <a:pt x="318401" y="611162"/>
                    </a:lnTo>
                    <a:lnTo>
                      <a:pt x="318376" y="610654"/>
                    </a:lnTo>
                    <a:lnTo>
                      <a:pt x="318846" y="610781"/>
                    </a:lnTo>
                    <a:lnTo>
                      <a:pt x="318960" y="610654"/>
                    </a:lnTo>
                    <a:lnTo>
                      <a:pt x="319189" y="610400"/>
                    </a:lnTo>
                    <a:lnTo>
                      <a:pt x="319214" y="612559"/>
                    </a:lnTo>
                    <a:lnTo>
                      <a:pt x="319557" y="610400"/>
                    </a:lnTo>
                    <a:lnTo>
                      <a:pt x="319570" y="610273"/>
                    </a:lnTo>
                    <a:lnTo>
                      <a:pt x="319836" y="612178"/>
                    </a:lnTo>
                    <a:lnTo>
                      <a:pt x="319824" y="610781"/>
                    </a:lnTo>
                    <a:lnTo>
                      <a:pt x="320433" y="611543"/>
                    </a:lnTo>
                    <a:lnTo>
                      <a:pt x="320433" y="610781"/>
                    </a:lnTo>
                    <a:lnTo>
                      <a:pt x="320433" y="610273"/>
                    </a:lnTo>
                    <a:lnTo>
                      <a:pt x="320713" y="610273"/>
                    </a:lnTo>
                    <a:lnTo>
                      <a:pt x="320840" y="612051"/>
                    </a:lnTo>
                    <a:lnTo>
                      <a:pt x="320941" y="611543"/>
                    </a:lnTo>
                    <a:lnTo>
                      <a:pt x="321119" y="612178"/>
                    </a:lnTo>
                    <a:lnTo>
                      <a:pt x="321640" y="612305"/>
                    </a:lnTo>
                    <a:lnTo>
                      <a:pt x="321957" y="612813"/>
                    </a:lnTo>
                    <a:lnTo>
                      <a:pt x="321932" y="612952"/>
                    </a:lnTo>
                    <a:lnTo>
                      <a:pt x="321970" y="612813"/>
                    </a:lnTo>
                    <a:lnTo>
                      <a:pt x="322173" y="611543"/>
                    </a:lnTo>
                    <a:lnTo>
                      <a:pt x="322186" y="611416"/>
                    </a:lnTo>
                    <a:lnTo>
                      <a:pt x="322326" y="612051"/>
                    </a:lnTo>
                    <a:lnTo>
                      <a:pt x="322351" y="611670"/>
                    </a:lnTo>
                    <a:lnTo>
                      <a:pt x="322554" y="611568"/>
                    </a:lnTo>
                    <a:lnTo>
                      <a:pt x="322541" y="611416"/>
                    </a:lnTo>
                    <a:lnTo>
                      <a:pt x="322414" y="611035"/>
                    </a:lnTo>
                    <a:lnTo>
                      <a:pt x="322567" y="611035"/>
                    </a:lnTo>
                    <a:lnTo>
                      <a:pt x="322541" y="610273"/>
                    </a:lnTo>
                    <a:lnTo>
                      <a:pt x="322529" y="609765"/>
                    </a:lnTo>
                    <a:lnTo>
                      <a:pt x="322516" y="609638"/>
                    </a:lnTo>
                    <a:lnTo>
                      <a:pt x="322770" y="610654"/>
                    </a:lnTo>
                    <a:lnTo>
                      <a:pt x="323049" y="610019"/>
                    </a:lnTo>
                    <a:lnTo>
                      <a:pt x="323062" y="610768"/>
                    </a:lnTo>
                    <a:lnTo>
                      <a:pt x="323227" y="610781"/>
                    </a:lnTo>
                    <a:lnTo>
                      <a:pt x="323215" y="611568"/>
                    </a:lnTo>
                    <a:lnTo>
                      <a:pt x="323608" y="610019"/>
                    </a:lnTo>
                    <a:lnTo>
                      <a:pt x="323710" y="609638"/>
                    </a:lnTo>
                    <a:lnTo>
                      <a:pt x="323735" y="609511"/>
                    </a:lnTo>
                    <a:lnTo>
                      <a:pt x="323380" y="609003"/>
                    </a:lnTo>
                    <a:lnTo>
                      <a:pt x="323253" y="608495"/>
                    </a:lnTo>
                    <a:lnTo>
                      <a:pt x="323240" y="608368"/>
                    </a:lnTo>
                    <a:lnTo>
                      <a:pt x="323303" y="608114"/>
                    </a:lnTo>
                    <a:lnTo>
                      <a:pt x="323443" y="607860"/>
                    </a:lnTo>
                    <a:lnTo>
                      <a:pt x="323608" y="608114"/>
                    </a:lnTo>
                    <a:lnTo>
                      <a:pt x="323773" y="609384"/>
                    </a:lnTo>
                    <a:lnTo>
                      <a:pt x="323875" y="607987"/>
                    </a:lnTo>
                    <a:lnTo>
                      <a:pt x="323989" y="607860"/>
                    </a:lnTo>
                    <a:lnTo>
                      <a:pt x="324104" y="607733"/>
                    </a:lnTo>
                    <a:lnTo>
                      <a:pt x="324218" y="608368"/>
                    </a:lnTo>
                    <a:lnTo>
                      <a:pt x="324332" y="608838"/>
                    </a:lnTo>
                    <a:lnTo>
                      <a:pt x="324142" y="611162"/>
                    </a:lnTo>
                    <a:lnTo>
                      <a:pt x="324650" y="611162"/>
                    </a:lnTo>
                    <a:lnTo>
                      <a:pt x="324383" y="611289"/>
                    </a:lnTo>
                    <a:lnTo>
                      <a:pt x="324281" y="612432"/>
                    </a:lnTo>
                    <a:lnTo>
                      <a:pt x="324319" y="612635"/>
                    </a:lnTo>
                    <a:lnTo>
                      <a:pt x="324205" y="613067"/>
                    </a:lnTo>
                    <a:lnTo>
                      <a:pt x="324459" y="612813"/>
                    </a:lnTo>
                    <a:lnTo>
                      <a:pt x="324396" y="612432"/>
                    </a:lnTo>
                    <a:lnTo>
                      <a:pt x="324294" y="612305"/>
                    </a:lnTo>
                    <a:lnTo>
                      <a:pt x="324675" y="612051"/>
                    </a:lnTo>
                    <a:lnTo>
                      <a:pt x="324764" y="613321"/>
                    </a:lnTo>
                    <a:lnTo>
                      <a:pt x="324840" y="613575"/>
                    </a:lnTo>
                    <a:lnTo>
                      <a:pt x="325208" y="613956"/>
                    </a:lnTo>
                    <a:lnTo>
                      <a:pt x="325005" y="613448"/>
                    </a:lnTo>
                    <a:lnTo>
                      <a:pt x="324904" y="612762"/>
                    </a:lnTo>
                    <a:lnTo>
                      <a:pt x="324751" y="612051"/>
                    </a:lnTo>
                    <a:lnTo>
                      <a:pt x="325069" y="610971"/>
                    </a:lnTo>
                    <a:lnTo>
                      <a:pt x="324954" y="610247"/>
                    </a:lnTo>
                    <a:lnTo>
                      <a:pt x="324751" y="609511"/>
                    </a:lnTo>
                    <a:lnTo>
                      <a:pt x="325653" y="609828"/>
                    </a:lnTo>
                    <a:lnTo>
                      <a:pt x="325742" y="609511"/>
                    </a:lnTo>
                    <a:lnTo>
                      <a:pt x="325628" y="609130"/>
                    </a:lnTo>
                    <a:lnTo>
                      <a:pt x="325577" y="608495"/>
                    </a:lnTo>
                    <a:lnTo>
                      <a:pt x="325856" y="608495"/>
                    </a:lnTo>
                    <a:lnTo>
                      <a:pt x="325856" y="609828"/>
                    </a:lnTo>
                    <a:lnTo>
                      <a:pt x="326161" y="609828"/>
                    </a:lnTo>
                    <a:lnTo>
                      <a:pt x="326478" y="610527"/>
                    </a:lnTo>
                    <a:lnTo>
                      <a:pt x="326732" y="610273"/>
                    </a:lnTo>
                    <a:lnTo>
                      <a:pt x="326821" y="610527"/>
                    </a:lnTo>
                    <a:lnTo>
                      <a:pt x="326999" y="610273"/>
                    </a:lnTo>
                    <a:lnTo>
                      <a:pt x="327037" y="612559"/>
                    </a:lnTo>
                    <a:lnTo>
                      <a:pt x="326923" y="612686"/>
                    </a:lnTo>
                    <a:lnTo>
                      <a:pt x="327113" y="612559"/>
                    </a:lnTo>
                    <a:lnTo>
                      <a:pt x="327736" y="612432"/>
                    </a:lnTo>
                    <a:lnTo>
                      <a:pt x="327431" y="611416"/>
                    </a:lnTo>
                    <a:lnTo>
                      <a:pt x="327672" y="611416"/>
                    </a:lnTo>
                    <a:lnTo>
                      <a:pt x="327482" y="610882"/>
                    </a:lnTo>
                    <a:lnTo>
                      <a:pt x="327113" y="610146"/>
                    </a:lnTo>
                    <a:lnTo>
                      <a:pt x="327037" y="610019"/>
                    </a:lnTo>
                    <a:lnTo>
                      <a:pt x="327507" y="609892"/>
                    </a:lnTo>
                    <a:lnTo>
                      <a:pt x="327507" y="610146"/>
                    </a:lnTo>
                    <a:lnTo>
                      <a:pt x="327596" y="609892"/>
                    </a:lnTo>
                    <a:lnTo>
                      <a:pt x="327634" y="609765"/>
                    </a:lnTo>
                    <a:lnTo>
                      <a:pt x="327787" y="609257"/>
                    </a:lnTo>
                    <a:lnTo>
                      <a:pt x="327964" y="609765"/>
                    </a:lnTo>
                    <a:lnTo>
                      <a:pt x="327990" y="609257"/>
                    </a:lnTo>
                    <a:lnTo>
                      <a:pt x="328180" y="609663"/>
                    </a:lnTo>
                    <a:lnTo>
                      <a:pt x="328295" y="610146"/>
                    </a:lnTo>
                    <a:lnTo>
                      <a:pt x="328637" y="610146"/>
                    </a:lnTo>
                    <a:lnTo>
                      <a:pt x="328612" y="609257"/>
                    </a:lnTo>
                    <a:lnTo>
                      <a:pt x="328803" y="609130"/>
                    </a:lnTo>
                    <a:lnTo>
                      <a:pt x="328841" y="610019"/>
                    </a:lnTo>
                    <a:lnTo>
                      <a:pt x="329133" y="610146"/>
                    </a:lnTo>
                    <a:lnTo>
                      <a:pt x="329577" y="610019"/>
                    </a:lnTo>
                    <a:lnTo>
                      <a:pt x="329704" y="610400"/>
                    </a:lnTo>
                    <a:lnTo>
                      <a:pt x="329793" y="610019"/>
                    </a:lnTo>
                    <a:lnTo>
                      <a:pt x="329882" y="609638"/>
                    </a:lnTo>
                    <a:lnTo>
                      <a:pt x="329996" y="610146"/>
                    </a:lnTo>
                    <a:lnTo>
                      <a:pt x="330123" y="610019"/>
                    </a:lnTo>
                    <a:lnTo>
                      <a:pt x="330047" y="610400"/>
                    </a:lnTo>
                    <a:lnTo>
                      <a:pt x="330288" y="611543"/>
                    </a:lnTo>
                    <a:lnTo>
                      <a:pt x="331114" y="610273"/>
                    </a:lnTo>
                    <a:lnTo>
                      <a:pt x="331685" y="610019"/>
                    </a:lnTo>
                    <a:lnTo>
                      <a:pt x="331635" y="609638"/>
                    </a:lnTo>
                    <a:lnTo>
                      <a:pt x="331571" y="609130"/>
                    </a:lnTo>
                    <a:lnTo>
                      <a:pt x="331482" y="608495"/>
                    </a:lnTo>
                    <a:lnTo>
                      <a:pt x="331444" y="608241"/>
                    </a:lnTo>
                    <a:lnTo>
                      <a:pt x="331838" y="609765"/>
                    </a:lnTo>
                    <a:lnTo>
                      <a:pt x="331863" y="608241"/>
                    </a:lnTo>
                    <a:lnTo>
                      <a:pt x="331901" y="608876"/>
                    </a:lnTo>
                    <a:lnTo>
                      <a:pt x="332257" y="609257"/>
                    </a:lnTo>
                    <a:lnTo>
                      <a:pt x="332384" y="609638"/>
                    </a:lnTo>
                    <a:lnTo>
                      <a:pt x="332003" y="610019"/>
                    </a:lnTo>
                    <a:lnTo>
                      <a:pt x="332308" y="609892"/>
                    </a:lnTo>
                    <a:lnTo>
                      <a:pt x="332574" y="610781"/>
                    </a:lnTo>
                    <a:lnTo>
                      <a:pt x="332701" y="609892"/>
                    </a:lnTo>
                    <a:lnTo>
                      <a:pt x="332981" y="610273"/>
                    </a:lnTo>
                    <a:lnTo>
                      <a:pt x="333082" y="611797"/>
                    </a:lnTo>
                    <a:lnTo>
                      <a:pt x="333451" y="610146"/>
                    </a:lnTo>
                    <a:lnTo>
                      <a:pt x="333451" y="610438"/>
                    </a:lnTo>
                    <a:lnTo>
                      <a:pt x="333565" y="610146"/>
                    </a:lnTo>
                    <a:lnTo>
                      <a:pt x="333667" y="609892"/>
                    </a:lnTo>
                    <a:lnTo>
                      <a:pt x="333717" y="609765"/>
                    </a:lnTo>
                    <a:lnTo>
                      <a:pt x="334124" y="609663"/>
                    </a:lnTo>
                    <a:lnTo>
                      <a:pt x="334137" y="609511"/>
                    </a:lnTo>
                    <a:lnTo>
                      <a:pt x="334175" y="609650"/>
                    </a:lnTo>
                    <a:lnTo>
                      <a:pt x="334416" y="610908"/>
                    </a:lnTo>
                    <a:lnTo>
                      <a:pt x="334848" y="609638"/>
                    </a:lnTo>
                    <a:lnTo>
                      <a:pt x="334873" y="609511"/>
                    </a:lnTo>
                    <a:lnTo>
                      <a:pt x="334937" y="609130"/>
                    </a:lnTo>
                    <a:lnTo>
                      <a:pt x="334949" y="6090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2209152" y="1778863"/>
                <a:ext cx="335280" cy="867410"/>
              </a:xfrm>
              <a:custGeom>
                <a:avLst/>
                <a:gdLst/>
                <a:ahLst/>
                <a:cxnLst/>
                <a:rect l="l" t="t" r="r" b="b"/>
                <a:pathLst>
                  <a:path w="335280" h="867410">
                    <a:moveTo>
                      <a:pt x="254" y="24765"/>
                    </a:moveTo>
                    <a:lnTo>
                      <a:pt x="63" y="24688"/>
                    </a:lnTo>
                    <a:lnTo>
                      <a:pt x="254" y="24765"/>
                    </a:lnTo>
                    <a:close/>
                  </a:path>
                  <a:path w="335280" h="867410">
                    <a:moveTo>
                      <a:pt x="4826" y="9245"/>
                    </a:moveTo>
                    <a:close/>
                  </a:path>
                  <a:path w="335280" h="867410">
                    <a:moveTo>
                      <a:pt x="5029" y="8928"/>
                    </a:moveTo>
                    <a:lnTo>
                      <a:pt x="4902" y="8928"/>
                    </a:lnTo>
                    <a:lnTo>
                      <a:pt x="5029" y="8928"/>
                    </a:lnTo>
                    <a:close/>
                  </a:path>
                  <a:path w="335280" h="867410">
                    <a:moveTo>
                      <a:pt x="5105" y="36207"/>
                    </a:moveTo>
                    <a:lnTo>
                      <a:pt x="4305" y="36004"/>
                    </a:lnTo>
                    <a:lnTo>
                      <a:pt x="4737" y="36131"/>
                    </a:lnTo>
                    <a:lnTo>
                      <a:pt x="5105" y="36207"/>
                    </a:lnTo>
                    <a:close/>
                  </a:path>
                  <a:path w="335280" h="867410">
                    <a:moveTo>
                      <a:pt x="5651" y="6629"/>
                    </a:moveTo>
                    <a:lnTo>
                      <a:pt x="5448" y="6591"/>
                    </a:lnTo>
                    <a:lnTo>
                      <a:pt x="5651" y="6629"/>
                    </a:lnTo>
                    <a:close/>
                  </a:path>
                  <a:path w="335280" h="867410">
                    <a:moveTo>
                      <a:pt x="8343" y="3733"/>
                    </a:moveTo>
                    <a:lnTo>
                      <a:pt x="8039" y="3721"/>
                    </a:lnTo>
                    <a:lnTo>
                      <a:pt x="8343" y="3733"/>
                    </a:lnTo>
                    <a:close/>
                  </a:path>
                  <a:path w="335280" h="867410">
                    <a:moveTo>
                      <a:pt x="9550" y="36436"/>
                    </a:moveTo>
                    <a:lnTo>
                      <a:pt x="9423" y="36461"/>
                    </a:lnTo>
                    <a:lnTo>
                      <a:pt x="9550" y="36436"/>
                    </a:lnTo>
                    <a:close/>
                  </a:path>
                  <a:path w="335280" h="867410">
                    <a:moveTo>
                      <a:pt x="9690" y="36398"/>
                    </a:moveTo>
                    <a:lnTo>
                      <a:pt x="9398" y="36398"/>
                    </a:lnTo>
                    <a:lnTo>
                      <a:pt x="9550" y="36436"/>
                    </a:lnTo>
                    <a:lnTo>
                      <a:pt x="9690" y="36398"/>
                    </a:lnTo>
                    <a:close/>
                  </a:path>
                  <a:path w="335280" h="867410">
                    <a:moveTo>
                      <a:pt x="14122" y="50"/>
                    </a:moveTo>
                    <a:lnTo>
                      <a:pt x="13855" y="0"/>
                    </a:lnTo>
                    <a:lnTo>
                      <a:pt x="14122" y="50"/>
                    </a:lnTo>
                    <a:close/>
                  </a:path>
                  <a:path w="335280" h="867410">
                    <a:moveTo>
                      <a:pt x="14262" y="88"/>
                    </a:moveTo>
                    <a:lnTo>
                      <a:pt x="14109" y="63"/>
                    </a:lnTo>
                    <a:lnTo>
                      <a:pt x="14262" y="88"/>
                    </a:lnTo>
                    <a:close/>
                  </a:path>
                  <a:path w="335280" h="867410">
                    <a:moveTo>
                      <a:pt x="18681" y="1219"/>
                    </a:moveTo>
                    <a:lnTo>
                      <a:pt x="18072" y="1257"/>
                    </a:lnTo>
                    <a:lnTo>
                      <a:pt x="18338" y="1257"/>
                    </a:lnTo>
                    <a:lnTo>
                      <a:pt x="18605" y="1244"/>
                    </a:lnTo>
                    <a:close/>
                  </a:path>
                  <a:path w="335280" h="867410">
                    <a:moveTo>
                      <a:pt x="20548" y="11874"/>
                    </a:moveTo>
                    <a:lnTo>
                      <a:pt x="19824" y="11722"/>
                    </a:lnTo>
                    <a:lnTo>
                      <a:pt x="19685" y="11760"/>
                    </a:lnTo>
                    <a:lnTo>
                      <a:pt x="20116" y="11823"/>
                    </a:lnTo>
                    <a:lnTo>
                      <a:pt x="20548" y="11874"/>
                    </a:lnTo>
                    <a:close/>
                  </a:path>
                  <a:path w="335280" h="867410">
                    <a:moveTo>
                      <a:pt x="21056" y="2273"/>
                    </a:moveTo>
                    <a:lnTo>
                      <a:pt x="20243" y="2235"/>
                    </a:lnTo>
                    <a:lnTo>
                      <a:pt x="20828" y="2298"/>
                    </a:lnTo>
                    <a:lnTo>
                      <a:pt x="20116" y="2400"/>
                    </a:lnTo>
                    <a:lnTo>
                      <a:pt x="20701" y="2413"/>
                    </a:lnTo>
                    <a:lnTo>
                      <a:pt x="21056" y="2273"/>
                    </a:lnTo>
                    <a:close/>
                  </a:path>
                  <a:path w="335280" h="867410">
                    <a:moveTo>
                      <a:pt x="114096" y="746023"/>
                    </a:moveTo>
                    <a:lnTo>
                      <a:pt x="114033" y="745858"/>
                    </a:lnTo>
                    <a:lnTo>
                      <a:pt x="113982" y="745629"/>
                    </a:lnTo>
                    <a:lnTo>
                      <a:pt x="113741" y="745667"/>
                    </a:lnTo>
                    <a:lnTo>
                      <a:pt x="113957" y="745896"/>
                    </a:lnTo>
                    <a:lnTo>
                      <a:pt x="114096" y="746023"/>
                    </a:lnTo>
                    <a:close/>
                  </a:path>
                  <a:path w="335280" h="867410">
                    <a:moveTo>
                      <a:pt x="115265" y="758342"/>
                    </a:moveTo>
                    <a:lnTo>
                      <a:pt x="114198" y="757072"/>
                    </a:lnTo>
                    <a:lnTo>
                      <a:pt x="114084" y="758342"/>
                    </a:lnTo>
                    <a:lnTo>
                      <a:pt x="115265" y="758342"/>
                    </a:lnTo>
                    <a:close/>
                  </a:path>
                  <a:path w="335280" h="867410">
                    <a:moveTo>
                      <a:pt x="115887" y="739292"/>
                    </a:moveTo>
                    <a:lnTo>
                      <a:pt x="115366" y="739292"/>
                    </a:lnTo>
                    <a:lnTo>
                      <a:pt x="115201" y="740562"/>
                    </a:lnTo>
                    <a:lnTo>
                      <a:pt x="115887" y="739292"/>
                    </a:lnTo>
                    <a:close/>
                  </a:path>
                  <a:path w="335280" h="867410">
                    <a:moveTo>
                      <a:pt x="117525" y="765962"/>
                    </a:moveTo>
                    <a:lnTo>
                      <a:pt x="116649" y="765962"/>
                    </a:lnTo>
                    <a:lnTo>
                      <a:pt x="116281" y="765962"/>
                    </a:lnTo>
                    <a:lnTo>
                      <a:pt x="116878" y="767232"/>
                    </a:lnTo>
                    <a:lnTo>
                      <a:pt x="117525" y="765962"/>
                    </a:lnTo>
                    <a:close/>
                  </a:path>
                  <a:path w="335280" h="867410">
                    <a:moveTo>
                      <a:pt x="118059" y="743102"/>
                    </a:moveTo>
                    <a:lnTo>
                      <a:pt x="117919" y="742835"/>
                    </a:lnTo>
                    <a:lnTo>
                      <a:pt x="117741" y="743102"/>
                    </a:lnTo>
                    <a:lnTo>
                      <a:pt x="118059" y="743102"/>
                    </a:lnTo>
                    <a:close/>
                  </a:path>
                  <a:path w="335280" h="867410">
                    <a:moveTo>
                      <a:pt x="118656" y="736955"/>
                    </a:moveTo>
                    <a:lnTo>
                      <a:pt x="117487" y="738022"/>
                    </a:lnTo>
                    <a:lnTo>
                      <a:pt x="118491" y="738022"/>
                    </a:lnTo>
                    <a:lnTo>
                      <a:pt x="118656" y="736955"/>
                    </a:lnTo>
                    <a:close/>
                  </a:path>
                  <a:path w="335280" h="867410">
                    <a:moveTo>
                      <a:pt x="118897" y="736752"/>
                    </a:moveTo>
                    <a:lnTo>
                      <a:pt x="118694" y="736752"/>
                    </a:lnTo>
                    <a:lnTo>
                      <a:pt x="118656" y="736955"/>
                    </a:lnTo>
                    <a:lnTo>
                      <a:pt x="118897" y="736752"/>
                    </a:lnTo>
                    <a:close/>
                  </a:path>
                  <a:path w="335280" h="867410">
                    <a:moveTo>
                      <a:pt x="119697" y="738022"/>
                    </a:moveTo>
                    <a:lnTo>
                      <a:pt x="118135" y="739292"/>
                    </a:lnTo>
                    <a:lnTo>
                      <a:pt x="119405" y="739292"/>
                    </a:lnTo>
                    <a:lnTo>
                      <a:pt x="119367" y="740562"/>
                    </a:lnTo>
                    <a:lnTo>
                      <a:pt x="119684" y="740562"/>
                    </a:lnTo>
                    <a:lnTo>
                      <a:pt x="119697" y="738022"/>
                    </a:lnTo>
                    <a:close/>
                  </a:path>
                  <a:path w="335280" h="867410">
                    <a:moveTo>
                      <a:pt x="119824" y="743102"/>
                    </a:moveTo>
                    <a:lnTo>
                      <a:pt x="119621" y="741832"/>
                    </a:lnTo>
                    <a:lnTo>
                      <a:pt x="118592" y="741832"/>
                    </a:lnTo>
                    <a:lnTo>
                      <a:pt x="118668" y="744372"/>
                    </a:lnTo>
                    <a:lnTo>
                      <a:pt x="119824" y="743102"/>
                    </a:lnTo>
                    <a:close/>
                  </a:path>
                  <a:path w="335280" h="867410">
                    <a:moveTo>
                      <a:pt x="120789" y="752906"/>
                    </a:moveTo>
                    <a:lnTo>
                      <a:pt x="120345" y="753478"/>
                    </a:lnTo>
                    <a:lnTo>
                      <a:pt x="120586" y="753389"/>
                    </a:lnTo>
                    <a:lnTo>
                      <a:pt x="120777" y="753173"/>
                    </a:lnTo>
                    <a:lnTo>
                      <a:pt x="120789" y="752906"/>
                    </a:lnTo>
                    <a:close/>
                  </a:path>
                  <a:path w="335280" h="867410">
                    <a:moveTo>
                      <a:pt x="122910" y="758342"/>
                    </a:moveTo>
                    <a:lnTo>
                      <a:pt x="122542" y="758342"/>
                    </a:lnTo>
                    <a:lnTo>
                      <a:pt x="122694" y="759333"/>
                    </a:lnTo>
                    <a:lnTo>
                      <a:pt x="122821" y="759612"/>
                    </a:lnTo>
                    <a:lnTo>
                      <a:pt x="122910" y="758342"/>
                    </a:lnTo>
                    <a:close/>
                  </a:path>
                  <a:path w="335280" h="867410">
                    <a:moveTo>
                      <a:pt x="124434" y="777316"/>
                    </a:moveTo>
                    <a:lnTo>
                      <a:pt x="124244" y="777468"/>
                    </a:lnTo>
                    <a:lnTo>
                      <a:pt x="124104" y="777582"/>
                    </a:lnTo>
                    <a:lnTo>
                      <a:pt x="124256" y="777494"/>
                    </a:lnTo>
                    <a:lnTo>
                      <a:pt x="124434" y="777316"/>
                    </a:lnTo>
                    <a:close/>
                  </a:path>
                  <a:path w="335280" h="867410">
                    <a:moveTo>
                      <a:pt x="125996" y="759625"/>
                    </a:moveTo>
                    <a:lnTo>
                      <a:pt x="125704" y="759345"/>
                    </a:lnTo>
                    <a:lnTo>
                      <a:pt x="125806" y="758685"/>
                    </a:lnTo>
                    <a:lnTo>
                      <a:pt x="125044" y="758863"/>
                    </a:lnTo>
                    <a:lnTo>
                      <a:pt x="125679" y="758977"/>
                    </a:lnTo>
                    <a:lnTo>
                      <a:pt x="125514" y="759891"/>
                    </a:lnTo>
                    <a:lnTo>
                      <a:pt x="125996" y="759625"/>
                    </a:lnTo>
                    <a:close/>
                  </a:path>
                  <a:path w="335280" h="867410">
                    <a:moveTo>
                      <a:pt x="126276" y="759739"/>
                    </a:moveTo>
                    <a:lnTo>
                      <a:pt x="126225" y="759472"/>
                    </a:lnTo>
                    <a:lnTo>
                      <a:pt x="126060" y="759587"/>
                    </a:lnTo>
                    <a:lnTo>
                      <a:pt x="126136" y="759739"/>
                    </a:lnTo>
                    <a:lnTo>
                      <a:pt x="126276" y="759739"/>
                    </a:lnTo>
                    <a:close/>
                  </a:path>
                  <a:path w="335280" h="867410">
                    <a:moveTo>
                      <a:pt x="127101" y="760882"/>
                    </a:moveTo>
                    <a:lnTo>
                      <a:pt x="127025" y="759612"/>
                    </a:lnTo>
                    <a:lnTo>
                      <a:pt x="126606" y="760882"/>
                    </a:lnTo>
                    <a:lnTo>
                      <a:pt x="127101" y="760882"/>
                    </a:lnTo>
                    <a:close/>
                  </a:path>
                  <a:path w="335280" h="867410">
                    <a:moveTo>
                      <a:pt x="127114" y="764819"/>
                    </a:moveTo>
                    <a:lnTo>
                      <a:pt x="127063" y="764641"/>
                    </a:lnTo>
                    <a:lnTo>
                      <a:pt x="126936" y="764578"/>
                    </a:lnTo>
                    <a:lnTo>
                      <a:pt x="126796" y="764552"/>
                    </a:lnTo>
                    <a:lnTo>
                      <a:pt x="126936" y="764730"/>
                    </a:lnTo>
                    <a:lnTo>
                      <a:pt x="127114" y="764819"/>
                    </a:lnTo>
                    <a:close/>
                  </a:path>
                  <a:path w="335280" h="867410">
                    <a:moveTo>
                      <a:pt x="127393" y="762152"/>
                    </a:moveTo>
                    <a:lnTo>
                      <a:pt x="126555" y="760882"/>
                    </a:lnTo>
                    <a:lnTo>
                      <a:pt x="126555" y="762152"/>
                    </a:lnTo>
                    <a:lnTo>
                      <a:pt x="126974" y="762152"/>
                    </a:lnTo>
                    <a:lnTo>
                      <a:pt x="126936" y="762292"/>
                    </a:lnTo>
                    <a:lnTo>
                      <a:pt x="127000" y="762165"/>
                    </a:lnTo>
                    <a:lnTo>
                      <a:pt x="127393" y="762152"/>
                    </a:lnTo>
                    <a:close/>
                  </a:path>
                  <a:path w="335280" h="867410">
                    <a:moveTo>
                      <a:pt x="127876" y="765352"/>
                    </a:moveTo>
                    <a:lnTo>
                      <a:pt x="127482" y="765048"/>
                    </a:lnTo>
                    <a:lnTo>
                      <a:pt x="127723" y="765467"/>
                    </a:lnTo>
                    <a:lnTo>
                      <a:pt x="127876" y="765352"/>
                    </a:lnTo>
                    <a:close/>
                  </a:path>
                  <a:path w="335280" h="867410">
                    <a:moveTo>
                      <a:pt x="130378" y="765568"/>
                    </a:moveTo>
                    <a:lnTo>
                      <a:pt x="130086" y="765568"/>
                    </a:lnTo>
                    <a:lnTo>
                      <a:pt x="130378" y="765568"/>
                    </a:lnTo>
                    <a:close/>
                  </a:path>
                  <a:path w="335280" h="867410">
                    <a:moveTo>
                      <a:pt x="135077" y="786282"/>
                    </a:moveTo>
                    <a:lnTo>
                      <a:pt x="134581" y="785317"/>
                    </a:lnTo>
                    <a:lnTo>
                      <a:pt x="133743" y="786282"/>
                    </a:lnTo>
                    <a:lnTo>
                      <a:pt x="135077" y="786282"/>
                    </a:lnTo>
                    <a:close/>
                  </a:path>
                  <a:path w="335280" h="867410">
                    <a:moveTo>
                      <a:pt x="135712" y="772312"/>
                    </a:moveTo>
                    <a:lnTo>
                      <a:pt x="135496" y="772591"/>
                    </a:lnTo>
                    <a:lnTo>
                      <a:pt x="135712" y="772312"/>
                    </a:lnTo>
                    <a:close/>
                  </a:path>
                  <a:path w="335280" h="867410">
                    <a:moveTo>
                      <a:pt x="136499" y="772299"/>
                    </a:moveTo>
                    <a:lnTo>
                      <a:pt x="136207" y="772528"/>
                    </a:lnTo>
                    <a:lnTo>
                      <a:pt x="136029" y="772706"/>
                    </a:lnTo>
                    <a:lnTo>
                      <a:pt x="135940" y="772845"/>
                    </a:lnTo>
                    <a:lnTo>
                      <a:pt x="136080" y="772922"/>
                    </a:lnTo>
                    <a:lnTo>
                      <a:pt x="136258" y="772833"/>
                    </a:lnTo>
                    <a:lnTo>
                      <a:pt x="136499" y="772299"/>
                    </a:lnTo>
                    <a:close/>
                  </a:path>
                  <a:path w="335280" h="867410">
                    <a:moveTo>
                      <a:pt x="140550" y="774852"/>
                    </a:moveTo>
                    <a:close/>
                  </a:path>
                  <a:path w="335280" h="867410">
                    <a:moveTo>
                      <a:pt x="143014" y="776401"/>
                    </a:moveTo>
                    <a:lnTo>
                      <a:pt x="142722" y="776478"/>
                    </a:lnTo>
                    <a:lnTo>
                      <a:pt x="142455" y="776643"/>
                    </a:lnTo>
                    <a:lnTo>
                      <a:pt x="143014" y="776401"/>
                    </a:lnTo>
                    <a:close/>
                  </a:path>
                  <a:path w="335280" h="867410">
                    <a:moveTo>
                      <a:pt x="145440" y="866940"/>
                    </a:moveTo>
                    <a:lnTo>
                      <a:pt x="145262" y="866800"/>
                    </a:lnTo>
                    <a:lnTo>
                      <a:pt x="145415" y="867029"/>
                    </a:lnTo>
                    <a:close/>
                  </a:path>
                  <a:path w="335280" h="867410">
                    <a:moveTo>
                      <a:pt x="146507" y="866927"/>
                    </a:moveTo>
                    <a:lnTo>
                      <a:pt x="146291" y="866749"/>
                    </a:lnTo>
                    <a:lnTo>
                      <a:pt x="146253" y="866940"/>
                    </a:lnTo>
                    <a:lnTo>
                      <a:pt x="146405" y="866876"/>
                    </a:lnTo>
                    <a:close/>
                  </a:path>
                  <a:path w="335280" h="867410">
                    <a:moveTo>
                      <a:pt x="147802" y="865632"/>
                    </a:moveTo>
                    <a:lnTo>
                      <a:pt x="147713" y="865390"/>
                    </a:lnTo>
                    <a:lnTo>
                      <a:pt x="147764" y="865619"/>
                    </a:lnTo>
                    <a:close/>
                  </a:path>
                  <a:path w="335280" h="867410">
                    <a:moveTo>
                      <a:pt x="148132" y="867371"/>
                    </a:moveTo>
                    <a:lnTo>
                      <a:pt x="148043" y="867206"/>
                    </a:lnTo>
                    <a:lnTo>
                      <a:pt x="147929" y="867371"/>
                    </a:lnTo>
                    <a:lnTo>
                      <a:pt x="148132" y="867371"/>
                    </a:lnTo>
                    <a:close/>
                  </a:path>
                  <a:path w="335280" h="867410">
                    <a:moveTo>
                      <a:pt x="151638" y="865200"/>
                    </a:moveTo>
                    <a:lnTo>
                      <a:pt x="151625" y="865009"/>
                    </a:lnTo>
                    <a:lnTo>
                      <a:pt x="151307" y="864527"/>
                    </a:lnTo>
                    <a:lnTo>
                      <a:pt x="151460" y="864831"/>
                    </a:lnTo>
                    <a:lnTo>
                      <a:pt x="151561" y="865047"/>
                    </a:lnTo>
                    <a:lnTo>
                      <a:pt x="151638" y="865200"/>
                    </a:lnTo>
                    <a:close/>
                  </a:path>
                  <a:path w="335280" h="867410">
                    <a:moveTo>
                      <a:pt x="154305" y="864362"/>
                    </a:moveTo>
                    <a:lnTo>
                      <a:pt x="154228" y="863955"/>
                    </a:lnTo>
                    <a:lnTo>
                      <a:pt x="154241" y="864133"/>
                    </a:lnTo>
                    <a:lnTo>
                      <a:pt x="154305" y="864387"/>
                    </a:lnTo>
                    <a:close/>
                  </a:path>
                  <a:path w="335280" h="867410">
                    <a:moveTo>
                      <a:pt x="156019" y="777938"/>
                    </a:moveTo>
                    <a:lnTo>
                      <a:pt x="155892" y="778103"/>
                    </a:lnTo>
                    <a:lnTo>
                      <a:pt x="155854" y="778332"/>
                    </a:lnTo>
                    <a:lnTo>
                      <a:pt x="156019" y="778129"/>
                    </a:lnTo>
                    <a:lnTo>
                      <a:pt x="156019" y="777938"/>
                    </a:lnTo>
                    <a:close/>
                  </a:path>
                  <a:path w="335280" h="867410">
                    <a:moveTo>
                      <a:pt x="158165" y="779932"/>
                    </a:moveTo>
                    <a:lnTo>
                      <a:pt x="158038" y="779030"/>
                    </a:lnTo>
                    <a:lnTo>
                      <a:pt x="157924" y="778789"/>
                    </a:lnTo>
                    <a:lnTo>
                      <a:pt x="157949" y="779030"/>
                    </a:lnTo>
                    <a:lnTo>
                      <a:pt x="158165" y="779932"/>
                    </a:lnTo>
                    <a:close/>
                  </a:path>
                  <a:path w="335280" h="867410">
                    <a:moveTo>
                      <a:pt x="160134" y="858989"/>
                    </a:moveTo>
                    <a:lnTo>
                      <a:pt x="160070" y="858799"/>
                    </a:lnTo>
                    <a:lnTo>
                      <a:pt x="160108" y="859116"/>
                    </a:lnTo>
                    <a:lnTo>
                      <a:pt x="160134" y="858989"/>
                    </a:lnTo>
                    <a:close/>
                  </a:path>
                  <a:path w="335280" h="867410">
                    <a:moveTo>
                      <a:pt x="160464" y="778662"/>
                    </a:moveTo>
                    <a:lnTo>
                      <a:pt x="159435" y="778662"/>
                    </a:lnTo>
                    <a:lnTo>
                      <a:pt x="160312" y="779932"/>
                    </a:lnTo>
                    <a:lnTo>
                      <a:pt x="160464" y="778662"/>
                    </a:lnTo>
                    <a:close/>
                  </a:path>
                  <a:path w="335280" h="867410">
                    <a:moveTo>
                      <a:pt x="164503" y="777392"/>
                    </a:moveTo>
                    <a:lnTo>
                      <a:pt x="163715" y="777392"/>
                    </a:lnTo>
                    <a:lnTo>
                      <a:pt x="163995" y="778306"/>
                    </a:lnTo>
                    <a:lnTo>
                      <a:pt x="164503" y="777392"/>
                    </a:lnTo>
                    <a:close/>
                  </a:path>
                  <a:path w="335280" h="867410">
                    <a:moveTo>
                      <a:pt x="165620" y="778294"/>
                    </a:moveTo>
                    <a:lnTo>
                      <a:pt x="165392" y="778306"/>
                    </a:lnTo>
                    <a:lnTo>
                      <a:pt x="165277" y="778433"/>
                    </a:lnTo>
                    <a:lnTo>
                      <a:pt x="165201" y="778573"/>
                    </a:lnTo>
                    <a:lnTo>
                      <a:pt x="165354" y="778548"/>
                    </a:lnTo>
                    <a:lnTo>
                      <a:pt x="165493" y="778484"/>
                    </a:lnTo>
                    <a:lnTo>
                      <a:pt x="165620" y="778294"/>
                    </a:lnTo>
                    <a:close/>
                  </a:path>
                  <a:path w="335280" h="867410">
                    <a:moveTo>
                      <a:pt x="170497" y="776770"/>
                    </a:moveTo>
                    <a:close/>
                  </a:path>
                  <a:path w="335280" h="867410">
                    <a:moveTo>
                      <a:pt x="170776" y="776097"/>
                    </a:moveTo>
                    <a:lnTo>
                      <a:pt x="169951" y="776605"/>
                    </a:lnTo>
                    <a:lnTo>
                      <a:pt x="170484" y="776757"/>
                    </a:lnTo>
                    <a:lnTo>
                      <a:pt x="170484" y="776554"/>
                    </a:lnTo>
                    <a:lnTo>
                      <a:pt x="170522" y="776312"/>
                    </a:lnTo>
                    <a:lnTo>
                      <a:pt x="170776" y="776097"/>
                    </a:lnTo>
                    <a:close/>
                  </a:path>
                  <a:path w="335280" h="867410">
                    <a:moveTo>
                      <a:pt x="171958" y="777392"/>
                    </a:moveTo>
                    <a:lnTo>
                      <a:pt x="170840" y="777392"/>
                    </a:lnTo>
                    <a:lnTo>
                      <a:pt x="171792" y="778662"/>
                    </a:lnTo>
                    <a:lnTo>
                      <a:pt x="171958" y="777392"/>
                    </a:lnTo>
                    <a:close/>
                  </a:path>
                  <a:path w="335280" h="867410">
                    <a:moveTo>
                      <a:pt x="173113" y="778662"/>
                    </a:moveTo>
                    <a:lnTo>
                      <a:pt x="172262" y="777392"/>
                    </a:lnTo>
                    <a:lnTo>
                      <a:pt x="172212" y="778662"/>
                    </a:lnTo>
                    <a:lnTo>
                      <a:pt x="173113" y="778662"/>
                    </a:lnTo>
                    <a:close/>
                  </a:path>
                  <a:path w="335280" h="867410">
                    <a:moveTo>
                      <a:pt x="174955" y="777011"/>
                    </a:moveTo>
                    <a:lnTo>
                      <a:pt x="174790" y="776795"/>
                    </a:lnTo>
                    <a:lnTo>
                      <a:pt x="174663" y="776744"/>
                    </a:lnTo>
                    <a:lnTo>
                      <a:pt x="174840" y="776947"/>
                    </a:lnTo>
                    <a:close/>
                  </a:path>
                  <a:path w="335280" h="867410">
                    <a:moveTo>
                      <a:pt x="175006" y="795172"/>
                    </a:moveTo>
                    <a:lnTo>
                      <a:pt x="174955" y="794664"/>
                    </a:lnTo>
                    <a:lnTo>
                      <a:pt x="174929" y="795172"/>
                    </a:lnTo>
                    <a:close/>
                  </a:path>
                  <a:path w="335280" h="867410">
                    <a:moveTo>
                      <a:pt x="175094" y="777671"/>
                    </a:moveTo>
                    <a:lnTo>
                      <a:pt x="175082" y="777392"/>
                    </a:lnTo>
                    <a:lnTo>
                      <a:pt x="174942" y="777392"/>
                    </a:lnTo>
                    <a:lnTo>
                      <a:pt x="175094" y="777671"/>
                    </a:lnTo>
                    <a:close/>
                  </a:path>
                  <a:path w="335280" h="867410">
                    <a:moveTo>
                      <a:pt x="176885" y="775550"/>
                    </a:moveTo>
                    <a:lnTo>
                      <a:pt x="176085" y="774852"/>
                    </a:lnTo>
                    <a:lnTo>
                      <a:pt x="175844" y="775550"/>
                    </a:lnTo>
                    <a:lnTo>
                      <a:pt x="175768" y="776236"/>
                    </a:lnTo>
                    <a:lnTo>
                      <a:pt x="176860" y="777392"/>
                    </a:lnTo>
                    <a:lnTo>
                      <a:pt x="176885" y="775550"/>
                    </a:lnTo>
                    <a:close/>
                  </a:path>
                  <a:path w="335280" h="867410">
                    <a:moveTo>
                      <a:pt x="178295" y="776122"/>
                    </a:moveTo>
                    <a:lnTo>
                      <a:pt x="176898" y="774852"/>
                    </a:lnTo>
                    <a:lnTo>
                      <a:pt x="176885" y="775550"/>
                    </a:lnTo>
                    <a:lnTo>
                      <a:pt x="177520" y="776122"/>
                    </a:lnTo>
                    <a:lnTo>
                      <a:pt x="178244" y="776122"/>
                    </a:lnTo>
                    <a:lnTo>
                      <a:pt x="178244" y="776262"/>
                    </a:lnTo>
                    <a:lnTo>
                      <a:pt x="178295" y="776122"/>
                    </a:lnTo>
                    <a:close/>
                  </a:path>
                  <a:path w="335280" h="867410">
                    <a:moveTo>
                      <a:pt x="182283" y="777392"/>
                    </a:moveTo>
                    <a:lnTo>
                      <a:pt x="181825" y="777392"/>
                    </a:lnTo>
                    <a:lnTo>
                      <a:pt x="180771" y="778471"/>
                    </a:lnTo>
                    <a:lnTo>
                      <a:pt x="182283" y="777392"/>
                    </a:lnTo>
                    <a:close/>
                  </a:path>
                  <a:path w="335280" h="867410">
                    <a:moveTo>
                      <a:pt x="183857" y="793902"/>
                    </a:moveTo>
                    <a:lnTo>
                      <a:pt x="183349" y="794219"/>
                    </a:lnTo>
                    <a:lnTo>
                      <a:pt x="183743" y="794550"/>
                    </a:lnTo>
                    <a:lnTo>
                      <a:pt x="183857" y="793902"/>
                    </a:lnTo>
                    <a:close/>
                  </a:path>
                  <a:path w="335280" h="867410">
                    <a:moveTo>
                      <a:pt x="184302" y="795172"/>
                    </a:moveTo>
                    <a:lnTo>
                      <a:pt x="184264" y="794981"/>
                    </a:lnTo>
                    <a:lnTo>
                      <a:pt x="183743" y="794550"/>
                    </a:lnTo>
                    <a:lnTo>
                      <a:pt x="183642" y="795172"/>
                    </a:lnTo>
                    <a:lnTo>
                      <a:pt x="184302" y="795172"/>
                    </a:lnTo>
                    <a:close/>
                  </a:path>
                  <a:path w="335280" h="867410">
                    <a:moveTo>
                      <a:pt x="184492" y="795172"/>
                    </a:moveTo>
                    <a:lnTo>
                      <a:pt x="184365" y="795058"/>
                    </a:lnTo>
                    <a:lnTo>
                      <a:pt x="184492" y="795172"/>
                    </a:lnTo>
                    <a:close/>
                  </a:path>
                  <a:path w="335280" h="867410">
                    <a:moveTo>
                      <a:pt x="185280" y="778383"/>
                    </a:moveTo>
                    <a:lnTo>
                      <a:pt x="185267" y="777392"/>
                    </a:lnTo>
                    <a:lnTo>
                      <a:pt x="184861" y="778662"/>
                    </a:lnTo>
                    <a:lnTo>
                      <a:pt x="185280" y="778383"/>
                    </a:lnTo>
                    <a:close/>
                  </a:path>
                  <a:path w="335280" h="867410">
                    <a:moveTo>
                      <a:pt x="186804" y="777392"/>
                    </a:moveTo>
                    <a:lnTo>
                      <a:pt x="185394" y="778306"/>
                    </a:lnTo>
                    <a:lnTo>
                      <a:pt x="185280" y="778662"/>
                    </a:lnTo>
                    <a:lnTo>
                      <a:pt x="185724" y="778662"/>
                    </a:lnTo>
                    <a:lnTo>
                      <a:pt x="186804" y="777392"/>
                    </a:lnTo>
                    <a:close/>
                  </a:path>
                  <a:path w="335280" h="867410">
                    <a:moveTo>
                      <a:pt x="189941" y="778459"/>
                    </a:moveTo>
                    <a:lnTo>
                      <a:pt x="189585" y="778421"/>
                    </a:lnTo>
                    <a:lnTo>
                      <a:pt x="189242" y="778522"/>
                    </a:lnTo>
                    <a:lnTo>
                      <a:pt x="188747" y="779081"/>
                    </a:lnTo>
                    <a:lnTo>
                      <a:pt x="189090" y="779246"/>
                    </a:lnTo>
                    <a:lnTo>
                      <a:pt x="189623" y="778878"/>
                    </a:lnTo>
                    <a:lnTo>
                      <a:pt x="189941" y="778459"/>
                    </a:lnTo>
                    <a:close/>
                  </a:path>
                  <a:path w="335280" h="867410">
                    <a:moveTo>
                      <a:pt x="189953" y="778446"/>
                    </a:moveTo>
                    <a:close/>
                  </a:path>
                  <a:path w="335280" h="867410">
                    <a:moveTo>
                      <a:pt x="191363" y="778662"/>
                    </a:moveTo>
                    <a:lnTo>
                      <a:pt x="191020" y="778662"/>
                    </a:lnTo>
                    <a:lnTo>
                      <a:pt x="191249" y="777392"/>
                    </a:lnTo>
                    <a:lnTo>
                      <a:pt x="190906" y="778662"/>
                    </a:lnTo>
                    <a:lnTo>
                      <a:pt x="189953" y="778662"/>
                    </a:lnTo>
                    <a:lnTo>
                      <a:pt x="189712" y="779932"/>
                    </a:lnTo>
                    <a:lnTo>
                      <a:pt x="190576" y="779932"/>
                    </a:lnTo>
                    <a:lnTo>
                      <a:pt x="189661" y="781202"/>
                    </a:lnTo>
                    <a:lnTo>
                      <a:pt x="190461" y="781202"/>
                    </a:lnTo>
                    <a:lnTo>
                      <a:pt x="191160" y="779932"/>
                    </a:lnTo>
                    <a:lnTo>
                      <a:pt x="191363" y="778662"/>
                    </a:lnTo>
                    <a:close/>
                  </a:path>
                  <a:path w="335280" h="867410">
                    <a:moveTo>
                      <a:pt x="196329" y="778357"/>
                    </a:moveTo>
                    <a:lnTo>
                      <a:pt x="196164" y="778497"/>
                    </a:lnTo>
                    <a:lnTo>
                      <a:pt x="196329" y="778357"/>
                    </a:lnTo>
                    <a:close/>
                  </a:path>
                  <a:path w="335280" h="867410">
                    <a:moveTo>
                      <a:pt x="198729" y="777976"/>
                    </a:moveTo>
                    <a:lnTo>
                      <a:pt x="198513" y="778662"/>
                    </a:lnTo>
                    <a:lnTo>
                      <a:pt x="198704" y="778662"/>
                    </a:lnTo>
                    <a:lnTo>
                      <a:pt x="198729" y="777976"/>
                    </a:lnTo>
                    <a:close/>
                  </a:path>
                  <a:path w="335280" h="867410">
                    <a:moveTo>
                      <a:pt x="201790" y="777862"/>
                    </a:moveTo>
                    <a:close/>
                  </a:path>
                  <a:path w="335280" h="867410">
                    <a:moveTo>
                      <a:pt x="201790" y="777671"/>
                    </a:moveTo>
                    <a:lnTo>
                      <a:pt x="201777" y="777443"/>
                    </a:lnTo>
                    <a:lnTo>
                      <a:pt x="201625" y="777176"/>
                    </a:lnTo>
                    <a:lnTo>
                      <a:pt x="201231" y="777379"/>
                    </a:lnTo>
                    <a:lnTo>
                      <a:pt x="201587" y="777621"/>
                    </a:lnTo>
                    <a:lnTo>
                      <a:pt x="201777" y="777862"/>
                    </a:lnTo>
                    <a:lnTo>
                      <a:pt x="201790" y="777671"/>
                    </a:lnTo>
                    <a:close/>
                  </a:path>
                  <a:path w="335280" h="867410">
                    <a:moveTo>
                      <a:pt x="206844" y="798982"/>
                    </a:moveTo>
                    <a:lnTo>
                      <a:pt x="206336" y="798639"/>
                    </a:lnTo>
                    <a:lnTo>
                      <a:pt x="206209" y="798982"/>
                    </a:lnTo>
                    <a:lnTo>
                      <a:pt x="206844" y="798982"/>
                    </a:lnTo>
                    <a:close/>
                  </a:path>
                  <a:path w="335280" h="867410">
                    <a:moveTo>
                      <a:pt x="210070" y="776122"/>
                    </a:moveTo>
                    <a:lnTo>
                      <a:pt x="209842" y="776122"/>
                    </a:lnTo>
                    <a:lnTo>
                      <a:pt x="210070" y="776236"/>
                    </a:lnTo>
                    <a:close/>
                  </a:path>
                  <a:path w="335280" h="867410">
                    <a:moveTo>
                      <a:pt x="238988" y="767232"/>
                    </a:moveTo>
                    <a:close/>
                  </a:path>
                  <a:path w="335280" h="867410">
                    <a:moveTo>
                      <a:pt x="254635" y="762419"/>
                    </a:moveTo>
                    <a:lnTo>
                      <a:pt x="254508" y="762457"/>
                    </a:lnTo>
                    <a:lnTo>
                      <a:pt x="254635" y="762419"/>
                    </a:lnTo>
                    <a:close/>
                  </a:path>
                  <a:path w="335280" h="867410">
                    <a:moveTo>
                      <a:pt x="255981" y="762152"/>
                    </a:moveTo>
                    <a:lnTo>
                      <a:pt x="255244" y="762152"/>
                    </a:lnTo>
                    <a:lnTo>
                      <a:pt x="255397" y="763422"/>
                    </a:lnTo>
                    <a:lnTo>
                      <a:pt x="255917" y="762508"/>
                    </a:lnTo>
                    <a:lnTo>
                      <a:pt x="255981" y="762152"/>
                    </a:lnTo>
                    <a:close/>
                  </a:path>
                  <a:path w="335280" h="867410">
                    <a:moveTo>
                      <a:pt x="262216" y="783742"/>
                    </a:moveTo>
                    <a:lnTo>
                      <a:pt x="262128" y="783475"/>
                    </a:lnTo>
                    <a:lnTo>
                      <a:pt x="261988" y="783742"/>
                    </a:lnTo>
                    <a:lnTo>
                      <a:pt x="262216" y="783742"/>
                    </a:lnTo>
                    <a:close/>
                  </a:path>
                  <a:path w="335280" h="867410">
                    <a:moveTo>
                      <a:pt x="264414" y="759612"/>
                    </a:moveTo>
                    <a:lnTo>
                      <a:pt x="264198" y="758342"/>
                    </a:lnTo>
                    <a:lnTo>
                      <a:pt x="263652" y="758342"/>
                    </a:lnTo>
                    <a:lnTo>
                      <a:pt x="264414" y="759612"/>
                    </a:lnTo>
                    <a:close/>
                  </a:path>
                  <a:path w="335280" h="867410">
                    <a:moveTo>
                      <a:pt x="312178" y="708812"/>
                    </a:moveTo>
                    <a:lnTo>
                      <a:pt x="311124" y="707542"/>
                    </a:lnTo>
                    <a:lnTo>
                      <a:pt x="311289" y="708812"/>
                    </a:lnTo>
                    <a:lnTo>
                      <a:pt x="312178" y="708812"/>
                    </a:lnTo>
                    <a:close/>
                  </a:path>
                  <a:path w="335280" h="867410">
                    <a:moveTo>
                      <a:pt x="314680" y="693572"/>
                    </a:moveTo>
                    <a:lnTo>
                      <a:pt x="314020" y="692302"/>
                    </a:lnTo>
                    <a:lnTo>
                      <a:pt x="314591" y="693572"/>
                    </a:lnTo>
                    <a:close/>
                  </a:path>
                  <a:path w="335280" h="867410">
                    <a:moveTo>
                      <a:pt x="317906" y="678332"/>
                    </a:moveTo>
                    <a:lnTo>
                      <a:pt x="317741" y="678332"/>
                    </a:lnTo>
                    <a:lnTo>
                      <a:pt x="317830" y="678573"/>
                    </a:lnTo>
                    <a:lnTo>
                      <a:pt x="317906" y="678332"/>
                    </a:lnTo>
                    <a:close/>
                  </a:path>
                  <a:path w="335280" h="867410">
                    <a:moveTo>
                      <a:pt x="318579" y="667588"/>
                    </a:moveTo>
                    <a:lnTo>
                      <a:pt x="318363" y="666902"/>
                    </a:lnTo>
                    <a:lnTo>
                      <a:pt x="317779" y="666902"/>
                    </a:lnTo>
                    <a:lnTo>
                      <a:pt x="318579" y="667588"/>
                    </a:lnTo>
                    <a:close/>
                  </a:path>
                  <a:path w="335280" h="867410">
                    <a:moveTo>
                      <a:pt x="318770" y="670712"/>
                    </a:moveTo>
                    <a:lnTo>
                      <a:pt x="318516" y="670712"/>
                    </a:lnTo>
                    <a:lnTo>
                      <a:pt x="318757" y="670915"/>
                    </a:lnTo>
                    <a:lnTo>
                      <a:pt x="318770" y="670712"/>
                    </a:lnTo>
                    <a:close/>
                  </a:path>
                  <a:path w="335280" h="867410">
                    <a:moveTo>
                      <a:pt x="318897" y="667867"/>
                    </a:moveTo>
                    <a:lnTo>
                      <a:pt x="318579" y="667588"/>
                    </a:lnTo>
                    <a:lnTo>
                      <a:pt x="318757" y="668172"/>
                    </a:lnTo>
                    <a:lnTo>
                      <a:pt x="318897" y="667867"/>
                    </a:lnTo>
                    <a:close/>
                  </a:path>
                  <a:path w="335280" h="867410">
                    <a:moveTo>
                      <a:pt x="318935" y="671068"/>
                    </a:moveTo>
                    <a:lnTo>
                      <a:pt x="318757" y="670915"/>
                    </a:lnTo>
                    <a:lnTo>
                      <a:pt x="318719" y="671982"/>
                    </a:lnTo>
                    <a:lnTo>
                      <a:pt x="318935" y="671068"/>
                    </a:lnTo>
                    <a:close/>
                  </a:path>
                  <a:path w="335280" h="867410">
                    <a:moveTo>
                      <a:pt x="319036" y="668324"/>
                    </a:moveTo>
                    <a:lnTo>
                      <a:pt x="318846" y="668210"/>
                    </a:lnTo>
                    <a:lnTo>
                      <a:pt x="318782" y="668515"/>
                    </a:lnTo>
                    <a:lnTo>
                      <a:pt x="319036" y="668324"/>
                    </a:lnTo>
                    <a:close/>
                  </a:path>
                  <a:path w="335280" h="867410">
                    <a:moveTo>
                      <a:pt x="319239" y="671334"/>
                    </a:moveTo>
                    <a:lnTo>
                      <a:pt x="319024" y="670712"/>
                    </a:lnTo>
                    <a:lnTo>
                      <a:pt x="318935" y="671068"/>
                    </a:lnTo>
                    <a:lnTo>
                      <a:pt x="319239" y="671334"/>
                    </a:lnTo>
                    <a:close/>
                  </a:path>
                  <a:path w="335280" h="867410">
                    <a:moveTo>
                      <a:pt x="322846" y="666153"/>
                    </a:moveTo>
                    <a:lnTo>
                      <a:pt x="322211" y="665645"/>
                    </a:lnTo>
                    <a:lnTo>
                      <a:pt x="321424" y="665632"/>
                    </a:lnTo>
                    <a:lnTo>
                      <a:pt x="321297" y="666597"/>
                    </a:lnTo>
                    <a:lnTo>
                      <a:pt x="322199" y="665657"/>
                    </a:lnTo>
                    <a:lnTo>
                      <a:pt x="322338" y="665848"/>
                    </a:lnTo>
                    <a:lnTo>
                      <a:pt x="322580" y="666000"/>
                    </a:lnTo>
                    <a:lnTo>
                      <a:pt x="322846" y="666153"/>
                    </a:lnTo>
                    <a:close/>
                  </a:path>
                  <a:path w="335280" h="867410">
                    <a:moveTo>
                      <a:pt x="323989" y="667080"/>
                    </a:moveTo>
                    <a:lnTo>
                      <a:pt x="323875" y="666648"/>
                    </a:lnTo>
                    <a:lnTo>
                      <a:pt x="323329" y="666419"/>
                    </a:lnTo>
                    <a:lnTo>
                      <a:pt x="322846" y="666153"/>
                    </a:lnTo>
                    <a:lnTo>
                      <a:pt x="323989" y="667080"/>
                    </a:lnTo>
                    <a:close/>
                  </a:path>
                  <a:path w="335280" h="867410">
                    <a:moveTo>
                      <a:pt x="335153" y="703732"/>
                    </a:moveTo>
                    <a:lnTo>
                      <a:pt x="335114" y="701192"/>
                    </a:lnTo>
                    <a:lnTo>
                      <a:pt x="334492" y="691032"/>
                    </a:lnTo>
                    <a:lnTo>
                      <a:pt x="332625" y="683412"/>
                    </a:lnTo>
                    <a:lnTo>
                      <a:pt x="332308" y="682142"/>
                    </a:lnTo>
                    <a:lnTo>
                      <a:pt x="331990" y="680872"/>
                    </a:lnTo>
                    <a:lnTo>
                      <a:pt x="328295" y="673252"/>
                    </a:lnTo>
                    <a:lnTo>
                      <a:pt x="323989" y="668172"/>
                    </a:lnTo>
                    <a:lnTo>
                      <a:pt x="323126" y="668172"/>
                    </a:lnTo>
                    <a:lnTo>
                      <a:pt x="322313" y="666902"/>
                    </a:lnTo>
                    <a:lnTo>
                      <a:pt x="321259" y="666902"/>
                    </a:lnTo>
                    <a:lnTo>
                      <a:pt x="321297" y="666597"/>
                    </a:lnTo>
                    <a:lnTo>
                      <a:pt x="321005" y="666902"/>
                    </a:lnTo>
                    <a:lnTo>
                      <a:pt x="319366" y="666902"/>
                    </a:lnTo>
                    <a:lnTo>
                      <a:pt x="318897" y="667867"/>
                    </a:lnTo>
                    <a:lnTo>
                      <a:pt x="319252" y="668172"/>
                    </a:lnTo>
                    <a:lnTo>
                      <a:pt x="319455" y="668172"/>
                    </a:lnTo>
                    <a:lnTo>
                      <a:pt x="319036" y="669442"/>
                    </a:lnTo>
                    <a:lnTo>
                      <a:pt x="321779" y="669442"/>
                    </a:lnTo>
                    <a:lnTo>
                      <a:pt x="321297" y="670712"/>
                    </a:lnTo>
                    <a:lnTo>
                      <a:pt x="320382" y="670712"/>
                    </a:lnTo>
                    <a:lnTo>
                      <a:pt x="320205" y="671982"/>
                    </a:lnTo>
                    <a:lnTo>
                      <a:pt x="320154" y="670712"/>
                    </a:lnTo>
                    <a:lnTo>
                      <a:pt x="319747" y="671779"/>
                    </a:lnTo>
                    <a:lnTo>
                      <a:pt x="319239" y="671334"/>
                    </a:lnTo>
                    <a:lnTo>
                      <a:pt x="319455" y="671982"/>
                    </a:lnTo>
                    <a:lnTo>
                      <a:pt x="318719" y="671982"/>
                    </a:lnTo>
                    <a:lnTo>
                      <a:pt x="318439" y="671982"/>
                    </a:lnTo>
                    <a:lnTo>
                      <a:pt x="318782" y="673252"/>
                    </a:lnTo>
                    <a:lnTo>
                      <a:pt x="318058" y="673252"/>
                    </a:lnTo>
                    <a:lnTo>
                      <a:pt x="319125" y="674522"/>
                    </a:lnTo>
                    <a:lnTo>
                      <a:pt x="317512" y="674522"/>
                    </a:lnTo>
                    <a:lnTo>
                      <a:pt x="320294" y="675792"/>
                    </a:lnTo>
                    <a:lnTo>
                      <a:pt x="319366" y="676617"/>
                    </a:lnTo>
                    <a:lnTo>
                      <a:pt x="319366" y="682142"/>
                    </a:lnTo>
                    <a:lnTo>
                      <a:pt x="318998" y="683412"/>
                    </a:lnTo>
                    <a:lnTo>
                      <a:pt x="318350" y="683412"/>
                    </a:lnTo>
                    <a:lnTo>
                      <a:pt x="318503" y="682675"/>
                    </a:lnTo>
                    <a:lnTo>
                      <a:pt x="319366" y="682142"/>
                    </a:lnTo>
                    <a:lnTo>
                      <a:pt x="319366" y="676617"/>
                    </a:lnTo>
                    <a:lnTo>
                      <a:pt x="318858" y="677062"/>
                    </a:lnTo>
                    <a:lnTo>
                      <a:pt x="318223" y="675792"/>
                    </a:lnTo>
                    <a:lnTo>
                      <a:pt x="318312" y="677062"/>
                    </a:lnTo>
                    <a:lnTo>
                      <a:pt x="317741" y="677062"/>
                    </a:lnTo>
                    <a:lnTo>
                      <a:pt x="318401" y="678332"/>
                    </a:lnTo>
                    <a:lnTo>
                      <a:pt x="318211" y="679602"/>
                    </a:lnTo>
                    <a:lnTo>
                      <a:pt x="317830" y="678573"/>
                    </a:lnTo>
                    <a:lnTo>
                      <a:pt x="317538" y="679602"/>
                    </a:lnTo>
                    <a:lnTo>
                      <a:pt x="318096" y="679602"/>
                    </a:lnTo>
                    <a:lnTo>
                      <a:pt x="318909" y="680872"/>
                    </a:lnTo>
                    <a:lnTo>
                      <a:pt x="317766" y="680872"/>
                    </a:lnTo>
                    <a:lnTo>
                      <a:pt x="317347" y="683412"/>
                    </a:lnTo>
                    <a:lnTo>
                      <a:pt x="318312" y="682802"/>
                    </a:lnTo>
                    <a:lnTo>
                      <a:pt x="318033" y="683412"/>
                    </a:lnTo>
                    <a:lnTo>
                      <a:pt x="318554" y="684682"/>
                    </a:lnTo>
                    <a:lnTo>
                      <a:pt x="317385" y="684682"/>
                    </a:lnTo>
                    <a:lnTo>
                      <a:pt x="317284" y="687222"/>
                    </a:lnTo>
                    <a:lnTo>
                      <a:pt x="313931" y="689762"/>
                    </a:lnTo>
                    <a:lnTo>
                      <a:pt x="315175" y="693572"/>
                    </a:lnTo>
                    <a:lnTo>
                      <a:pt x="314680" y="693572"/>
                    </a:lnTo>
                    <a:lnTo>
                      <a:pt x="315341" y="694842"/>
                    </a:lnTo>
                    <a:lnTo>
                      <a:pt x="312521" y="696112"/>
                    </a:lnTo>
                    <a:lnTo>
                      <a:pt x="312635" y="698652"/>
                    </a:lnTo>
                    <a:lnTo>
                      <a:pt x="313321" y="698652"/>
                    </a:lnTo>
                    <a:lnTo>
                      <a:pt x="311315" y="701192"/>
                    </a:lnTo>
                    <a:lnTo>
                      <a:pt x="312432" y="703732"/>
                    </a:lnTo>
                    <a:lnTo>
                      <a:pt x="311162" y="707542"/>
                    </a:lnTo>
                    <a:lnTo>
                      <a:pt x="312280" y="707542"/>
                    </a:lnTo>
                    <a:lnTo>
                      <a:pt x="312534" y="708812"/>
                    </a:lnTo>
                    <a:lnTo>
                      <a:pt x="312178" y="708812"/>
                    </a:lnTo>
                    <a:lnTo>
                      <a:pt x="309968" y="711352"/>
                    </a:lnTo>
                    <a:lnTo>
                      <a:pt x="309410" y="716432"/>
                    </a:lnTo>
                    <a:lnTo>
                      <a:pt x="306882" y="720242"/>
                    </a:lnTo>
                    <a:lnTo>
                      <a:pt x="305308" y="725322"/>
                    </a:lnTo>
                    <a:lnTo>
                      <a:pt x="300913" y="729132"/>
                    </a:lnTo>
                    <a:lnTo>
                      <a:pt x="297726" y="734212"/>
                    </a:lnTo>
                    <a:lnTo>
                      <a:pt x="298259" y="734212"/>
                    </a:lnTo>
                    <a:lnTo>
                      <a:pt x="299326" y="735482"/>
                    </a:lnTo>
                    <a:lnTo>
                      <a:pt x="298589" y="735482"/>
                    </a:lnTo>
                    <a:lnTo>
                      <a:pt x="295236" y="734212"/>
                    </a:lnTo>
                    <a:lnTo>
                      <a:pt x="296875" y="738022"/>
                    </a:lnTo>
                    <a:lnTo>
                      <a:pt x="294259" y="738022"/>
                    </a:lnTo>
                    <a:lnTo>
                      <a:pt x="292366" y="740562"/>
                    </a:lnTo>
                    <a:lnTo>
                      <a:pt x="288709" y="740562"/>
                    </a:lnTo>
                    <a:lnTo>
                      <a:pt x="287451" y="744372"/>
                    </a:lnTo>
                    <a:lnTo>
                      <a:pt x="284911" y="744372"/>
                    </a:lnTo>
                    <a:lnTo>
                      <a:pt x="284314" y="746912"/>
                    </a:lnTo>
                    <a:lnTo>
                      <a:pt x="283972" y="746912"/>
                    </a:lnTo>
                    <a:lnTo>
                      <a:pt x="283400" y="748182"/>
                    </a:lnTo>
                    <a:lnTo>
                      <a:pt x="283248" y="746912"/>
                    </a:lnTo>
                    <a:lnTo>
                      <a:pt x="282930" y="748182"/>
                    </a:lnTo>
                    <a:lnTo>
                      <a:pt x="282676" y="746912"/>
                    </a:lnTo>
                    <a:lnTo>
                      <a:pt x="282448" y="748182"/>
                    </a:lnTo>
                    <a:lnTo>
                      <a:pt x="281609" y="746912"/>
                    </a:lnTo>
                    <a:lnTo>
                      <a:pt x="280670" y="749452"/>
                    </a:lnTo>
                    <a:lnTo>
                      <a:pt x="279781" y="749452"/>
                    </a:lnTo>
                    <a:lnTo>
                      <a:pt x="279184" y="750722"/>
                    </a:lnTo>
                    <a:lnTo>
                      <a:pt x="278053" y="751992"/>
                    </a:lnTo>
                    <a:lnTo>
                      <a:pt x="274421" y="751992"/>
                    </a:lnTo>
                    <a:lnTo>
                      <a:pt x="273240" y="753262"/>
                    </a:lnTo>
                    <a:lnTo>
                      <a:pt x="271500" y="754532"/>
                    </a:lnTo>
                    <a:lnTo>
                      <a:pt x="268782" y="755802"/>
                    </a:lnTo>
                    <a:lnTo>
                      <a:pt x="266153" y="757072"/>
                    </a:lnTo>
                    <a:lnTo>
                      <a:pt x="266674" y="758342"/>
                    </a:lnTo>
                    <a:lnTo>
                      <a:pt x="265861" y="758342"/>
                    </a:lnTo>
                    <a:lnTo>
                      <a:pt x="264820" y="757072"/>
                    </a:lnTo>
                    <a:lnTo>
                      <a:pt x="264528" y="758342"/>
                    </a:lnTo>
                    <a:lnTo>
                      <a:pt x="265328" y="758342"/>
                    </a:lnTo>
                    <a:lnTo>
                      <a:pt x="265277" y="759612"/>
                    </a:lnTo>
                    <a:lnTo>
                      <a:pt x="264414" y="759612"/>
                    </a:lnTo>
                    <a:lnTo>
                      <a:pt x="262902" y="759612"/>
                    </a:lnTo>
                    <a:lnTo>
                      <a:pt x="262496" y="758342"/>
                    </a:lnTo>
                    <a:lnTo>
                      <a:pt x="260375" y="759612"/>
                    </a:lnTo>
                    <a:lnTo>
                      <a:pt x="259448" y="762152"/>
                    </a:lnTo>
                    <a:lnTo>
                      <a:pt x="256997" y="762152"/>
                    </a:lnTo>
                    <a:lnTo>
                      <a:pt x="256870" y="760882"/>
                    </a:lnTo>
                    <a:lnTo>
                      <a:pt x="255917" y="762508"/>
                    </a:lnTo>
                    <a:lnTo>
                      <a:pt x="255778" y="763422"/>
                    </a:lnTo>
                    <a:lnTo>
                      <a:pt x="255371" y="764692"/>
                    </a:lnTo>
                    <a:lnTo>
                      <a:pt x="254825" y="764692"/>
                    </a:lnTo>
                    <a:lnTo>
                      <a:pt x="254863" y="763422"/>
                    </a:lnTo>
                    <a:lnTo>
                      <a:pt x="253555" y="763422"/>
                    </a:lnTo>
                    <a:lnTo>
                      <a:pt x="251980" y="764692"/>
                    </a:lnTo>
                    <a:lnTo>
                      <a:pt x="249796" y="763422"/>
                    </a:lnTo>
                    <a:lnTo>
                      <a:pt x="248412" y="764692"/>
                    </a:lnTo>
                    <a:lnTo>
                      <a:pt x="248488" y="765962"/>
                    </a:lnTo>
                    <a:lnTo>
                      <a:pt x="249161" y="764692"/>
                    </a:lnTo>
                    <a:lnTo>
                      <a:pt x="249237" y="765962"/>
                    </a:lnTo>
                    <a:lnTo>
                      <a:pt x="247891" y="767232"/>
                    </a:lnTo>
                    <a:lnTo>
                      <a:pt x="247319" y="764692"/>
                    </a:lnTo>
                    <a:lnTo>
                      <a:pt x="245973" y="767232"/>
                    </a:lnTo>
                    <a:lnTo>
                      <a:pt x="246037" y="765962"/>
                    </a:lnTo>
                    <a:lnTo>
                      <a:pt x="245694" y="765962"/>
                    </a:lnTo>
                    <a:lnTo>
                      <a:pt x="245694" y="767232"/>
                    </a:lnTo>
                    <a:lnTo>
                      <a:pt x="244614" y="767232"/>
                    </a:lnTo>
                    <a:lnTo>
                      <a:pt x="244144" y="765962"/>
                    </a:lnTo>
                    <a:lnTo>
                      <a:pt x="243332" y="765962"/>
                    </a:lnTo>
                    <a:lnTo>
                      <a:pt x="244068" y="767232"/>
                    </a:lnTo>
                    <a:lnTo>
                      <a:pt x="241909" y="767232"/>
                    </a:lnTo>
                    <a:lnTo>
                      <a:pt x="240411" y="768502"/>
                    </a:lnTo>
                    <a:lnTo>
                      <a:pt x="239115" y="768502"/>
                    </a:lnTo>
                    <a:lnTo>
                      <a:pt x="238937" y="767334"/>
                    </a:lnTo>
                    <a:lnTo>
                      <a:pt x="238391" y="768502"/>
                    </a:lnTo>
                    <a:lnTo>
                      <a:pt x="237858" y="767232"/>
                    </a:lnTo>
                    <a:lnTo>
                      <a:pt x="236626" y="767232"/>
                    </a:lnTo>
                    <a:lnTo>
                      <a:pt x="233235" y="769772"/>
                    </a:lnTo>
                    <a:lnTo>
                      <a:pt x="228892" y="771042"/>
                    </a:lnTo>
                    <a:lnTo>
                      <a:pt x="225259" y="772312"/>
                    </a:lnTo>
                    <a:lnTo>
                      <a:pt x="224764" y="773582"/>
                    </a:lnTo>
                    <a:lnTo>
                      <a:pt x="223634" y="773582"/>
                    </a:lnTo>
                    <a:lnTo>
                      <a:pt x="222554" y="774852"/>
                    </a:lnTo>
                    <a:lnTo>
                      <a:pt x="222326" y="773582"/>
                    </a:lnTo>
                    <a:lnTo>
                      <a:pt x="222097" y="772312"/>
                    </a:lnTo>
                    <a:lnTo>
                      <a:pt x="221602" y="773061"/>
                    </a:lnTo>
                    <a:lnTo>
                      <a:pt x="221119" y="772312"/>
                    </a:lnTo>
                    <a:lnTo>
                      <a:pt x="220967" y="773582"/>
                    </a:lnTo>
                    <a:lnTo>
                      <a:pt x="218465" y="773582"/>
                    </a:lnTo>
                    <a:lnTo>
                      <a:pt x="219824" y="772312"/>
                    </a:lnTo>
                    <a:lnTo>
                      <a:pt x="216192" y="772312"/>
                    </a:lnTo>
                    <a:lnTo>
                      <a:pt x="215392" y="773582"/>
                    </a:lnTo>
                    <a:lnTo>
                      <a:pt x="215938" y="774852"/>
                    </a:lnTo>
                    <a:lnTo>
                      <a:pt x="214985" y="773582"/>
                    </a:lnTo>
                    <a:lnTo>
                      <a:pt x="212293" y="772312"/>
                    </a:lnTo>
                    <a:lnTo>
                      <a:pt x="212432" y="777392"/>
                    </a:lnTo>
                    <a:lnTo>
                      <a:pt x="210070" y="776236"/>
                    </a:lnTo>
                    <a:lnTo>
                      <a:pt x="210146" y="778662"/>
                    </a:lnTo>
                    <a:lnTo>
                      <a:pt x="209270" y="777494"/>
                    </a:lnTo>
                    <a:lnTo>
                      <a:pt x="209207" y="776122"/>
                    </a:lnTo>
                    <a:lnTo>
                      <a:pt x="208838" y="776122"/>
                    </a:lnTo>
                    <a:lnTo>
                      <a:pt x="209334" y="778662"/>
                    </a:lnTo>
                    <a:lnTo>
                      <a:pt x="209207" y="777582"/>
                    </a:lnTo>
                    <a:lnTo>
                      <a:pt x="209321" y="778471"/>
                    </a:lnTo>
                    <a:lnTo>
                      <a:pt x="209334" y="778662"/>
                    </a:lnTo>
                    <a:lnTo>
                      <a:pt x="205727" y="778662"/>
                    </a:lnTo>
                    <a:lnTo>
                      <a:pt x="205003" y="777392"/>
                    </a:lnTo>
                    <a:lnTo>
                      <a:pt x="204190" y="779932"/>
                    </a:lnTo>
                    <a:lnTo>
                      <a:pt x="203263" y="779932"/>
                    </a:lnTo>
                    <a:lnTo>
                      <a:pt x="202577" y="778662"/>
                    </a:lnTo>
                    <a:lnTo>
                      <a:pt x="201002" y="778662"/>
                    </a:lnTo>
                    <a:lnTo>
                      <a:pt x="201129" y="779932"/>
                    </a:lnTo>
                    <a:lnTo>
                      <a:pt x="200152" y="778662"/>
                    </a:lnTo>
                    <a:lnTo>
                      <a:pt x="199415" y="778662"/>
                    </a:lnTo>
                    <a:lnTo>
                      <a:pt x="198907" y="777392"/>
                    </a:lnTo>
                    <a:lnTo>
                      <a:pt x="198920" y="777976"/>
                    </a:lnTo>
                    <a:lnTo>
                      <a:pt x="199123" y="778662"/>
                    </a:lnTo>
                    <a:lnTo>
                      <a:pt x="198945" y="778662"/>
                    </a:lnTo>
                    <a:lnTo>
                      <a:pt x="198589" y="779932"/>
                    </a:lnTo>
                    <a:lnTo>
                      <a:pt x="198120" y="779932"/>
                    </a:lnTo>
                    <a:lnTo>
                      <a:pt x="197497" y="781202"/>
                    </a:lnTo>
                    <a:lnTo>
                      <a:pt x="197205" y="779932"/>
                    </a:lnTo>
                    <a:lnTo>
                      <a:pt x="197777" y="778662"/>
                    </a:lnTo>
                    <a:lnTo>
                      <a:pt x="196735" y="779932"/>
                    </a:lnTo>
                    <a:lnTo>
                      <a:pt x="196100" y="779932"/>
                    </a:lnTo>
                    <a:lnTo>
                      <a:pt x="196138" y="778662"/>
                    </a:lnTo>
                    <a:lnTo>
                      <a:pt x="195275" y="779932"/>
                    </a:lnTo>
                    <a:lnTo>
                      <a:pt x="194500" y="778662"/>
                    </a:lnTo>
                    <a:lnTo>
                      <a:pt x="193001" y="778662"/>
                    </a:lnTo>
                    <a:lnTo>
                      <a:pt x="192620" y="779932"/>
                    </a:lnTo>
                    <a:lnTo>
                      <a:pt x="192798" y="779932"/>
                    </a:lnTo>
                    <a:lnTo>
                      <a:pt x="192773" y="781202"/>
                    </a:lnTo>
                    <a:lnTo>
                      <a:pt x="191935" y="779932"/>
                    </a:lnTo>
                    <a:lnTo>
                      <a:pt x="191071" y="782472"/>
                    </a:lnTo>
                    <a:lnTo>
                      <a:pt x="189547" y="781202"/>
                    </a:lnTo>
                    <a:lnTo>
                      <a:pt x="188645" y="781202"/>
                    </a:lnTo>
                    <a:lnTo>
                      <a:pt x="189255" y="779932"/>
                    </a:lnTo>
                    <a:lnTo>
                      <a:pt x="187655" y="779932"/>
                    </a:lnTo>
                    <a:lnTo>
                      <a:pt x="188379" y="781202"/>
                    </a:lnTo>
                    <a:lnTo>
                      <a:pt x="187629" y="781202"/>
                    </a:lnTo>
                    <a:lnTo>
                      <a:pt x="186740" y="779932"/>
                    </a:lnTo>
                    <a:lnTo>
                      <a:pt x="185381" y="781202"/>
                    </a:lnTo>
                    <a:lnTo>
                      <a:pt x="185204" y="778662"/>
                    </a:lnTo>
                    <a:lnTo>
                      <a:pt x="184861" y="778662"/>
                    </a:lnTo>
                    <a:lnTo>
                      <a:pt x="183578" y="778662"/>
                    </a:lnTo>
                    <a:lnTo>
                      <a:pt x="181521" y="781202"/>
                    </a:lnTo>
                    <a:lnTo>
                      <a:pt x="182270" y="779932"/>
                    </a:lnTo>
                    <a:lnTo>
                      <a:pt x="183769" y="777392"/>
                    </a:lnTo>
                    <a:lnTo>
                      <a:pt x="182283" y="777392"/>
                    </a:lnTo>
                    <a:lnTo>
                      <a:pt x="181508" y="778662"/>
                    </a:lnTo>
                    <a:lnTo>
                      <a:pt x="180695" y="778662"/>
                    </a:lnTo>
                    <a:lnTo>
                      <a:pt x="180479" y="777659"/>
                    </a:lnTo>
                    <a:lnTo>
                      <a:pt x="180416" y="777392"/>
                    </a:lnTo>
                    <a:lnTo>
                      <a:pt x="178269" y="777392"/>
                    </a:lnTo>
                    <a:lnTo>
                      <a:pt x="178244" y="776262"/>
                    </a:lnTo>
                    <a:lnTo>
                      <a:pt x="177863" y="777392"/>
                    </a:lnTo>
                    <a:lnTo>
                      <a:pt x="176885" y="777392"/>
                    </a:lnTo>
                    <a:lnTo>
                      <a:pt x="175615" y="778662"/>
                    </a:lnTo>
                    <a:lnTo>
                      <a:pt x="175094" y="777671"/>
                    </a:lnTo>
                    <a:lnTo>
                      <a:pt x="175133" y="778662"/>
                    </a:lnTo>
                    <a:lnTo>
                      <a:pt x="173634" y="778662"/>
                    </a:lnTo>
                    <a:lnTo>
                      <a:pt x="173253" y="779932"/>
                    </a:lnTo>
                    <a:lnTo>
                      <a:pt x="171919" y="779932"/>
                    </a:lnTo>
                    <a:lnTo>
                      <a:pt x="171767" y="778662"/>
                    </a:lnTo>
                    <a:lnTo>
                      <a:pt x="170891" y="778662"/>
                    </a:lnTo>
                    <a:lnTo>
                      <a:pt x="170840" y="777392"/>
                    </a:lnTo>
                    <a:lnTo>
                      <a:pt x="170484" y="777392"/>
                    </a:lnTo>
                    <a:lnTo>
                      <a:pt x="170243" y="778662"/>
                    </a:lnTo>
                    <a:lnTo>
                      <a:pt x="169379" y="777392"/>
                    </a:lnTo>
                    <a:lnTo>
                      <a:pt x="166382" y="777392"/>
                    </a:lnTo>
                    <a:lnTo>
                      <a:pt x="166027" y="779932"/>
                    </a:lnTo>
                    <a:lnTo>
                      <a:pt x="165011" y="779932"/>
                    </a:lnTo>
                    <a:lnTo>
                      <a:pt x="165201" y="778662"/>
                    </a:lnTo>
                    <a:lnTo>
                      <a:pt x="164490" y="779932"/>
                    </a:lnTo>
                    <a:lnTo>
                      <a:pt x="163995" y="778306"/>
                    </a:lnTo>
                    <a:lnTo>
                      <a:pt x="163804" y="778662"/>
                    </a:lnTo>
                    <a:lnTo>
                      <a:pt x="162966" y="778662"/>
                    </a:lnTo>
                    <a:lnTo>
                      <a:pt x="162140" y="779932"/>
                    </a:lnTo>
                    <a:lnTo>
                      <a:pt x="160312" y="779932"/>
                    </a:lnTo>
                    <a:lnTo>
                      <a:pt x="158000" y="778725"/>
                    </a:lnTo>
                    <a:lnTo>
                      <a:pt x="158038" y="779030"/>
                    </a:lnTo>
                    <a:lnTo>
                      <a:pt x="158470" y="779932"/>
                    </a:lnTo>
                    <a:lnTo>
                      <a:pt x="158165" y="779932"/>
                    </a:lnTo>
                    <a:lnTo>
                      <a:pt x="157797" y="779932"/>
                    </a:lnTo>
                    <a:lnTo>
                      <a:pt x="157848" y="778954"/>
                    </a:lnTo>
                    <a:lnTo>
                      <a:pt x="157378" y="779932"/>
                    </a:lnTo>
                    <a:lnTo>
                      <a:pt x="155879" y="779932"/>
                    </a:lnTo>
                    <a:lnTo>
                      <a:pt x="155854" y="778662"/>
                    </a:lnTo>
                    <a:lnTo>
                      <a:pt x="154686" y="778662"/>
                    </a:lnTo>
                    <a:lnTo>
                      <a:pt x="154520" y="779932"/>
                    </a:lnTo>
                    <a:lnTo>
                      <a:pt x="153085" y="778662"/>
                    </a:lnTo>
                    <a:lnTo>
                      <a:pt x="153200" y="777392"/>
                    </a:lnTo>
                    <a:lnTo>
                      <a:pt x="153441" y="776122"/>
                    </a:lnTo>
                    <a:lnTo>
                      <a:pt x="152844" y="777392"/>
                    </a:lnTo>
                    <a:lnTo>
                      <a:pt x="153009" y="778662"/>
                    </a:lnTo>
                    <a:lnTo>
                      <a:pt x="152196" y="778662"/>
                    </a:lnTo>
                    <a:lnTo>
                      <a:pt x="152831" y="777392"/>
                    </a:lnTo>
                    <a:lnTo>
                      <a:pt x="151269" y="777392"/>
                    </a:lnTo>
                    <a:lnTo>
                      <a:pt x="152158" y="776122"/>
                    </a:lnTo>
                    <a:lnTo>
                      <a:pt x="151841" y="774852"/>
                    </a:lnTo>
                    <a:lnTo>
                      <a:pt x="149847" y="774852"/>
                    </a:lnTo>
                    <a:lnTo>
                      <a:pt x="149250" y="776122"/>
                    </a:lnTo>
                    <a:lnTo>
                      <a:pt x="148297" y="776122"/>
                    </a:lnTo>
                    <a:lnTo>
                      <a:pt x="147574" y="778662"/>
                    </a:lnTo>
                    <a:lnTo>
                      <a:pt x="145376" y="778662"/>
                    </a:lnTo>
                    <a:lnTo>
                      <a:pt x="144640" y="776122"/>
                    </a:lnTo>
                    <a:lnTo>
                      <a:pt x="142951" y="776122"/>
                    </a:lnTo>
                    <a:lnTo>
                      <a:pt x="143675" y="777392"/>
                    </a:lnTo>
                    <a:lnTo>
                      <a:pt x="141452" y="777392"/>
                    </a:lnTo>
                    <a:lnTo>
                      <a:pt x="141427" y="774852"/>
                    </a:lnTo>
                    <a:lnTo>
                      <a:pt x="140690" y="776122"/>
                    </a:lnTo>
                    <a:lnTo>
                      <a:pt x="140512" y="774966"/>
                    </a:lnTo>
                    <a:lnTo>
                      <a:pt x="140195" y="776122"/>
                    </a:lnTo>
                    <a:lnTo>
                      <a:pt x="137807" y="776122"/>
                    </a:lnTo>
                    <a:lnTo>
                      <a:pt x="137680" y="774852"/>
                    </a:lnTo>
                    <a:lnTo>
                      <a:pt x="137477" y="774852"/>
                    </a:lnTo>
                    <a:lnTo>
                      <a:pt x="137375" y="776122"/>
                    </a:lnTo>
                    <a:lnTo>
                      <a:pt x="136575" y="776122"/>
                    </a:lnTo>
                    <a:lnTo>
                      <a:pt x="137020" y="774852"/>
                    </a:lnTo>
                    <a:lnTo>
                      <a:pt x="137477" y="773582"/>
                    </a:lnTo>
                    <a:lnTo>
                      <a:pt x="135432" y="774852"/>
                    </a:lnTo>
                    <a:lnTo>
                      <a:pt x="135940" y="773582"/>
                    </a:lnTo>
                    <a:lnTo>
                      <a:pt x="135661" y="773582"/>
                    </a:lnTo>
                    <a:lnTo>
                      <a:pt x="135521" y="772680"/>
                    </a:lnTo>
                    <a:lnTo>
                      <a:pt x="135382" y="772922"/>
                    </a:lnTo>
                    <a:lnTo>
                      <a:pt x="135496" y="772591"/>
                    </a:lnTo>
                    <a:lnTo>
                      <a:pt x="135458" y="772312"/>
                    </a:lnTo>
                    <a:lnTo>
                      <a:pt x="135255" y="772922"/>
                    </a:lnTo>
                    <a:lnTo>
                      <a:pt x="134772" y="773582"/>
                    </a:lnTo>
                    <a:lnTo>
                      <a:pt x="133908" y="772312"/>
                    </a:lnTo>
                    <a:lnTo>
                      <a:pt x="133045" y="772312"/>
                    </a:lnTo>
                    <a:lnTo>
                      <a:pt x="134531" y="771042"/>
                    </a:lnTo>
                    <a:lnTo>
                      <a:pt x="132168" y="772312"/>
                    </a:lnTo>
                    <a:lnTo>
                      <a:pt x="132638" y="771042"/>
                    </a:lnTo>
                    <a:lnTo>
                      <a:pt x="133121" y="769772"/>
                    </a:lnTo>
                    <a:lnTo>
                      <a:pt x="132041" y="771042"/>
                    </a:lnTo>
                    <a:lnTo>
                      <a:pt x="131533" y="769772"/>
                    </a:lnTo>
                    <a:lnTo>
                      <a:pt x="130556" y="771042"/>
                    </a:lnTo>
                    <a:lnTo>
                      <a:pt x="130035" y="769772"/>
                    </a:lnTo>
                    <a:lnTo>
                      <a:pt x="131051" y="769772"/>
                    </a:lnTo>
                    <a:lnTo>
                      <a:pt x="131279" y="768502"/>
                    </a:lnTo>
                    <a:lnTo>
                      <a:pt x="130949" y="768502"/>
                    </a:lnTo>
                    <a:lnTo>
                      <a:pt x="130225" y="767232"/>
                    </a:lnTo>
                    <a:lnTo>
                      <a:pt x="130098" y="765962"/>
                    </a:lnTo>
                    <a:lnTo>
                      <a:pt x="127736" y="765962"/>
                    </a:lnTo>
                    <a:lnTo>
                      <a:pt x="126568" y="767232"/>
                    </a:lnTo>
                    <a:lnTo>
                      <a:pt x="127038" y="765962"/>
                    </a:lnTo>
                    <a:lnTo>
                      <a:pt x="126161" y="765962"/>
                    </a:lnTo>
                    <a:lnTo>
                      <a:pt x="126250" y="764692"/>
                    </a:lnTo>
                    <a:lnTo>
                      <a:pt x="124714" y="764692"/>
                    </a:lnTo>
                    <a:lnTo>
                      <a:pt x="124752" y="765962"/>
                    </a:lnTo>
                    <a:lnTo>
                      <a:pt x="123609" y="765962"/>
                    </a:lnTo>
                    <a:lnTo>
                      <a:pt x="123609" y="764692"/>
                    </a:lnTo>
                    <a:lnTo>
                      <a:pt x="122656" y="764692"/>
                    </a:lnTo>
                    <a:lnTo>
                      <a:pt x="123215" y="763422"/>
                    </a:lnTo>
                    <a:lnTo>
                      <a:pt x="123418" y="763422"/>
                    </a:lnTo>
                    <a:lnTo>
                      <a:pt x="125780" y="762152"/>
                    </a:lnTo>
                    <a:lnTo>
                      <a:pt x="126555" y="762152"/>
                    </a:lnTo>
                    <a:lnTo>
                      <a:pt x="125907" y="760882"/>
                    </a:lnTo>
                    <a:lnTo>
                      <a:pt x="124485" y="760882"/>
                    </a:lnTo>
                    <a:lnTo>
                      <a:pt x="123355" y="762152"/>
                    </a:lnTo>
                    <a:lnTo>
                      <a:pt x="122491" y="759612"/>
                    </a:lnTo>
                    <a:lnTo>
                      <a:pt x="121831" y="760882"/>
                    </a:lnTo>
                    <a:lnTo>
                      <a:pt x="121488" y="760882"/>
                    </a:lnTo>
                    <a:lnTo>
                      <a:pt x="121132" y="759612"/>
                    </a:lnTo>
                    <a:lnTo>
                      <a:pt x="122491" y="759612"/>
                    </a:lnTo>
                    <a:lnTo>
                      <a:pt x="122745" y="759612"/>
                    </a:lnTo>
                    <a:lnTo>
                      <a:pt x="122694" y="759333"/>
                    </a:lnTo>
                    <a:lnTo>
                      <a:pt x="122262" y="758342"/>
                    </a:lnTo>
                    <a:lnTo>
                      <a:pt x="122478" y="758342"/>
                    </a:lnTo>
                    <a:lnTo>
                      <a:pt x="122707" y="757072"/>
                    </a:lnTo>
                    <a:lnTo>
                      <a:pt x="122148" y="757072"/>
                    </a:lnTo>
                    <a:lnTo>
                      <a:pt x="121577" y="755802"/>
                    </a:lnTo>
                    <a:lnTo>
                      <a:pt x="123901" y="755802"/>
                    </a:lnTo>
                    <a:lnTo>
                      <a:pt x="123151" y="754532"/>
                    </a:lnTo>
                    <a:lnTo>
                      <a:pt x="121894" y="754532"/>
                    </a:lnTo>
                    <a:lnTo>
                      <a:pt x="121513" y="755802"/>
                    </a:lnTo>
                    <a:lnTo>
                      <a:pt x="120865" y="755802"/>
                    </a:lnTo>
                    <a:lnTo>
                      <a:pt x="121094" y="754532"/>
                    </a:lnTo>
                    <a:lnTo>
                      <a:pt x="119748" y="754532"/>
                    </a:lnTo>
                    <a:lnTo>
                      <a:pt x="119684" y="753262"/>
                    </a:lnTo>
                    <a:lnTo>
                      <a:pt x="120484" y="753262"/>
                    </a:lnTo>
                    <a:lnTo>
                      <a:pt x="120180" y="751992"/>
                    </a:lnTo>
                    <a:lnTo>
                      <a:pt x="119964" y="751992"/>
                    </a:lnTo>
                    <a:lnTo>
                      <a:pt x="119913" y="750722"/>
                    </a:lnTo>
                    <a:lnTo>
                      <a:pt x="119430" y="749452"/>
                    </a:lnTo>
                    <a:lnTo>
                      <a:pt x="118808" y="749452"/>
                    </a:lnTo>
                    <a:lnTo>
                      <a:pt x="119481" y="748957"/>
                    </a:lnTo>
                    <a:lnTo>
                      <a:pt x="119710" y="749452"/>
                    </a:lnTo>
                    <a:lnTo>
                      <a:pt x="119888" y="749452"/>
                    </a:lnTo>
                    <a:lnTo>
                      <a:pt x="119557" y="748906"/>
                    </a:lnTo>
                    <a:lnTo>
                      <a:pt x="120573" y="748182"/>
                    </a:lnTo>
                    <a:lnTo>
                      <a:pt x="118567" y="745642"/>
                    </a:lnTo>
                    <a:lnTo>
                      <a:pt x="118135" y="744372"/>
                    </a:lnTo>
                    <a:lnTo>
                      <a:pt x="116497" y="745642"/>
                    </a:lnTo>
                    <a:lnTo>
                      <a:pt x="117868" y="744372"/>
                    </a:lnTo>
                    <a:lnTo>
                      <a:pt x="116852" y="744372"/>
                    </a:lnTo>
                    <a:lnTo>
                      <a:pt x="117094" y="743102"/>
                    </a:lnTo>
                    <a:lnTo>
                      <a:pt x="117348" y="741832"/>
                    </a:lnTo>
                    <a:lnTo>
                      <a:pt x="117919" y="742835"/>
                    </a:lnTo>
                    <a:lnTo>
                      <a:pt x="118592" y="741832"/>
                    </a:lnTo>
                    <a:lnTo>
                      <a:pt x="117627" y="741832"/>
                    </a:lnTo>
                    <a:lnTo>
                      <a:pt x="118084" y="740562"/>
                    </a:lnTo>
                    <a:lnTo>
                      <a:pt x="119329" y="740562"/>
                    </a:lnTo>
                    <a:lnTo>
                      <a:pt x="117538" y="739292"/>
                    </a:lnTo>
                    <a:lnTo>
                      <a:pt x="117119" y="739292"/>
                    </a:lnTo>
                    <a:lnTo>
                      <a:pt x="116751" y="738022"/>
                    </a:lnTo>
                    <a:lnTo>
                      <a:pt x="117957" y="736752"/>
                    </a:lnTo>
                    <a:lnTo>
                      <a:pt x="116459" y="735482"/>
                    </a:lnTo>
                    <a:lnTo>
                      <a:pt x="115849" y="735482"/>
                    </a:lnTo>
                    <a:lnTo>
                      <a:pt x="114668" y="738022"/>
                    </a:lnTo>
                    <a:lnTo>
                      <a:pt x="115976" y="736752"/>
                    </a:lnTo>
                    <a:lnTo>
                      <a:pt x="114681" y="739292"/>
                    </a:lnTo>
                    <a:lnTo>
                      <a:pt x="115163" y="739292"/>
                    </a:lnTo>
                    <a:lnTo>
                      <a:pt x="116408" y="738022"/>
                    </a:lnTo>
                    <a:lnTo>
                      <a:pt x="116065" y="739292"/>
                    </a:lnTo>
                    <a:lnTo>
                      <a:pt x="115887" y="739292"/>
                    </a:lnTo>
                    <a:lnTo>
                      <a:pt x="115620" y="740562"/>
                    </a:lnTo>
                    <a:lnTo>
                      <a:pt x="115963" y="740562"/>
                    </a:lnTo>
                    <a:lnTo>
                      <a:pt x="115430" y="741832"/>
                    </a:lnTo>
                    <a:lnTo>
                      <a:pt x="114198" y="740562"/>
                    </a:lnTo>
                    <a:lnTo>
                      <a:pt x="114084" y="741832"/>
                    </a:lnTo>
                    <a:lnTo>
                      <a:pt x="114541" y="741832"/>
                    </a:lnTo>
                    <a:lnTo>
                      <a:pt x="115087" y="743102"/>
                    </a:lnTo>
                    <a:lnTo>
                      <a:pt x="114134" y="741832"/>
                    </a:lnTo>
                    <a:lnTo>
                      <a:pt x="113741" y="743102"/>
                    </a:lnTo>
                    <a:lnTo>
                      <a:pt x="113271" y="741832"/>
                    </a:lnTo>
                    <a:lnTo>
                      <a:pt x="112077" y="743102"/>
                    </a:lnTo>
                    <a:lnTo>
                      <a:pt x="114427" y="744372"/>
                    </a:lnTo>
                    <a:lnTo>
                      <a:pt x="115214" y="744372"/>
                    </a:lnTo>
                    <a:lnTo>
                      <a:pt x="115252" y="745642"/>
                    </a:lnTo>
                    <a:lnTo>
                      <a:pt x="115404" y="745642"/>
                    </a:lnTo>
                    <a:lnTo>
                      <a:pt x="115150" y="746912"/>
                    </a:lnTo>
                    <a:lnTo>
                      <a:pt x="114554" y="745642"/>
                    </a:lnTo>
                    <a:lnTo>
                      <a:pt x="114122" y="745642"/>
                    </a:lnTo>
                    <a:lnTo>
                      <a:pt x="114173" y="746099"/>
                    </a:lnTo>
                    <a:lnTo>
                      <a:pt x="114274" y="746912"/>
                    </a:lnTo>
                    <a:lnTo>
                      <a:pt x="112725" y="746912"/>
                    </a:lnTo>
                    <a:lnTo>
                      <a:pt x="114236" y="748182"/>
                    </a:lnTo>
                    <a:lnTo>
                      <a:pt x="113652" y="748182"/>
                    </a:lnTo>
                    <a:lnTo>
                      <a:pt x="113576" y="749452"/>
                    </a:lnTo>
                    <a:lnTo>
                      <a:pt x="112928" y="748182"/>
                    </a:lnTo>
                    <a:lnTo>
                      <a:pt x="113677" y="750722"/>
                    </a:lnTo>
                    <a:lnTo>
                      <a:pt x="113157" y="750722"/>
                    </a:lnTo>
                    <a:lnTo>
                      <a:pt x="113068" y="751992"/>
                    </a:lnTo>
                    <a:lnTo>
                      <a:pt x="115874" y="753262"/>
                    </a:lnTo>
                    <a:lnTo>
                      <a:pt x="113601" y="753262"/>
                    </a:lnTo>
                    <a:lnTo>
                      <a:pt x="114973" y="754532"/>
                    </a:lnTo>
                    <a:lnTo>
                      <a:pt x="114566" y="755802"/>
                    </a:lnTo>
                    <a:lnTo>
                      <a:pt x="115887" y="757072"/>
                    </a:lnTo>
                    <a:lnTo>
                      <a:pt x="114325" y="755802"/>
                    </a:lnTo>
                    <a:lnTo>
                      <a:pt x="115265" y="758342"/>
                    </a:lnTo>
                    <a:lnTo>
                      <a:pt x="115785" y="758342"/>
                    </a:lnTo>
                    <a:lnTo>
                      <a:pt x="115582" y="759612"/>
                    </a:lnTo>
                    <a:lnTo>
                      <a:pt x="114350" y="759612"/>
                    </a:lnTo>
                    <a:lnTo>
                      <a:pt x="115239" y="760882"/>
                    </a:lnTo>
                    <a:lnTo>
                      <a:pt x="114236" y="760882"/>
                    </a:lnTo>
                    <a:lnTo>
                      <a:pt x="114427" y="762152"/>
                    </a:lnTo>
                    <a:lnTo>
                      <a:pt x="115430" y="760882"/>
                    </a:lnTo>
                    <a:lnTo>
                      <a:pt x="115100" y="762152"/>
                    </a:lnTo>
                    <a:lnTo>
                      <a:pt x="116128" y="762152"/>
                    </a:lnTo>
                    <a:lnTo>
                      <a:pt x="115912" y="763422"/>
                    </a:lnTo>
                    <a:lnTo>
                      <a:pt x="115608" y="763422"/>
                    </a:lnTo>
                    <a:lnTo>
                      <a:pt x="115570" y="763282"/>
                    </a:lnTo>
                    <a:lnTo>
                      <a:pt x="115455" y="762965"/>
                    </a:lnTo>
                    <a:lnTo>
                      <a:pt x="115277" y="762457"/>
                    </a:lnTo>
                    <a:lnTo>
                      <a:pt x="115544" y="763524"/>
                    </a:lnTo>
                    <a:lnTo>
                      <a:pt x="116433" y="764692"/>
                    </a:lnTo>
                    <a:lnTo>
                      <a:pt x="115887" y="764692"/>
                    </a:lnTo>
                    <a:lnTo>
                      <a:pt x="116649" y="765962"/>
                    </a:lnTo>
                    <a:lnTo>
                      <a:pt x="117170" y="764692"/>
                    </a:lnTo>
                    <a:lnTo>
                      <a:pt x="118465" y="765962"/>
                    </a:lnTo>
                    <a:lnTo>
                      <a:pt x="117525" y="765962"/>
                    </a:lnTo>
                    <a:lnTo>
                      <a:pt x="117284" y="768502"/>
                    </a:lnTo>
                    <a:lnTo>
                      <a:pt x="119722" y="768502"/>
                    </a:lnTo>
                    <a:lnTo>
                      <a:pt x="119672" y="769772"/>
                    </a:lnTo>
                    <a:lnTo>
                      <a:pt x="118656" y="769772"/>
                    </a:lnTo>
                    <a:lnTo>
                      <a:pt x="119405" y="771042"/>
                    </a:lnTo>
                    <a:lnTo>
                      <a:pt x="120408" y="772312"/>
                    </a:lnTo>
                    <a:lnTo>
                      <a:pt x="121970" y="772312"/>
                    </a:lnTo>
                    <a:lnTo>
                      <a:pt x="121361" y="773582"/>
                    </a:lnTo>
                    <a:lnTo>
                      <a:pt x="121158" y="773582"/>
                    </a:lnTo>
                    <a:lnTo>
                      <a:pt x="121589" y="774852"/>
                    </a:lnTo>
                    <a:lnTo>
                      <a:pt x="122250" y="776122"/>
                    </a:lnTo>
                    <a:lnTo>
                      <a:pt x="123342" y="776122"/>
                    </a:lnTo>
                    <a:lnTo>
                      <a:pt x="124917" y="777392"/>
                    </a:lnTo>
                    <a:lnTo>
                      <a:pt x="125044" y="777392"/>
                    </a:lnTo>
                    <a:lnTo>
                      <a:pt x="124955" y="778662"/>
                    </a:lnTo>
                    <a:lnTo>
                      <a:pt x="126022" y="778662"/>
                    </a:lnTo>
                    <a:lnTo>
                      <a:pt x="126098" y="779932"/>
                    </a:lnTo>
                    <a:lnTo>
                      <a:pt x="128663" y="778662"/>
                    </a:lnTo>
                    <a:lnTo>
                      <a:pt x="128943" y="781202"/>
                    </a:lnTo>
                    <a:lnTo>
                      <a:pt x="128574" y="782472"/>
                    </a:lnTo>
                    <a:lnTo>
                      <a:pt x="129336" y="782472"/>
                    </a:lnTo>
                    <a:lnTo>
                      <a:pt x="130289" y="783742"/>
                    </a:lnTo>
                    <a:lnTo>
                      <a:pt x="131140" y="783742"/>
                    </a:lnTo>
                    <a:lnTo>
                      <a:pt x="130924" y="782472"/>
                    </a:lnTo>
                    <a:lnTo>
                      <a:pt x="131533" y="783742"/>
                    </a:lnTo>
                    <a:lnTo>
                      <a:pt x="132283" y="782472"/>
                    </a:lnTo>
                    <a:lnTo>
                      <a:pt x="132689" y="783742"/>
                    </a:lnTo>
                    <a:lnTo>
                      <a:pt x="133553" y="783742"/>
                    </a:lnTo>
                    <a:lnTo>
                      <a:pt x="133299" y="785012"/>
                    </a:lnTo>
                    <a:lnTo>
                      <a:pt x="134416" y="785012"/>
                    </a:lnTo>
                    <a:lnTo>
                      <a:pt x="134581" y="785317"/>
                    </a:lnTo>
                    <a:lnTo>
                      <a:pt x="134848" y="785012"/>
                    </a:lnTo>
                    <a:lnTo>
                      <a:pt x="136423" y="785012"/>
                    </a:lnTo>
                    <a:lnTo>
                      <a:pt x="137541" y="786282"/>
                    </a:lnTo>
                    <a:lnTo>
                      <a:pt x="138391" y="786282"/>
                    </a:lnTo>
                    <a:lnTo>
                      <a:pt x="138049" y="787552"/>
                    </a:lnTo>
                    <a:lnTo>
                      <a:pt x="141185" y="787552"/>
                    </a:lnTo>
                    <a:lnTo>
                      <a:pt x="141808" y="788822"/>
                    </a:lnTo>
                    <a:lnTo>
                      <a:pt x="144729" y="788822"/>
                    </a:lnTo>
                    <a:lnTo>
                      <a:pt x="144665" y="791362"/>
                    </a:lnTo>
                    <a:lnTo>
                      <a:pt x="146532" y="790092"/>
                    </a:lnTo>
                    <a:lnTo>
                      <a:pt x="147904" y="790092"/>
                    </a:lnTo>
                    <a:lnTo>
                      <a:pt x="147104" y="792632"/>
                    </a:lnTo>
                    <a:lnTo>
                      <a:pt x="148869" y="791362"/>
                    </a:lnTo>
                    <a:lnTo>
                      <a:pt x="149542" y="791362"/>
                    </a:lnTo>
                    <a:lnTo>
                      <a:pt x="149339" y="792632"/>
                    </a:lnTo>
                    <a:lnTo>
                      <a:pt x="150126" y="791362"/>
                    </a:lnTo>
                    <a:lnTo>
                      <a:pt x="150406" y="792632"/>
                    </a:lnTo>
                    <a:lnTo>
                      <a:pt x="150749" y="791362"/>
                    </a:lnTo>
                    <a:lnTo>
                      <a:pt x="151244" y="793902"/>
                    </a:lnTo>
                    <a:lnTo>
                      <a:pt x="152488" y="792632"/>
                    </a:lnTo>
                    <a:lnTo>
                      <a:pt x="153365" y="793902"/>
                    </a:lnTo>
                    <a:lnTo>
                      <a:pt x="153327" y="792632"/>
                    </a:lnTo>
                    <a:lnTo>
                      <a:pt x="154711" y="791362"/>
                    </a:lnTo>
                    <a:lnTo>
                      <a:pt x="156108" y="790092"/>
                    </a:lnTo>
                    <a:lnTo>
                      <a:pt x="159029" y="795172"/>
                    </a:lnTo>
                    <a:lnTo>
                      <a:pt x="162140" y="793902"/>
                    </a:lnTo>
                    <a:lnTo>
                      <a:pt x="162052" y="795172"/>
                    </a:lnTo>
                    <a:lnTo>
                      <a:pt x="162953" y="794270"/>
                    </a:lnTo>
                    <a:lnTo>
                      <a:pt x="163080" y="795172"/>
                    </a:lnTo>
                    <a:lnTo>
                      <a:pt x="164426" y="793902"/>
                    </a:lnTo>
                    <a:lnTo>
                      <a:pt x="163690" y="793902"/>
                    </a:lnTo>
                    <a:lnTo>
                      <a:pt x="165227" y="792632"/>
                    </a:lnTo>
                    <a:lnTo>
                      <a:pt x="165989" y="793902"/>
                    </a:lnTo>
                    <a:lnTo>
                      <a:pt x="169138" y="793902"/>
                    </a:lnTo>
                    <a:lnTo>
                      <a:pt x="170078" y="792632"/>
                    </a:lnTo>
                    <a:lnTo>
                      <a:pt x="171297" y="793902"/>
                    </a:lnTo>
                    <a:lnTo>
                      <a:pt x="172974" y="793902"/>
                    </a:lnTo>
                    <a:lnTo>
                      <a:pt x="172567" y="795172"/>
                    </a:lnTo>
                    <a:lnTo>
                      <a:pt x="173367" y="795172"/>
                    </a:lnTo>
                    <a:lnTo>
                      <a:pt x="174866" y="793902"/>
                    </a:lnTo>
                    <a:lnTo>
                      <a:pt x="174955" y="794664"/>
                    </a:lnTo>
                    <a:lnTo>
                      <a:pt x="174980" y="793902"/>
                    </a:lnTo>
                    <a:lnTo>
                      <a:pt x="175641" y="793902"/>
                    </a:lnTo>
                    <a:lnTo>
                      <a:pt x="175971" y="795172"/>
                    </a:lnTo>
                    <a:lnTo>
                      <a:pt x="177457" y="793902"/>
                    </a:lnTo>
                    <a:lnTo>
                      <a:pt x="178498" y="793902"/>
                    </a:lnTo>
                    <a:lnTo>
                      <a:pt x="178358" y="795172"/>
                    </a:lnTo>
                    <a:lnTo>
                      <a:pt x="178816" y="795172"/>
                    </a:lnTo>
                    <a:lnTo>
                      <a:pt x="179298" y="793902"/>
                    </a:lnTo>
                    <a:lnTo>
                      <a:pt x="179133" y="795172"/>
                    </a:lnTo>
                    <a:lnTo>
                      <a:pt x="181584" y="793902"/>
                    </a:lnTo>
                    <a:lnTo>
                      <a:pt x="181876" y="795172"/>
                    </a:lnTo>
                    <a:lnTo>
                      <a:pt x="183349" y="794219"/>
                    </a:lnTo>
                    <a:lnTo>
                      <a:pt x="182956" y="793902"/>
                    </a:lnTo>
                    <a:lnTo>
                      <a:pt x="183857" y="793902"/>
                    </a:lnTo>
                    <a:lnTo>
                      <a:pt x="184048" y="793902"/>
                    </a:lnTo>
                    <a:lnTo>
                      <a:pt x="184264" y="794981"/>
                    </a:lnTo>
                    <a:lnTo>
                      <a:pt x="185039" y="793902"/>
                    </a:lnTo>
                    <a:lnTo>
                      <a:pt x="184937" y="795172"/>
                    </a:lnTo>
                    <a:lnTo>
                      <a:pt x="185572" y="795172"/>
                    </a:lnTo>
                    <a:lnTo>
                      <a:pt x="185039" y="796442"/>
                    </a:lnTo>
                    <a:lnTo>
                      <a:pt x="185699" y="795172"/>
                    </a:lnTo>
                    <a:lnTo>
                      <a:pt x="186220" y="795172"/>
                    </a:lnTo>
                    <a:lnTo>
                      <a:pt x="186309" y="793902"/>
                    </a:lnTo>
                    <a:lnTo>
                      <a:pt x="186855" y="795172"/>
                    </a:lnTo>
                    <a:lnTo>
                      <a:pt x="187731" y="793902"/>
                    </a:lnTo>
                    <a:lnTo>
                      <a:pt x="187921" y="795172"/>
                    </a:lnTo>
                    <a:lnTo>
                      <a:pt x="189433" y="795172"/>
                    </a:lnTo>
                    <a:lnTo>
                      <a:pt x="189992" y="797712"/>
                    </a:lnTo>
                    <a:lnTo>
                      <a:pt x="191655" y="796442"/>
                    </a:lnTo>
                    <a:lnTo>
                      <a:pt x="191719" y="797712"/>
                    </a:lnTo>
                    <a:lnTo>
                      <a:pt x="204304" y="797712"/>
                    </a:lnTo>
                    <a:lnTo>
                      <a:pt x="204038" y="798982"/>
                    </a:lnTo>
                    <a:lnTo>
                      <a:pt x="204952" y="797712"/>
                    </a:lnTo>
                    <a:lnTo>
                      <a:pt x="206336" y="798639"/>
                    </a:lnTo>
                    <a:lnTo>
                      <a:pt x="206717" y="797712"/>
                    </a:lnTo>
                    <a:lnTo>
                      <a:pt x="207695" y="797712"/>
                    </a:lnTo>
                    <a:lnTo>
                      <a:pt x="209054" y="796442"/>
                    </a:lnTo>
                    <a:lnTo>
                      <a:pt x="208076" y="797712"/>
                    </a:lnTo>
                    <a:lnTo>
                      <a:pt x="213029" y="797712"/>
                    </a:lnTo>
                    <a:lnTo>
                      <a:pt x="214337" y="796442"/>
                    </a:lnTo>
                    <a:lnTo>
                      <a:pt x="214960" y="798982"/>
                    </a:lnTo>
                    <a:lnTo>
                      <a:pt x="215785" y="796442"/>
                    </a:lnTo>
                    <a:lnTo>
                      <a:pt x="217474" y="796442"/>
                    </a:lnTo>
                    <a:lnTo>
                      <a:pt x="217551" y="797712"/>
                    </a:lnTo>
                    <a:lnTo>
                      <a:pt x="219189" y="796442"/>
                    </a:lnTo>
                    <a:lnTo>
                      <a:pt x="222110" y="795172"/>
                    </a:lnTo>
                    <a:lnTo>
                      <a:pt x="222669" y="796442"/>
                    </a:lnTo>
                    <a:lnTo>
                      <a:pt x="222465" y="795172"/>
                    </a:lnTo>
                    <a:lnTo>
                      <a:pt x="223405" y="795172"/>
                    </a:lnTo>
                    <a:lnTo>
                      <a:pt x="225717" y="793902"/>
                    </a:lnTo>
                    <a:lnTo>
                      <a:pt x="228866" y="795172"/>
                    </a:lnTo>
                    <a:lnTo>
                      <a:pt x="231990" y="795172"/>
                    </a:lnTo>
                    <a:lnTo>
                      <a:pt x="234835" y="793902"/>
                    </a:lnTo>
                    <a:lnTo>
                      <a:pt x="238518" y="793902"/>
                    </a:lnTo>
                    <a:lnTo>
                      <a:pt x="240715" y="792632"/>
                    </a:lnTo>
                    <a:lnTo>
                      <a:pt x="241312" y="792632"/>
                    </a:lnTo>
                    <a:lnTo>
                      <a:pt x="242100" y="791362"/>
                    </a:lnTo>
                    <a:lnTo>
                      <a:pt x="243217" y="791362"/>
                    </a:lnTo>
                    <a:lnTo>
                      <a:pt x="245033" y="790092"/>
                    </a:lnTo>
                    <a:lnTo>
                      <a:pt x="247002" y="788822"/>
                    </a:lnTo>
                    <a:lnTo>
                      <a:pt x="249529" y="788822"/>
                    </a:lnTo>
                    <a:lnTo>
                      <a:pt x="249364" y="790092"/>
                    </a:lnTo>
                    <a:lnTo>
                      <a:pt x="249567" y="788822"/>
                    </a:lnTo>
                    <a:lnTo>
                      <a:pt x="250317" y="788822"/>
                    </a:lnTo>
                    <a:lnTo>
                      <a:pt x="250647" y="787552"/>
                    </a:lnTo>
                    <a:lnTo>
                      <a:pt x="251752" y="787552"/>
                    </a:lnTo>
                    <a:lnTo>
                      <a:pt x="252260" y="788822"/>
                    </a:lnTo>
                    <a:lnTo>
                      <a:pt x="252907" y="787552"/>
                    </a:lnTo>
                    <a:lnTo>
                      <a:pt x="255397" y="787552"/>
                    </a:lnTo>
                    <a:lnTo>
                      <a:pt x="255422" y="786282"/>
                    </a:lnTo>
                    <a:lnTo>
                      <a:pt x="256006" y="786282"/>
                    </a:lnTo>
                    <a:lnTo>
                      <a:pt x="259524" y="785012"/>
                    </a:lnTo>
                    <a:lnTo>
                      <a:pt x="258495" y="785012"/>
                    </a:lnTo>
                    <a:lnTo>
                      <a:pt x="259321" y="783742"/>
                    </a:lnTo>
                    <a:lnTo>
                      <a:pt x="259981" y="783742"/>
                    </a:lnTo>
                    <a:lnTo>
                      <a:pt x="259537" y="785012"/>
                    </a:lnTo>
                    <a:lnTo>
                      <a:pt x="260286" y="785012"/>
                    </a:lnTo>
                    <a:lnTo>
                      <a:pt x="260654" y="783742"/>
                    </a:lnTo>
                    <a:lnTo>
                      <a:pt x="261759" y="782472"/>
                    </a:lnTo>
                    <a:lnTo>
                      <a:pt x="262128" y="783475"/>
                    </a:lnTo>
                    <a:lnTo>
                      <a:pt x="262661" y="782472"/>
                    </a:lnTo>
                    <a:lnTo>
                      <a:pt x="263563" y="783742"/>
                    </a:lnTo>
                    <a:lnTo>
                      <a:pt x="264325" y="783742"/>
                    </a:lnTo>
                    <a:lnTo>
                      <a:pt x="264756" y="782472"/>
                    </a:lnTo>
                    <a:lnTo>
                      <a:pt x="265506" y="783742"/>
                    </a:lnTo>
                    <a:lnTo>
                      <a:pt x="264807" y="782472"/>
                    </a:lnTo>
                    <a:lnTo>
                      <a:pt x="265696" y="781202"/>
                    </a:lnTo>
                    <a:lnTo>
                      <a:pt x="265582" y="782472"/>
                    </a:lnTo>
                    <a:lnTo>
                      <a:pt x="266153" y="782472"/>
                    </a:lnTo>
                    <a:lnTo>
                      <a:pt x="267703" y="781202"/>
                    </a:lnTo>
                    <a:lnTo>
                      <a:pt x="268173" y="782472"/>
                    </a:lnTo>
                    <a:lnTo>
                      <a:pt x="267868" y="779932"/>
                    </a:lnTo>
                    <a:lnTo>
                      <a:pt x="271145" y="781202"/>
                    </a:lnTo>
                    <a:lnTo>
                      <a:pt x="270624" y="779932"/>
                    </a:lnTo>
                    <a:lnTo>
                      <a:pt x="271678" y="779932"/>
                    </a:lnTo>
                    <a:lnTo>
                      <a:pt x="271399" y="778662"/>
                    </a:lnTo>
                    <a:lnTo>
                      <a:pt x="272808" y="778662"/>
                    </a:lnTo>
                    <a:lnTo>
                      <a:pt x="273011" y="779932"/>
                    </a:lnTo>
                    <a:lnTo>
                      <a:pt x="273405" y="779932"/>
                    </a:lnTo>
                    <a:lnTo>
                      <a:pt x="273075" y="778662"/>
                    </a:lnTo>
                    <a:lnTo>
                      <a:pt x="277393" y="777392"/>
                    </a:lnTo>
                    <a:lnTo>
                      <a:pt x="281508" y="774852"/>
                    </a:lnTo>
                    <a:lnTo>
                      <a:pt x="286004" y="773582"/>
                    </a:lnTo>
                    <a:lnTo>
                      <a:pt x="287502" y="772312"/>
                    </a:lnTo>
                    <a:lnTo>
                      <a:pt x="289242" y="769772"/>
                    </a:lnTo>
                    <a:lnTo>
                      <a:pt x="291172" y="769772"/>
                    </a:lnTo>
                    <a:lnTo>
                      <a:pt x="293344" y="768502"/>
                    </a:lnTo>
                    <a:lnTo>
                      <a:pt x="291973" y="768502"/>
                    </a:lnTo>
                    <a:lnTo>
                      <a:pt x="292392" y="767232"/>
                    </a:lnTo>
                    <a:lnTo>
                      <a:pt x="298208" y="765962"/>
                    </a:lnTo>
                    <a:lnTo>
                      <a:pt x="300164" y="763422"/>
                    </a:lnTo>
                    <a:lnTo>
                      <a:pt x="300367" y="762152"/>
                    </a:lnTo>
                    <a:lnTo>
                      <a:pt x="300570" y="760882"/>
                    </a:lnTo>
                    <a:lnTo>
                      <a:pt x="302310" y="763422"/>
                    </a:lnTo>
                    <a:lnTo>
                      <a:pt x="302983" y="760882"/>
                    </a:lnTo>
                    <a:lnTo>
                      <a:pt x="302958" y="761644"/>
                    </a:lnTo>
                    <a:lnTo>
                      <a:pt x="302704" y="762012"/>
                    </a:lnTo>
                    <a:lnTo>
                      <a:pt x="302958" y="761885"/>
                    </a:lnTo>
                    <a:lnTo>
                      <a:pt x="302958" y="762152"/>
                    </a:lnTo>
                    <a:lnTo>
                      <a:pt x="303085" y="762152"/>
                    </a:lnTo>
                    <a:lnTo>
                      <a:pt x="304368" y="760882"/>
                    </a:lnTo>
                    <a:lnTo>
                      <a:pt x="305028" y="759612"/>
                    </a:lnTo>
                    <a:lnTo>
                      <a:pt x="305854" y="757072"/>
                    </a:lnTo>
                    <a:lnTo>
                      <a:pt x="306959" y="758342"/>
                    </a:lnTo>
                    <a:lnTo>
                      <a:pt x="306908" y="757072"/>
                    </a:lnTo>
                    <a:lnTo>
                      <a:pt x="306857" y="755802"/>
                    </a:lnTo>
                    <a:lnTo>
                      <a:pt x="307403" y="757072"/>
                    </a:lnTo>
                    <a:lnTo>
                      <a:pt x="306997" y="755802"/>
                    </a:lnTo>
                    <a:lnTo>
                      <a:pt x="308902" y="755802"/>
                    </a:lnTo>
                    <a:lnTo>
                      <a:pt x="308927" y="754532"/>
                    </a:lnTo>
                    <a:lnTo>
                      <a:pt x="309549" y="755802"/>
                    </a:lnTo>
                    <a:lnTo>
                      <a:pt x="310578" y="754532"/>
                    </a:lnTo>
                    <a:lnTo>
                      <a:pt x="311937" y="751992"/>
                    </a:lnTo>
                    <a:lnTo>
                      <a:pt x="313626" y="751992"/>
                    </a:lnTo>
                    <a:lnTo>
                      <a:pt x="315074" y="749452"/>
                    </a:lnTo>
                    <a:lnTo>
                      <a:pt x="316179" y="748182"/>
                    </a:lnTo>
                    <a:lnTo>
                      <a:pt x="318389" y="745642"/>
                    </a:lnTo>
                    <a:lnTo>
                      <a:pt x="320992" y="743102"/>
                    </a:lnTo>
                    <a:lnTo>
                      <a:pt x="320751" y="741832"/>
                    </a:lnTo>
                    <a:lnTo>
                      <a:pt x="321335" y="740537"/>
                    </a:lnTo>
                    <a:lnTo>
                      <a:pt x="321754" y="739292"/>
                    </a:lnTo>
                    <a:lnTo>
                      <a:pt x="323100" y="739292"/>
                    </a:lnTo>
                    <a:lnTo>
                      <a:pt x="323342" y="738022"/>
                    </a:lnTo>
                    <a:lnTo>
                      <a:pt x="322808" y="736752"/>
                    </a:lnTo>
                    <a:lnTo>
                      <a:pt x="323964" y="736752"/>
                    </a:lnTo>
                    <a:lnTo>
                      <a:pt x="324256" y="735482"/>
                    </a:lnTo>
                    <a:lnTo>
                      <a:pt x="325094" y="735482"/>
                    </a:lnTo>
                    <a:lnTo>
                      <a:pt x="324713" y="734212"/>
                    </a:lnTo>
                    <a:lnTo>
                      <a:pt x="325221" y="732942"/>
                    </a:lnTo>
                    <a:lnTo>
                      <a:pt x="326809" y="732942"/>
                    </a:lnTo>
                    <a:lnTo>
                      <a:pt x="325399" y="731672"/>
                    </a:lnTo>
                    <a:lnTo>
                      <a:pt x="328015" y="731672"/>
                    </a:lnTo>
                    <a:lnTo>
                      <a:pt x="329666" y="727862"/>
                    </a:lnTo>
                    <a:lnTo>
                      <a:pt x="331520" y="722782"/>
                    </a:lnTo>
                    <a:lnTo>
                      <a:pt x="333451" y="717702"/>
                    </a:lnTo>
                    <a:lnTo>
                      <a:pt x="334987" y="710082"/>
                    </a:lnTo>
                    <a:lnTo>
                      <a:pt x="335153" y="7037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2109724" y="1506448"/>
                <a:ext cx="12700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309244">
                    <a:moveTo>
                      <a:pt x="114" y="4013"/>
                    </a:moveTo>
                    <a:close/>
                  </a:path>
                  <a:path w="127000" h="309244">
                    <a:moveTo>
                      <a:pt x="1473" y="9804"/>
                    </a:moveTo>
                    <a:lnTo>
                      <a:pt x="1295" y="9613"/>
                    </a:lnTo>
                    <a:lnTo>
                      <a:pt x="1422" y="9880"/>
                    </a:lnTo>
                    <a:close/>
                  </a:path>
                  <a:path w="127000" h="309244">
                    <a:moveTo>
                      <a:pt x="4140" y="1206"/>
                    </a:moveTo>
                    <a:lnTo>
                      <a:pt x="3911" y="1689"/>
                    </a:lnTo>
                    <a:lnTo>
                      <a:pt x="4038" y="1460"/>
                    </a:lnTo>
                    <a:lnTo>
                      <a:pt x="4140" y="1206"/>
                    </a:lnTo>
                    <a:close/>
                  </a:path>
                  <a:path w="127000" h="309244">
                    <a:moveTo>
                      <a:pt x="7175" y="457"/>
                    </a:moveTo>
                    <a:lnTo>
                      <a:pt x="7023" y="469"/>
                    </a:lnTo>
                    <a:lnTo>
                      <a:pt x="7099" y="0"/>
                    </a:lnTo>
                    <a:lnTo>
                      <a:pt x="6654" y="685"/>
                    </a:lnTo>
                    <a:lnTo>
                      <a:pt x="7048" y="228"/>
                    </a:lnTo>
                    <a:lnTo>
                      <a:pt x="6896" y="952"/>
                    </a:lnTo>
                    <a:lnTo>
                      <a:pt x="7175" y="457"/>
                    </a:lnTo>
                    <a:close/>
                  </a:path>
                  <a:path w="127000" h="309244">
                    <a:moveTo>
                      <a:pt x="7518" y="17983"/>
                    </a:moveTo>
                    <a:lnTo>
                      <a:pt x="7353" y="18110"/>
                    </a:lnTo>
                    <a:lnTo>
                      <a:pt x="7518" y="17983"/>
                    </a:lnTo>
                    <a:close/>
                  </a:path>
                  <a:path w="127000" h="309244">
                    <a:moveTo>
                      <a:pt x="11010" y="20891"/>
                    </a:moveTo>
                    <a:lnTo>
                      <a:pt x="10883" y="21082"/>
                    </a:lnTo>
                    <a:lnTo>
                      <a:pt x="11010" y="20891"/>
                    </a:lnTo>
                    <a:close/>
                  </a:path>
                  <a:path w="127000" h="309244">
                    <a:moveTo>
                      <a:pt x="11417" y="21386"/>
                    </a:moveTo>
                    <a:lnTo>
                      <a:pt x="11176" y="21577"/>
                    </a:lnTo>
                    <a:lnTo>
                      <a:pt x="11290" y="21450"/>
                    </a:lnTo>
                    <a:lnTo>
                      <a:pt x="11417" y="21386"/>
                    </a:lnTo>
                    <a:close/>
                  </a:path>
                  <a:path w="127000" h="309244">
                    <a:moveTo>
                      <a:pt x="15938" y="27419"/>
                    </a:moveTo>
                    <a:close/>
                  </a:path>
                  <a:path w="127000" h="309244">
                    <a:moveTo>
                      <a:pt x="20472" y="7340"/>
                    </a:moveTo>
                    <a:close/>
                  </a:path>
                  <a:path w="127000" h="309244">
                    <a:moveTo>
                      <a:pt x="23939" y="10807"/>
                    </a:moveTo>
                    <a:lnTo>
                      <a:pt x="23736" y="10820"/>
                    </a:lnTo>
                    <a:lnTo>
                      <a:pt x="23291" y="11252"/>
                    </a:lnTo>
                    <a:lnTo>
                      <a:pt x="23279" y="11404"/>
                    </a:lnTo>
                    <a:lnTo>
                      <a:pt x="23622" y="11125"/>
                    </a:lnTo>
                    <a:lnTo>
                      <a:pt x="23939" y="10807"/>
                    </a:lnTo>
                    <a:close/>
                  </a:path>
                  <a:path w="127000" h="309244">
                    <a:moveTo>
                      <a:pt x="32397" y="43535"/>
                    </a:moveTo>
                    <a:lnTo>
                      <a:pt x="32169" y="43586"/>
                    </a:lnTo>
                    <a:lnTo>
                      <a:pt x="32397" y="43535"/>
                    </a:lnTo>
                    <a:close/>
                  </a:path>
                  <a:path w="127000" h="309244">
                    <a:moveTo>
                      <a:pt x="50825" y="55943"/>
                    </a:moveTo>
                    <a:lnTo>
                      <a:pt x="50012" y="56235"/>
                    </a:lnTo>
                    <a:lnTo>
                      <a:pt x="50469" y="56108"/>
                    </a:lnTo>
                    <a:lnTo>
                      <a:pt x="50825" y="55943"/>
                    </a:lnTo>
                    <a:close/>
                  </a:path>
                  <a:path w="127000" h="309244">
                    <a:moveTo>
                      <a:pt x="51295" y="55778"/>
                    </a:moveTo>
                    <a:lnTo>
                      <a:pt x="51015" y="55854"/>
                    </a:lnTo>
                    <a:lnTo>
                      <a:pt x="50825" y="55943"/>
                    </a:lnTo>
                    <a:lnTo>
                      <a:pt x="51295" y="55778"/>
                    </a:lnTo>
                    <a:close/>
                  </a:path>
                  <a:path w="127000" h="309244">
                    <a:moveTo>
                      <a:pt x="54254" y="52882"/>
                    </a:moveTo>
                    <a:lnTo>
                      <a:pt x="54038" y="53086"/>
                    </a:lnTo>
                    <a:lnTo>
                      <a:pt x="54203" y="53035"/>
                    </a:lnTo>
                    <a:lnTo>
                      <a:pt x="54254" y="52882"/>
                    </a:lnTo>
                    <a:close/>
                  </a:path>
                  <a:path w="127000" h="309244">
                    <a:moveTo>
                      <a:pt x="90373" y="137134"/>
                    </a:moveTo>
                    <a:lnTo>
                      <a:pt x="90157" y="137121"/>
                    </a:lnTo>
                    <a:lnTo>
                      <a:pt x="90373" y="137134"/>
                    </a:lnTo>
                    <a:close/>
                  </a:path>
                  <a:path w="127000" h="309244">
                    <a:moveTo>
                      <a:pt x="90855" y="141046"/>
                    </a:moveTo>
                    <a:lnTo>
                      <a:pt x="90754" y="140817"/>
                    </a:lnTo>
                    <a:lnTo>
                      <a:pt x="90411" y="140944"/>
                    </a:lnTo>
                    <a:lnTo>
                      <a:pt x="90855" y="141046"/>
                    </a:lnTo>
                    <a:close/>
                  </a:path>
                  <a:path w="127000" h="309244">
                    <a:moveTo>
                      <a:pt x="90944" y="143294"/>
                    </a:moveTo>
                    <a:lnTo>
                      <a:pt x="90601" y="143357"/>
                    </a:lnTo>
                    <a:lnTo>
                      <a:pt x="90271" y="143484"/>
                    </a:lnTo>
                    <a:lnTo>
                      <a:pt x="90944" y="143294"/>
                    </a:lnTo>
                    <a:close/>
                  </a:path>
                  <a:path w="127000" h="309244">
                    <a:moveTo>
                      <a:pt x="90995" y="130733"/>
                    </a:moveTo>
                    <a:lnTo>
                      <a:pt x="90830" y="130784"/>
                    </a:lnTo>
                    <a:lnTo>
                      <a:pt x="90995" y="130733"/>
                    </a:lnTo>
                    <a:close/>
                  </a:path>
                  <a:path w="127000" h="309244">
                    <a:moveTo>
                      <a:pt x="91109" y="142367"/>
                    </a:moveTo>
                    <a:lnTo>
                      <a:pt x="90805" y="142341"/>
                    </a:lnTo>
                    <a:lnTo>
                      <a:pt x="90982" y="142316"/>
                    </a:lnTo>
                    <a:lnTo>
                      <a:pt x="91109" y="142367"/>
                    </a:lnTo>
                    <a:close/>
                  </a:path>
                  <a:path w="127000" h="309244">
                    <a:moveTo>
                      <a:pt x="91122" y="141706"/>
                    </a:moveTo>
                    <a:lnTo>
                      <a:pt x="90982" y="141732"/>
                    </a:lnTo>
                    <a:lnTo>
                      <a:pt x="91122" y="141706"/>
                    </a:lnTo>
                    <a:close/>
                  </a:path>
                  <a:path w="127000" h="309244">
                    <a:moveTo>
                      <a:pt x="91122" y="130695"/>
                    </a:moveTo>
                    <a:lnTo>
                      <a:pt x="90995" y="130733"/>
                    </a:lnTo>
                    <a:lnTo>
                      <a:pt x="91122" y="130695"/>
                    </a:lnTo>
                    <a:close/>
                  </a:path>
                  <a:path w="127000" h="309244">
                    <a:moveTo>
                      <a:pt x="91173" y="144119"/>
                    </a:moveTo>
                    <a:lnTo>
                      <a:pt x="90957" y="144119"/>
                    </a:lnTo>
                    <a:lnTo>
                      <a:pt x="90843" y="143992"/>
                    </a:lnTo>
                    <a:lnTo>
                      <a:pt x="90512" y="144246"/>
                    </a:lnTo>
                    <a:lnTo>
                      <a:pt x="91173" y="144119"/>
                    </a:lnTo>
                    <a:close/>
                  </a:path>
                  <a:path w="127000" h="309244">
                    <a:moveTo>
                      <a:pt x="91224" y="133705"/>
                    </a:moveTo>
                    <a:lnTo>
                      <a:pt x="91211" y="133451"/>
                    </a:lnTo>
                    <a:lnTo>
                      <a:pt x="90322" y="133705"/>
                    </a:lnTo>
                    <a:lnTo>
                      <a:pt x="91224" y="133705"/>
                    </a:lnTo>
                    <a:close/>
                  </a:path>
                  <a:path w="127000" h="309244">
                    <a:moveTo>
                      <a:pt x="91313" y="126885"/>
                    </a:moveTo>
                    <a:lnTo>
                      <a:pt x="91300" y="126746"/>
                    </a:lnTo>
                    <a:lnTo>
                      <a:pt x="91211" y="126911"/>
                    </a:lnTo>
                    <a:close/>
                  </a:path>
                  <a:path w="127000" h="309244">
                    <a:moveTo>
                      <a:pt x="91605" y="145313"/>
                    </a:moveTo>
                    <a:lnTo>
                      <a:pt x="91313" y="145389"/>
                    </a:lnTo>
                    <a:lnTo>
                      <a:pt x="91325" y="145643"/>
                    </a:lnTo>
                    <a:lnTo>
                      <a:pt x="91605" y="145313"/>
                    </a:lnTo>
                    <a:close/>
                  </a:path>
                  <a:path w="127000" h="309244">
                    <a:moveTo>
                      <a:pt x="91605" y="125818"/>
                    </a:moveTo>
                    <a:lnTo>
                      <a:pt x="91109" y="125704"/>
                    </a:lnTo>
                    <a:lnTo>
                      <a:pt x="91567" y="125831"/>
                    </a:lnTo>
                    <a:close/>
                  </a:path>
                  <a:path w="127000" h="309244">
                    <a:moveTo>
                      <a:pt x="91859" y="126225"/>
                    </a:moveTo>
                    <a:lnTo>
                      <a:pt x="91389" y="126466"/>
                    </a:lnTo>
                    <a:lnTo>
                      <a:pt x="91821" y="126250"/>
                    </a:lnTo>
                    <a:close/>
                  </a:path>
                  <a:path w="127000" h="309244">
                    <a:moveTo>
                      <a:pt x="91871" y="130530"/>
                    </a:moveTo>
                    <a:lnTo>
                      <a:pt x="91224" y="130784"/>
                    </a:lnTo>
                    <a:lnTo>
                      <a:pt x="91630" y="130657"/>
                    </a:lnTo>
                    <a:lnTo>
                      <a:pt x="91871" y="130530"/>
                    </a:lnTo>
                    <a:close/>
                  </a:path>
                  <a:path w="127000" h="309244">
                    <a:moveTo>
                      <a:pt x="92036" y="145199"/>
                    </a:moveTo>
                    <a:lnTo>
                      <a:pt x="91757" y="145135"/>
                    </a:lnTo>
                    <a:lnTo>
                      <a:pt x="91605" y="145313"/>
                    </a:lnTo>
                    <a:lnTo>
                      <a:pt x="92036" y="145199"/>
                    </a:lnTo>
                    <a:close/>
                  </a:path>
                  <a:path w="127000" h="309244">
                    <a:moveTo>
                      <a:pt x="92392" y="125209"/>
                    </a:moveTo>
                    <a:lnTo>
                      <a:pt x="92062" y="125069"/>
                    </a:lnTo>
                    <a:lnTo>
                      <a:pt x="91643" y="125450"/>
                    </a:lnTo>
                    <a:lnTo>
                      <a:pt x="92392" y="125209"/>
                    </a:lnTo>
                    <a:close/>
                  </a:path>
                  <a:path w="127000" h="309244">
                    <a:moveTo>
                      <a:pt x="92443" y="160451"/>
                    </a:moveTo>
                    <a:lnTo>
                      <a:pt x="92138" y="160502"/>
                    </a:lnTo>
                    <a:lnTo>
                      <a:pt x="92367" y="160502"/>
                    </a:lnTo>
                    <a:close/>
                  </a:path>
                  <a:path w="127000" h="309244">
                    <a:moveTo>
                      <a:pt x="92659" y="125133"/>
                    </a:moveTo>
                    <a:lnTo>
                      <a:pt x="92392" y="125209"/>
                    </a:lnTo>
                    <a:lnTo>
                      <a:pt x="92646" y="125323"/>
                    </a:lnTo>
                    <a:lnTo>
                      <a:pt x="92659" y="125133"/>
                    </a:lnTo>
                    <a:close/>
                  </a:path>
                  <a:path w="127000" h="309244">
                    <a:moveTo>
                      <a:pt x="93179" y="163042"/>
                    </a:moveTo>
                    <a:lnTo>
                      <a:pt x="92621" y="163169"/>
                    </a:lnTo>
                    <a:lnTo>
                      <a:pt x="93065" y="163169"/>
                    </a:lnTo>
                    <a:lnTo>
                      <a:pt x="93179" y="163042"/>
                    </a:lnTo>
                    <a:close/>
                  </a:path>
                  <a:path w="127000" h="309244">
                    <a:moveTo>
                      <a:pt x="93408" y="162915"/>
                    </a:moveTo>
                    <a:lnTo>
                      <a:pt x="93179" y="163042"/>
                    </a:lnTo>
                    <a:lnTo>
                      <a:pt x="93408" y="162915"/>
                    </a:lnTo>
                    <a:close/>
                  </a:path>
                  <a:path w="127000" h="309244">
                    <a:moveTo>
                      <a:pt x="94068" y="121704"/>
                    </a:moveTo>
                    <a:lnTo>
                      <a:pt x="93789" y="121691"/>
                    </a:lnTo>
                    <a:lnTo>
                      <a:pt x="93954" y="121704"/>
                    </a:lnTo>
                    <a:close/>
                  </a:path>
                  <a:path w="127000" h="309244">
                    <a:moveTo>
                      <a:pt x="94234" y="121704"/>
                    </a:moveTo>
                    <a:lnTo>
                      <a:pt x="94068" y="121704"/>
                    </a:lnTo>
                    <a:lnTo>
                      <a:pt x="94234" y="121704"/>
                    </a:lnTo>
                    <a:close/>
                  </a:path>
                  <a:path w="127000" h="309244">
                    <a:moveTo>
                      <a:pt x="96291" y="181178"/>
                    </a:moveTo>
                    <a:lnTo>
                      <a:pt x="95364" y="181330"/>
                    </a:lnTo>
                    <a:lnTo>
                      <a:pt x="96253" y="181203"/>
                    </a:lnTo>
                    <a:close/>
                  </a:path>
                  <a:path w="127000" h="309244">
                    <a:moveTo>
                      <a:pt x="98069" y="118148"/>
                    </a:moveTo>
                    <a:lnTo>
                      <a:pt x="97561" y="118262"/>
                    </a:lnTo>
                    <a:lnTo>
                      <a:pt x="97421" y="118338"/>
                    </a:lnTo>
                    <a:lnTo>
                      <a:pt x="97942" y="118211"/>
                    </a:lnTo>
                    <a:lnTo>
                      <a:pt x="98069" y="118148"/>
                    </a:lnTo>
                    <a:close/>
                  </a:path>
                  <a:path w="127000" h="309244">
                    <a:moveTo>
                      <a:pt x="98539" y="118529"/>
                    </a:moveTo>
                    <a:lnTo>
                      <a:pt x="98310" y="118592"/>
                    </a:lnTo>
                    <a:lnTo>
                      <a:pt x="98539" y="118529"/>
                    </a:lnTo>
                    <a:close/>
                  </a:path>
                  <a:path w="127000" h="309244">
                    <a:moveTo>
                      <a:pt x="98907" y="121107"/>
                    </a:moveTo>
                    <a:lnTo>
                      <a:pt x="98691" y="121056"/>
                    </a:lnTo>
                    <a:lnTo>
                      <a:pt x="98806" y="121259"/>
                    </a:lnTo>
                    <a:lnTo>
                      <a:pt x="98907" y="121107"/>
                    </a:lnTo>
                    <a:close/>
                  </a:path>
                  <a:path w="127000" h="309244">
                    <a:moveTo>
                      <a:pt x="98983" y="117627"/>
                    </a:moveTo>
                    <a:lnTo>
                      <a:pt x="98552" y="117703"/>
                    </a:lnTo>
                    <a:lnTo>
                      <a:pt x="98983" y="117627"/>
                    </a:lnTo>
                    <a:close/>
                  </a:path>
                  <a:path w="127000" h="309244">
                    <a:moveTo>
                      <a:pt x="99123" y="117703"/>
                    </a:moveTo>
                    <a:lnTo>
                      <a:pt x="98069" y="118148"/>
                    </a:lnTo>
                    <a:lnTo>
                      <a:pt x="98361" y="118084"/>
                    </a:lnTo>
                    <a:lnTo>
                      <a:pt x="98907" y="117830"/>
                    </a:lnTo>
                    <a:lnTo>
                      <a:pt x="99123" y="117703"/>
                    </a:lnTo>
                    <a:close/>
                  </a:path>
                  <a:path w="127000" h="309244">
                    <a:moveTo>
                      <a:pt x="99136" y="122288"/>
                    </a:moveTo>
                    <a:lnTo>
                      <a:pt x="98590" y="122580"/>
                    </a:lnTo>
                    <a:lnTo>
                      <a:pt x="98844" y="122491"/>
                    </a:lnTo>
                    <a:lnTo>
                      <a:pt x="99085" y="122377"/>
                    </a:lnTo>
                    <a:close/>
                  </a:path>
                  <a:path w="127000" h="309244">
                    <a:moveTo>
                      <a:pt x="99326" y="117576"/>
                    </a:moveTo>
                    <a:lnTo>
                      <a:pt x="98983" y="117627"/>
                    </a:lnTo>
                    <a:lnTo>
                      <a:pt x="99326" y="117576"/>
                    </a:lnTo>
                    <a:close/>
                  </a:path>
                  <a:path w="127000" h="309244">
                    <a:moveTo>
                      <a:pt x="99720" y="123609"/>
                    </a:moveTo>
                    <a:lnTo>
                      <a:pt x="99364" y="123672"/>
                    </a:lnTo>
                    <a:lnTo>
                      <a:pt x="99250" y="123926"/>
                    </a:lnTo>
                    <a:lnTo>
                      <a:pt x="99390" y="123926"/>
                    </a:lnTo>
                    <a:lnTo>
                      <a:pt x="99720" y="123609"/>
                    </a:lnTo>
                    <a:close/>
                  </a:path>
                  <a:path w="127000" h="309244">
                    <a:moveTo>
                      <a:pt x="99783" y="119126"/>
                    </a:moveTo>
                    <a:lnTo>
                      <a:pt x="99682" y="118846"/>
                    </a:lnTo>
                    <a:lnTo>
                      <a:pt x="98755" y="119100"/>
                    </a:lnTo>
                    <a:lnTo>
                      <a:pt x="98653" y="119735"/>
                    </a:lnTo>
                    <a:lnTo>
                      <a:pt x="99783" y="119126"/>
                    </a:lnTo>
                    <a:close/>
                  </a:path>
                  <a:path w="127000" h="309244">
                    <a:moveTo>
                      <a:pt x="99860" y="120497"/>
                    </a:moveTo>
                    <a:lnTo>
                      <a:pt x="98488" y="120370"/>
                    </a:lnTo>
                    <a:lnTo>
                      <a:pt x="98107" y="119989"/>
                    </a:lnTo>
                    <a:lnTo>
                      <a:pt x="96494" y="120624"/>
                    </a:lnTo>
                    <a:lnTo>
                      <a:pt x="97053" y="120370"/>
                    </a:lnTo>
                    <a:lnTo>
                      <a:pt x="97878" y="119989"/>
                    </a:lnTo>
                    <a:lnTo>
                      <a:pt x="96913" y="120230"/>
                    </a:lnTo>
                    <a:lnTo>
                      <a:pt x="97269" y="119862"/>
                    </a:lnTo>
                    <a:lnTo>
                      <a:pt x="97510" y="119608"/>
                    </a:lnTo>
                    <a:lnTo>
                      <a:pt x="98094" y="119735"/>
                    </a:lnTo>
                    <a:lnTo>
                      <a:pt x="97840" y="119608"/>
                    </a:lnTo>
                    <a:lnTo>
                      <a:pt x="98666" y="119126"/>
                    </a:lnTo>
                    <a:lnTo>
                      <a:pt x="97815" y="119354"/>
                    </a:lnTo>
                    <a:lnTo>
                      <a:pt x="98336" y="118846"/>
                    </a:lnTo>
                    <a:lnTo>
                      <a:pt x="98742" y="118719"/>
                    </a:lnTo>
                    <a:lnTo>
                      <a:pt x="99542" y="118465"/>
                    </a:lnTo>
                    <a:lnTo>
                      <a:pt x="97878" y="118719"/>
                    </a:lnTo>
                    <a:lnTo>
                      <a:pt x="98310" y="118592"/>
                    </a:lnTo>
                    <a:lnTo>
                      <a:pt x="97523" y="118592"/>
                    </a:lnTo>
                    <a:lnTo>
                      <a:pt x="97396" y="118465"/>
                    </a:lnTo>
                    <a:lnTo>
                      <a:pt x="97167" y="118465"/>
                    </a:lnTo>
                    <a:lnTo>
                      <a:pt x="97269" y="118338"/>
                    </a:lnTo>
                    <a:lnTo>
                      <a:pt x="97561" y="118262"/>
                    </a:lnTo>
                    <a:lnTo>
                      <a:pt x="98450" y="117830"/>
                    </a:lnTo>
                    <a:lnTo>
                      <a:pt x="97116" y="117957"/>
                    </a:lnTo>
                    <a:lnTo>
                      <a:pt x="96558" y="118084"/>
                    </a:lnTo>
                    <a:lnTo>
                      <a:pt x="95300" y="118973"/>
                    </a:lnTo>
                    <a:lnTo>
                      <a:pt x="96596" y="118338"/>
                    </a:lnTo>
                    <a:lnTo>
                      <a:pt x="95224" y="119354"/>
                    </a:lnTo>
                    <a:lnTo>
                      <a:pt x="96862" y="118846"/>
                    </a:lnTo>
                    <a:lnTo>
                      <a:pt x="96456" y="119227"/>
                    </a:lnTo>
                    <a:lnTo>
                      <a:pt x="95808" y="119227"/>
                    </a:lnTo>
                    <a:lnTo>
                      <a:pt x="95796" y="119481"/>
                    </a:lnTo>
                    <a:lnTo>
                      <a:pt x="95618" y="119608"/>
                    </a:lnTo>
                    <a:lnTo>
                      <a:pt x="96291" y="119354"/>
                    </a:lnTo>
                    <a:lnTo>
                      <a:pt x="95961" y="119608"/>
                    </a:lnTo>
                    <a:lnTo>
                      <a:pt x="96278" y="119608"/>
                    </a:lnTo>
                    <a:lnTo>
                      <a:pt x="95732" y="119862"/>
                    </a:lnTo>
                    <a:lnTo>
                      <a:pt x="94627" y="119989"/>
                    </a:lnTo>
                    <a:lnTo>
                      <a:pt x="94437" y="120370"/>
                    </a:lnTo>
                    <a:lnTo>
                      <a:pt x="94869" y="120243"/>
                    </a:lnTo>
                    <a:lnTo>
                      <a:pt x="96075" y="119862"/>
                    </a:lnTo>
                    <a:lnTo>
                      <a:pt x="95872" y="120116"/>
                    </a:lnTo>
                    <a:lnTo>
                      <a:pt x="94869" y="120243"/>
                    </a:lnTo>
                    <a:lnTo>
                      <a:pt x="95338" y="120370"/>
                    </a:lnTo>
                    <a:lnTo>
                      <a:pt x="94449" y="120497"/>
                    </a:lnTo>
                    <a:lnTo>
                      <a:pt x="94030" y="120878"/>
                    </a:lnTo>
                    <a:lnTo>
                      <a:pt x="93675" y="120624"/>
                    </a:lnTo>
                    <a:lnTo>
                      <a:pt x="92405" y="121513"/>
                    </a:lnTo>
                    <a:lnTo>
                      <a:pt x="94602" y="120878"/>
                    </a:lnTo>
                    <a:lnTo>
                      <a:pt x="95275" y="121005"/>
                    </a:lnTo>
                    <a:lnTo>
                      <a:pt x="95288" y="121132"/>
                    </a:lnTo>
                    <a:lnTo>
                      <a:pt x="95415" y="121132"/>
                    </a:lnTo>
                    <a:lnTo>
                      <a:pt x="95262" y="121259"/>
                    </a:lnTo>
                    <a:lnTo>
                      <a:pt x="98272" y="121259"/>
                    </a:lnTo>
                    <a:lnTo>
                      <a:pt x="98539" y="121132"/>
                    </a:lnTo>
                    <a:lnTo>
                      <a:pt x="98450" y="121005"/>
                    </a:lnTo>
                    <a:lnTo>
                      <a:pt x="98590" y="121107"/>
                    </a:lnTo>
                    <a:lnTo>
                      <a:pt x="98806" y="121005"/>
                    </a:lnTo>
                    <a:lnTo>
                      <a:pt x="99593" y="120624"/>
                    </a:lnTo>
                    <a:lnTo>
                      <a:pt x="99860" y="120497"/>
                    </a:lnTo>
                    <a:close/>
                  </a:path>
                  <a:path w="127000" h="309244">
                    <a:moveTo>
                      <a:pt x="100012" y="117703"/>
                    </a:moveTo>
                    <a:lnTo>
                      <a:pt x="98539" y="118529"/>
                    </a:lnTo>
                    <a:lnTo>
                      <a:pt x="99187" y="118338"/>
                    </a:lnTo>
                    <a:lnTo>
                      <a:pt x="99529" y="118338"/>
                    </a:lnTo>
                    <a:lnTo>
                      <a:pt x="99644" y="118465"/>
                    </a:lnTo>
                    <a:lnTo>
                      <a:pt x="99860" y="118338"/>
                    </a:lnTo>
                    <a:lnTo>
                      <a:pt x="100012" y="117703"/>
                    </a:lnTo>
                    <a:close/>
                  </a:path>
                  <a:path w="127000" h="309244">
                    <a:moveTo>
                      <a:pt x="100139" y="123545"/>
                    </a:moveTo>
                    <a:lnTo>
                      <a:pt x="99796" y="123545"/>
                    </a:lnTo>
                    <a:lnTo>
                      <a:pt x="100139" y="123545"/>
                    </a:lnTo>
                    <a:close/>
                  </a:path>
                  <a:path w="127000" h="309244">
                    <a:moveTo>
                      <a:pt x="100520" y="124180"/>
                    </a:moveTo>
                    <a:lnTo>
                      <a:pt x="99872" y="124434"/>
                    </a:lnTo>
                    <a:lnTo>
                      <a:pt x="100012" y="124421"/>
                    </a:lnTo>
                    <a:lnTo>
                      <a:pt x="100520" y="124180"/>
                    </a:lnTo>
                    <a:close/>
                  </a:path>
                  <a:path w="127000" h="309244">
                    <a:moveTo>
                      <a:pt x="100558" y="301193"/>
                    </a:moveTo>
                    <a:lnTo>
                      <a:pt x="99491" y="301117"/>
                    </a:lnTo>
                    <a:lnTo>
                      <a:pt x="100393" y="301244"/>
                    </a:lnTo>
                    <a:lnTo>
                      <a:pt x="100558" y="301193"/>
                    </a:lnTo>
                    <a:close/>
                  </a:path>
                  <a:path w="127000" h="309244">
                    <a:moveTo>
                      <a:pt x="100596" y="125717"/>
                    </a:moveTo>
                    <a:lnTo>
                      <a:pt x="100406" y="125717"/>
                    </a:lnTo>
                    <a:lnTo>
                      <a:pt x="100571" y="125780"/>
                    </a:lnTo>
                    <a:close/>
                  </a:path>
                  <a:path w="127000" h="309244">
                    <a:moveTo>
                      <a:pt x="100926" y="125945"/>
                    </a:moveTo>
                    <a:lnTo>
                      <a:pt x="100799" y="125831"/>
                    </a:lnTo>
                    <a:lnTo>
                      <a:pt x="100749" y="125996"/>
                    </a:lnTo>
                    <a:lnTo>
                      <a:pt x="100926" y="125945"/>
                    </a:lnTo>
                    <a:close/>
                  </a:path>
                  <a:path w="127000" h="309244">
                    <a:moveTo>
                      <a:pt x="101168" y="291846"/>
                    </a:moveTo>
                    <a:lnTo>
                      <a:pt x="100863" y="291846"/>
                    </a:lnTo>
                    <a:lnTo>
                      <a:pt x="100444" y="291846"/>
                    </a:lnTo>
                    <a:lnTo>
                      <a:pt x="100876" y="291973"/>
                    </a:lnTo>
                    <a:lnTo>
                      <a:pt x="101168" y="291846"/>
                    </a:lnTo>
                    <a:close/>
                  </a:path>
                  <a:path w="127000" h="309244">
                    <a:moveTo>
                      <a:pt x="101371" y="126085"/>
                    </a:moveTo>
                    <a:lnTo>
                      <a:pt x="101142" y="125958"/>
                    </a:lnTo>
                    <a:lnTo>
                      <a:pt x="100926" y="126085"/>
                    </a:lnTo>
                    <a:lnTo>
                      <a:pt x="101371" y="126085"/>
                    </a:lnTo>
                    <a:close/>
                  </a:path>
                  <a:path w="127000" h="309244">
                    <a:moveTo>
                      <a:pt x="101536" y="125323"/>
                    </a:moveTo>
                    <a:lnTo>
                      <a:pt x="101053" y="125463"/>
                    </a:lnTo>
                    <a:lnTo>
                      <a:pt x="101206" y="125450"/>
                    </a:lnTo>
                    <a:lnTo>
                      <a:pt x="101536" y="125323"/>
                    </a:lnTo>
                    <a:close/>
                  </a:path>
                  <a:path w="127000" h="309244">
                    <a:moveTo>
                      <a:pt x="101701" y="125958"/>
                    </a:moveTo>
                    <a:lnTo>
                      <a:pt x="101371" y="126085"/>
                    </a:lnTo>
                    <a:lnTo>
                      <a:pt x="101701" y="125958"/>
                    </a:lnTo>
                    <a:close/>
                  </a:path>
                  <a:path w="127000" h="309244">
                    <a:moveTo>
                      <a:pt x="102069" y="123469"/>
                    </a:moveTo>
                    <a:lnTo>
                      <a:pt x="101282" y="123672"/>
                    </a:lnTo>
                    <a:lnTo>
                      <a:pt x="101879" y="123596"/>
                    </a:lnTo>
                    <a:lnTo>
                      <a:pt x="101269" y="124028"/>
                    </a:lnTo>
                    <a:lnTo>
                      <a:pt x="101828" y="123850"/>
                    </a:lnTo>
                    <a:lnTo>
                      <a:pt x="101701" y="123761"/>
                    </a:lnTo>
                    <a:lnTo>
                      <a:pt x="102069" y="123469"/>
                    </a:lnTo>
                    <a:close/>
                  </a:path>
                  <a:path w="127000" h="309244">
                    <a:moveTo>
                      <a:pt x="102082" y="123761"/>
                    </a:moveTo>
                    <a:lnTo>
                      <a:pt x="101828" y="123850"/>
                    </a:lnTo>
                    <a:lnTo>
                      <a:pt x="102006" y="123863"/>
                    </a:lnTo>
                    <a:close/>
                  </a:path>
                  <a:path w="127000" h="309244">
                    <a:moveTo>
                      <a:pt x="102158" y="131356"/>
                    </a:moveTo>
                    <a:lnTo>
                      <a:pt x="101981" y="131343"/>
                    </a:lnTo>
                    <a:lnTo>
                      <a:pt x="101727" y="131356"/>
                    </a:lnTo>
                    <a:lnTo>
                      <a:pt x="102158" y="131356"/>
                    </a:lnTo>
                    <a:close/>
                  </a:path>
                  <a:path w="127000" h="309244">
                    <a:moveTo>
                      <a:pt x="102349" y="124434"/>
                    </a:moveTo>
                    <a:lnTo>
                      <a:pt x="101892" y="124180"/>
                    </a:lnTo>
                    <a:lnTo>
                      <a:pt x="101574" y="124561"/>
                    </a:lnTo>
                    <a:lnTo>
                      <a:pt x="101625" y="124739"/>
                    </a:lnTo>
                    <a:lnTo>
                      <a:pt x="101828" y="124536"/>
                    </a:lnTo>
                    <a:lnTo>
                      <a:pt x="102349" y="124434"/>
                    </a:lnTo>
                    <a:close/>
                  </a:path>
                  <a:path w="127000" h="309244">
                    <a:moveTo>
                      <a:pt x="102362" y="132308"/>
                    </a:moveTo>
                    <a:lnTo>
                      <a:pt x="102146" y="132562"/>
                    </a:lnTo>
                    <a:lnTo>
                      <a:pt x="102362" y="132308"/>
                    </a:lnTo>
                    <a:close/>
                  </a:path>
                  <a:path w="127000" h="309244">
                    <a:moveTo>
                      <a:pt x="102489" y="128943"/>
                    </a:moveTo>
                    <a:lnTo>
                      <a:pt x="102158" y="129019"/>
                    </a:lnTo>
                    <a:lnTo>
                      <a:pt x="101930" y="129070"/>
                    </a:lnTo>
                    <a:lnTo>
                      <a:pt x="101752" y="129108"/>
                    </a:lnTo>
                    <a:lnTo>
                      <a:pt x="101942" y="129133"/>
                    </a:lnTo>
                    <a:lnTo>
                      <a:pt x="102489" y="128943"/>
                    </a:lnTo>
                    <a:close/>
                  </a:path>
                  <a:path w="127000" h="309244">
                    <a:moveTo>
                      <a:pt x="102717" y="125920"/>
                    </a:moveTo>
                    <a:lnTo>
                      <a:pt x="102489" y="125933"/>
                    </a:lnTo>
                    <a:lnTo>
                      <a:pt x="102717" y="125920"/>
                    </a:lnTo>
                    <a:close/>
                  </a:path>
                  <a:path w="127000" h="309244">
                    <a:moveTo>
                      <a:pt x="103060" y="123418"/>
                    </a:moveTo>
                    <a:lnTo>
                      <a:pt x="102311" y="123926"/>
                    </a:lnTo>
                    <a:lnTo>
                      <a:pt x="102006" y="123926"/>
                    </a:lnTo>
                    <a:lnTo>
                      <a:pt x="101904" y="124053"/>
                    </a:lnTo>
                    <a:lnTo>
                      <a:pt x="101333" y="124307"/>
                    </a:lnTo>
                    <a:lnTo>
                      <a:pt x="102400" y="123926"/>
                    </a:lnTo>
                    <a:lnTo>
                      <a:pt x="102755" y="123799"/>
                    </a:lnTo>
                    <a:lnTo>
                      <a:pt x="103060" y="123418"/>
                    </a:lnTo>
                    <a:close/>
                  </a:path>
                  <a:path w="127000" h="309244">
                    <a:moveTo>
                      <a:pt x="103174" y="194945"/>
                    </a:moveTo>
                    <a:lnTo>
                      <a:pt x="102908" y="194868"/>
                    </a:lnTo>
                    <a:lnTo>
                      <a:pt x="102692" y="194843"/>
                    </a:lnTo>
                    <a:lnTo>
                      <a:pt x="103174" y="194945"/>
                    </a:lnTo>
                    <a:close/>
                  </a:path>
                  <a:path w="127000" h="309244">
                    <a:moveTo>
                      <a:pt x="103733" y="283464"/>
                    </a:moveTo>
                    <a:lnTo>
                      <a:pt x="102844" y="283337"/>
                    </a:lnTo>
                    <a:lnTo>
                      <a:pt x="103035" y="283464"/>
                    </a:lnTo>
                    <a:lnTo>
                      <a:pt x="103733" y="283464"/>
                    </a:lnTo>
                    <a:close/>
                  </a:path>
                  <a:path w="127000" h="309244">
                    <a:moveTo>
                      <a:pt x="103847" y="282524"/>
                    </a:moveTo>
                    <a:lnTo>
                      <a:pt x="103632" y="282448"/>
                    </a:lnTo>
                    <a:lnTo>
                      <a:pt x="103174" y="282448"/>
                    </a:lnTo>
                    <a:lnTo>
                      <a:pt x="103847" y="282524"/>
                    </a:lnTo>
                    <a:close/>
                  </a:path>
                  <a:path w="127000" h="309244">
                    <a:moveTo>
                      <a:pt x="103962" y="280797"/>
                    </a:moveTo>
                    <a:lnTo>
                      <a:pt x="103911" y="280670"/>
                    </a:lnTo>
                    <a:lnTo>
                      <a:pt x="103441" y="280670"/>
                    </a:lnTo>
                    <a:lnTo>
                      <a:pt x="103936" y="280797"/>
                    </a:lnTo>
                    <a:close/>
                  </a:path>
                  <a:path w="127000" h="309244">
                    <a:moveTo>
                      <a:pt x="104089" y="282549"/>
                    </a:moveTo>
                    <a:lnTo>
                      <a:pt x="103847" y="282524"/>
                    </a:lnTo>
                    <a:lnTo>
                      <a:pt x="103974" y="282575"/>
                    </a:lnTo>
                    <a:close/>
                  </a:path>
                  <a:path w="127000" h="309244">
                    <a:moveTo>
                      <a:pt x="104279" y="194818"/>
                    </a:moveTo>
                    <a:lnTo>
                      <a:pt x="103047" y="195046"/>
                    </a:lnTo>
                    <a:lnTo>
                      <a:pt x="103835" y="195046"/>
                    </a:lnTo>
                    <a:lnTo>
                      <a:pt x="104279" y="194818"/>
                    </a:lnTo>
                    <a:close/>
                  </a:path>
                  <a:path w="127000" h="309244">
                    <a:moveTo>
                      <a:pt x="104279" y="134493"/>
                    </a:moveTo>
                    <a:lnTo>
                      <a:pt x="104114" y="134505"/>
                    </a:lnTo>
                    <a:lnTo>
                      <a:pt x="103987" y="134531"/>
                    </a:lnTo>
                    <a:lnTo>
                      <a:pt x="104279" y="134493"/>
                    </a:lnTo>
                    <a:close/>
                  </a:path>
                  <a:path w="127000" h="309244">
                    <a:moveTo>
                      <a:pt x="104406" y="281025"/>
                    </a:moveTo>
                    <a:lnTo>
                      <a:pt x="104038" y="280924"/>
                    </a:lnTo>
                    <a:lnTo>
                      <a:pt x="104406" y="281025"/>
                    </a:lnTo>
                    <a:close/>
                  </a:path>
                  <a:path w="127000" h="309244">
                    <a:moveTo>
                      <a:pt x="104749" y="134975"/>
                    </a:moveTo>
                    <a:lnTo>
                      <a:pt x="103428" y="135229"/>
                    </a:lnTo>
                    <a:lnTo>
                      <a:pt x="103873" y="135229"/>
                    </a:lnTo>
                    <a:lnTo>
                      <a:pt x="104749" y="134975"/>
                    </a:lnTo>
                    <a:close/>
                  </a:path>
                  <a:path w="127000" h="309244">
                    <a:moveTo>
                      <a:pt x="105168" y="136842"/>
                    </a:moveTo>
                    <a:lnTo>
                      <a:pt x="105003" y="136791"/>
                    </a:lnTo>
                    <a:lnTo>
                      <a:pt x="104863" y="136817"/>
                    </a:lnTo>
                    <a:lnTo>
                      <a:pt x="105168" y="136842"/>
                    </a:lnTo>
                    <a:close/>
                  </a:path>
                  <a:path w="127000" h="309244">
                    <a:moveTo>
                      <a:pt x="105232" y="135483"/>
                    </a:moveTo>
                    <a:lnTo>
                      <a:pt x="105219" y="135229"/>
                    </a:lnTo>
                    <a:lnTo>
                      <a:pt x="104546" y="135356"/>
                    </a:lnTo>
                    <a:lnTo>
                      <a:pt x="104000" y="135864"/>
                    </a:lnTo>
                    <a:lnTo>
                      <a:pt x="105003" y="135483"/>
                    </a:lnTo>
                    <a:lnTo>
                      <a:pt x="105003" y="135610"/>
                    </a:lnTo>
                    <a:lnTo>
                      <a:pt x="105232" y="135483"/>
                    </a:lnTo>
                    <a:close/>
                  </a:path>
                  <a:path w="127000" h="309244">
                    <a:moveTo>
                      <a:pt x="105613" y="142443"/>
                    </a:moveTo>
                    <a:close/>
                  </a:path>
                  <a:path w="127000" h="309244">
                    <a:moveTo>
                      <a:pt x="106045" y="136118"/>
                    </a:moveTo>
                    <a:lnTo>
                      <a:pt x="105498" y="136372"/>
                    </a:lnTo>
                    <a:lnTo>
                      <a:pt x="105943" y="136372"/>
                    </a:lnTo>
                    <a:lnTo>
                      <a:pt x="106045" y="136118"/>
                    </a:lnTo>
                    <a:close/>
                  </a:path>
                  <a:path w="127000" h="309244">
                    <a:moveTo>
                      <a:pt x="106603" y="136118"/>
                    </a:moveTo>
                    <a:lnTo>
                      <a:pt x="106146" y="135864"/>
                    </a:lnTo>
                    <a:lnTo>
                      <a:pt x="106045" y="136118"/>
                    </a:lnTo>
                    <a:lnTo>
                      <a:pt x="106603" y="136118"/>
                    </a:lnTo>
                    <a:close/>
                  </a:path>
                  <a:path w="127000" h="309244">
                    <a:moveTo>
                      <a:pt x="106921" y="138150"/>
                    </a:moveTo>
                    <a:lnTo>
                      <a:pt x="106248" y="138404"/>
                    </a:lnTo>
                    <a:lnTo>
                      <a:pt x="106260" y="138531"/>
                    </a:lnTo>
                    <a:lnTo>
                      <a:pt x="106921" y="138150"/>
                    </a:lnTo>
                    <a:close/>
                  </a:path>
                  <a:path w="127000" h="309244">
                    <a:moveTo>
                      <a:pt x="106934" y="194589"/>
                    </a:moveTo>
                    <a:lnTo>
                      <a:pt x="106743" y="194576"/>
                    </a:lnTo>
                    <a:lnTo>
                      <a:pt x="106934" y="194589"/>
                    </a:lnTo>
                    <a:close/>
                  </a:path>
                  <a:path w="127000" h="309244">
                    <a:moveTo>
                      <a:pt x="106934" y="142468"/>
                    </a:moveTo>
                    <a:lnTo>
                      <a:pt x="106311" y="142557"/>
                    </a:lnTo>
                    <a:lnTo>
                      <a:pt x="106934" y="142468"/>
                    </a:lnTo>
                    <a:close/>
                  </a:path>
                  <a:path w="127000" h="309244">
                    <a:moveTo>
                      <a:pt x="106959" y="142976"/>
                    </a:moveTo>
                    <a:lnTo>
                      <a:pt x="106273" y="142976"/>
                    </a:lnTo>
                    <a:lnTo>
                      <a:pt x="105841" y="142976"/>
                    </a:lnTo>
                    <a:lnTo>
                      <a:pt x="105613" y="143103"/>
                    </a:lnTo>
                    <a:lnTo>
                      <a:pt x="106959" y="142976"/>
                    </a:lnTo>
                    <a:close/>
                  </a:path>
                  <a:path w="127000" h="309244">
                    <a:moveTo>
                      <a:pt x="106997" y="277495"/>
                    </a:moveTo>
                    <a:lnTo>
                      <a:pt x="106095" y="277495"/>
                    </a:lnTo>
                    <a:lnTo>
                      <a:pt x="106959" y="277622"/>
                    </a:lnTo>
                    <a:lnTo>
                      <a:pt x="106997" y="277495"/>
                    </a:lnTo>
                    <a:close/>
                  </a:path>
                  <a:path w="127000" h="309244">
                    <a:moveTo>
                      <a:pt x="107213" y="194043"/>
                    </a:moveTo>
                    <a:lnTo>
                      <a:pt x="106921" y="194106"/>
                    </a:lnTo>
                    <a:lnTo>
                      <a:pt x="107086" y="194144"/>
                    </a:lnTo>
                    <a:lnTo>
                      <a:pt x="107213" y="194043"/>
                    </a:lnTo>
                    <a:close/>
                  </a:path>
                  <a:path w="127000" h="309244">
                    <a:moveTo>
                      <a:pt x="107238" y="137769"/>
                    </a:moveTo>
                    <a:lnTo>
                      <a:pt x="106959" y="137807"/>
                    </a:lnTo>
                    <a:lnTo>
                      <a:pt x="107238" y="137769"/>
                    </a:lnTo>
                    <a:close/>
                  </a:path>
                  <a:path w="127000" h="309244">
                    <a:moveTo>
                      <a:pt x="107251" y="138023"/>
                    </a:moveTo>
                    <a:lnTo>
                      <a:pt x="107035" y="137871"/>
                    </a:lnTo>
                    <a:lnTo>
                      <a:pt x="106464" y="138150"/>
                    </a:lnTo>
                    <a:lnTo>
                      <a:pt x="107251" y="138023"/>
                    </a:lnTo>
                    <a:close/>
                  </a:path>
                  <a:path w="127000" h="309244">
                    <a:moveTo>
                      <a:pt x="107467" y="141325"/>
                    </a:moveTo>
                    <a:lnTo>
                      <a:pt x="107086" y="141452"/>
                    </a:lnTo>
                    <a:lnTo>
                      <a:pt x="107365" y="141452"/>
                    </a:lnTo>
                    <a:lnTo>
                      <a:pt x="107467" y="141325"/>
                    </a:lnTo>
                    <a:close/>
                  </a:path>
                  <a:path w="127000" h="309244">
                    <a:moveTo>
                      <a:pt x="107492" y="142405"/>
                    </a:moveTo>
                    <a:lnTo>
                      <a:pt x="107340" y="142278"/>
                    </a:lnTo>
                    <a:lnTo>
                      <a:pt x="106718" y="142328"/>
                    </a:lnTo>
                    <a:lnTo>
                      <a:pt x="107048" y="142443"/>
                    </a:lnTo>
                    <a:lnTo>
                      <a:pt x="107492" y="142405"/>
                    </a:lnTo>
                    <a:close/>
                  </a:path>
                  <a:path w="127000" h="309244">
                    <a:moveTo>
                      <a:pt x="107492" y="138582"/>
                    </a:moveTo>
                    <a:lnTo>
                      <a:pt x="107251" y="138722"/>
                    </a:lnTo>
                    <a:lnTo>
                      <a:pt x="107492" y="138582"/>
                    </a:lnTo>
                    <a:close/>
                  </a:path>
                  <a:path w="127000" h="309244">
                    <a:moveTo>
                      <a:pt x="107505" y="193611"/>
                    </a:moveTo>
                    <a:lnTo>
                      <a:pt x="107340" y="193586"/>
                    </a:lnTo>
                    <a:lnTo>
                      <a:pt x="107505" y="193611"/>
                    </a:lnTo>
                    <a:close/>
                  </a:path>
                  <a:path w="127000" h="309244">
                    <a:moveTo>
                      <a:pt x="107607" y="194665"/>
                    </a:moveTo>
                    <a:lnTo>
                      <a:pt x="106934" y="194589"/>
                    </a:lnTo>
                    <a:lnTo>
                      <a:pt x="107607" y="194665"/>
                    </a:lnTo>
                    <a:close/>
                  </a:path>
                  <a:path w="127000" h="309244">
                    <a:moveTo>
                      <a:pt x="107784" y="137477"/>
                    </a:moveTo>
                    <a:lnTo>
                      <a:pt x="107226" y="137414"/>
                    </a:lnTo>
                    <a:lnTo>
                      <a:pt x="107124" y="137579"/>
                    </a:lnTo>
                    <a:lnTo>
                      <a:pt x="107327" y="137528"/>
                    </a:lnTo>
                    <a:lnTo>
                      <a:pt x="107556" y="137477"/>
                    </a:lnTo>
                    <a:lnTo>
                      <a:pt x="107784" y="137477"/>
                    </a:lnTo>
                    <a:close/>
                  </a:path>
                  <a:path w="127000" h="309244">
                    <a:moveTo>
                      <a:pt x="108013" y="142621"/>
                    </a:moveTo>
                    <a:lnTo>
                      <a:pt x="107505" y="142722"/>
                    </a:lnTo>
                    <a:lnTo>
                      <a:pt x="107505" y="142468"/>
                    </a:lnTo>
                    <a:lnTo>
                      <a:pt x="106718" y="142595"/>
                    </a:lnTo>
                    <a:lnTo>
                      <a:pt x="106362" y="142900"/>
                    </a:lnTo>
                    <a:lnTo>
                      <a:pt x="107162" y="142900"/>
                    </a:lnTo>
                    <a:lnTo>
                      <a:pt x="107708" y="142722"/>
                    </a:lnTo>
                    <a:lnTo>
                      <a:pt x="108013" y="142621"/>
                    </a:lnTo>
                    <a:close/>
                  </a:path>
                  <a:path w="127000" h="309244">
                    <a:moveTo>
                      <a:pt x="108115" y="193294"/>
                    </a:moveTo>
                    <a:lnTo>
                      <a:pt x="107505" y="193611"/>
                    </a:lnTo>
                    <a:lnTo>
                      <a:pt x="107886" y="193649"/>
                    </a:lnTo>
                    <a:lnTo>
                      <a:pt x="107772" y="193522"/>
                    </a:lnTo>
                    <a:lnTo>
                      <a:pt x="108115" y="193294"/>
                    </a:lnTo>
                    <a:close/>
                  </a:path>
                  <a:path w="127000" h="309244">
                    <a:moveTo>
                      <a:pt x="108140" y="141071"/>
                    </a:moveTo>
                    <a:lnTo>
                      <a:pt x="107365" y="141287"/>
                    </a:lnTo>
                    <a:lnTo>
                      <a:pt x="108140" y="141071"/>
                    </a:lnTo>
                    <a:close/>
                  </a:path>
                  <a:path w="127000" h="309244">
                    <a:moveTo>
                      <a:pt x="108267" y="141452"/>
                    </a:moveTo>
                    <a:lnTo>
                      <a:pt x="107365" y="141452"/>
                    </a:lnTo>
                    <a:lnTo>
                      <a:pt x="107137" y="141579"/>
                    </a:lnTo>
                    <a:lnTo>
                      <a:pt x="108267" y="141452"/>
                    </a:lnTo>
                    <a:close/>
                  </a:path>
                  <a:path w="127000" h="309244">
                    <a:moveTo>
                      <a:pt x="108280" y="276847"/>
                    </a:moveTo>
                    <a:lnTo>
                      <a:pt x="107975" y="276733"/>
                    </a:lnTo>
                    <a:lnTo>
                      <a:pt x="108191" y="276860"/>
                    </a:lnTo>
                    <a:close/>
                  </a:path>
                  <a:path w="127000" h="309244">
                    <a:moveTo>
                      <a:pt x="108343" y="193141"/>
                    </a:moveTo>
                    <a:close/>
                  </a:path>
                  <a:path w="127000" h="309244">
                    <a:moveTo>
                      <a:pt x="108432" y="143789"/>
                    </a:moveTo>
                    <a:lnTo>
                      <a:pt x="108292" y="143802"/>
                    </a:lnTo>
                    <a:lnTo>
                      <a:pt x="108432" y="143789"/>
                    </a:lnTo>
                    <a:close/>
                  </a:path>
                  <a:path w="127000" h="309244">
                    <a:moveTo>
                      <a:pt x="108661" y="144246"/>
                    </a:moveTo>
                    <a:lnTo>
                      <a:pt x="107988" y="144119"/>
                    </a:lnTo>
                    <a:lnTo>
                      <a:pt x="107746" y="144297"/>
                    </a:lnTo>
                    <a:lnTo>
                      <a:pt x="107886" y="144246"/>
                    </a:lnTo>
                    <a:lnTo>
                      <a:pt x="108661" y="144246"/>
                    </a:lnTo>
                    <a:close/>
                  </a:path>
                  <a:path w="127000" h="309244">
                    <a:moveTo>
                      <a:pt x="108724" y="139179"/>
                    </a:moveTo>
                    <a:lnTo>
                      <a:pt x="108305" y="139293"/>
                    </a:lnTo>
                    <a:lnTo>
                      <a:pt x="108521" y="139293"/>
                    </a:lnTo>
                    <a:lnTo>
                      <a:pt x="108724" y="139179"/>
                    </a:lnTo>
                    <a:close/>
                  </a:path>
                  <a:path w="127000" h="309244">
                    <a:moveTo>
                      <a:pt x="108737" y="142722"/>
                    </a:moveTo>
                    <a:lnTo>
                      <a:pt x="108407" y="142595"/>
                    </a:lnTo>
                    <a:lnTo>
                      <a:pt x="108127" y="142595"/>
                    </a:lnTo>
                    <a:lnTo>
                      <a:pt x="108737" y="142722"/>
                    </a:lnTo>
                    <a:close/>
                  </a:path>
                  <a:path w="127000" h="309244">
                    <a:moveTo>
                      <a:pt x="108775" y="309041"/>
                    </a:moveTo>
                    <a:lnTo>
                      <a:pt x="108483" y="309016"/>
                    </a:lnTo>
                    <a:lnTo>
                      <a:pt x="108775" y="309041"/>
                    </a:lnTo>
                    <a:close/>
                  </a:path>
                  <a:path w="127000" h="309244">
                    <a:moveTo>
                      <a:pt x="108966" y="193014"/>
                    </a:moveTo>
                    <a:lnTo>
                      <a:pt x="108788" y="192951"/>
                    </a:lnTo>
                    <a:lnTo>
                      <a:pt x="108331" y="193128"/>
                    </a:lnTo>
                    <a:lnTo>
                      <a:pt x="108966" y="193014"/>
                    </a:lnTo>
                    <a:close/>
                  </a:path>
                  <a:path w="127000" h="309244">
                    <a:moveTo>
                      <a:pt x="108978" y="192887"/>
                    </a:moveTo>
                    <a:lnTo>
                      <a:pt x="108724" y="192925"/>
                    </a:lnTo>
                    <a:lnTo>
                      <a:pt x="108978" y="192887"/>
                    </a:lnTo>
                    <a:close/>
                  </a:path>
                  <a:path w="127000" h="309244">
                    <a:moveTo>
                      <a:pt x="109308" y="139039"/>
                    </a:moveTo>
                    <a:lnTo>
                      <a:pt x="109004" y="139039"/>
                    </a:lnTo>
                    <a:lnTo>
                      <a:pt x="108724" y="139179"/>
                    </a:lnTo>
                    <a:lnTo>
                      <a:pt x="109308" y="139039"/>
                    </a:lnTo>
                    <a:close/>
                  </a:path>
                  <a:path w="127000" h="309244">
                    <a:moveTo>
                      <a:pt x="109435" y="309118"/>
                    </a:moveTo>
                    <a:lnTo>
                      <a:pt x="108775" y="309041"/>
                    </a:lnTo>
                    <a:lnTo>
                      <a:pt x="109435" y="309118"/>
                    </a:lnTo>
                    <a:close/>
                  </a:path>
                  <a:path w="127000" h="309244">
                    <a:moveTo>
                      <a:pt x="109601" y="145135"/>
                    </a:moveTo>
                    <a:close/>
                  </a:path>
                  <a:path w="127000" h="309244">
                    <a:moveTo>
                      <a:pt x="109613" y="138404"/>
                    </a:moveTo>
                    <a:lnTo>
                      <a:pt x="108623" y="138531"/>
                    </a:lnTo>
                    <a:lnTo>
                      <a:pt x="107848" y="139039"/>
                    </a:lnTo>
                    <a:lnTo>
                      <a:pt x="109156" y="138785"/>
                    </a:lnTo>
                    <a:lnTo>
                      <a:pt x="109613" y="138404"/>
                    </a:lnTo>
                    <a:close/>
                  </a:path>
                  <a:path w="127000" h="309244">
                    <a:moveTo>
                      <a:pt x="109651" y="308686"/>
                    </a:moveTo>
                    <a:lnTo>
                      <a:pt x="109283" y="308610"/>
                    </a:lnTo>
                    <a:lnTo>
                      <a:pt x="109397" y="308737"/>
                    </a:lnTo>
                    <a:lnTo>
                      <a:pt x="109651" y="308686"/>
                    </a:lnTo>
                    <a:close/>
                  </a:path>
                  <a:path w="127000" h="309244">
                    <a:moveTo>
                      <a:pt x="109728" y="274193"/>
                    </a:moveTo>
                    <a:lnTo>
                      <a:pt x="109181" y="274066"/>
                    </a:lnTo>
                    <a:lnTo>
                      <a:pt x="109016" y="274193"/>
                    </a:lnTo>
                    <a:lnTo>
                      <a:pt x="109728" y="274193"/>
                    </a:lnTo>
                    <a:close/>
                  </a:path>
                  <a:path w="127000" h="309244">
                    <a:moveTo>
                      <a:pt x="109740" y="138658"/>
                    </a:moveTo>
                    <a:lnTo>
                      <a:pt x="109156" y="138785"/>
                    </a:lnTo>
                    <a:lnTo>
                      <a:pt x="108851" y="139039"/>
                    </a:lnTo>
                    <a:lnTo>
                      <a:pt x="109004" y="139039"/>
                    </a:lnTo>
                    <a:lnTo>
                      <a:pt x="109740" y="138658"/>
                    </a:lnTo>
                    <a:close/>
                  </a:path>
                  <a:path w="127000" h="309244">
                    <a:moveTo>
                      <a:pt x="109842" y="308737"/>
                    </a:moveTo>
                    <a:close/>
                  </a:path>
                  <a:path w="127000" h="309244">
                    <a:moveTo>
                      <a:pt x="109931" y="273939"/>
                    </a:moveTo>
                    <a:lnTo>
                      <a:pt x="109410" y="273812"/>
                    </a:lnTo>
                    <a:lnTo>
                      <a:pt x="109829" y="273939"/>
                    </a:lnTo>
                    <a:close/>
                  </a:path>
                  <a:path w="127000" h="309244">
                    <a:moveTo>
                      <a:pt x="110185" y="308610"/>
                    </a:moveTo>
                    <a:lnTo>
                      <a:pt x="109651" y="308686"/>
                    </a:lnTo>
                    <a:lnTo>
                      <a:pt x="109804" y="308724"/>
                    </a:lnTo>
                    <a:lnTo>
                      <a:pt x="110185" y="308610"/>
                    </a:lnTo>
                    <a:close/>
                  </a:path>
                  <a:path w="127000" h="309244">
                    <a:moveTo>
                      <a:pt x="110248" y="144932"/>
                    </a:moveTo>
                    <a:lnTo>
                      <a:pt x="110032" y="144868"/>
                    </a:lnTo>
                    <a:lnTo>
                      <a:pt x="109816" y="145034"/>
                    </a:lnTo>
                    <a:lnTo>
                      <a:pt x="109601" y="145135"/>
                    </a:lnTo>
                    <a:lnTo>
                      <a:pt x="109778" y="145097"/>
                    </a:lnTo>
                    <a:lnTo>
                      <a:pt x="109994" y="145034"/>
                    </a:lnTo>
                    <a:lnTo>
                      <a:pt x="110248" y="144932"/>
                    </a:lnTo>
                    <a:close/>
                  </a:path>
                  <a:path w="127000" h="309244">
                    <a:moveTo>
                      <a:pt x="110401" y="308610"/>
                    </a:moveTo>
                    <a:close/>
                  </a:path>
                  <a:path w="127000" h="309244">
                    <a:moveTo>
                      <a:pt x="110769" y="273812"/>
                    </a:moveTo>
                    <a:lnTo>
                      <a:pt x="110528" y="273685"/>
                    </a:lnTo>
                    <a:lnTo>
                      <a:pt x="110020" y="273812"/>
                    </a:lnTo>
                    <a:lnTo>
                      <a:pt x="110769" y="273812"/>
                    </a:lnTo>
                    <a:close/>
                  </a:path>
                  <a:path w="127000" h="309244">
                    <a:moveTo>
                      <a:pt x="111023" y="308610"/>
                    </a:moveTo>
                    <a:lnTo>
                      <a:pt x="110782" y="308521"/>
                    </a:lnTo>
                    <a:lnTo>
                      <a:pt x="110401" y="308597"/>
                    </a:lnTo>
                    <a:lnTo>
                      <a:pt x="111023" y="308610"/>
                    </a:lnTo>
                    <a:close/>
                  </a:path>
                  <a:path w="127000" h="309244">
                    <a:moveTo>
                      <a:pt x="111036" y="308483"/>
                    </a:moveTo>
                    <a:lnTo>
                      <a:pt x="110667" y="308483"/>
                    </a:lnTo>
                    <a:lnTo>
                      <a:pt x="111036" y="308483"/>
                    </a:lnTo>
                    <a:close/>
                  </a:path>
                  <a:path w="127000" h="309244">
                    <a:moveTo>
                      <a:pt x="111036" y="190474"/>
                    </a:moveTo>
                    <a:lnTo>
                      <a:pt x="110832" y="190220"/>
                    </a:lnTo>
                    <a:lnTo>
                      <a:pt x="110337" y="190601"/>
                    </a:lnTo>
                    <a:lnTo>
                      <a:pt x="111036" y="190474"/>
                    </a:lnTo>
                    <a:close/>
                  </a:path>
                  <a:path w="127000" h="309244">
                    <a:moveTo>
                      <a:pt x="111112" y="273812"/>
                    </a:moveTo>
                    <a:lnTo>
                      <a:pt x="110769" y="273812"/>
                    </a:lnTo>
                    <a:lnTo>
                      <a:pt x="111010" y="273939"/>
                    </a:lnTo>
                    <a:lnTo>
                      <a:pt x="111112" y="273812"/>
                    </a:lnTo>
                    <a:close/>
                  </a:path>
                  <a:path w="127000" h="309244">
                    <a:moveTo>
                      <a:pt x="111874" y="189966"/>
                    </a:moveTo>
                    <a:lnTo>
                      <a:pt x="111734" y="190093"/>
                    </a:lnTo>
                    <a:lnTo>
                      <a:pt x="111874" y="189966"/>
                    </a:lnTo>
                    <a:close/>
                  </a:path>
                  <a:path w="127000" h="309244">
                    <a:moveTo>
                      <a:pt x="113652" y="272669"/>
                    </a:moveTo>
                    <a:lnTo>
                      <a:pt x="112090" y="272542"/>
                    </a:lnTo>
                    <a:lnTo>
                      <a:pt x="113271" y="272669"/>
                    </a:lnTo>
                    <a:lnTo>
                      <a:pt x="113652" y="272669"/>
                    </a:lnTo>
                    <a:close/>
                  </a:path>
                  <a:path w="127000" h="309244">
                    <a:moveTo>
                      <a:pt x="114007" y="149707"/>
                    </a:moveTo>
                    <a:lnTo>
                      <a:pt x="113880" y="149783"/>
                    </a:lnTo>
                    <a:lnTo>
                      <a:pt x="114007" y="149707"/>
                    </a:lnTo>
                    <a:close/>
                  </a:path>
                  <a:path w="127000" h="309244">
                    <a:moveTo>
                      <a:pt x="114452" y="149707"/>
                    </a:moveTo>
                    <a:lnTo>
                      <a:pt x="113995" y="149758"/>
                    </a:lnTo>
                    <a:lnTo>
                      <a:pt x="113944" y="150050"/>
                    </a:lnTo>
                    <a:lnTo>
                      <a:pt x="114452" y="149707"/>
                    </a:lnTo>
                    <a:close/>
                  </a:path>
                  <a:path w="127000" h="309244">
                    <a:moveTo>
                      <a:pt x="115138" y="155892"/>
                    </a:moveTo>
                    <a:close/>
                  </a:path>
                  <a:path w="127000" h="309244">
                    <a:moveTo>
                      <a:pt x="115443" y="159397"/>
                    </a:moveTo>
                    <a:lnTo>
                      <a:pt x="114922" y="159486"/>
                    </a:lnTo>
                    <a:lnTo>
                      <a:pt x="115290" y="159562"/>
                    </a:lnTo>
                    <a:lnTo>
                      <a:pt x="115443" y="159397"/>
                    </a:lnTo>
                    <a:close/>
                  </a:path>
                  <a:path w="127000" h="309244">
                    <a:moveTo>
                      <a:pt x="115658" y="155676"/>
                    </a:moveTo>
                    <a:lnTo>
                      <a:pt x="115430" y="155676"/>
                    </a:lnTo>
                    <a:lnTo>
                      <a:pt x="115138" y="155892"/>
                    </a:lnTo>
                    <a:lnTo>
                      <a:pt x="115443" y="155803"/>
                    </a:lnTo>
                    <a:lnTo>
                      <a:pt x="115658" y="155676"/>
                    </a:lnTo>
                    <a:close/>
                  </a:path>
                  <a:path w="127000" h="309244">
                    <a:moveTo>
                      <a:pt x="116192" y="187299"/>
                    </a:moveTo>
                    <a:lnTo>
                      <a:pt x="115798" y="187121"/>
                    </a:lnTo>
                    <a:lnTo>
                      <a:pt x="115633" y="187299"/>
                    </a:lnTo>
                    <a:lnTo>
                      <a:pt x="116192" y="187299"/>
                    </a:lnTo>
                    <a:close/>
                  </a:path>
                  <a:path w="127000" h="309244">
                    <a:moveTo>
                      <a:pt x="116205" y="161899"/>
                    </a:moveTo>
                    <a:lnTo>
                      <a:pt x="115798" y="161963"/>
                    </a:lnTo>
                    <a:lnTo>
                      <a:pt x="115633" y="162026"/>
                    </a:lnTo>
                    <a:lnTo>
                      <a:pt x="116205" y="162026"/>
                    </a:lnTo>
                    <a:lnTo>
                      <a:pt x="116205" y="161899"/>
                    </a:lnTo>
                    <a:close/>
                  </a:path>
                  <a:path w="127000" h="309244">
                    <a:moveTo>
                      <a:pt x="116319" y="161772"/>
                    </a:moveTo>
                    <a:lnTo>
                      <a:pt x="115417" y="162026"/>
                    </a:lnTo>
                    <a:lnTo>
                      <a:pt x="115798" y="161963"/>
                    </a:lnTo>
                    <a:lnTo>
                      <a:pt x="116319" y="161772"/>
                    </a:lnTo>
                    <a:close/>
                  </a:path>
                  <a:path w="127000" h="309244">
                    <a:moveTo>
                      <a:pt x="116484" y="159232"/>
                    </a:moveTo>
                    <a:lnTo>
                      <a:pt x="115824" y="158978"/>
                    </a:lnTo>
                    <a:lnTo>
                      <a:pt x="115443" y="159397"/>
                    </a:lnTo>
                    <a:lnTo>
                      <a:pt x="116484" y="159232"/>
                    </a:lnTo>
                    <a:close/>
                  </a:path>
                  <a:path w="127000" h="309244">
                    <a:moveTo>
                      <a:pt x="117652" y="274447"/>
                    </a:moveTo>
                    <a:lnTo>
                      <a:pt x="117462" y="274447"/>
                    </a:lnTo>
                    <a:lnTo>
                      <a:pt x="117424" y="274574"/>
                    </a:lnTo>
                    <a:lnTo>
                      <a:pt x="117652" y="274447"/>
                    </a:lnTo>
                    <a:close/>
                  </a:path>
                  <a:path w="127000" h="309244">
                    <a:moveTo>
                      <a:pt x="118071" y="278333"/>
                    </a:moveTo>
                    <a:lnTo>
                      <a:pt x="117906" y="278295"/>
                    </a:lnTo>
                    <a:lnTo>
                      <a:pt x="117678" y="278269"/>
                    </a:lnTo>
                    <a:lnTo>
                      <a:pt x="118071" y="278333"/>
                    </a:lnTo>
                    <a:close/>
                  </a:path>
                  <a:path w="127000" h="309244">
                    <a:moveTo>
                      <a:pt x="118160" y="274358"/>
                    </a:moveTo>
                    <a:lnTo>
                      <a:pt x="117868" y="274320"/>
                    </a:lnTo>
                    <a:lnTo>
                      <a:pt x="117652" y="274447"/>
                    </a:lnTo>
                    <a:lnTo>
                      <a:pt x="117817" y="274447"/>
                    </a:lnTo>
                    <a:lnTo>
                      <a:pt x="118160" y="274358"/>
                    </a:lnTo>
                    <a:close/>
                  </a:path>
                  <a:path w="127000" h="309244">
                    <a:moveTo>
                      <a:pt x="118300" y="182600"/>
                    </a:moveTo>
                    <a:lnTo>
                      <a:pt x="117983" y="182346"/>
                    </a:lnTo>
                    <a:lnTo>
                      <a:pt x="117513" y="182600"/>
                    </a:lnTo>
                    <a:lnTo>
                      <a:pt x="118300" y="182600"/>
                    </a:lnTo>
                    <a:close/>
                  </a:path>
                  <a:path w="127000" h="309244">
                    <a:moveTo>
                      <a:pt x="118402" y="273177"/>
                    </a:moveTo>
                    <a:lnTo>
                      <a:pt x="117894" y="273050"/>
                    </a:lnTo>
                    <a:lnTo>
                      <a:pt x="118160" y="273177"/>
                    </a:lnTo>
                    <a:lnTo>
                      <a:pt x="118402" y="273177"/>
                    </a:lnTo>
                    <a:close/>
                  </a:path>
                  <a:path w="127000" h="309244">
                    <a:moveTo>
                      <a:pt x="118579" y="275628"/>
                    </a:moveTo>
                    <a:lnTo>
                      <a:pt x="118402" y="275615"/>
                    </a:lnTo>
                    <a:lnTo>
                      <a:pt x="118579" y="275628"/>
                    </a:lnTo>
                    <a:close/>
                  </a:path>
                  <a:path w="127000" h="309244">
                    <a:moveTo>
                      <a:pt x="118643" y="271627"/>
                    </a:moveTo>
                    <a:lnTo>
                      <a:pt x="117741" y="271551"/>
                    </a:lnTo>
                    <a:lnTo>
                      <a:pt x="118376" y="271653"/>
                    </a:lnTo>
                    <a:lnTo>
                      <a:pt x="118643" y="271627"/>
                    </a:lnTo>
                    <a:close/>
                  </a:path>
                  <a:path w="127000" h="309244">
                    <a:moveTo>
                      <a:pt x="118656" y="284162"/>
                    </a:moveTo>
                    <a:lnTo>
                      <a:pt x="118389" y="284099"/>
                    </a:lnTo>
                    <a:lnTo>
                      <a:pt x="118237" y="284073"/>
                    </a:lnTo>
                    <a:lnTo>
                      <a:pt x="117754" y="284099"/>
                    </a:lnTo>
                    <a:lnTo>
                      <a:pt x="118656" y="284162"/>
                    </a:lnTo>
                    <a:close/>
                  </a:path>
                  <a:path w="127000" h="309244">
                    <a:moveTo>
                      <a:pt x="118668" y="274447"/>
                    </a:moveTo>
                    <a:lnTo>
                      <a:pt x="118338" y="274320"/>
                    </a:lnTo>
                    <a:lnTo>
                      <a:pt x="118160" y="274358"/>
                    </a:lnTo>
                    <a:lnTo>
                      <a:pt x="118668" y="274447"/>
                    </a:lnTo>
                    <a:close/>
                  </a:path>
                  <a:path w="127000" h="309244">
                    <a:moveTo>
                      <a:pt x="118732" y="306578"/>
                    </a:moveTo>
                    <a:lnTo>
                      <a:pt x="118452" y="306578"/>
                    </a:lnTo>
                    <a:lnTo>
                      <a:pt x="118592" y="306641"/>
                    </a:lnTo>
                    <a:lnTo>
                      <a:pt x="118732" y="306578"/>
                    </a:lnTo>
                    <a:close/>
                  </a:path>
                  <a:path w="127000" h="309244">
                    <a:moveTo>
                      <a:pt x="118833" y="274701"/>
                    </a:moveTo>
                    <a:lnTo>
                      <a:pt x="118135" y="274701"/>
                    </a:lnTo>
                    <a:lnTo>
                      <a:pt x="118338" y="274726"/>
                    </a:lnTo>
                    <a:lnTo>
                      <a:pt x="118833" y="274701"/>
                    </a:lnTo>
                    <a:close/>
                  </a:path>
                  <a:path w="127000" h="309244">
                    <a:moveTo>
                      <a:pt x="118922" y="277114"/>
                    </a:moveTo>
                    <a:lnTo>
                      <a:pt x="118160" y="277114"/>
                    </a:lnTo>
                    <a:lnTo>
                      <a:pt x="118681" y="277164"/>
                    </a:lnTo>
                    <a:lnTo>
                      <a:pt x="118922" y="277114"/>
                    </a:lnTo>
                    <a:close/>
                  </a:path>
                  <a:path w="127000" h="309244">
                    <a:moveTo>
                      <a:pt x="118999" y="306832"/>
                    </a:moveTo>
                    <a:lnTo>
                      <a:pt x="118592" y="306641"/>
                    </a:lnTo>
                    <a:lnTo>
                      <a:pt x="118452" y="306705"/>
                    </a:lnTo>
                    <a:lnTo>
                      <a:pt x="118999" y="306832"/>
                    </a:lnTo>
                    <a:close/>
                  </a:path>
                  <a:path w="127000" h="309244">
                    <a:moveTo>
                      <a:pt x="119176" y="271868"/>
                    </a:moveTo>
                    <a:lnTo>
                      <a:pt x="118160" y="271780"/>
                    </a:lnTo>
                    <a:lnTo>
                      <a:pt x="118897" y="271894"/>
                    </a:lnTo>
                    <a:lnTo>
                      <a:pt x="119176" y="271868"/>
                    </a:lnTo>
                    <a:close/>
                  </a:path>
                  <a:path w="127000" h="309244">
                    <a:moveTo>
                      <a:pt x="119316" y="281355"/>
                    </a:moveTo>
                    <a:lnTo>
                      <a:pt x="119164" y="281305"/>
                    </a:lnTo>
                    <a:lnTo>
                      <a:pt x="119024" y="281305"/>
                    </a:lnTo>
                    <a:lnTo>
                      <a:pt x="119316" y="281355"/>
                    </a:lnTo>
                    <a:close/>
                  </a:path>
                  <a:path w="127000" h="309244">
                    <a:moveTo>
                      <a:pt x="119316" y="277241"/>
                    </a:moveTo>
                    <a:lnTo>
                      <a:pt x="118681" y="277164"/>
                    </a:lnTo>
                    <a:lnTo>
                      <a:pt x="119316" y="277241"/>
                    </a:lnTo>
                    <a:close/>
                  </a:path>
                  <a:path w="127000" h="309244">
                    <a:moveTo>
                      <a:pt x="119456" y="284226"/>
                    </a:moveTo>
                    <a:lnTo>
                      <a:pt x="118656" y="284162"/>
                    </a:lnTo>
                    <a:lnTo>
                      <a:pt x="118884" y="284226"/>
                    </a:lnTo>
                    <a:lnTo>
                      <a:pt x="119456" y="284226"/>
                    </a:lnTo>
                    <a:close/>
                  </a:path>
                  <a:path w="127000" h="309244">
                    <a:moveTo>
                      <a:pt x="119557" y="280670"/>
                    </a:moveTo>
                    <a:lnTo>
                      <a:pt x="118503" y="280670"/>
                    </a:lnTo>
                    <a:lnTo>
                      <a:pt x="118846" y="280797"/>
                    </a:lnTo>
                    <a:lnTo>
                      <a:pt x="119557" y="280670"/>
                    </a:lnTo>
                    <a:close/>
                  </a:path>
                  <a:path w="127000" h="309244">
                    <a:moveTo>
                      <a:pt x="119634" y="271551"/>
                    </a:moveTo>
                    <a:lnTo>
                      <a:pt x="118643" y="271627"/>
                    </a:lnTo>
                    <a:lnTo>
                      <a:pt x="118846" y="271653"/>
                    </a:lnTo>
                    <a:lnTo>
                      <a:pt x="119430" y="271653"/>
                    </a:lnTo>
                    <a:lnTo>
                      <a:pt x="119634" y="271551"/>
                    </a:lnTo>
                    <a:close/>
                  </a:path>
                  <a:path w="127000" h="309244">
                    <a:moveTo>
                      <a:pt x="119811" y="280670"/>
                    </a:moveTo>
                    <a:lnTo>
                      <a:pt x="119557" y="280670"/>
                    </a:lnTo>
                    <a:lnTo>
                      <a:pt x="119519" y="280797"/>
                    </a:lnTo>
                    <a:lnTo>
                      <a:pt x="119773" y="280797"/>
                    </a:lnTo>
                    <a:lnTo>
                      <a:pt x="119811" y="280670"/>
                    </a:lnTo>
                    <a:close/>
                  </a:path>
                  <a:path w="127000" h="309244">
                    <a:moveTo>
                      <a:pt x="119875" y="272288"/>
                    </a:moveTo>
                    <a:lnTo>
                      <a:pt x="119824" y="272161"/>
                    </a:lnTo>
                    <a:lnTo>
                      <a:pt x="117906" y="272034"/>
                    </a:lnTo>
                    <a:lnTo>
                      <a:pt x="118554" y="271907"/>
                    </a:lnTo>
                    <a:lnTo>
                      <a:pt x="119799" y="272034"/>
                    </a:lnTo>
                    <a:lnTo>
                      <a:pt x="118897" y="271894"/>
                    </a:lnTo>
                    <a:lnTo>
                      <a:pt x="118706" y="271907"/>
                    </a:lnTo>
                    <a:lnTo>
                      <a:pt x="117856" y="271780"/>
                    </a:lnTo>
                    <a:lnTo>
                      <a:pt x="117729" y="271538"/>
                    </a:lnTo>
                    <a:lnTo>
                      <a:pt x="117589" y="271526"/>
                    </a:lnTo>
                    <a:lnTo>
                      <a:pt x="117716" y="271526"/>
                    </a:lnTo>
                    <a:lnTo>
                      <a:pt x="119011" y="271526"/>
                    </a:lnTo>
                    <a:lnTo>
                      <a:pt x="118376" y="271399"/>
                    </a:lnTo>
                    <a:lnTo>
                      <a:pt x="117729" y="271272"/>
                    </a:lnTo>
                    <a:lnTo>
                      <a:pt x="117170" y="271272"/>
                    </a:lnTo>
                    <a:lnTo>
                      <a:pt x="115658" y="271526"/>
                    </a:lnTo>
                    <a:lnTo>
                      <a:pt x="117081" y="271399"/>
                    </a:lnTo>
                    <a:lnTo>
                      <a:pt x="115468" y="271653"/>
                    </a:lnTo>
                    <a:lnTo>
                      <a:pt x="116027" y="271653"/>
                    </a:lnTo>
                    <a:lnTo>
                      <a:pt x="117182" y="271653"/>
                    </a:lnTo>
                    <a:lnTo>
                      <a:pt x="116649" y="271780"/>
                    </a:lnTo>
                    <a:lnTo>
                      <a:pt x="116027" y="271653"/>
                    </a:lnTo>
                    <a:lnTo>
                      <a:pt x="115951" y="271780"/>
                    </a:lnTo>
                    <a:lnTo>
                      <a:pt x="116471" y="271780"/>
                    </a:lnTo>
                    <a:lnTo>
                      <a:pt x="116039" y="271907"/>
                    </a:lnTo>
                    <a:lnTo>
                      <a:pt x="116344" y="271907"/>
                    </a:lnTo>
                    <a:lnTo>
                      <a:pt x="115747" y="272034"/>
                    </a:lnTo>
                    <a:lnTo>
                      <a:pt x="114655" y="271780"/>
                    </a:lnTo>
                    <a:lnTo>
                      <a:pt x="114350" y="272034"/>
                    </a:lnTo>
                    <a:lnTo>
                      <a:pt x="114820" y="272034"/>
                    </a:lnTo>
                    <a:lnTo>
                      <a:pt x="115214" y="272161"/>
                    </a:lnTo>
                    <a:lnTo>
                      <a:pt x="114325" y="272034"/>
                    </a:lnTo>
                    <a:lnTo>
                      <a:pt x="113830" y="272034"/>
                    </a:lnTo>
                    <a:lnTo>
                      <a:pt x="113563" y="271907"/>
                    </a:lnTo>
                    <a:lnTo>
                      <a:pt x="112090" y="272034"/>
                    </a:lnTo>
                    <a:lnTo>
                      <a:pt x="114338" y="272288"/>
                    </a:lnTo>
                    <a:lnTo>
                      <a:pt x="114922" y="272415"/>
                    </a:lnTo>
                    <a:lnTo>
                      <a:pt x="115023" y="272542"/>
                    </a:lnTo>
                    <a:lnTo>
                      <a:pt x="114630" y="272542"/>
                    </a:lnTo>
                    <a:lnTo>
                      <a:pt x="114249" y="272415"/>
                    </a:lnTo>
                    <a:lnTo>
                      <a:pt x="113779" y="272415"/>
                    </a:lnTo>
                    <a:lnTo>
                      <a:pt x="113817" y="272542"/>
                    </a:lnTo>
                    <a:lnTo>
                      <a:pt x="113690" y="272542"/>
                    </a:lnTo>
                    <a:lnTo>
                      <a:pt x="114071" y="272669"/>
                    </a:lnTo>
                    <a:lnTo>
                      <a:pt x="118186" y="272669"/>
                    </a:lnTo>
                    <a:lnTo>
                      <a:pt x="117944" y="272415"/>
                    </a:lnTo>
                    <a:lnTo>
                      <a:pt x="117754" y="272415"/>
                    </a:lnTo>
                    <a:lnTo>
                      <a:pt x="116928" y="272351"/>
                    </a:lnTo>
                    <a:lnTo>
                      <a:pt x="117119" y="272288"/>
                    </a:lnTo>
                    <a:lnTo>
                      <a:pt x="117525" y="272161"/>
                    </a:lnTo>
                    <a:lnTo>
                      <a:pt x="118008" y="272288"/>
                    </a:lnTo>
                    <a:lnTo>
                      <a:pt x="117830" y="272161"/>
                    </a:lnTo>
                    <a:lnTo>
                      <a:pt x="118795" y="272161"/>
                    </a:lnTo>
                    <a:lnTo>
                      <a:pt x="118541" y="272415"/>
                    </a:lnTo>
                    <a:lnTo>
                      <a:pt x="119875" y="272288"/>
                    </a:lnTo>
                    <a:close/>
                  </a:path>
                  <a:path w="127000" h="309244">
                    <a:moveTo>
                      <a:pt x="119888" y="172567"/>
                    </a:moveTo>
                    <a:lnTo>
                      <a:pt x="116509" y="172821"/>
                    </a:lnTo>
                    <a:lnTo>
                      <a:pt x="118364" y="171932"/>
                    </a:lnTo>
                    <a:lnTo>
                      <a:pt x="117284" y="171043"/>
                    </a:lnTo>
                    <a:lnTo>
                      <a:pt x="119583" y="169773"/>
                    </a:lnTo>
                    <a:lnTo>
                      <a:pt x="117259" y="169265"/>
                    </a:lnTo>
                    <a:lnTo>
                      <a:pt x="118046" y="169138"/>
                    </a:lnTo>
                    <a:lnTo>
                      <a:pt x="118389" y="169011"/>
                    </a:lnTo>
                    <a:lnTo>
                      <a:pt x="117830" y="169011"/>
                    </a:lnTo>
                    <a:lnTo>
                      <a:pt x="117729" y="168884"/>
                    </a:lnTo>
                    <a:lnTo>
                      <a:pt x="117957" y="168884"/>
                    </a:lnTo>
                    <a:lnTo>
                      <a:pt x="118198" y="168503"/>
                    </a:lnTo>
                    <a:lnTo>
                      <a:pt x="117309" y="168249"/>
                    </a:lnTo>
                    <a:lnTo>
                      <a:pt x="117487" y="168122"/>
                    </a:lnTo>
                    <a:lnTo>
                      <a:pt x="117652" y="167995"/>
                    </a:lnTo>
                    <a:lnTo>
                      <a:pt x="116751" y="168122"/>
                    </a:lnTo>
                    <a:lnTo>
                      <a:pt x="116649" y="167868"/>
                    </a:lnTo>
                    <a:lnTo>
                      <a:pt x="117436" y="167868"/>
                    </a:lnTo>
                    <a:lnTo>
                      <a:pt x="116878" y="167741"/>
                    </a:lnTo>
                    <a:lnTo>
                      <a:pt x="117335" y="167614"/>
                    </a:lnTo>
                    <a:lnTo>
                      <a:pt x="116446" y="167614"/>
                    </a:lnTo>
                    <a:lnTo>
                      <a:pt x="118021" y="167360"/>
                    </a:lnTo>
                    <a:lnTo>
                      <a:pt x="116471" y="166979"/>
                    </a:lnTo>
                    <a:lnTo>
                      <a:pt x="117157" y="166725"/>
                    </a:lnTo>
                    <a:lnTo>
                      <a:pt x="116827" y="166471"/>
                    </a:lnTo>
                    <a:lnTo>
                      <a:pt x="116052" y="166217"/>
                    </a:lnTo>
                    <a:lnTo>
                      <a:pt x="116293" y="165709"/>
                    </a:lnTo>
                    <a:lnTo>
                      <a:pt x="116700" y="165582"/>
                    </a:lnTo>
                    <a:lnTo>
                      <a:pt x="117094" y="165455"/>
                    </a:lnTo>
                    <a:lnTo>
                      <a:pt x="117106" y="164947"/>
                    </a:lnTo>
                    <a:lnTo>
                      <a:pt x="117348" y="164693"/>
                    </a:lnTo>
                    <a:lnTo>
                      <a:pt x="117284" y="164566"/>
                    </a:lnTo>
                    <a:lnTo>
                      <a:pt x="116967" y="163931"/>
                    </a:lnTo>
                    <a:lnTo>
                      <a:pt x="116687" y="163423"/>
                    </a:lnTo>
                    <a:lnTo>
                      <a:pt x="116725" y="162661"/>
                    </a:lnTo>
                    <a:lnTo>
                      <a:pt x="116751" y="162534"/>
                    </a:lnTo>
                    <a:lnTo>
                      <a:pt x="115735" y="162661"/>
                    </a:lnTo>
                    <a:lnTo>
                      <a:pt x="115620" y="162534"/>
                    </a:lnTo>
                    <a:lnTo>
                      <a:pt x="115849" y="162534"/>
                    </a:lnTo>
                    <a:lnTo>
                      <a:pt x="115963" y="162407"/>
                    </a:lnTo>
                    <a:lnTo>
                      <a:pt x="116459" y="162280"/>
                    </a:lnTo>
                    <a:lnTo>
                      <a:pt x="117208" y="162026"/>
                    </a:lnTo>
                    <a:lnTo>
                      <a:pt x="116205" y="162026"/>
                    </a:lnTo>
                    <a:lnTo>
                      <a:pt x="115747" y="162280"/>
                    </a:lnTo>
                    <a:lnTo>
                      <a:pt x="114731" y="162280"/>
                    </a:lnTo>
                    <a:lnTo>
                      <a:pt x="115201" y="162026"/>
                    </a:lnTo>
                    <a:lnTo>
                      <a:pt x="115417" y="162026"/>
                    </a:lnTo>
                    <a:lnTo>
                      <a:pt x="114858" y="161899"/>
                    </a:lnTo>
                    <a:lnTo>
                      <a:pt x="115824" y="161645"/>
                    </a:lnTo>
                    <a:lnTo>
                      <a:pt x="116776" y="161391"/>
                    </a:lnTo>
                    <a:lnTo>
                      <a:pt x="116459" y="160756"/>
                    </a:lnTo>
                    <a:lnTo>
                      <a:pt x="114998" y="160629"/>
                    </a:lnTo>
                    <a:lnTo>
                      <a:pt x="115239" y="159867"/>
                    </a:lnTo>
                    <a:lnTo>
                      <a:pt x="116141" y="159740"/>
                    </a:lnTo>
                    <a:lnTo>
                      <a:pt x="115531" y="159613"/>
                    </a:lnTo>
                    <a:lnTo>
                      <a:pt x="115290" y="159562"/>
                    </a:lnTo>
                    <a:lnTo>
                      <a:pt x="114122" y="159613"/>
                    </a:lnTo>
                    <a:lnTo>
                      <a:pt x="114134" y="159486"/>
                    </a:lnTo>
                    <a:lnTo>
                      <a:pt x="113677" y="159486"/>
                    </a:lnTo>
                    <a:lnTo>
                      <a:pt x="114249" y="159359"/>
                    </a:lnTo>
                    <a:lnTo>
                      <a:pt x="114630" y="159359"/>
                    </a:lnTo>
                    <a:lnTo>
                      <a:pt x="115163" y="159105"/>
                    </a:lnTo>
                    <a:lnTo>
                      <a:pt x="115328" y="159105"/>
                    </a:lnTo>
                    <a:lnTo>
                      <a:pt x="115150" y="158851"/>
                    </a:lnTo>
                    <a:lnTo>
                      <a:pt x="115608" y="158851"/>
                    </a:lnTo>
                    <a:lnTo>
                      <a:pt x="114604" y="158470"/>
                    </a:lnTo>
                    <a:lnTo>
                      <a:pt x="116408" y="157708"/>
                    </a:lnTo>
                    <a:lnTo>
                      <a:pt x="115417" y="157327"/>
                    </a:lnTo>
                    <a:lnTo>
                      <a:pt x="114846" y="157454"/>
                    </a:lnTo>
                    <a:lnTo>
                      <a:pt x="115303" y="157581"/>
                    </a:lnTo>
                    <a:lnTo>
                      <a:pt x="114731" y="157708"/>
                    </a:lnTo>
                    <a:lnTo>
                      <a:pt x="113499" y="157454"/>
                    </a:lnTo>
                    <a:lnTo>
                      <a:pt x="115646" y="157073"/>
                    </a:lnTo>
                    <a:lnTo>
                      <a:pt x="114757" y="156692"/>
                    </a:lnTo>
                    <a:lnTo>
                      <a:pt x="114300" y="156692"/>
                    </a:lnTo>
                    <a:lnTo>
                      <a:pt x="114681" y="156438"/>
                    </a:lnTo>
                    <a:lnTo>
                      <a:pt x="114871" y="156311"/>
                    </a:lnTo>
                    <a:lnTo>
                      <a:pt x="115328" y="156184"/>
                    </a:lnTo>
                    <a:lnTo>
                      <a:pt x="115773" y="156057"/>
                    </a:lnTo>
                    <a:lnTo>
                      <a:pt x="115658" y="156438"/>
                    </a:lnTo>
                    <a:lnTo>
                      <a:pt x="116103" y="156438"/>
                    </a:lnTo>
                    <a:lnTo>
                      <a:pt x="115989" y="156184"/>
                    </a:lnTo>
                    <a:lnTo>
                      <a:pt x="115887" y="156057"/>
                    </a:lnTo>
                    <a:lnTo>
                      <a:pt x="115773" y="155930"/>
                    </a:lnTo>
                    <a:lnTo>
                      <a:pt x="114985" y="156184"/>
                    </a:lnTo>
                    <a:lnTo>
                      <a:pt x="114642" y="156057"/>
                    </a:lnTo>
                    <a:lnTo>
                      <a:pt x="115049" y="155930"/>
                    </a:lnTo>
                    <a:lnTo>
                      <a:pt x="114655" y="155930"/>
                    </a:lnTo>
                    <a:lnTo>
                      <a:pt x="115100" y="155549"/>
                    </a:lnTo>
                    <a:lnTo>
                      <a:pt x="114998" y="154787"/>
                    </a:lnTo>
                    <a:lnTo>
                      <a:pt x="115557" y="154660"/>
                    </a:lnTo>
                    <a:lnTo>
                      <a:pt x="114439" y="154660"/>
                    </a:lnTo>
                    <a:lnTo>
                      <a:pt x="116459" y="154279"/>
                    </a:lnTo>
                    <a:lnTo>
                      <a:pt x="116344" y="154152"/>
                    </a:lnTo>
                    <a:lnTo>
                      <a:pt x="116128" y="153898"/>
                    </a:lnTo>
                    <a:lnTo>
                      <a:pt x="115570" y="153009"/>
                    </a:lnTo>
                    <a:lnTo>
                      <a:pt x="115214" y="152755"/>
                    </a:lnTo>
                    <a:lnTo>
                      <a:pt x="114134" y="151993"/>
                    </a:lnTo>
                    <a:lnTo>
                      <a:pt x="114185" y="151485"/>
                    </a:lnTo>
                    <a:lnTo>
                      <a:pt x="114211" y="151231"/>
                    </a:lnTo>
                    <a:lnTo>
                      <a:pt x="114236" y="150977"/>
                    </a:lnTo>
                    <a:lnTo>
                      <a:pt x="112991" y="150977"/>
                    </a:lnTo>
                    <a:lnTo>
                      <a:pt x="112877" y="150723"/>
                    </a:lnTo>
                    <a:lnTo>
                      <a:pt x="112547" y="150469"/>
                    </a:lnTo>
                    <a:lnTo>
                      <a:pt x="113068" y="150342"/>
                    </a:lnTo>
                    <a:lnTo>
                      <a:pt x="114122" y="150088"/>
                    </a:lnTo>
                    <a:lnTo>
                      <a:pt x="113944" y="150050"/>
                    </a:lnTo>
                    <a:lnTo>
                      <a:pt x="113550" y="149961"/>
                    </a:lnTo>
                    <a:lnTo>
                      <a:pt x="113779" y="149834"/>
                    </a:lnTo>
                    <a:lnTo>
                      <a:pt x="113449" y="149834"/>
                    </a:lnTo>
                    <a:lnTo>
                      <a:pt x="114007" y="149707"/>
                    </a:lnTo>
                    <a:lnTo>
                      <a:pt x="113665" y="149072"/>
                    </a:lnTo>
                    <a:lnTo>
                      <a:pt x="114896" y="149326"/>
                    </a:lnTo>
                    <a:lnTo>
                      <a:pt x="114846" y="149072"/>
                    </a:lnTo>
                    <a:lnTo>
                      <a:pt x="114693" y="148437"/>
                    </a:lnTo>
                    <a:lnTo>
                      <a:pt x="114668" y="148056"/>
                    </a:lnTo>
                    <a:lnTo>
                      <a:pt x="113322" y="148437"/>
                    </a:lnTo>
                    <a:lnTo>
                      <a:pt x="113665" y="148183"/>
                    </a:lnTo>
                    <a:lnTo>
                      <a:pt x="114109" y="147929"/>
                    </a:lnTo>
                    <a:lnTo>
                      <a:pt x="113995" y="148183"/>
                    </a:lnTo>
                    <a:lnTo>
                      <a:pt x="114554" y="147929"/>
                    </a:lnTo>
                    <a:lnTo>
                      <a:pt x="115557" y="146913"/>
                    </a:lnTo>
                    <a:lnTo>
                      <a:pt x="111302" y="147929"/>
                    </a:lnTo>
                    <a:lnTo>
                      <a:pt x="111620" y="147421"/>
                    </a:lnTo>
                    <a:lnTo>
                      <a:pt x="111861" y="147040"/>
                    </a:lnTo>
                    <a:lnTo>
                      <a:pt x="111709" y="147040"/>
                    </a:lnTo>
                    <a:lnTo>
                      <a:pt x="112293" y="146786"/>
                    </a:lnTo>
                    <a:lnTo>
                      <a:pt x="111683" y="146913"/>
                    </a:lnTo>
                    <a:lnTo>
                      <a:pt x="111633" y="147040"/>
                    </a:lnTo>
                    <a:lnTo>
                      <a:pt x="111404" y="147167"/>
                    </a:lnTo>
                    <a:lnTo>
                      <a:pt x="110070" y="147421"/>
                    </a:lnTo>
                    <a:lnTo>
                      <a:pt x="110261" y="147294"/>
                    </a:lnTo>
                    <a:lnTo>
                      <a:pt x="110439" y="147167"/>
                    </a:lnTo>
                    <a:lnTo>
                      <a:pt x="111074" y="147040"/>
                    </a:lnTo>
                    <a:lnTo>
                      <a:pt x="111633" y="146926"/>
                    </a:lnTo>
                    <a:lnTo>
                      <a:pt x="111633" y="146786"/>
                    </a:lnTo>
                    <a:lnTo>
                      <a:pt x="111404" y="146786"/>
                    </a:lnTo>
                    <a:lnTo>
                      <a:pt x="110629" y="147040"/>
                    </a:lnTo>
                    <a:lnTo>
                      <a:pt x="109842" y="147294"/>
                    </a:lnTo>
                    <a:lnTo>
                      <a:pt x="110604" y="147040"/>
                    </a:lnTo>
                    <a:lnTo>
                      <a:pt x="109613" y="147294"/>
                    </a:lnTo>
                    <a:lnTo>
                      <a:pt x="109842" y="147167"/>
                    </a:lnTo>
                    <a:lnTo>
                      <a:pt x="110058" y="147040"/>
                    </a:lnTo>
                    <a:lnTo>
                      <a:pt x="109270" y="147167"/>
                    </a:lnTo>
                    <a:lnTo>
                      <a:pt x="109156" y="147040"/>
                    </a:lnTo>
                    <a:lnTo>
                      <a:pt x="109943" y="146659"/>
                    </a:lnTo>
                    <a:lnTo>
                      <a:pt x="109258" y="146405"/>
                    </a:lnTo>
                    <a:lnTo>
                      <a:pt x="109931" y="146151"/>
                    </a:lnTo>
                    <a:lnTo>
                      <a:pt x="110261" y="146024"/>
                    </a:lnTo>
                    <a:lnTo>
                      <a:pt x="109816" y="146024"/>
                    </a:lnTo>
                    <a:lnTo>
                      <a:pt x="108470" y="146151"/>
                    </a:lnTo>
                    <a:lnTo>
                      <a:pt x="108356" y="145897"/>
                    </a:lnTo>
                    <a:lnTo>
                      <a:pt x="108686" y="145770"/>
                    </a:lnTo>
                    <a:lnTo>
                      <a:pt x="109359" y="145516"/>
                    </a:lnTo>
                    <a:lnTo>
                      <a:pt x="109359" y="145770"/>
                    </a:lnTo>
                    <a:lnTo>
                      <a:pt x="109702" y="145389"/>
                    </a:lnTo>
                    <a:lnTo>
                      <a:pt x="108915" y="145516"/>
                    </a:lnTo>
                    <a:lnTo>
                      <a:pt x="108953" y="145389"/>
                    </a:lnTo>
                    <a:lnTo>
                      <a:pt x="108978" y="145262"/>
                    </a:lnTo>
                    <a:lnTo>
                      <a:pt x="109575" y="145262"/>
                    </a:lnTo>
                    <a:lnTo>
                      <a:pt x="109550" y="145008"/>
                    </a:lnTo>
                    <a:lnTo>
                      <a:pt x="108470" y="145262"/>
                    </a:lnTo>
                    <a:lnTo>
                      <a:pt x="108762" y="145008"/>
                    </a:lnTo>
                    <a:lnTo>
                      <a:pt x="108902" y="144881"/>
                    </a:lnTo>
                    <a:lnTo>
                      <a:pt x="109689" y="144881"/>
                    </a:lnTo>
                    <a:lnTo>
                      <a:pt x="109347" y="144754"/>
                    </a:lnTo>
                    <a:lnTo>
                      <a:pt x="109461" y="144627"/>
                    </a:lnTo>
                    <a:lnTo>
                      <a:pt x="109461" y="144373"/>
                    </a:lnTo>
                    <a:lnTo>
                      <a:pt x="109905" y="144246"/>
                    </a:lnTo>
                    <a:lnTo>
                      <a:pt x="109791" y="144500"/>
                    </a:lnTo>
                    <a:lnTo>
                      <a:pt x="110350" y="144246"/>
                    </a:lnTo>
                    <a:lnTo>
                      <a:pt x="110896" y="143992"/>
                    </a:lnTo>
                    <a:lnTo>
                      <a:pt x="109232" y="144373"/>
                    </a:lnTo>
                    <a:lnTo>
                      <a:pt x="109334" y="144246"/>
                    </a:lnTo>
                    <a:lnTo>
                      <a:pt x="109004" y="144373"/>
                    </a:lnTo>
                    <a:lnTo>
                      <a:pt x="108902" y="144500"/>
                    </a:lnTo>
                    <a:lnTo>
                      <a:pt x="108115" y="144627"/>
                    </a:lnTo>
                    <a:lnTo>
                      <a:pt x="108216" y="144500"/>
                    </a:lnTo>
                    <a:lnTo>
                      <a:pt x="106984" y="144627"/>
                    </a:lnTo>
                    <a:lnTo>
                      <a:pt x="107581" y="144373"/>
                    </a:lnTo>
                    <a:lnTo>
                      <a:pt x="107873" y="143992"/>
                    </a:lnTo>
                    <a:lnTo>
                      <a:pt x="108292" y="143865"/>
                    </a:lnTo>
                    <a:lnTo>
                      <a:pt x="107251" y="143865"/>
                    </a:lnTo>
                    <a:lnTo>
                      <a:pt x="108089" y="143357"/>
                    </a:lnTo>
                    <a:lnTo>
                      <a:pt x="108089" y="143103"/>
                    </a:lnTo>
                    <a:lnTo>
                      <a:pt x="107340" y="143103"/>
                    </a:lnTo>
                    <a:lnTo>
                      <a:pt x="106946" y="143357"/>
                    </a:lnTo>
                    <a:lnTo>
                      <a:pt x="106705" y="143357"/>
                    </a:lnTo>
                    <a:lnTo>
                      <a:pt x="105956" y="143611"/>
                    </a:lnTo>
                    <a:lnTo>
                      <a:pt x="107175" y="142976"/>
                    </a:lnTo>
                    <a:lnTo>
                      <a:pt x="104394" y="143611"/>
                    </a:lnTo>
                    <a:lnTo>
                      <a:pt x="104889" y="143230"/>
                    </a:lnTo>
                    <a:lnTo>
                      <a:pt x="105054" y="143103"/>
                    </a:lnTo>
                    <a:lnTo>
                      <a:pt x="105892" y="142887"/>
                    </a:lnTo>
                    <a:lnTo>
                      <a:pt x="105270" y="142722"/>
                    </a:lnTo>
                    <a:lnTo>
                      <a:pt x="106311" y="142557"/>
                    </a:lnTo>
                    <a:lnTo>
                      <a:pt x="105816" y="142341"/>
                    </a:lnTo>
                    <a:lnTo>
                      <a:pt x="105587" y="142468"/>
                    </a:lnTo>
                    <a:lnTo>
                      <a:pt x="105041" y="142722"/>
                    </a:lnTo>
                    <a:lnTo>
                      <a:pt x="105371" y="142341"/>
                    </a:lnTo>
                    <a:lnTo>
                      <a:pt x="105702" y="142341"/>
                    </a:lnTo>
                    <a:lnTo>
                      <a:pt x="106032" y="142087"/>
                    </a:lnTo>
                    <a:lnTo>
                      <a:pt x="105232" y="141960"/>
                    </a:lnTo>
                    <a:lnTo>
                      <a:pt x="106692" y="141579"/>
                    </a:lnTo>
                    <a:lnTo>
                      <a:pt x="107086" y="141452"/>
                    </a:lnTo>
                    <a:lnTo>
                      <a:pt x="106807" y="141452"/>
                    </a:lnTo>
                    <a:lnTo>
                      <a:pt x="107251" y="141325"/>
                    </a:lnTo>
                    <a:lnTo>
                      <a:pt x="107569" y="140817"/>
                    </a:lnTo>
                    <a:lnTo>
                      <a:pt x="106680" y="141071"/>
                    </a:lnTo>
                    <a:lnTo>
                      <a:pt x="103886" y="141325"/>
                    </a:lnTo>
                    <a:lnTo>
                      <a:pt x="107569" y="140817"/>
                    </a:lnTo>
                    <a:lnTo>
                      <a:pt x="108458" y="140690"/>
                    </a:lnTo>
                    <a:lnTo>
                      <a:pt x="108000" y="140309"/>
                    </a:lnTo>
                    <a:lnTo>
                      <a:pt x="107429" y="140195"/>
                    </a:lnTo>
                    <a:lnTo>
                      <a:pt x="107784" y="140436"/>
                    </a:lnTo>
                    <a:lnTo>
                      <a:pt x="107099" y="140436"/>
                    </a:lnTo>
                    <a:lnTo>
                      <a:pt x="107213" y="140309"/>
                    </a:lnTo>
                    <a:lnTo>
                      <a:pt x="107391" y="140220"/>
                    </a:lnTo>
                    <a:lnTo>
                      <a:pt x="107988" y="139928"/>
                    </a:lnTo>
                    <a:lnTo>
                      <a:pt x="107530" y="139801"/>
                    </a:lnTo>
                    <a:lnTo>
                      <a:pt x="107861" y="139674"/>
                    </a:lnTo>
                    <a:lnTo>
                      <a:pt x="108153" y="139420"/>
                    </a:lnTo>
                    <a:lnTo>
                      <a:pt x="107518" y="139420"/>
                    </a:lnTo>
                    <a:lnTo>
                      <a:pt x="107518" y="139166"/>
                    </a:lnTo>
                    <a:lnTo>
                      <a:pt x="106946" y="139039"/>
                    </a:lnTo>
                    <a:lnTo>
                      <a:pt x="107111" y="138912"/>
                    </a:lnTo>
                    <a:lnTo>
                      <a:pt x="107264" y="138785"/>
                    </a:lnTo>
                    <a:lnTo>
                      <a:pt x="107073" y="138912"/>
                    </a:lnTo>
                    <a:lnTo>
                      <a:pt x="106832" y="138912"/>
                    </a:lnTo>
                    <a:lnTo>
                      <a:pt x="106616" y="139039"/>
                    </a:lnTo>
                    <a:lnTo>
                      <a:pt x="106387" y="138912"/>
                    </a:lnTo>
                    <a:lnTo>
                      <a:pt x="106159" y="138785"/>
                    </a:lnTo>
                    <a:lnTo>
                      <a:pt x="105143" y="138912"/>
                    </a:lnTo>
                    <a:lnTo>
                      <a:pt x="105359" y="138531"/>
                    </a:lnTo>
                    <a:lnTo>
                      <a:pt x="106248" y="138277"/>
                    </a:lnTo>
                    <a:lnTo>
                      <a:pt x="106146" y="138404"/>
                    </a:lnTo>
                    <a:lnTo>
                      <a:pt x="106299" y="138277"/>
                    </a:lnTo>
                    <a:lnTo>
                      <a:pt x="106349" y="138150"/>
                    </a:lnTo>
                    <a:lnTo>
                      <a:pt x="106451" y="137896"/>
                    </a:lnTo>
                    <a:lnTo>
                      <a:pt x="106959" y="137807"/>
                    </a:lnTo>
                    <a:lnTo>
                      <a:pt x="107061" y="137642"/>
                    </a:lnTo>
                    <a:lnTo>
                      <a:pt x="105740" y="138023"/>
                    </a:lnTo>
                    <a:lnTo>
                      <a:pt x="107099" y="137388"/>
                    </a:lnTo>
                    <a:lnTo>
                      <a:pt x="106654" y="137261"/>
                    </a:lnTo>
                    <a:lnTo>
                      <a:pt x="106616" y="137134"/>
                    </a:lnTo>
                    <a:lnTo>
                      <a:pt x="106514" y="136753"/>
                    </a:lnTo>
                    <a:lnTo>
                      <a:pt x="104736" y="137134"/>
                    </a:lnTo>
                    <a:lnTo>
                      <a:pt x="104063" y="137134"/>
                    </a:lnTo>
                    <a:lnTo>
                      <a:pt x="103619" y="137134"/>
                    </a:lnTo>
                    <a:lnTo>
                      <a:pt x="104609" y="136753"/>
                    </a:lnTo>
                    <a:lnTo>
                      <a:pt x="104063" y="137134"/>
                    </a:lnTo>
                    <a:lnTo>
                      <a:pt x="104508" y="136880"/>
                    </a:lnTo>
                    <a:lnTo>
                      <a:pt x="104863" y="136880"/>
                    </a:lnTo>
                    <a:lnTo>
                      <a:pt x="104686" y="136753"/>
                    </a:lnTo>
                    <a:lnTo>
                      <a:pt x="105498" y="136372"/>
                    </a:lnTo>
                    <a:lnTo>
                      <a:pt x="105473" y="135864"/>
                    </a:lnTo>
                    <a:lnTo>
                      <a:pt x="104813" y="136118"/>
                    </a:lnTo>
                    <a:lnTo>
                      <a:pt x="104698" y="136372"/>
                    </a:lnTo>
                    <a:lnTo>
                      <a:pt x="104140" y="136245"/>
                    </a:lnTo>
                    <a:lnTo>
                      <a:pt x="104025" y="135991"/>
                    </a:lnTo>
                    <a:lnTo>
                      <a:pt x="104000" y="135864"/>
                    </a:lnTo>
                    <a:lnTo>
                      <a:pt x="103949" y="135610"/>
                    </a:lnTo>
                    <a:lnTo>
                      <a:pt x="103898" y="135356"/>
                    </a:lnTo>
                    <a:lnTo>
                      <a:pt x="103759" y="135356"/>
                    </a:lnTo>
                    <a:lnTo>
                      <a:pt x="103873" y="135229"/>
                    </a:lnTo>
                    <a:lnTo>
                      <a:pt x="102882" y="135610"/>
                    </a:lnTo>
                    <a:lnTo>
                      <a:pt x="103428" y="135229"/>
                    </a:lnTo>
                    <a:lnTo>
                      <a:pt x="103301" y="135102"/>
                    </a:lnTo>
                    <a:lnTo>
                      <a:pt x="103479" y="134975"/>
                    </a:lnTo>
                    <a:lnTo>
                      <a:pt x="103505" y="134721"/>
                    </a:lnTo>
                    <a:lnTo>
                      <a:pt x="103886" y="134594"/>
                    </a:lnTo>
                    <a:lnTo>
                      <a:pt x="103593" y="134594"/>
                    </a:lnTo>
                    <a:lnTo>
                      <a:pt x="103682" y="134467"/>
                    </a:lnTo>
                    <a:lnTo>
                      <a:pt x="103759" y="134340"/>
                    </a:lnTo>
                    <a:lnTo>
                      <a:pt x="104267" y="134213"/>
                    </a:lnTo>
                    <a:lnTo>
                      <a:pt x="104038" y="134086"/>
                    </a:lnTo>
                    <a:lnTo>
                      <a:pt x="103606" y="134340"/>
                    </a:lnTo>
                    <a:lnTo>
                      <a:pt x="103263" y="134467"/>
                    </a:lnTo>
                    <a:lnTo>
                      <a:pt x="103238" y="134086"/>
                    </a:lnTo>
                    <a:lnTo>
                      <a:pt x="104076" y="133832"/>
                    </a:lnTo>
                    <a:lnTo>
                      <a:pt x="105346" y="133451"/>
                    </a:lnTo>
                    <a:lnTo>
                      <a:pt x="105016" y="133451"/>
                    </a:lnTo>
                    <a:lnTo>
                      <a:pt x="103898" y="133832"/>
                    </a:lnTo>
                    <a:lnTo>
                      <a:pt x="103898" y="133578"/>
                    </a:lnTo>
                    <a:lnTo>
                      <a:pt x="105016" y="133451"/>
                    </a:lnTo>
                    <a:lnTo>
                      <a:pt x="104775" y="133197"/>
                    </a:lnTo>
                    <a:lnTo>
                      <a:pt x="104648" y="133070"/>
                    </a:lnTo>
                    <a:lnTo>
                      <a:pt x="105994" y="132816"/>
                    </a:lnTo>
                    <a:lnTo>
                      <a:pt x="106248" y="132689"/>
                    </a:lnTo>
                    <a:lnTo>
                      <a:pt x="106756" y="132435"/>
                    </a:lnTo>
                    <a:lnTo>
                      <a:pt x="106616" y="132181"/>
                    </a:lnTo>
                    <a:lnTo>
                      <a:pt x="106273" y="132054"/>
                    </a:lnTo>
                    <a:lnTo>
                      <a:pt x="105384" y="132181"/>
                    </a:lnTo>
                    <a:lnTo>
                      <a:pt x="105854" y="132435"/>
                    </a:lnTo>
                    <a:lnTo>
                      <a:pt x="104965" y="132689"/>
                    </a:lnTo>
                    <a:lnTo>
                      <a:pt x="104482" y="132181"/>
                    </a:lnTo>
                    <a:lnTo>
                      <a:pt x="102044" y="132816"/>
                    </a:lnTo>
                    <a:lnTo>
                      <a:pt x="102120" y="132689"/>
                    </a:lnTo>
                    <a:lnTo>
                      <a:pt x="102146" y="132562"/>
                    </a:lnTo>
                    <a:lnTo>
                      <a:pt x="101574" y="132435"/>
                    </a:lnTo>
                    <a:lnTo>
                      <a:pt x="100901" y="132435"/>
                    </a:lnTo>
                    <a:lnTo>
                      <a:pt x="102019" y="132181"/>
                    </a:lnTo>
                    <a:lnTo>
                      <a:pt x="103009" y="131673"/>
                    </a:lnTo>
                    <a:lnTo>
                      <a:pt x="103759" y="131292"/>
                    </a:lnTo>
                    <a:lnTo>
                      <a:pt x="103403" y="131038"/>
                    </a:lnTo>
                    <a:lnTo>
                      <a:pt x="102844" y="131165"/>
                    </a:lnTo>
                    <a:lnTo>
                      <a:pt x="102425" y="131546"/>
                    </a:lnTo>
                    <a:lnTo>
                      <a:pt x="101549" y="131673"/>
                    </a:lnTo>
                    <a:lnTo>
                      <a:pt x="101307" y="131546"/>
                    </a:lnTo>
                    <a:lnTo>
                      <a:pt x="101384" y="131419"/>
                    </a:lnTo>
                    <a:lnTo>
                      <a:pt x="101727" y="131419"/>
                    </a:lnTo>
                    <a:lnTo>
                      <a:pt x="101269" y="131292"/>
                    </a:lnTo>
                    <a:lnTo>
                      <a:pt x="103009" y="130530"/>
                    </a:lnTo>
                    <a:lnTo>
                      <a:pt x="101714" y="130911"/>
                    </a:lnTo>
                    <a:lnTo>
                      <a:pt x="101968" y="130784"/>
                    </a:lnTo>
                    <a:lnTo>
                      <a:pt x="102476" y="130530"/>
                    </a:lnTo>
                    <a:lnTo>
                      <a:pt x="103238" y="130149"/>
                    </a:lnTo>
                    <a:lnTo>
                      <a:pt x="102590" y="130403"/>
                    </a:lnTo>
                    <a:lnTo>
                      <a:pt x="102044" y="130530"/>
                    </a:lnTo>
                    <a:lnTo>
                      <a:pt x="101803" y="130403"/>
                    </a:lnTo>
                    <a:lnTo>
                      <a:pt x="101574" y="130403"/>
                    </a:lnTo>
                    <a:lnTo>
                      <a:pt x="100888" y="130276"/>
                    </a:lnTo>
                    <a:lnTo>
                      <a:pt x="101968" y="129641"/>
                    </a:lnTo>
                    <a:lnTo>
                      <a:pt x="100545" y="130276"/>
                    </a:lnTo>
                    <a:lnTo>
                      <a:pt x="100317" y="130149"/>
                    </a:lnTo>
                    <a:lnTo>
                      <a:pt x="100672" y="130022"/>
                    </a:lnTo>
                    <a:lnTo>
                      <a:pt x="102082" y="129514"/>
                    </a:lnTo>
                    <a:lnTo>
                      <a:pt x="100838" y="129387"/>
                    </a:lnTo>
                    <a:lnTo>
                      <a:pt x="101752" y="129133"/>
                    </a:lnTo>
                    <a:lnTo>
                      <a:pt x="102196" y="128752"/>
                    </a:lnTo>
                    <a:lnTo>
                      <a:pt x="101409" y="129006"/>
                    </a:lnTo>
                    <a:lnTo>
                      <a:pt x="101028" y="129133"/>
                    </a:lnTo>
                    <a:lnTo>
                      <a:pt x="101015" y="129006"/>
                    </a:lnTo>
                    <a:lnTo>
                      <a:pt x="101003" y="128752"/>
                    </a:lnTo>
                    <a:lnTo>
                      <a:pt x="100660" y="128625"/>
                    </a:lnTo>
                    <a:lnTo>
                      <a:pt x="101498" y="128371"/>
                    </a:lnTo>
                    <a:lnTo>
                      <a:pt x="102755" y="127990"/>
                    </a:lnTo>
                    <a:lnTo>
                      <a:pt x="100418" y="128371"/>
                    </a:lnTo>
                    <a:lnTo>
                      <a:pt x="101155" y="128117"/>
                    </a:lnTo>
                    <a:lnTo>
                      <a:pt x="102273" y="127736"/>
                    </a:lnTo>
                    <a:lnTo>
                      <a:pt x="100850" y="128117"/>
                    </a:lnTo>
                    <a:lnTo>
                      <a:pt x="101587" y="127355"/>
                    </a:lnTo>
                    <a:lnTo>
                      <a:pt x="100368" y="127736"/>
                    </a:lnTo>
                    <a:lnTo>
                      <a:pt x="100241" y="127609"/>
                    </a:lnTo>
                    <a:lnTo>
                      <a:pt x="101117" y="127355"/>
                    </a:lnTo>
                    <a:lnTo>
                      <a:pt x="101561" y="127228"/>
                    </a:lnTo>
                    <a:lnTo>
                      <a:pt x="101790" y="127101"/>
                    </a:lnTo>
                    <a:lnTo>
                      <a:pt x="102006" y="126974"/>
                    </a:lnTo>
                    <a:lnTo>
                      <a:pt x="101447" y="127101"/>
                    </a:lnTo>
                    <a:lnTo>
                      <a:pt x="101663" y="126974"/>
                    </a:lnTo>
                    <a:lnTo>
                      <a:pt x="102082" y="126720"/>
                    </a:lnTo>
                    <a:lnTo>
                      <a:pt x="102196" y="126250"/>
                    </a:lnTo>
                    <a:lnTo>
                      <a:pt x="101155" y="126212"/>
                    </a:lnTo>
                    <a:lnTo>
                      <a:pt x="100711" y="126212"/>
                    </a:lnTo>
                    <a:lnTo>
                      <a:pt x="100291" y="126212"/>
                    </a:lnTo>
                    <a:lnTo>
                      <a:pt x="99390" y="126466"/>
                    </a:lnTo>
                    <a:lnTo>
                      <a:pt x="99631" y="126339"/>
                    </a:lnTo>
                    <a:lnTo>
                      <a:pt x="100330" y="125958"/>
                    </a:lnTo>
                    <a:lnTo>
                      <a:pt x="99682" y="125958"/>
                    </a:lnTo>
                    <a:lnTo>
                      <a:pt x="99885" y="125831"/>
                    </a:lnTo>
                    <a:lnTo>
                      <a:pt x="100406" y="125831"/>
                    </a:lnTo>
                    <a:lnTo>
                      <a:pt x="100380" y="125704"/>
                    </a:lnTo>
                    <a:lnTo>
                      <a:pt x="101053" y="125463"/>
                    </a:lnTo>
                    <a:lnTo>
                      <a:pt x="98971" y="125704"/>
                    </a:lnTo>
                    <a:lnTo>
                      <a:pt x="98450" y="126212"/>
                    </a:lnTo>
                    <a:lnTo>
                      <a:pt x="97904" y="126339"/>
                    </a:lnTo>
                    <a:lnTo>
                      <a:pt x="97447" y="126339"/>
                    </a:lnTo>
                    <a:lnTo>
                      <a:pt x="97663" y="126085"/>
                    </a:lnTo>
                    <a:lnTo>
                      <a:pt x="98056" y="125958"/>
                    </a:lnTo>
                    <a:lnTo>
                      <a:pt x="98856" y="125704"/>
                    </a:lnTo>
                    <a:lnTo>
                      <a:pt x="97536" y="125958"/>
                    </a:lnTo>
                    <a:lnTo>
                      <a:pt x="97307" y="125831"/>
                    </a:lnTo>
                    <a:lnTo>
                      <a:pt x="98056" y="125577"/>
                    </a:lnTo>
                    <a:lnTo>
                      <a:pt x="98158" y="125323"/>
                    </a:lnTo>
                    <a:lnTo>
                      <a:pt x="98272" y="125450"/>
                    </a:lnTo>
                    <a:lnTo>
                      <a:pt x="98856" y="125323"/>
                    </a:lnTo>
                    <a:lnTo>
                      <a:pt x="100012" y="125069"/>
                    </a:lnTo>
                    <a:lnTo>
                      <a:pt x="100596" y="124942"/>
                    </a:lnTo>
                    <a:lnTo>
                      <a:pt x="100457" y="124561"/>
                    </a:lnTo>
                    <a:lnTo>
                      <a:pt x="100672" y="124688"/>
                    </a:lnTo>
                    <a:lnTo>
                      <a:pt x="101384" y="124561"/>
                    </a:lnTo>
                    <a:lnTo>
                      <a:pt x="101574" y="124561"/>
                    </a:lnTo>
                    <a:lnTo>
                      <a:pt x="101333" y="124307"/>
                    </a:lnTo>
                    <a:lnTo>
                      <a:pt x="99987" y="124434"/>
                    </a:lnTo>
                    <a:lnTo>
                      <a:pt x="98907" y="124942"/>
                    </a:lnTo>
                    <a:lnTo>
                      <a:pt x="98945" y="124688"/>
                    </a:lnTo>
                    <a:lnTo>
                      <a:pt x="99060" y="124053"/>
                    </a:lnTo>
                    <a:lnTo>
                      <a:pt x="99021" y="124307"/>
                    </a:lnTo>
                    <a:lnTo>
                      <a:pt x="99187" y="124053"/>
                    </a:lnTo>
                    <a:lnTo>
                      <a:pt x="99250" y="123926"/>
                    </a:lnTo>
                    <a:lnTo>
                      <a:pt x="98933" y="123926"/>
                    </a:lnTo>
                    <a:lnTo>
                      <a:pt x="98818" y="123799"/>
                    </a:lnTo>
                    <a:lnTo>
                      <a:pt x="99466" y="123545"/>
                    </a:lnTo>
                    <a:lnTo>
                      <a:pt x="99631" y="123418"/>
                    </a:lnTo>
                    <a:lnTo>
                      <a:pt x="99783" y="123291"/>
                    </a:lnTo>
                    <a:lnTo>
                      <a:pt x="100012" y="123291"/>
                    </a:lnTo>
                    <a:lnTo>
                      <a:pt x="100431" y="122910"/>
                    </a:lnTo>
                    <a:lnTo>
                      <a:pt x="99872" y="123164"/>
                    </a:lnTo>
                    <a:lnTo>
                      <a:pt x="99568" y="123418"/>
                    </a:lnTo>
                    <a:lnTo>
                      <a:pt x="99225" y="123418"/>
                    </a:lnTo>
                    <a:lnTo>
                      <a:pt x="99441" y="123291"/>
                    </a:lnTo>
                    <a:lnTo>
                      <a:pt x="99098" y="123164"/>
                    </a:lnTo>
                    <a:lnTo>
                      <a:pt x="99529" y="123037"/>
                    </a:lnTo>
                    <a:lnTo>
                      <a:pt x="100304" y="122910"/>
                    </a:lnTo>
                    <a:lnTo>
                      <a:pt x="101041" y="122529"/>
                    </a:lnTo>
                    <a:lnTo>
                      <a:pt x="101282" y="122402"/>
                    </a:lnTo>
                    <a:lnTo>
                      <a:pt x="101523" y="122529"/>
                    </a:lnTo>
                    <a:lnTo>
                      <a:pt x="101396" y="122402"/>
                    </a:lnTo>
                    <a:lnTo>
                      <a:pt x="101130" y="122021"/>
                    </a:lnTo>
                    <a:lnTo>
                      <a:pt x="100164" y="122529"/>
                    </a:lnTo>
                    <a:lnTo>
                      <a:pt x="100152" y="122402"/>
                    </a:lnTo>
                    <a:lnTo>
                      <a:pt x="99733" y="122656"/>
                    </a:lnTo>
                    <a:lnTo>
                      <a:pt x="98983" y="123164"/>
                    </a:lnTo>
                    <a:lnTo>
                      <a:pt x="98742" y="122910"/>
                    </a:lnTo>
                    <a:lnTo>
                      <a:pt x="98577" y="122910"/>
                    </a:lnTo>
                    <a:lnTo>
                      <a:pt x="98577" y="124307"/>
                    </a:lnTo>
                    <a:lnTo>
                      <a:pt x="98094" y="124561"/>
                    </a:lnTo>
                    <a:lnTo>
                      <a:pt x="97764" y="124688"/>
                    </a:lnTo>
                    <a:lnTo>
                      <a:pt x="97701" y="124561"/>
                    </a:lnTo>
                    <a:lnTo>
                      <a:pt x="97688" y="124421"/>
                    </a:lnTo>
                    <a:lnTo>
                      <a:pt x="98183" y="124307"/>
                    </a:lnTo>
                    <a:lnTo>
                      <a:pt x="98577" y="124307"/>
                    </a:lnTo>
                    <a:lnTo>
                      <a:pt x="98577" y="122910"/>
                    </a:lnTo>
                    <a:lnTo>
                      <a:pt x="98056" y="122910"/>
                    </a:lnTo>
                    <a:lnTo>
                      <a:pt x="98323" y="122783"/>
                    </a:lnTo>
                    <a:lnTo>
                      <a:pt x="98056" y="122783"/>
                    </a:lnTo>
                    <a:lnTo>
                      <a:pt x="98044" y="122656"/>
                    </a:lnTo>
                    <a:lnTo>
                      <a:pt x="98361" y="122529"/>
                    </a:lnTo>
                    <a:lnTo>
                      <a:pt x="98463" y="122402"/>
                    </a:lnTo>
                    <a:lnTo>
                      <a:pt x="98907" y="122275"/>
                    </a:lnTo>
                    <a:lnTo>
                      <a:pt x="98780" y="122021"/>
                    </a:lnTo>
                    <a:lnTo>
                      <a:pt x="98234" y="122275"/>
                    </a:lnTo>
                    <a:lnTo>
                      <a:pt x="97904" y="122402"/>
                    </a:lnTo>
                    <a:lnTo>
                      <a:pt x="97777" y="122275"/>
                    </a:lnTo>
                    <a:lnTo>
                      <a:pt x="97993" y="122148"/>
                    </a:lnTo>
                    <a:lnTo>
                      <a:pt x="98653" y="122021"/>
                    </a:lnTo>
                    <a:lnTo>
                      <a:pt x="98742" y="121767"/>
                    </a:lnTo>
                    <a:lnTo>
                      <a:pt x="98488" y="121513"/>
                    </a:lnTo>
                    <a:lnTo>
                      <a:pt x="98666" y="121386"/>
                    </a:lnTo>
                    <a:lnTo>
                      <a:pt x="98018" y="121386"/>
                    </a:lnTo>
                    <a:lnTo>
                      <a:pt x="95110" y="121386"/>
                    </a:lnTo>
                    <a:lnTo>
                      <a:pt x="94195" y="121386"/>
                    </a:lnTo>
                    <a:lnTo>
                      <a:pt x="94335" y="121767"/>
                    </a:lnTo>
                    <a:lnTo>
                      <a:pt x="94653" y="121767"/>
                    </a:lnTo>
                    <a:lnTo>
                      <a:pt x="94246" y="121894"/>
                    </a:lnTo>
                    <a:lnTo>
                      <a:pt x="92710" y="122275"/>
                    </a:lnTo>
                    <a:lnTo>
                      <a:pt x="93941" y="122148"/>
                    </a:lnTo>
                    <a:lnTo>
                      <a:pt x="93395" y="122402"/>
                    </a:lnTo>
                    <a:lnTo>
                      <a:pt x="93091" y="122783"/>
                    </a:lnTo>
                    <a:lnTo>
                      <a:pt x="92633" y="122656"/>
                    </a:lnTo>
                    <a:lnTo>
                      <a:pt x="93014" y="123037"/>
                    </a:lnTo>
                    <a:lnTo>
                      <a:pt x="91922" y="123418"/>
                    </a:lnTo>
                    <a:lnTo>
                      <a:pt x="92151" y="123545"/>
                    </a:lnTo>
                    <a:lnTo>
                      <a:pt x="92354" y="123418"/>
                    </a:lnTo>
                    <a:lnTo>
                      <a:pt x="92265" y="123545"/>
                    </a:lnTo>
                    <a:lnTo>
                      <a:pt x="94615" y="123291"/>
                    </a:lnTo>
                    <a:lnTo>
                      <a:pt x="92417" y="123926"/>
                    </a:lnTo>
                    <a:lnTo>
                      <a:pt x="93433" y="123926"/>
                    </a:lnTo>
                    <a:lnTo>
                      <a:pt x="93116" y="124180"/>
                    </a:lnTo>
                    <a:lnTo>
                      <a:pt x="93802" y="124434"/>
                    </a:lnTo>
                    <a:lnTo>
                      <a:pt x="92684" y="124434"/>
                    </a:lnTo>
                    <a:lnTo>
                      <a:pt x="92659" y="125133"/>
                    </a:lnTo>
                    <a:lnTo>
                      <a:pt x="92849" y="125069"/>
                    </a:lnTo>
                    <a:lnTo>
                      <a:pt x="93052" y="125209"/>
                    </a:lnTo>
                    <a:lnTo>
                      <a:pt x="92608" y="125463"/>
                    </a:lnTo>
                    <a:lnTo>
                      <a:pt x="91605" y="125818"/>
                    </a:lnTo>
                    <a:lnTo>
                      <a:pt x="92125" y="125831"/>
                    </a:lnTo>
                    <a:lnTo>
                      <a:pt x="91592" y="126212"/>
                    </a:lnTo>
                    <a:lnTo>
                      <a:pt x="91033" y="126212"/>
                    </a:lnTo>
                    <a:lnTo>
                      <a:pt x="90932" y="126466"/>
                    </a:lnTo>
                    <a:lnTo>
                      <a:pt x="91744" y="126250"/>
                    </a:lnTo>
                    <a:lnTo>
                      <a:pt x="91922" y="126212"/>
                    </a:lnTo>
                    <a:lnTo>
                      <a:pt x="92049" y="126339"/>
                    </a:lnTo>
                    <a:lnTo>
                      <a:pt x="92176" y="126466"/>
                    </a:lnTo>
                    <a:lnTo>
                      <a:pt x="91960" y="126466"/>
                    </a:lnTo>
                    <a:lnTo>
                      <a:pt x="92189" y="126593"/>
                    </a:lnTo>
                    <a:lnTo>
                      <a:pt x="91554" y="126593"/>
                    </a:lnTo>
                    <a:lnTo>
                      <a:pt x="92024" y="126847"/>
                    </a:lnTo>
                    <a:lnTo>
                      <a:pt x="91300" y="126974"/>
                    </a:lnTo>
                    <a:lnTo>
                      <a:pt x="91300" y="127101"/>
                    </a:lnTo>
                    <a:lnTo>
                      <a:pt x="91567" y="127228"/>
                    </a:lnTo>
                    <a:lnTo>
                      <a:pt x="92227" y="126974"/>
                    </a:lnTo>
                    <a:lnTo>
                      <a:pt x="92900" y="127101"/>
                    </a:lnTo>
                    <a:lnTo>
                      <a:pt x="91236" y="127355"/>
                    </a:lnTo>
                    <a:lnTo>
                      <a:pt x="91262" y="127609"/>
                    </a:lnTo>
                    <a:lnTo>
                      <a:pt x="92024" y="127355"/>
                    </a:lnTo>
                    <a:lnTo>
                      <a:pt x="90855" y="128117"/>
                    </a:lnTo>
                    <a:lnTo>
                      <a:pt x="92951" y="127736"/>
                    </a:lnTo>
                    <a:lnTo>
                      <a:pt x="92214" y="128371"/>
                    </a:lnTo>
                    <a:lnTo>
                      <a:pt x="91986" y="128244"/>
                    </a:lnTo>
                    <a:lnTo>
                      <a:pt x="91109" y="128498"/>
                    </a:lnTo>
                    <a:lnTo>
                      <a:pt x="91325" y="128498"/>
                    </a:lnTo>
                    <a:lnTo>
                      <a:pt x="91681" y="128625"/>
                    </a:lnTo>
                    <a:lnTo>
                      <a:pt x="91592" y="129133"/>
                    </a:lnTo>
                    <a:lnTo>
                      <a:pt x="92595" y="129006"/>
                    </a:lnTo>
                    <a:lnTo>
                      <a:pt x="91186" y="129641"/>
                    </a:lnTo>
                    <a:lnTo>
                      <a:pt x="90766" y="130022"/>
                    </a:lnTo>
                    <a:lnTo>
                      <a:pt x="90881" y="130149"/>
                    </a:lnTo>
                    <a:lnTo>
                      <a:pt x="91655" y="130022"/>
                    </a:lnTo>
                    <a:lnTo>
                      <a:pt x="91287" y="130403"/>
                    </a:lnTo>
                    <a:lnTo>
                      <a:pt x="92024" y="130530"/>
                    </a:lnTo>
                    <a:lnTo>
                      <a:pt x="91630" y="130657"/>
                    </a:lnTo>
                    <a:lnTo>
                      <a:pt x="91135" y="130911"/>
                    </a:lnTo>
                    <a:lnTo>
                      <a:pt x="91706" y="130911"/>
                    </a:lnTo>
                    <a:lnTo>
                      <a:pt x="91389" y="131038"/>
                    </a:lnTo>
                    <a:lnTo>
                      <a:pt x="92151" y="130784"/>
                    </a:lnTo>
                    <a:lnTo>
                      <a:pt x="90525" y="131546"/>
                    </a:lnTo>
                    <a:lnTo>
                      <a:pt x="93281" y="130911"/>
                    </a:lnTo>
                    <a:lnTo>
                      <a:pt x="91884" y="131800"/>
                    </a:lnTo>
                    <a:lnTo>
                      <a:pt x="91008" y="132054"/>
                    </a:lnTo>
                    <a:lnTo>
                      <a:pt x="91046" y="132689"/>
                    </a:lnTo>
                    <a:lnTo>
                      <a:pt x="91592" y="132435"/>
                    </a:lnTo>
                    <a:lnTo>
                      <a:pt x="91706" y="132562"/>
                    </a:lnTo>
                    <a:lnTo>
                      <a:pt x="92481" y="132435"/>
                    </a:lnTo>
                    <a:lnTo>
                      <a:pt x="92049" y="132689"/>
                    </a:lnTo>
                    <a:lnTo>
                      <a:pt x="90830" y="132816"/>
                    </a:lnTo>
                    <a:lnTo>
                      <a:pt x="92075" y="132943"/>
                    </a:lnTo>
                    <a:lnTo>
                      <a:pt x="91198" y="133197"/>
                    </a:lnTo>
                    <a:lnTo>
                      <a:pt x="90855" y="133197"/>
                    </a:lnTo>
                    <a:lnTo>
                      <a:pt x="90970" y="133324"/>
                    </a:lnTo>
                    <a:lnTo>
                      <a:pt x="91744" y="133070"/>
                    </a:lnTo>
                    <a:lnTo>
                      <a:pt x="92087" y="133197"/>
                    </a:lnTo>
                    <a:lnTo>
                      <a:pt x="91655" y="133324"/>
                    </a:lnTo>
                    <a:lnTo>
                      <a:pt x="92316" y="133197"/>
                    </a:lnTo>
                    <a:lnTo>
                      <a:pt x="92252" y="133362"/>
                    </a:lnTo>
                    <a:lnTo>
                      <a:pt x="91884" y="133578"/>
                    </a:lnTo>
                    <a:lnTo>
                      <a:pt x="92113" y="133578"/>
                    </a:lnTo>
                    <a:lnTo>
                      <a:pt x="91795" y="134086"/>
                    </a:lnTo>
                    <a:lnTo>
                      <a:pt x="92138" y="134086"/>
                    </a:lnTo>
                    <a:lnTo>
                      <a:pt x="91922" y="134213"/>
                    </a:lnTo>
                    <a:lnTo>
                      <a:pt x="91363" y="134340"/>
                    </a:lnTo>
                    <a:lnTo>
                      <a:pt x="91135" y="134340"/>
                    </a:lnTo>
                    <a:lnTo>
                      <a:pt x="91935" y="134594"/>
                    </a:lnTo>
                    <a:lnTo>
                      <a:pt x="91046" y="134594"/>
                    </a:lnTo>
                    <a:lnTo>
                      <a:pt x="91833" y="134721"/>
                    </a:lnTo>
                    <a:lnTo>
                      <a:pt x="91389" y="134848"/>
                    </a:lnTo>
                    <a:lnTo>
                      <a:pt x="91960" y="134848"/>
                    </a:lnTo>
                    <a:lnTo>
                      <a:pt x="91084" y="135356"/>
                    </a:lnTo>
                    <a:lnTo>
                      <a:pt x="91630" y="135102"/>
                    </a:lnTo>
                    <a:lnTo>
                      <a:pt x="91744" y="135229"/>
                    </a:lnTo>
                    <a:lnTo>
                      <a:pt x="92075" y="135229"/>
                    </a:lnTo>
                    <a:lnTo>
                      <a:pt x="91871" y="135356"/>
                    </a:lnTo>
                    <a:lnTo>
                      <a:pt x="91198" y="135610"/>
                    </a:lnTo>
                    <a:lnTo>
                      <a:pt x="91668" y="135864"/>
                    </a:lnTo>
                    <a:lnTo>
                      <a:pt x="90233" y="136245"/>
                    </a:lnTo>
                    <a:lnTo>
                      <a:pt x="91249" y="136372"/>
                    </a:lnTo>
                    <a:lnTo>
                      <a:pt x="91135" y="136499"/>
                    </a:lnTo>
                    <a:lnTo>
                      <a:pt x="91922" y="136499"/>
                    </a:lnTo>
                    <a:lnTo>
                      <a:pt x="89700" y="137007"/>
                    </a:lnTo>
                    <a:lnTo>
                      <a:pt x="91046" y="137007"/>
                    </a:lnTo>
                    <a:lnTo>
                      <a:pt x="90373" y="137261"/>
                    </a:lnTo>
                    <a:lnTo>
                      <a:pt x="90830" y="137261"/>
                    </a:lnTo>
                    <a:lnTo>
                      <a:pt x="89954" y="137515"/>
                    </a:lnTo>
                    <a:lnTo>
                      <a:pt x="91287" y="137261"/>
                    </a:lnTo>
                    <a:lnTo>
                      <a:pt x="90398" y="137515"/>
                    </a:lnTo>
                    <a:lnTo>
                      <a:pt x="90843" y="137515"/>
                    </a:lnTo>
                    <a:lnTo>
                      <a:pt x="89192" y="138150"/>
                    </a:lnTo>
                    <a:lnTo>
                      <a:pt x="90538" y="138023"/>
                    </a:lnTo>
                    <a:lnTo>
                      <a:pt x="89331" y="138531"/>
                    </a:lnTo>
                    <a:lnTo>
                      <a:pt x="90436" y="138277"/>
                    </a:lnTo>
                    <a:lnTo>
                      <a:pt x="92900" y="138150"/>
                    </a:lnTo>
                    <a:lnTo>
                      <a:pt x="89484" y="139801"/>
                    </a:lnTo>
                    <a:lnTo>
                      <a:pt x="90728" y="140182"/>
                    </a:lnTo>
                    <a:lnTo>
                      <a:pt x="89839" y="140436"/>
                    </a:lnTo>
                    <a:lnTo>
                      <a:pt x="90957" y="140436"/>
                    </a:lnTo>
                    <a:lnTo>
                      <a:pt x="90297" y="140817"/>
                    </a:lnTo>
                    <a:lnTo>
                      <a:pt x="90182" y="140563"/>
                    </a:lnTo>
                    <a:lnTo>
                      <a:pt x="89738" y="140690"/>
                    </a:lnTo>
                    <a:lnTo>
                      <a:pt x="90309" y="140944"/>
                    </a:lnTo>
                    <a:lnTo>
                      <a:pt x="90500" y="140817"/>
                    </a:lnTo>
                    <a:lnTo>
                      <a:pt x="91071" y="140436"/>
                    </a:lnTo>
                    <a:lnTo>
                      <a:pt x="91427" y="140817"/>
                    </a:lnTo>
                    <a:lnTo>
                      <a:pt x="90919" y="141046"/>
                    </a:lnTo>
                    <a:lnTo>
                      <a:pt x="91554" y="141452"/>
                    </a:lnTo>
                    <a:lnTo>
                      <a:pt x="91122" y="141706"/>
                    </a:lnTo>
                    <a:lnTo>
                      <a:pt x="91452" y="141706"/>
                    </a:lnTo>
                    <a:lnTo>
                      <a:pt x="91897" y="141833"/>
                    </a:lnTo>
                    <a:lnTo>
                      <a:pt x="91579" y="142214"/>
                    </a:lnTo>
                    <a:lnTo>
                      <a:pt x="91706" y="142341"/>
                    </a:lnTo>
                    <a:lnTo>
                      <a:pt x="91287" y="142468"/>
                    </a:lnTo>
                    <a:lnTo>
                      <a:pt x="91109" y="142468"/>
                    </a:lnTo>
                    <a:lnTo>
                      <a:pt x="91033" y="142621"/>
                    </a:lnTo>
                    <a:lnTo>
                      <a:pt x="90830" y="142722"/>
                    </a:lnTo>
                    <a:lnTo>
                      <a:pt x="91262" y="142722"/>
                    </a:lnTo>
                    <a:lnTo>
                      <a:pt x="90474" y="142849"/>
                    </a:lnTo>
                    <a:lnTo>
                      <a:pt x="90373" y="142976"/>
                    </a:lnTo>
                    <a:lnTo>
                      <a:pt x="91160" y="143230"/>
                    </a:lnTo>
                    <a:lnTo>
                      <a:pt x="90944" y="143294"/>
                    </a:lnTo>
                    <a:lnTo>
                      <a:pt x="91274" y="143230"/>
                    </a:lnTo>
                    <a:lnTo>
                      <a:pt x="91274" y="143357"/>
                    </a:lnTo>
                    <a:lnTo>
                      <a:pt x="89941" y="143738"/>
                    </a:lnTo>
                    <a:lnTo>
                      <a:pt x="91948" y="143611"/>
                    </a:lnTo>
                    <a:lnTo>
                      <a:pt x="91287" y="144119"/>
                    </a:lnTo>
                    <a:lnTo>
                      <a:pt x="91630" y="144119"/>
                    </a:lnTo>
                    <a:lnTo>
                      <a:pt x="91071" y="144246"/>
                    </a:lnTo>
                    <a:lnTo>
                      <a:pt x="91973" y="144627"/>
                    </a:lnTo>
                    <a:lnTo>
                      <a:pt x="90639" y="145135"/>
                    </a:lnTo>
                    <a:lnTo>
                      <a:pt x="91757" y="145135"/>
                    </a:lnTo>
                    <a:lnTo>
                      <a:pt x="91871" y="145008"/>
                    </a:lnTo>
                    <a:lnTo>
                      <a:pt x="91986" y="145135"/>
                    </a:lnTo>
                    <a:lnTo>
                      <a:pt x="92316" y="145135"/>
                    </a:lnTo>
                    <a:lnTo>
                      <a:pt x="92036" y="145199"/>
                    </a:lnTo>
                    <a:lnTo>
                      <a:pt x="91541" y="145516"/>
                    </a:lnTo>
                    <a:lnTo>
                      <a:pt x="92430" y="145389"/>
                    </a:lnTo>
                    <a:lnTo>
                      <a:pt x="91541" y="145643"/>
                    </a:lnTo>
                    <a:lnTo>
                      <a:pt x="91541" y="145770"/>
                    </a:lnTo>
                    <a:lnTo>
                      <a:pt x="90652" y="145897"/>
                    </a:lnTo>
                    <a:lnTo>
                      <a:pt x="90881" y="146024"/>
                    </a:lnTo>
                    <a:lnTo>
                      <a:pt x="91782" y="145897"/>
                    </a:lnTo>
                    <a:lnTo>
                      <a:pt x="92443" y="145770"/>
                    </a:lnTo>
                    <a:lnTo>
                      <a:pt x="91998" y="146024"/>
                    </a:lnTo>
                    <a:lnTo>
                      <a:pt x="92443" y="146151"/>
                    </a:lnTo>
                    <a:lnTo>
                      <a:pt x="91668" y="146405"/>
                    </a:lnTo>
                    <a:lnTo>
                      <a:pt x="91452" y="146405"/>
                    </a:lnTo>
                    <a:lnTo>
                      <a:pt x="91897" y="146786"/>
                    </a:lnTo>
                    <a:lnTo>
                      <a:pt x="89230" y="147675"/>
                    </a:lnTo>
                    <a:lnTo>
                      <a:pt x="90805" y="147675"/>
                    </a:lnTo>
                    <a:lnTo>
                      <a:pt x="90678" y="147802"/>
                    </a:lnTo>
                    <a:lnTo>
                      <a:pt x="90462" y="147802"/>
                    </a:lnTo>
                    <a:lnTo>
                      <a:pt x="90462" y="148056"/>
                    </a:lnTo>
                    <a:lnTo>
                      <a:pt x="89801" y="148056"/>
                    </a:lnTo>
                    <a:lnTo>
                      <a:pt x="90906" y="148310"/>
                    </a:lnTo>
                    <a:lnTo>
                      <a:pt x="90462" y="148437"/>
                    </a:lnTo>
                    <a:lnTo>
                      <a:pt x="90360" y="148691"/>
                    </a:lnTo>
                    <a:lnTo>
                      <a:pt x="90690" y="149072"/>
                    </a:lnTo>
                    <a:lnTo>
                      <a:pt x="90919" y="149453"/>
                    </a:lnTo>
                    <a:lnTo>
                      <a:pt x="90690" y="149453"/>
                    </a:lnTo>
                    <a:lnTo>
                      <a:pt x="91478" y="149707"/>
                    </a:lnTo>
                    <a:lnTo>
                      <a:pt x="90360" y="149961"/>
                    </a:lnTo>
                    <a:lnTo>
                      <a:pt x="90665" y="150037"/>
                    </a:lnTo>
                    <a:lnTo>
                      <a:pt x="90919" y="150088"/>
                    </a:lnTo>
                    <a:lnTo>
                      <a:pt x="90728" y="150088"/>
                    </a:lnTo>
                    <a:lnTo>
                      <a:pt x="90805" y="150342"/>
                    </a:lnTo>
                    <a:lnTo>
                      <a:pt x="90360" y="150469"/>
                    </a:lnTo>
                    <a:lnTo>
                      <a:pt x="91363" y="150342"/>
                    </a:lnTo>
                    <a:lnTo>
                      <a:pt x="89242" y="151231"/>
                    </a:lnTo>
                    <a:lnTo>
                      <a:pt x="90030" y="150977"/>
                    </a:lnTo>
                    <a:lnTo>
                      <a:pt x="91592" y="150977"/>
                    </a:lnTo>
                    <a:lnTo>
                      <a:pt x="91706" y="151231"/>
                    </a:lnTo>
                    <a:lnTo>
                      <a:pt x="91033" y="151104"/>
                    </a:lnTo>
                    <a:lnTo>
                      <a:pt x="90703" y="151358"/>
                    </a:lnTo>
                    <a:lnTo>
                      <a:pt x="90703" y="151612"/>
                    </a:lnTo>
                    <a:lnTo>
                      <a:pt x="91478" y="151485"/>
                    </a:lnTo>
                    <a:lnTo>
                      <a:pt x="91147" y="151866"/>
                    </a:lnTo>
                    <a:lnTo>
                      <a:pt x="90703" y="151993"/>
                    </a:lnTo>
                    <a:lnTo>
                      <a:pt x="90817" y="152120"/>
                    </a:lnTo>
                    <a:lnTo>
                      <a:pt x="91147" y="152120"/>
                    </a:lnTo>
                    <a:lnTo>
                      <a:pt x="91262" y="152247"/>
                    </a:lnTo>
                    <a:lnTo>
                      <a:pt x="91033" y="152247"/>
                    </a:lnTo>
                    <a:lnTo>
                      <a:pt x="92049" y="152374"/>
                    </a:lnTo>
                    <a:lnTo>
                      <a:pt x="89814" y="152882"/>
                    </a:lnTo>
                    <a:lnTo>
                      <a:pt x="91821" y="152755"/>
                    </a:lnTo>
                    <a:lnTo>
                      <a:pt x="91478" y="152882"/>
                    </a:lnTo>
                    <a:lnTo>
                      <a:pt x="91821" y="153136"/>
                    </a:lnTo>
                    <a:lnTo>
                      <a:pt x="90919" y="153263"/>
                    </a:lnTo>
                    <a:lnTo>
                      <a:pt x="91579" y="153517"/>
                    </a:lnTo>
                    <a:lnTo>
                      <a:pt x="92367" y="154025"/>
                    </a:lnTo>
                    <a:lnTo>
                      <a:pt x="90906" y="154406"/>
                    </a:lnTo>
                    <a:lnTo>
                      <a:pt x="92481" y="154152"/>
                    </a:lnTo>
                    <a:lnTo>
                      <a:pt x="91694" y="154533"/>
                    </a:lnTo>
                    <a:lnTo>
                      <a:pt x="92468" y="154279"/>
                    </a:lnTo>
                    <a:lnTo>
                      <a:pt x="92697" y="154787"/>
                    </a:lnTo>
                    <a:lnTo>
                      <a:pt x="91122" y="155676"/>
                    </a:lnTo>
                    <a:lnTo>
                      <a:pt x="91008" y="155930"/>
                    </a:lnTo>
                    <a:lnTo>
                      <a:pt x="91338" y="156311"/>
                    </a:lnTo>
                    <a:lnTo>
                      <a:pt x="90551" y="156565"/>
                    </a:lnTo>
                    <a:lnTo>
                      <a:pt x="91452" y="156438"/>
                    </a:lnTo>
                    <a:lnTo>
                      <a:pt x="91262" y="157073"/>
                    </a:lnTo>
                    <a:lnTo>
                      <a:pt x="91173" y="158597"/>
                    </a:lnTo>
                    <a:lnTo>
                      <a:pt x="92633" y="158597"/>
                    </a:lnTo>
                    <a:lnTo>
                      <a:pt x="92405" y="158978"/>
                    </a:lnTo>
                    <a:lnTo>
                      <a:pt x="93129" y="159613"/>
                    </a:lnTo>
                    <a:lnTo>
                      <a:pt x="93205" y="159867"/>
                    </a:lnTo>
                    <a:lnTo>
                      <a:pt x="92925" y="160375"/>
                    </a:lnTo>
                    <a:lnTo>
                      <a:pt x="92595" y="160375"/>
                    </a:lnTo>
                    <a:lnTo>
                      <a:pt x="92443" y="160451"/>
                    </a:lnTo>
                    <a:lnTo>
                      <a:pt x="93040" y="160375"/>
                    </a:lnTo>
                    <a:lnTo>
                      <a:pt x="92252" y="160756"/>
                    </a:lnTo>
                    <a:lnTo>
                      <a:pt x="92240" y="160883"/>
                    </a:lnTo>
                    <a:lnTo>
                      <a:pt x="92811" y="160629"/>
                    </a:lnTo>
                    <a:lnTo>
                      <a:pt x="93599" y="160629"/>
                    </a:lnTo>
                    <a:lnTo>
                      <a:pt x="92913" y="160883"/>
                    </a:lnTo>
                    <a:lnTo>
                      <a:pt x="92354" y="161137"/>
                    </a:lnTo>
                    <a:lnTo>
                      <a:pt x="93243" y="161137"/>
                    </a:lnTo>
                    <a:lnTo>
                      <a:pt x="92925" y="161264"/>
                    </a:lnTo>
                    <a:lnTo>
                      <a:pt x="93357" y="161264"/>
                    </a:lnTo>
                    <a:lnTo>
                      <a:pt x="92341" y="161518"/>
                    </a:lnTo>
                    <a:lnTo>
                      <a:pt x="92557" y="161518"/>
                    </a:lnTo>
                    <a:lnTo>
                      <a:pt x="92887" y="161772"/>
                    </a:lnTo>
                    <a:lnTo>
                      <a:pt x="93903" y="161645"/>
                    </a:lnTo>
                    <a:lnTo>
                      <a:pt x="93560" y="161772"/>
                    </a:lnTo>
                    <a:lnTo>
                      <a:pt x="93332" y="162026"/>
                    </a:lnTo>
                    <a:lnTo>
                      <a:pt x="93116" y="161899"/>
                    </a:lnTo>
                    <a:lnTo>
                      <a:pt x="92964" y="162788"/>
                    </a:lnTo>
                    <a:lnTo>
                      <a:pt x="94094" y="162407"/>
                    </a:lnTo>
                    <a:lnTo>
                      <a:pt x="94653" y="162534"/>
                    </a:lnTo>
                    <a:lnTo>
                      <a:pt x="94310" y="162788"/>
                    </a:lnTo>
                    <a:lnTo>
                      <a:pt x="93637" y="162788"/>
                    </a:lnTo>
                    <a:lnTo>
                      <a:pt x="93408" y="162915"/>
                    </a:lnTo>
                    <a:lnTo>
                      <a:pt x="94297" y="162915"/>
                    </a:lnTo>
                    <a:lnTo>
                      <a:pt x="94627" y="163169"/>
                    </a:lnTo>
                    <a:lnTo>
                      <a:pt x="94297" y="163296"/>
                    </a:lnTo>
                    <a:lnTo>
                      <a:pt x="93954" y="163296"/>
                    </a:lnTo>
                    <a:lnTo>
                      <a:pt x="94284" y="163423"/>
                    </a:lnTo>
                    <a:lnTo>
                      <a:pt x="92925" y="163804"/>
                    </a:lnTo>
                    <a:lnTo>
                      <a:pt x="93027" y="163931"/>
                    </a:lnTo>
                    <a:lnTo>
                      <a:pt x="93700" y="164058"/>
                    </a:lnTo>
                    <a:lnTo>
                      <a:pt x="93141" y="164185"/>
                    </a:lnTo>
                    <a:lnTo>
                      <a:pt x="94500" y="163931"/>
                    </a:lnTo>
                    <a:lnTo>
                      <a:pt x="94818" y="164058"/>
                    </a:lnTo>
                    <a:lnTo>
                      <a:pt x="93586" y="164185"/>
                    </a:lnTo>
                    <a:lnTo>
                      <a:pt x="93472" y="164312"/>
                    </a:lnTo>
                    <a:lnTo>
                      <a:pt x="94145" y="164312"/>
                    </a:lnTo>
                    <a:lnTo>
                      <a:pt x="93789" y="164693"/>
                    </a:lnTo>
                    <a:lnTo>
                      <a:pt x="93116" y="164947"/>
                    </a:lnTo>
                    <a:lnTo>
                      <a:pt x="95135" y="164566"/>
                    </a:lnTo>
                    <a:lnTo>
                      <a:pt x="92519" y="165709"/>
                    </a:lnTo>
                    <a:lnTo>
                      <a:pt x="94208" y="165455"/>
                    </a:lnTo>
                    <a:lnTo>
                      <a:pt x="93306" y="165836"/>
                    </a:lnTo>
                    <a:lnTo>
                      <a:pt x="93751" y="165709"/>
                    </a:lnTo>
                    <a:lnTo>
                      <a:pt x="94767" y="165582"/>
                    </a:lnTo>
                    <a:lnTo>
                      <a:pt x="94996" y="165709"/>
                    </a:lnTo>
                    <a:lnTo>
                      <a:pt x="94538" y="165963"/>
                    </a:lnTo>
                    <a:lnTo>
                      <a:pt x="93738" y="165963"/>
                    </a:lnTo>
                    <a:lnTo>
                      <a:pt x="93294" y="166217"/>
                    </a:lnTo>
                    <a:lnTo>
                      <a:pt x="94983" y="165963"/>
                    </a:lnTo>
                    <a:lnTo>
                      <a:pt x="93357" y="167106"/>
                    </a:lnTo>
                    <a:lnTo>
                      <a:pt x="94767" y="168122"/>
                    </a:lnTo>
                    <a:lnTo>
                      <a:pt x="93472" y="169265"/>
                    </a:lnTo>
                    <a:lnTo>
                      <a:pt x="93903" y="169646"/>
                    </a:lnTo>
                    <a:lnTo>
                      <a:pt x="94780" y="170027"/>
                    </a:lnTo>
                    <a:lnTo>
                      <a:pt x="94640" y="170662"/>
                    </a:lnTo>
                    <a:lnTo>
                      <a:pt x="94411" y="170535"/>
                    </a:lnTo>
                    <a:lnTo>
                      <a:pt x="94043" y="171170"/>
                    </a:lnTo>
                    <a:lnTo>
                      <a:pt x="94754" y="170662"/>
                    </a:lnTo>
                    <a:lnTo>
                      <a:pt x="94970" y="170789"/>
                    </a:lnTo>
                    <a:lnTo>
                      <a:pt x="95300" y="170789"/>
                    </a:lnTo>
                    <a:lnTo>
                      <a:pt x="95173" y="171043"/>
                    </a:lnTo>
                    <a:lnTo>
                      <a:pt x="94691" y="171551"/>
                    </a:lnTo>
                    <a:lnTo>
                      <a:pt x="93980" y="172440"/>
                    </a:lnTo>
                    <a:lnTo>
                      <a:pt x="94945" y="172948"/>
                    </a:lnTo>
                    <a:lnTo>
                      <a:pt x="96951" y="173075"/>
                    </a:lnTo>
                    <a:lnTo>
                      <a:pt x="93281" y="173583"/>
                    </a:lnTo>
                    <a:lnTo>
                      <a:pt x="93853" y="173634"/>
                    </a:lnTo>
                    <a:lnTo>
                      <a:pt x="94107" y="173672"/>
                    </a:lnTo>
                    <a:lnTo>
                      <a:pt x="94767" y="173710"/>
                    </a:lnTo>
                    <a:lnTo>
                      <a:pt x="94107" y="173710"/>
                    </a:lnTo>
                    <a:lnTo>
                      <a:pt x="95199" y="174218"/>
                    </a:lnTo>
                    <a:lnTo>
                      <a:pt x="96418" y="174472"/>
                    </a:lnTo>
                    <a:lnTo>
                      <a:pt x="94488" y="174726"/>
                    </a:lnTo>
                    <a:lnTo>
                      <a:pt x="96507" y="174726"/>
                    </a:lnTo>
                    <a:lnTo>
                      <a:pt x="95491" y="174853"/>
                    </a:lnTo>
                    <a:lnTo>
                      <a:pt x="96291" y="174853"/>
                    </a:lnTo>
                    <a:lnTo>
                      <a:pt x="95821" y="174980"/>
                    </a:lnTo>
                    <a:lnTo>
                      <a:pt x="95694" y="175234"/>
                    </a:lnTo>
                    <a:lnTo>
                      <a:pt x="95135" y="175361"/>
                    </a:lnTo>
                    <a:lnTo>
                      <a:pt x="96139" y="175361"/>
                    </a:lnTo>
                    <a:lnTo>
                      <a:pt x="95351" y="175488"/>
                    </a:lnTo>
                    <a:lnTo>
                      <a:pt x="95326" y="175742"/>
                    </a:lnTo>
                    <a:lnTo>
                      <a:pt x="96075" y="176250"/>
                    </a:lnTo>
                    <a:lnTo>
                      <a:pt x="94475" y="176631"/>
                    </a:lnTo>
                    <a:lnTo>
                      <a:pt x="95796" y="177139"/>
                    </a:lnTo>
                    <a:lnTo>
                      <a:pt x="95427" y="179044"/>
                    </a:lnTo>
                    <a:lnTo>
                      <a:pt x="96100" y="179044"/>
                    </a:lnTo>
                    <a:lnTo>
                      <a:pt x="96189" y="179298"/>
                    </a:lnTo>
                    <a:lnTo>
                      <a:pt x="96291" y="179425"/>
                    </a:lnTo>
                    <a:lnTo>
                      <a:pt x="95364" y="179806"/>
                    </a:lnTo>
                    <a:lnTo>
                      <a:pt x="95694" y="179933"/>
                    </a:lnTo>
                    <a:lnTo>
                      <a:pt x="96926" y="179933"/>
                    </a:lnTo>
                    <a:lnTo>
                      <a:pt x="96088" y="180314"/>
                    </a:lnTo>
                    <a:lnTo>
                      <a:pt x="96316" y="180441"/>
                    </a:lnTo>
                    <a:lnTo>
                      <a:pt x="95846" y="180695"/>
                    </a:lnTo>
                    <a:lnTo>
                      <a:pt x="96748" y="180695"/>
                    </a:lnTo>
                    <a:lnTo>
                      <a:pt x="96735" y="180949"/>
                    </a:lnTo>
                    <a:lnTo>
                      <a:pt x="96291" y="181178"/>
                    </a:lnTo>
                    <a:lnTo>
                      <a:pt x="96951" y="181076"/>
                    </a:lnTo>
                    <a:lnTo>
                      <a:pt x="95199" y="181838"/>
                    </a:lnTo>
                    <a:lnTo>
                      <a:pt x="92913" y="193141"/>
                    </a:lnTo>
                    <a:lnTo>
                      <a:pt x="101841" y="194792"/>
                    </a:lnTo>
                    <a:lnTo>
                      <a:pt x="101993" y="194779"/>
                    </a:lnTo>
                    <a:lnTo>
                      <a:pt x="102298" y="194792"/>
                    </a:lnTo>
                    <a:lnTo>
                      <a:pt x="102679" y="194843"/>
                    </a:lnTo>
                    <a:lnTo>
                      <a:pt x="102196" y="194741"/>
                    </a:lnTo>
                    <a:lnTo>
                      <a:pt x="102641" y="194665"/>
                    </a:lnTo>
                    <a:lnTo>
                      <a:pt x="103098" y="194894"/>
                    </a:lnTo>
                    <a:lnTo>
                      <a:pt x="104101" y="194665"/>
                    </a:lnTo>
                    <a:lnTo>
                      <a:pt x="104394" y="194792"/>
                    </a:lnTo>
                    <a:lnTo>
                      <a:pt x="105879" y="194919"/>
                    </a:lnTo>
                    <a:lnTo>
                      <a:pt x="106514" y="194665"/>
                    </a:lnTo>
                    <a:lnTo>
                      <a:pt x="106743" y="194576"/>
                    </a:lnTo>
                    <a:lnTo>
                      <a:pt x="106375" y="194538"/>
                    </a:lnTo>
                    <a:lnTo>
                      <a:pt x="107403" y="194411"/>
                    </a:lnTo>
                    <a:lnTo>
                      <a:pt x="105918" y="194538"/>
                    </a:lnTo>
                    <a:lnTo>
                      <a:pt x="106133" y="194411"/>
                    </a:lnTo>
                    <a:lnTo>
                      <a:pt x="106426" y="194284"/>
                    </a:lnTo>
                    <a:lnTo>
                      <a:pt x="106921" y="194157"/>
                    </a:lnTo>
                    <a:lnTo>
                      <a:pt x="106324" y="194157"/>
                    </a:lnTo>
                    <a:lnTo>
                      <a:pt x="104330" y="194284"/>
                    </a:lnTo>
                    <a:lnTo>
                      <a:pt x="105156" y="193903"/>
                    </a:lnTo>
                    <a:lnTo>
                      <a:pt x="105168" y="193776"/>
                    </a:lnTo>
                    <a:lnTo>
                      <a:pt x="106184" y="193649"/>
                    </a:lnTo>
                    <a:lnTo>
                      <a:pt x="106413" y="193649"/>
                    </a:lnTo>
                    <a:lnTo>
                      <a:pt x="106565" y="193586"/>
                    </a:lnTo>
                    <a:lnTo>
                      <a:pt x="106768" y="193522"/>
                    </a:lnTo>
                    <a:lnTo>
                      <a:pt x="107340" y="193586"/>
                    </a:lnTo>
                    <a:lnTo>
                      <a:pt x="107124" y="193395"/>
                    </a:lnTo>
                    <a:lnTo>
                      <a:pt x="108102" y="193294"/>
                    </a:lnTo>
                    <a:lnTo>
                      <a:pt x="108381" y="193268"/>
                    </a:lnTo>
                    <a:lnTo>
                      <a:pt x="108267" y="193141"/>
                    </a:lnTo>
                    <a:lnTo>
                      <a:pt x="108292" y="193014"/>
                    </a:lnTo>
                    <a:lnTo>
                      <a:pt x="108724" y="192925"/>
                    </a:lnTo>
                    <a:lnTo>
                      <a:pt x="108204" y="192760"/>
                    </a:lnTo>
                    <a:lnTo>
                      <a:pt x="109918" y="192506"/>
                    </a:lnTo>
                    <a:lnTo>
                      <a:pt x="107327" y="192506"/>
                    </a:lnTo>
                    <a:lnTo>
                      <a:pt x="108940" y="192125"/>
                    </a:lnTo>
                    <a:lnTo>
                      <a:pt x="109372" y="192379"/>
                    </a:lnTo>
                    <a:lnTo>
                      <a:pt x="109512" y="192125"/>
                    </a:lnTo>
                    <a:lnTo>
                      <a:pt x="110083" y="191998"/>
                    </a:lnTo>
                    <a:lnTo>
                      <a:pt x="109905" y="191490"/>
                    </a:lnTo>
                    <a:lnTo>
                      <a:pt x="110147" y="191490"/>
                    </a:lnTo>
                    <a:lnTo>
                      <a:pt x="110464" y="191617"/>
                    </a:lnTo>
                    <a:lnTo>
                      <a:pt x="110363" y="191490"/>
                    </a:lnTo>
                    <a:lnTo>
                      <a:pt x="110832" y="191363"/>
                    </a:lnTo>
                    <a:lnTo>
                      <a:pt x="109931" y="191363"/>
                    </a:lnTo>
                    <a:lnTo>
                      <a:pt x="110401" y="191236"/>
                    </a:lnTo>
                    <a:lnTo>
                      <a:pt x="109855" y="190982"/>
                    </a:lnTo>
                    <a:lnTo>
                      <a:pt x="110998" y="190855"/>
                    </a:lnTo>
                    <a:lnTo>
                      <a:pt x="111721" y="190347"/>
                    </a:lnTo>
                    <a:lnTo>
                      <a:pt x="109537" y="190855"/>
                    </a:lnTo>
                    <a:lnTo>
                      <a:pt x="110134" y="190474"/>
                    </a:lnTo>
                    <a:lnTo>
                      <a:pt x="110832" y="190220"/>
                    </a:lnTo>
                    <a:lnTo>
                      <a:pt x="110731" y="190093"/>
                    </a:lnTo>
                    <a:lnTo>
                      <a:pt x="111836" y="189966"/>
                    </a:lnTo>
                    <a:lnTo>
                      <a:pt x="112534" y="189077"/>
                    </a:lnTo>
                    <a:lnTo>
                      <a:pt x="116128" y="188061"/>
                    </a:lnTo>
                    <a:lnTo>
                      <a:pt x="115062" y="187299"/>
                    </a:lnTo>
                    <a:lnTo>
                      <a:pt x="115608" y="187121"/>
                    </a:lnTo>
                    <a:lnTo>
                      <a:pt x="114998" y="186791"/>
                    </a:lnTo>
                    <a:lnTo>
                      <a:pt x="117881" y="186156"/>
                    </a:lnTo>
                    <a:lnTo>
                      <a:pt x="117741" y="185648"/>
                    </a:lnTo>
                    <a:lnTo>
                      <a:pt x="117703" y="185521"/>
                    </a:lnTo>
                    <a:lnTo>
                      <a:pt x="117017" y="185648"/>
                    </a:lnTo>
                    <a:lnTo>
                      <a:pt x="119024" y="184632"/>
                    </a:lnTo>
                    <a:lnTo>
                      <a:pt x="117627" y="183870"/>
                    </a:lnTo>
                    <a:lnTo>
                      <a:pt x="118300" y="182981"/>
                    </a:lnTo>
                    <a:lnTo>
                      <a:pt x="118389" y="182854"/>
                    </a:lnTo>
                    <a:lnTo>
                      <a:pt x="117932" y="182981"/>
                    </a:lnTo>
                    <a:lnTo>
                      <a:pt x="117246" y="182981"/>
                    </a:lnTo>
                    <a:lnTo>
                      <a:pt x="117157" y="182854"/>
                    </a:lnTo>
                    <a:lnTo>
                      <a:pt x="116827" y="182727"/>
                    </a:lnTo>
                    <a:lnTo>
                      <a:pt x="117170" y="182600"/>
                    </a:lnTo>
                    <a:lnTo>
                      <a:pt x="118833" y="181584"/>
                    </a:lnTo>
                    <a:lnTo>
                      <a:pt x="118605" y="181076"/>
                    </a:lnTo>
                    <a:lnTo>
                      <a:pt x="118262" y="180314"/>
                    </a:lnTo>
                    <a:lnTo>
                      <a:pt x="118275" y="179806"/>
                    </a:lnTo>
                    <a:lnTo>
                      <a:pt x="118821" y="178663"/>
                    </a:lnTo>
                    <a:lnTo>
                      <a:pt x="118046" y="177012"/>
                    </a:lnTo>
                    <a:lnTo>
                      <a:pt x="118935" y="175234"/>
                    </a:lnTo>
                    <a:lnTo>
                      <a:pt x="118833" y="174472"/>
                    </a:lnTo>
                    <a:lnTo>
                      <a:pt x="118554" y="173837"/>
                    </a:lnTo>
                    <a:lnTo>
                      <a:pt x="118478" y="173710"/>
                    </a:lnTo>
                    <a:lnTo>
                      <a:pt x="116776" y="173837"/>
                    </a:lnTo>
                    <a:lnTo>
                      <a:pt x="117132" y="173583"/>
                    </a:lnTo>
                    <a:lnTo>
                      <a:pt x="119202" y="172821"/>
                    </a:lnTo>
                    <a:lnTo>
                      <a:pt x="119888" y="172567"/>
                    </a:lnTo>
                    <a:close/>
                  </a:path>
                  <a:path w="127000" h="309244">
                    <a:moveTo>
                      <a:pt x="119913" y="271526"/>
                    </a:moveTo>
                    <a:lnTo>
                      <a:pt x="119164" y="271399"/>
                    </a:lnTo>
                    <a:lnTo>
                      <a:pt x="119481" y="271526"/>
                    </a:lnTo>
                    <a:lnTo>
                      <a:pt x="119672" y="271526"/>
                    </a:lnTo>
                    <a:lnTo>
                      <a:pt x="119913" y="271526"/>
                    </a:lnTo>
                    <a:close/>
                  </a:path>
                  <a:path w="127000" h="309244">
                    <a:moveTo>
                      <a:pt x="120281" y="274193"/>
                    </a:moveTo>
                    <a:close/>
                  </a:path>
                  <a:path w="127000" h="309244">
                    <a:moveTo>
                      <a:pt x="120294" y="275920"/>
                    </a:moveTo>
                    <a:lnTo>
                      <a:pt x="120078" y="275882"/>
                    </a:lnTo>
                    <a:lnTo>
                      <a:pt x="120294" y="275920"/>
                    </a:lnTo>
                    <a:close/>
                  </a:path>
                  <a:path w="127000" h="309244">
                    <a:moveTo>
                      <a:pt x="120408" y="274815"/>
                    </a:moveTo>
                    <a:lnTo>
                      <a:pt x="120129" y="274815"/>
                    </a:lnTo>
                    <a:lnTo>
                      <a:pt x="120294" y="274853"/>
                    </a:lnTo>
                    <a:close/>
                  </a:path>
                  <a:path w="127000" h="309244">
                    <a:moveTo>
                      <a:pt x="120421" y="281216"/>
                    </a:moveTo>
                    <a:lnTo>
                      <a:pt x="119900" y="281216"/>
                    </a:lnTo>
                    <a:lnTo>
                      <a:pt x="120192" y="281305"/>
                    </a:lnTo>
                    <a:lnTo>
                      <a:pt x="120421" y="281216"/>
                    </a:lnTo>
                    <a:close/>
                  </a:path>
                  <a:path w="127000" h="309244">
                    <a:moveTo>
                      <a:pt x="120472" y="275209"/>
                    </a:moveTo>
                    <a:lnTo>
                      <a:pt x="120078" y="275082"/>
                    </a:lnTo>
                    <a:lnTo>
                      <a:pt x="119926" y="275082"/>
                    </a:lnTo>
                    <a:lnTo>
                      <a:pt x="120472" y="275209"/>
                    </a:lnTo>
                    <a:close/>
                  </a:path>
                  <a:path w="127000" h="309244">
                    <a:moveTo>
                      <a:pt x="120535" y="271780"/>
                    </a:moveTo>
                    <a:lnTo>
                      <a:pt x="119176" y="271868"/>
                    </a:lnTo>
                    <a:lnTo>
                      <a:pt x="119519" y="271907"/>
                    </a:lnTo>
                    <a:lnTo>
                      <a:pt x="119824" y="271907"/>
                    </a:lnTo>
                    <a:lnTo>
                      <a:pt x="119913" y="272034"/>
                    </a:lnTo>
                    <a:lnTo>
                      <a:pt x="120167" y="272034"/>
                    </a:lnTo>
                    <a:lnTo>
                      <a:pt x="120535" y="271780"/>
                    </a:lnTo>
                    <a:close/>
                  </a:path>
                  <a:path w="127000" h="309244">
                    <a:moveTo>
                      <a:pt x="120611" y="282321"/>
                    </a:moveTo>
                    <a:lnTo>
                      <a:pt x="119951" y="282194"/>
                    </a:lnTo>
                    <a:lnTo>
                      <a:pt x="119786" y="282321"/>
                    </a:lnTo>
                    <a:lnTo>
                      <a:pt x="120611" y="282321"/>
                    </a:lnTo>
                    <a:close/>
                  </a:path>
                  <a:path w="127000" h="309244">
                    <a:moveTo>
                      <a:pt x="120624" y="285369"/>
                    </a:moveTo>
                    <a:lnTo>
                      <a:pt x="120015" y="285242"/>
                    </a:lnTo>
                    <a:lnTo>
                      <a:pt x="119862" y="285242"/>
                    </a:lnTo>
                    <a:lnTo>
                      <a:pt x="120624" y="285369"/>
                    </a:lnTo>
                    <a:close/>
                  </a:path>
                  <a:path w="127000" h="309244">
                    <a:moveTo>
                      <a:pt x="120802" y="284607"/>
                    </a:moveTo>
                    <a:lnTo>
                      <a:pt x="120624" y="284480"/>
                    </a:lnTo>
                    <a:lnTo>
                      <a:pt x="120484" y="284480"/>
                    </a:lnTo>
                    <a:lnTo>
                      <a:pt x="120802" y="284607"/>
                    </a:lnTo>
                    <a:close/>
                  </a:path>
                  <a:path w="127000" h="309244">
                    <a:moveTo>
                      <a:pt x="120904" y="281305"/>
                    </a:moveTo>
                    <a:lnTo>
                      <a:pt x="120523" y="281178"/>
                    </a:lnTo>
                    <a:lnTo>
                      <a:pt x="120904" y="281305"/>
                    </a:lnTo>
                    <a:close/>
                  </a:path>
                  <a:path w="127000" h="309244">
                    <a:moveTo>
                      <a:pt x="120967" y="283845"/>
                    </a:moveTo>
                    <a:lnTo>
                      <a:pt x="120243" y="283768"/>
                    </a:lnTo>
                    <a:lnTo>
                      <a:pt x="120967" y="283845"/>
                    </a:lnTo>
                    <a:close/>
                  </a:path>
                  <a:path w="127000" h="309244">
                    <a:moveTo>
                      <a:pt x="120980" y="282194"/>
                    </a:moveTo>
                    <a:lnTo>
                      <a:pt x="120802" y="282105"/>
                    </a:lnTo>
                    <a:lnTo>
                      <a:pt x="120180" y="282194"/>
                    </a:lnTo>
                    <a:lnTo>
                      <a:pt x="120980" y="282194"/>
                    </a:lnTo>
                    <a:close/>
                  </a:path>
                  <a:path w="127000" h="309244">
                    <a:moveTo>
                      <a:pt x="121297" y="285877"/>
                    </a:moveTo>
                    <a:lnTo>
                      <a:pt x="120650" y="285877"/>
                    </a:lnTo>
                    <a:lnTo>
                      <a:pt x="121259" y="286004"/>
                    </a:lnTo>
                    <a:lnTo>
                      <a:pt x="121297" y="285877"/>
                    </a:lnTo>
                    <a:close/>
                  </a:path>
                  <a:path w="127000" h="309244">
                    <a:moveTo>
                      <a:pt x="121323" y="286004"/>
                    </a:moveTo>
                    <a:lnTo>
                      <a:pt x="120967" y="286004"/>
                    </a:lnTo>
                    <a:lnTo>
                      <a:pt x="120916" y="286131"/>
                    </a:lnTo>
                    <a:lnTo>
                      <a:pt x="121323" y="286004"/>
                    </a:lnTo>
                    <a:close/>
                  </a:path>
                  <a:path w="127000" h="309244">
                    <a:moveTo>
                      <a:pt x="121450" y="274828"/>
                    </a:moveTo>
                    <a:lnTo>
                      <a:pt x="120599" y="274955"/>
                    </a:lnTo>
                    <a:lnTo>
                      <a:pt x="121043" y="274955"/>
                    </a:lnTo>
                    <a:lnTo>
                      <a:pt x="121450" y="274828"/>
                    </a:lnTo>
                    <a:close/>
                  </a:path>
                  <a:path w="127000" h="309244">
                    <a:moveTo>
                      <a:pt x="121627" y="282067"/>
                    </a:moveTo>
                    <a:lnTo>
                      <a:pt x="121107" y="281952"/>
                    </a:lnTo>
                    <a:lnTo>
                      <a:pt x="120967" y="282016"/>
                    </a:lnTo>
                    <a:lnTo>
                      <a:pt x="121627" y="282067"/>
                    </a:lnTo>
                    <a:close/>
                  </a:path>
                  <a:path w="127000" h="309244">
                    <a:moveTo>
                      <a:pt x="121831" y="304800"/>
                    </a:moveTo>
                    <a:lnTo>
                      <a:pt x="121564" y="304673"/>
                    </a:lnTo>
                    <a:lnTo>
                      <a:pt x="120713" y="304673"/>
                    </a:lnTo>
                    <a:lnTo>
                      <a:pt x="121831" y="304800"/>
                    </a:lnTo>
                    <a:close/>
                  </a:path>
                  <a:path w="127000" h="309244">
                    <a:moveTo>
                      <a:pt x="121970" y="285902"/>
                    </a:moveTo>
                    <a:lnTo>
                      <a:pt x="121767" y="285838"/>
                    </a:lnTo>
                    <a:lnTo>
                      <a:pt x="121526" y="285877"/>
                    </a:lnTo>
                    <a:lnTo>
                      <a:pt x="121285" y="285902"/>
                    </a:lnTo>
                    <a:lnTo>
                      <a:pt x="121970" y="285902"/>
                    </a:lnTo>
                    <a:close/>
                  </a:path>
                  <a:path w="127000" h="309244">
                    <a:moveTo>
                      <a:pt x="122656" y="283083"/>
                    </a:moveTo>
                    <a:lnTo>
                      <a:pt x="122466" y="283019"/>
                    </a:lnTo>
                    <a:lnTo>
                      <a:pt x="121843" y="283083"/>
                    </a:lnTo>
                    <a:lnTo>
                      <a:pt x="122656" y="283083"/>
                    </a:lnTo>
                    <a:close/>
                  </a:path>
                  <a:path w="127000" h="309244">
                    <a:moveTo>
                      <a:pt x="122847" y="285623"/>
                    </a:moveTo>
                    <a:lnTo>
                      <a:pt x="121450" y="285508"/>
                    </a:lnTo>
                    <a:lnTo>
                      <a:pt x="121831" y="285623"/>
                    </a:lnTo>
                    <a:lnTo>
                      <a:pt x="122847" y="285623"/>
                    </a:lnTo>
                    <a:close/>
                  </a:path>
                  <a:path w="127000" h="309244">
                    <a:moveTo>
                      <a:pt x="123139" y="282829"/>
                    </a:moveTo>
                    <a:lnTo>
                      <a:pt x="122123" y="282702"/>
                    </a:lnTo>
                    <a:lnTo>
                      <a:pt x="121246" y="282829"/>
                    </a:lnTo>
                    <a:lnTo>
                      <a:pt x="122542" y="282905"/>
                    </a:lnTo>
                    <a:lnTo>
                      <a:pt x="123139" y="282829"/>
                    </a:lnTo>
                    <a:close/>
                  </a:path>
                  <a:path w="127000" h="309244">
                    <a:moveTo>
                      <a:pt x="123202" y="282956"/>
                    </a:moveTo>
                    <a:lnTo>
                      <a:pt x="122542" y="282905"/>
                    </a:lnTo>
                    <a:lnTo>
                      <a:pt x="122237" y="282956"/>
                    </a:lnTo>
                    <a:lnTo>
                      <a:pt x="122466" y="283019"/>
                    </a:lnTo>
                    <a:lnTo>
                      <a:pt x="123202" y="282956"/>
                    </a:lnTo>
                    <a:close/>
                  </a:path>
                  <a:path w="127000" h="309244">
                    <a:moveTo>
                      <a:pt x="123672" y="294767"/>
                    </a:moveTo>
                    <a:lnTo>
                      <a:pt x="123393" y="294716"/>
                    </a:lnTo>
                    <a:lnTo>
                      <a:pt x="123126" y="294767"/>
                    </a:lnTo>
                    <a:lnTo>
                      <a:pt x="123456" y="294817"/>
                    </a:lnTo>
                    <a:lnTo>
                      <a:pt x="123672" y="294767"/>
                    </a:lnTo>
                    <a:close/>
                  </a:path>
                  <a:path w="127000" h="309244">
                    <a:moveTo>
                      <a:pt x="123685" y="293420"/>
                    </a:moveTo>
                    <a:lnTo>
                      <a:pt x="122999" y="293370"/>
                    </a:lnTo>
                    <a:lnTo>
                      <a:pt x="123342" y="293484"/>
                    </a:lnTo>
                    <a:lnTo>
                      <a:pt x="123685" y="293420"/>
                    </a:lnTo>
                    <a:close/>
                  </a:path>
                  <a:path w="127000" h="309244">
                    <a:moveTo>
                      <a:pt x="124218" y="292227"/>
                    </a:moveTo>
                    <a:lnTo>
                      <a:pt x="123685" y="292100"/>
                    </a:lnTo>
                    <a:lnTo>
                      <a:pt x="123431" y="292100"/>
                    </a:lnTo>
                    <a:lnTo>
                      <a:pt x="124218" y="292227"/>
                    </a:lnTo>
                    <a:close/>
                  </a:path>
                  <a:path w="127000" h="309244">
                    <a:moveTo>
                      <a:pt x="124345" y="291719"/>
                    </a:moveTo>
                    <a:lnTo>
                      <a:pt x="123532" y="291719"/>
                    </a:lnTo>
                    <a:lnTo>
                      <a:pt x="123952" y="291846"/>
                    </a:lnTo>
                    <a:lnTo>
                      <a:pt x="124345" y="291719"/>
                    </a:lnTo>
                    <a:close/>
                  </a:path>
                  <a:path w="127000" h="309244">
                    <a:moveTo>
                      <a:pt x="124409" y="288925"/>
                    </a:moveTo>
                    <a:lnTo>
                      <a:pt x="124193" y="288925"/>
                    </a:lnTo>
                    <a:lnTo>
                      <a:pt x="124409" y="288925"/>
                    </a:lnTo>
                    <a:close/>
                  </a:path>
                  <a:path w="127000" h="309244">
                    <a:moveTo>
                      <a:pt x="124574" y="293497"/>
                    </a:moveTo>
                    <a:lnTo>
                      <a:pt x="123990" y="293370"/>
                    </a:lnTo>
                    <a:lnTo>
                      <a:pt x="123685" y="293420"/>
                    </a:lnTo>
                    <a:lnTo>
                      <a:pt x="124574" y="293497"/>
                    </a:lnTo>
                    <a:close/>
                  </a:path>
                  <a:path w="127000" h="309244">
                    <a:moveTo>
                      <a:pt x="125399" y="298958"/>
                    </a:moveTo>
                    <a:lnTo>
                      <a:pt x="123215" y="298323"/>
                    </a:lnTo>
                    <a:lnTo>
                      <a:pt x="124028" y="298450"/>
                    </a:lnTo>
                    <a:lnTo>
                      <a:pt x="124409" y="298323"/>
                    </a:lnTo>
                    <a:lnTo>
                      <a:pt x="123837" y="298323"/>
                    </a:lnTo>
                    <a:lnTo>
                      <a:pt x="123761" y="298196"/>
                    </a:lnTo>
                    <a:lnTo>
                      <a:pt x="123990" y="298196"/>
                    </a:lnTo>
                    <a:lnTo>
                      <a:pt x="124307" y="298069"/>
                    </a:lnTo>
                    <a:lnTo>
                      <a:pt x="123901" y="297942"/>
                    </a:lnTo>
                    <a:lnTo>
                      <a:pt x="123494" y="297815"/>
                    </a:lnTo>
                    <a:lnTo>
                      <a:pt x="123888" y="297815"/>
                    </a:lnTo>
                    <a:lnTo>
                      <a:pt x="122974" y="297688"/>
                    </a:lnTo>
                    <a:lnTo>
                      <a:pt x="122897" y="297561"/>
                    </a:lnTo>
                    <a:lnTo>
                      <a:pt x="123685" y="297688"/>
                    </a:lnTo>
                    <a:lnTo>
                      <a:pt x="123164" y="297561"/>
                    </a:lnTo>
                    <a:lnTo>
                      <a:pt x="123621" y="297561"/>
                    </a:lnTo>
                    <a:lnTo>
                      <a:pt x="122758" y="297434"/>
                    </a:lnTo>
                    <a:lnTo>
                      <a:pt x="124358" y="297561"/>
                    </a:lnTo>
                    <a:lnTo>
                      <a:pt x="123875" y="297434"/>
                    </a:lnTo>
                    <a:lnTo>
                      <a:pt x="123380" y="297307"/>
                    </a:lnTo>
                    <a:lnTo>
                      <a:pt x="122897" y="297180"/>
                    </a:lnTo>
                    <a:lnTo>
                      <a:pt x="123621" y="297180"/>
                    </a:lnTo>
                    <a:lnTo>
                      <a:pt x="123342" y="297053"/>
                    </a:lnTo>
                    <a:lnTo>
                      <a:pt x="122669" y="296672"/>
                    </a:lnTo>
                    <a:lnTo>
                      <a:pt x="122999" y="296545"/>
                    </a:lnTo>
                    <a:lnTo>
                      <a:pt x="123825" y="296545"/>
                    </a:lnTo>
                    <a:lnTo>
                      <a:pt x="123825" y="296291"/>
                    </a:lnTo>
                    <a:lnTo>
                      <a:pt x="124244" y="296164"/>
                    </a:lnTo>
                    <a:lnTo>
                      <a:pt x="123812" y="295402"/>
                    </a:lnTo>
                    <a:lnTo>
                      <a:pt x="124117" y="295148"/>
                    </a:lnTo>
                    <a:lnTo>
                      <a:pt x="123075" y="295021"/>
                    </a:lnTo>
                    <a:lnTo>
                      <a:pt x="123012" y="294894"/>
                    </a:lnTo>
                    <a:lnTo>
                      <a:pt x="123469" y="295021"/>
                    </a:lnTo>
                    <a:lnTo>
                      <a:pt x="124663" y="295021"/>
                    </a:lnTo>
                    <a:lnTo>
                      <a:pt x="123456" y="294817"/>
                    </a:lnTo>
                    <a:lnTo>
                      <a:pt x="123177" y="294894"/>
                    </a:lnTo>
                    <a:lnTo>
                      <a:pt x="122174" y="294767"/>
                    </a:lnTo>
                    <a:lnTo>
                      <a:pt x="122694" y="294640"/>
                    </a:lnTo>
                    <a:lnTo>
                      <a:pt x="122910" y="294640"/>
                    </a:lnTo>
                    <a:lnTo>
                      <a:pt x="123393" y="294716"/>
                    </a:lnTo>
                    <a:lnTo>
                      <a:pt x="123850" y="294640"/>
                    </a:lnTo>
                    <a:lnTo>
                      <a:pt x="124383" y="294640"/>
                    </a:lnTo>
                    <a:lnTo>
                      <a:pt x="124206" y="294259"/>
                    </a:lnTo>
                    <a:lnTo>
                      <a:pt x="122821" y="294005"/>
                    </a:lnTo>
                    <a:lnTo>
                      <a:pt x="123215" y="293624"/>
                    </a:lnTo>
                    <a:lnTo>
                      <a:pt x="124117" y="293751"/>
                    </a:lnTo>
                    <a:lnTo>
                      <a:pt x="123748" y="293624"/>
                    </a:lnTo>
                    <a:lnTo>
                      <a:pt x="123367" y="293497"/>
                    </a:lnTo>
                    <a:lnTo>
                      <a:pt x="122186" y="293370"/>
                    </a:lnTo>
                    <a:lnTo>
                      <a:pt x="121780" y="293243"/>
                    </a:lnTo>
                    <a:lnTo>
                      <a:pt x="123329" y="293243"/>
                    </a:lnTo>
                    <a:lnTo>
                      <a:pt x="123469" y="293370"/>
                    </a:lnTo>
                    <a:lnTo>
                      <a:pt x="123355" y="293116"/>
                    </a:lnTo>
                    <a:lnTo>
                      <a:pt x="123799" y="293243"/>
                    </a:lnTo>
                    <a:lnTo>
                      <a:pt x="123494" y="293116"/>
                    </a:lnTo>
                    <a:lnTo>
                      <a:pt x="122897" y="292862"/>
                    </a:lnTo>
                    <a:lnTo>
                      <a:pt x="124841" y="292735"/>
                    </a:lnTo>
                    <a:lnTo>
                      <a:pt x="124396" y="292608"/>
                    </a:lnTo>
                    <a:lnTo>
                      <a:pt x="123939" y="292481"/>
                    </a:lnTo>
                    <a:lnTo>
                      <a:pt x="123380" y="292481"/>
                    </a:lnTo>
                    <a:lnTo>
                      <a:pt x="123774" y="292608"/>
                    </a:lnTo>
                    <a:lnTo>
                      <a:pt x="123202" y="292608"/>
                    </a:lnTo>
                    <a:lnTo>
                      <a:pt x="122059" y="292227"/>
                    </a:lnTo>
                    <a:lnTo>
                      <a:pt x="124244" y="292354"/>
                    </a:lnTo>
                    <a:lnTo>
                      <a:pt x="123431" y="292100"/>
                    </a:lnTo>
                    <a:lnTo>
                      <a:pt x="123012" y="292100"/>
                    </a:lnTo>
                    <a:lnTo>
                      <a:pt x="123647" y="291973"/>
                    </a:lnTo>
                    <a:lnTo>
                      <a:pt x="124574" y="291973"/>
                    </a:lnTo>
                    <a:lnTo>
                      <a:pt x="124396" y="292100"/>
                    </a:lnTo>
                    <a:lnTo>
                      <a:pt x="124828" y="292227"/>
                    </a:lnTo>
                    <a:lnTo>
                      <a:pt x="124752" y="291973"/>
                    </a:lnTo>
                    <a:lnTo>
                      <a:pt x="124637" y="291846"/>
                    </a:lnTo>
                    <a:lnTo>
                      <a:pt x="123952" y="291846"/>
                    </a:lnTo>
                    <a:lnTo>
                      <a:pt x="123799" y="291846"/>
                    </a:lnTo>
                    <a:lnTo>
                      <a:pt x="123494" y="291719"/>
                    </a:lnTo>
                    <a:lnTo>
                      <a:pt x="124053" y="291592"/>
                    </a:lnTo>
                    <a:lnTo>
                      <a:pt x="124053" y="291465"/>
                    </a:lnTo>
                    <a:lnTo>
                      <a:pt x="101396" y="291465"/>
                    </a:lnTo>
                    <a:lnTo>
                      <a:pt x="101117" y="291465"/>
                    </a:lnTo>
                    <a:lnTo>
                      <a:pt x="100863" y="291846"/>
                    </a:lnTo>
                    <a:lnTo>
                      <a:pt x="101257" y="291719"/>
                    </a:lnTo>
                    <a:lnTo>
                      <a:pt x="102057" y="291719"/>
                    </a:lnTo>
                    <a:lnTo>
                      <a:pt x="102565" y="291973"/>
                    </a:lnTo>
                    <a:lnTo>
                      <a:pt x="102196" y="291973"/>
                    </a:lnTo>
                    <a:lnTo>
                      <a:pt x="101549" y="291846"/>
                    </a:lnTo>
                    <a:lnTo>
                      <a:pt x="101168" y="291846"/>
                    </a:lnTo>
                    <a:lnTo>
                      <a:pt x="102146" y="292100"/>
                    </a:lnTo>
                    <a:lnTo>
                      <a:pt x="102412" y="292227"/>
                    </a:lnTo>
                    <a:lnTo>
                      <a:pt x="100622" y="292227"/>
                    </a:lnTo>
                    <a:lnTo>
                      <a:pt x="100672" y="292354"/>
                    </a:lnTo>
                    <a:lnTo>
                      <a:pt x="101320" y="292481"/>
                    </a:lnTo>
                    <a:lnTo>
                      <a:pt x="100723" y="292481"/>
                    </a:lnTo>
                    <a:lnTo>
                      <a:pt x="102108" y="292608"/>
                    </a:lnTo>
                    <a:lnTo>
                      <a:pt x="102387" y="292735"/>
                    </a:lnTo>
                    <a:lnTo>
                      <a:pt x="101168" y="292608"/>
                    </a:lnTo>
                    <a:lnTo>
                      <a:pt x="101028" y="292608"/>
                    </a:lnTo>
                    <a:lnTo>
                      <a:pt x="101688" y="292735"/>
                    </a:lnTo>
                    <a:lnTo>
                      <a:pt x="101257" y="292862"/>
                    </a:lnTo>
                    <a:lnTo>
                      <a:pt x="100545" y="292862"/>
                    </a:lnTo>
                    <a:lnTo>
                      <a:pt x="102577" y="292989"/>
                    </a:lnTo>
                    <a:lnTo>
                      <a:pt x="99796" y="293116"/>
                    </a:lnTo>
                    <a:lnTo>
                      <a:pt x="101511" y="293243"/>
                    </a:lnTo>
                    <a:lnTo>
                      <a:pt x="100533" y="293243"/>
                    </a:lnTo>
                    <a:lnTo>
                      <a:pt x="102019" y="293370"/>
                    </a:lnTo>
                    <a:lnTo>
                      <a:pt x="102209" y="293497"/>
                    </a:lnTo>
                    <a:lnTo>
                      <a:pt x="100431" y="293497"/>
                    </a:lnTo>
                    <a:lnTo>
                      <a:pt x="102133" y="293624"/>
                    </a:lnTo>
                    <a:lnTo>
                      <a:pt x="100291" y="294005"/>
                    </a:lnTo>
                    <a:lnTo>
                      <a:pt x="101473" y="294640"/>
                    </a:lnTo>
                    <a:lnTo>
                      <a:pt x="99949" y="295021"/>
                    </a:lnTo>
                    <a:lnTo>
                      <a:pt x="100304" y="295275"/>
                    </a:lnTo>
                    <a:lnTo>
                      <a:pt x="101079" y="295529"/>
                    </a:lnTo>
                    <a:lnTo>
                      <a:pt x="100825" y="295783"/>
                    </a:lnTo>
                    <a:lnTo>
                      <a:pt x="100609" y="295783"/>
                    </a:lnTo>
                    <a:lnTo>
                      <a:pt x="100126" y="296037"/>
                    </a:lnTo>
                    <a:lnTo>
                      <a:pt x="100914" y="295783"/>
                    </a:lnTo>
                    <a:lnTo>
                      <a:pt x="101409" y="296037"/>
                    </a:lnTo>
                    <a:lnTo>
                      <a:pt x="100685" y="296291"/>
                    </a:lnTo>
                    <a:lnTo>
                      <a:pt x="99809" y="296545"/>
                    </a:lnTo>
                    <a:lnTo>
                      <a:pt x="100660" y="296926"/>
                    </a:lnTo>
                    <a:lnTo>
                      <a:pt x="102603" y="297307"/>
                    </a:lnTo>
                    <a:lnTo>
                      <a:pt x="100761" y="297180"/>
                    </a:lnTo>
                    <a:lnTo>
                      <a:pt x="98920" y="297053"/>
                    </a:lnTo>
                    <a:lnTo>
                      <a:pt x="99707" y="297192"/>
                    </a:lnTo>
                    <a:lnTo>
                      <a:pt x="100660" y="297688"/>
                    </a:lnTo>
                    <a:lnTo>
                      <a:pt x="101790" y="297942"/>
                    </a:lnTo>
                    <a:lnTo>
                      <a:pt x="99847" y="297815"/>
                    </a:lnTo>
                    <a:lnTo>
                      <a:pt x="101828" y="298069"/>
                    </a:lnTo>
                    <a:lnTo>
                      <a:pt x="101117" y="298069"/>
                    </a:lnTo>
                    <a:lnTo>
                      <a:pt x="100939" y="298196"/>
                    </a:lnTo>
                    <a:lnTo>
                      <a:pt x="100368" y="298196"/>
                    </a:lnTo>
                    <a:lnTo>
                      <a:pt x="101358" y="298323"/>
                    </a:lnTo>
                    <a:lnTo>
                      <a:pt x="100545" y="298323"/>
                    </a:lnTo>
                    <a:lnTo>
                      <a:pt x="100469" y="298450"/>
                    </a:lnTo>
                    <a:lnTo>
                      <a:pt x="101130" y="298704"/>
                    </a:lnTo>
                    <a:lnTo>
                      <a:pt x="99479" y="298704"/>
                    </a:lnTo>
                    <a:lnTo>
                      <a:pt x="100685" y="299085"/>
                    </a:lnTo>
                    <a:lnTo>
                      <a:pt x="99961" y="299974"/>
                    </a:lnTo>
                    <a:lnTo>
                      <a:pt x="100622" y="300101"/>
                    </a:lnTo>
                    <a:lnTo>
                      <a:pt x="100736" y="300355"/>
                    </a:lnTo>
                    <a:lnTo>
                      <a:pt x="99771" y="300355"/>
                    </a:lnTo>
                    <a:lnTo>
                      <a:pt x="100063" y="300482"/>
                    </a:lnTo>
                    <a:lnTo>
                      <a:pt x="101269" y="300609"/>
                    </a:lnTo>
                    <a:lnTo>
                      <a:pt x="100647" y="300736"/>
                    </a:lnTo>
                    <a:lnTo>
                      <a:pt x="100076" y="300863"/>
                    </a:lnTo>
                    <a:lnTo>
                      <a:pt x="100965" y="300990"/>
                    </a:lnTo>
                    <a:lnTo>
                      <a:pt x="100901" y="301117"/>
                    </a:lnTo>
                    <a:lnTo>
                      <a:pt x="100558" y="301193"/>
                    </a:lnTo>
                    <a:lnTo>
                      <a:pt x="101092" y="301244"/>
                    </a:lnTo>
                    <a:lnTo>
                      <a:pt x="99250" y="301371"/>
                    </a:lnTo>
                    <a:lnTo>
                      <a:pt x="95097" y="306578"/>
                    </a:lnTo>
                    <a:lnTo>
                      <a:pt x="103733" y="308483"/>
                    </a:lnTo>
                    <a:lnTo>
                      <a:pt x="104559" y="308610"/>
                    </a:lnTo>
                    <a:lnTo>
                      <a:pt x="105029" y="308737"/>
                    </a:lnTo>
                    <a:lnTo>
                      <a:pt x="105968" y="308737"/>
                    </a:lnTo>
                    <a:lnTo>
                      <a:pt x="106260" y="308864"/>
                    </a:lnTo>
                    <a:lnTo>
                      <a:pt x="107696" y="309118"/>
                    </a:lnTo>
                    <a:lnTo>
                      <a:pt x="108483" y="309016"/>
                    </a:lnTo>
                    <a:lnTo>
                      <a:pt x="108242" y="308991"/>
                    </a:lnTo>
                    <a:lnTo>
                      <a:pt x="108686" y="308991"/>
                    </a:lnTo>
                    <a:lnTo>
                      <a:pt x="109258" y="308991"/>
                    </a:lnTo>
                    <a:lnTo>
                      <a:pt x="107784" y="308864"/>
                    </a:lnTo>
                    <a:lnTo>
                      <a:pt x="108826" y="308864"/>
                    </a:lnTo>
                    <a:lnTo>
                      <a:pt x="108254" y="308737"/>
                    </a:lnTo>
                    <a:lnTo>
                      <a:pt x="106248" y="308610"/>
                    </a:lnTo>
                    <a:lnTo>
                      <a:pt x="107124" y="308483"/>
                    </a:lnTo>
                    <a:lnTo>
                      <a:pt x="107162" y="308356"/>
                    </a:lnTo>
                    <a:lnTo>
                      <a:pt x="108178" y="308483"/>
                    </a:lnTo>
                    <a:lnTo>
                      <a:pt x="108419" y="308483"/>
                    </a:lnTo>
                    <a:lnTo>
                      <a:pt x="108407" y="308610"/>
                    </a:lnTo>
                    <a:lnTo>
                      <a:pt x="108877" y="308521"/>
                    </a:lnTo>
                    <a:lnTo>
                      <a:pt x="109283" y="308610"/>
                    </a:lnTo>
                    <a:lnTo>
                      <a:pt x="109156" y="308483"/>
                    </a:lnTo>
                    <a:lnTo>
                      <a:pt x="110350" y="308597"/>
                    </a:lnTo>
                    <a:lnTo>
                      <a:pt x="110667" y="308483"/>
                    </a:lnTo>
                    <a:lnTo>
                      <a:pt x="110299" y="308356"/>
                    </a:lnTo>
                    <a:lnTo>
                      <a:pt x="112039" y="308483"/>
                    </a:lnTo>
                    <a:lnTo>
                      <a:pt x="111188" y="308356"/>
                    </a:lnTo>
                    <a:lnTo>
                      <a:pt x="109474" y="308102"/>
                    </a:lnTo>
                    <a:lnTo>
                      <a:pt x="111112" y="308229"/>
                    </a:lnTo>
                    <a:lnTo>
                      <a:pt x="111518" y="308356"/>
                    </a:lnTo>
                    <a:lnTo>
                      <a:pt x="111696" y="308229"/>
                    </a:lnTo>
                    <a:lnTo>
                      <a:pt x="112255" y="308229"/>
                    </a:lnTo>
                    <a:lnTo>
                      <a:pt x="112217" y="308102"/>
                    </a:lnTo>
                    <a:lnTo>
                      <a:pt x="112179" y="307975"/>
                    </a:lnTo>
                    <a:lnTo>
                      <a:pt x="112420" y="307975"/>
                    </a:lnTo>
                    <a:lnTo>
                      <a:pt x="112699" y="308102"/>
                    </a:lnTo>
                    <a:lnTo>
                      <a:pt x="112623" y="307975"/>
                    </a:lnTo>
                    <a:lnTo>
                      <a:pt x="113106" y="307975"/>
                    </a:lnTo>
                    <a:lnTo>
                      <a:pt x="112217" y="307848"/>
                    </a:lnTo>
                    <a:lnTo>
                      <a:pt x="112687" y="307848"/>
                    </a:lnTo>
                    <a:lnTo>
                      <a:pt x="112204" y="307721"/>
                    </a:lnTo>
                    <a:lnTo>
                      <a:pt x="113360" y="307721"/>
                    </a:lnTo>
                    <a:lnTo>
                      <a:pt x="114134" y="307594"/>
                    </a:lnTo>
                    <a:lnTo>
                      <a:pt x="113449" y="307594"/>
                    </a:lnTo>
                    <a:lnTo>
                      <a:pt x="113322" y="307467"/>
                    </a:lnTo>
                    <a:lnTo>
                      <a:pt x="112725" y="307594"/>
                    </a:lnTo>
                    <a:lnTo>
                      <a:pt x="111899" y="307594"/>
                    </a:lnTo>
                    <a:lnTo>
                      <a:pt x="112560" y="307467"/>
                    </a:lnTo>
                    <a:lnTo>
                      <a:pt x="113258" y="307467"/>
                    </a:lnTo>
                    <a:lnTo>
                      <a:pt x="113195" y="307340"/>
                    </a:lnTo>
                    <a:lnTo>
                      <a:pt x="114325" y="307467"/>
                    </a:lnTo>
                    <a:lnTo>
                      <a:pt x="114173" y="307594"/>
                    </a:lnTo>
                    <a:lnTo>
                      <a:pt x="114655" y="307340"/>
                    </a:lnTo>
                    <a:lnTo>
                      <a:pt x="115125" y="307086"/>
                    </a:lnTo>
                    <a:lnTo>
                      <a:pt x="118821" y="307086"/>
                    </a:lnTo>
                    <a:lnTo>
                      <a:pt x="117894" y="306578"/>
                    </a:lnTo>
                    <a:lnTo>
                      <a:pt x="118452" y="306578"/>
                    </a:lnTo>
                    <a:lnTo>
                      <a:pt x="117906" y="306324"/>
                    </a:lnTo>
                    <a:lnTo>
                      <a:pt x="120853" y="306451"/>
                    </a:lnTo>
                    <a:lnTo>
                      <a:pt x="120815" y="306324"/>
                    </a:lnTo>
                    <a:lnTo>
                      <a:pt x="120764" y="306197"/>
                    </a:lnTo>
                    <a:lnTo>
                      <a:pt x="120078" y="306070"/>
                    </a:lnTo>
                    <a:lnTo>
                      <a:pt x="122224" y="305816"/>
                    </a:lnTo>
                    <a:lnTo>
                      <a:pt x="120980" y="305308"/>
                    </a:lnTo>
                    <a:lnTo>
                      <a:pt x="121881" y="304927"/>
                    </a:lnTo>
                    <a:lnTo>
                      <a:pt x="121399" y="304927"/>
                    </a:lnTo>
                    <a:lnTo>
                      <a:pt x="120738" y="304800"/>
                    </a:lnTo>
                    <a:lnTo>
                      <a:pt x="120370" y="304673"/>
                    </a:lnTo>
                    <a:lnTo>
                      <a:pt x="120713" y="304673"/>
                    </a:lnTo>
                    <a:lnTo>
                      <a:pt x="122516" y="304419"/>
                    </a:lnTo>
                    <a:lnTo>
                      <a:pt x="122123" y="303530"/>
                    </a:lnTo>
                    <a:lnTo>
                      <a:pt x="123012" y="303022"/>
                    </a:lnTo>
                    <a:lnTo>
                      <a:pt x="122529" y="302133"/>
                    </a:lnTo>
                    <a:lnTo>
                      <a:pt x="123913" y="301371"/>
                    </a:lnTo>
                    <a:lnTo>
                      <a:pt x="123571" y="300609"/>
                    </a:lnTo>
                    <a:lnTo>
                      <a:pt x="121881" y="300482"/>
                    </a:lnTo>
                    <a:lnTo>
                      <a:pt x="122275" y="300355"/>
                    </a:lnTo>
                    <a:lnTo>
                      <a:pt x="125171" y="300228"/>
                    </a:lnTo>
                    <a:lnTo>
                      <a:pt x="121818" y="299847"/>
                    </a:lnTo>
                    <a:lnTo>
                      <a:pt x="123786" y="299720"/>
                    </a:lnTo>
                    <a:lnTo>
                      <a:pt x="122885" y="299212"/>
                    </a:lnTo>
                    <a:lnTo>
                      <a:pt x="125399" y="298958"/>
                    </a:lnTo>
                    <a:close/>
                  </a:path>
                  <a:path w="127000" h="309244">
                    <a:moveTo>
                      <a:pt x="126568" y="287655"/>
                    </a:moveTo>
                    <a:lnTo>
                      <a:pt x="122237" y="287528"/>
                    </a:lnTo>
                    <a:lnTo>
                      <a:pt x="122986" y="287147"/>
                    </a:lnTo>
                    <a:lnTo>
                      <a:pt x="123482" y="287147"/>
                    </a:lnTo>
                    <a:lnTo>
                      <a:pt x="122783" y="287108"/>
                    </a:lnTo>
                    <a:lnTo>
                      <a:pt x="121132" y="287147"/>
                    </a:lnTo>
                    <a:lnTo>
                      <a:pt x="121615" y="287045"/>
                    </a:lnTo>
                    <a:lnTo>
                      <a:pt x="122783" y="287108"/>
                    </a:lnTo>
                    <a:lnTo>
                      <a:pt x="121780" y="287020"/>
                    </a:lnTo>
                    <a:lnTo>
                      <a:pt x="120967" y="287020"/>
                    </a:lnTo>
                    <a:lnTo>
                      <a:pt x="120738" y="287020"/>
                    </a:lnTo>
                    <a:lnTo>
                      <a:pt x="121234" y="286893"/>
                    </a:lnTo>
                    <a:lnTo>
                      <a:pt x="120459" y="286766"/>
                    </a:lnTo>
                    <a:lnTo>
                      <a:pt x="121246" y="286639"/>
                    </a:lnTo>
                    <a:lnTo>
                      <a:pt x="120637" y="286512"/>
                    </a:lnTo>
                    <a:lnTo>
                      <a:pt x="121716" y="286385"/>
                    </a:lnTo>
                    <a:lnTo>
                      <a:pt x="121285" y="286385"/>
                    </a:lnTo>
                    <a:lnTo>
                      <a:pt x="119938" y="286258"/>
                    </a:lnTo>
                    <a:lnTo>
                      <a:pt x="119888" y="286131"/>
                    </a:lnTo>
                    <a:lnTo>
                      <a:pt x="120967" y="286004"/>
                    </a:lnTo>
                    <a:lnTo>
                      <a:pt x="120523" y="286004"/>
                    </a:lnTo>
                    <a:lnTo>
                      <a:pt x="120650" y="285877"/>
                    </a:lnTo>
                    <a:lnTo>
                      <a:pt x="120167" y="285877"/>
                    </a:lnTo>
                    <a:lnTo>
                      <a:pt x="120688" y="285750"/>
                    </a:lnTo>
                    <a:lnTo>
                      <a:pt x="121450" y="285877"/>
                    </a:lnTo>
                    <a:lnTo>
                      <a:pt x="121158" y="285750"/>
                    </a:lnTo>
                    <a:lnTo>
                      <a:pt x="121297" y="285623"/>
                    </a:lnTo>
                    <a:lnTo>
                      <a:pt x="121158" y="285496"/>
                    </a:lnTo>
                    <a:lnTo>
                      <a:pt x="119989" y="285496"/>
                    </a:lnTo>
                    <a:lnTo>
                      <a:pt x="120142" y="285369"/>
                    </a:lnTo>
                    <a:lnTo>
                      <a:pt x="118910" y="285242"/>
                    </a:lnTo>
                    <a:lnTo>
                      <a:pt x="119634" y="285242"/>
                    </a:lnTo>
                    <a:lnTo>
                      <a:pt x="119951" y="285115"/>
                    </a:lnTo>
                    <a:lnTo>
                      <a:pt x="120370" y="285115"/>
                    </a:lnTo>
                    <a:lnTo>
                      <a:pt x="119354" y="284988"/>
                    </a:lnTo>
                    <a:lnTo>
                      <a:pt x="120294" y="284861"/>
                    </a:lnTo>
                    <a:lnTo>
                      <a:pt x="120370" y="284734"/>
                    </a:lnTo>
                    <a:lnTo>
                      <a:pt x="119646" y="284607"/>
                    </a:lnTo>
                    <a:lnTo>
                      <a:pt x="119202" y="284734"/>
                    </a:lnTo>
                    <a:lnTo>
                      <a:pt x="118973" y="284607"/>
                    </a:lnTo>
                    <a:lnTo>
                      <a:pt x="119519" y="284607"/>
                    </a:lnTo>
                    <a:lnTo>
                      <a:pt x="116687" y="284353"/>
                    </a:lnTo>
                    <a:lnTo>
                      <a:pt x="117475" y="284226"/>
                    </a:lnTo>
                    <a:lnTo>
                      <a:pt x="117932" y="284226"/>
                    </a:lnTo>
                    <a:lnTo>
                      <a:pt x="118478" y="284353"/>
                    </a:lnTo>
                    <a:lnTo>
                      <a:pt x="117995" y="284353"/>
                    </a:lnTo>
                    <a:lnTo>
                      <a:pt x="119341" y="284480"/>
                    </a:lnTo>
                    <a:lnTo>
                      <a:pt x="119938" y="284480"/>
                    </a:lnTo>
                    <a:lnTo>
                      <a:pt x="119976" y="284353"/>
                    </a:lnTo>
                    <a:lnTo>
                      <a:pt x="118681" y="284353"/>
                    </a:lnTo>
                    <a:lnTo>
                      <a:pt x="117754" y="284099"/>
                    </a:lnTo>
                    <a:lnTo>
                      <a:pt x="117538" y="284099"/>
                    </a:lnTo>
                    <a:lnTo>
                      <a:pt x="117957" y="283972"/>
                    </a:lnTo>
                    <a:lnTo>
                      <a:pt x="118237" y="284073"/>
                    </a:lnTo>
                    <a:lnTo>
                      <a:pt x="118681" y="283972"/>
                    </a:lnTo>
                    <a:lnTo>
                      <a:pt x="117944" y="283718"/>
                    </a:lnTo>
                    <a:lnTo>
                      <a:pt x="119468" y="283845"/>
                    </a:lnTo>
                    <a:lnTo>
                      <a:pt x="119900" y="283845"/>
                    </a:lnTo>
                    <a:lnTo>
                      <a:pt x="120992" y="283972"/>
                    </a:lnTo>
                    <a:lnTo>
                      <a:pt x="120307" y="283845"/>
                    </a:lnTo>
                    <a:lnTo>
                      <a:pt x="120154" y="283845"/>
                    </a:lnTo>
                    <a:lnTo>
                      <a:pt x="119608" y="283718"/>
                    </a:lnTo>
                    <a:lnTo>
                      <a:pt x="120243" y="283768"/>
                    </a:lnTo>
                    <a:lnTo>
                      <a:pt x="120434" y="283629"/>
                    </a:lnTo>
                    <a:lnTo>
                      <a:pt x="121399" y="283718"/>
                    </a:lnTo>
                    <a:lnTo>
                      <a:pt x="121234" y="283591"/>
                    </a:lnTo>
                    <a:lnTo>
                      <a:pt x="121056" y="283464"/>
                    </a:lnTo>
                    <a:lnTo>
                      <a:pt x="120434" y="283337"/>
                    </a:lnTo>
                    <a:lnTo>
                      <a:pt x="120802" y="283464"/>
                    </a:lnTo>
                    <a:lnTo>
                      <a:pt x="120154" y="283337"/>
                    </a:lnTo>
                    <a:lnTo>
                      <a:pt x="120434" y="283337"/>
                    </a:lnTo>
                    <a:lnTo>
                      <a:pt x="121145" y="283337"/>
                    </a:lnTo>
                    <a:lnTo>
                      <a:pt x="120751" y="283083"/>
                    </a:lnTo>
                    <a:lnTo>
                      <a:pt x="121843" y="283083"/>
                    </a:lnTo>
                    <a:lnTo>
                      <a:pt x="120840" y="282956"/>
                    </a:lnTo>
                    <a:lnTo>
                      <a:pt x="120904" y="282829"/>
                    </a:lnTo>
                    <a:lnTo>
                      <a:pt x="120396" y="282702"/>
                    </a:lnTo>
                    <a:lnTo>
                      <a:pt x="120764" y="282575"/>
                    </a:lnTo>
                    <a:lnTo>
                      <a:pt x="120091" y="282575"/>
                    </a:lnTo>
                    <a:lnTo>
                      <a:pt x="119875" y="282511"/>
                    </a:lnTo>
                    <a:lnTo>
                      <a:pt x="119875" y="283591"/>
                    </a:lnTo>
                    <a:lnTo>
                      <a:pt x="119570" y="283591"/>
                    </a:lnTo>
                    <a:lnTo>
                      <a:pt x="116814" y="283337"/>
                    </a:lnTo>
                    <a:lnTo>
                      <a:pt x="119875" y="283591"/>
                    </a:lnTo>
                    <a:lnTo>
                      <a:pt x="119875" y="282511"/>
                    </a:lnTo>
                    <a:lnTo>
                      <a:pt x="119722" y="282448"/>
                    </a:lnTo>
                    <a:lnTo>
                      <a:pt x="118706" y="282321"/>
                    </a:lnTo>
                    <a:lnTo>
                      <a:pt x="119024" y="282194"/>
                    </a:lnTo>
                    <a:lnTo>
                      <a:pt x="119926" y="282194"/>
                    </a:lnTo>
                    <a:lnTo>
                      <a:pt x="120243" y="282067"/>
                    </a:lnTo>
                    <a:lnTo>
                      <a:pt x="120726" y="282067"/>
                    </a:lnTo>
                    <a:lnTo>
                      <a:pt x="121056" y="282067"/>
                    </a:lnTo>
                    <a:lnTo>
                      <a:pt x="120891" y="282067"/>
                    </a:lnTo>
                    <a:lnTo>
                      <a:pt x="119545" y="281940"/>
                    </a:lnTo>
                    <a:lnTo>
                      <a:pt x="121018" y="281940"/>
                    </a:lnTo>
                    <a:lnTo>
                      <a:pt x="120624" y="281813"/>
                    </a:lnTo>
                    <a:lnTo>
                      <a:pt x="120650" y="281559"/>
                    </a:lnTo>
                    <a:lnTo>
                      <a:pt x="118821" y="281432"/>
                    </a:lnTo>
                    <a:lnTo>
                      <a:pt x="117754" y="281305"/>
                    </a:lnTo>
                    <a:lnTo>
                      <a:pt x="118884" y="281305"/>
                    </a:lnTo>
                    <a:lnTo>
                      <a:pt x="119024" y="281305"/>
                    </a:lnTo>
                    <a:lnTo>
                      <a:pt x="119900" y="281216"/>
                    </a:lnTo>
                    <a:lnTo>
                      <a:pt x="119875" y="281051"/>
                    </a:lnTo>
                    <a:lnTo>
                      <a:pt x="119024" y="281051"/>
                    </a:lnTo>
                    <a:lnTo>
                      <a:pt x="118503" y="280924"/>
                    </a:lnTo>
                    <a:lnTo>
                      <a:pt x="118313" y="280924"/>
                    </a:lnTo>
                    <a:lnTo>
                      <a:pt x="118452" y="280797"/>
                    </a:lnTo>
                    <a:lnTo>
                      <a:pt x="118554" y="280416"/>
                    </a:lnTo>
                    <a:lnTo>
                      <a:pt x="119468" y="280416"/>
                    </a:lnTo>
                    <a:lnTo>
                      <a:pt x="118122" y="280289"/>
                    </a:lnTo>
                    <a:lnTo>
                      <a:pt x="118338" y="280162"/>
                    </a:lnTo>
                    <a:lnTo>
                      <a:pt x="118694" y="280035"/>
                    </a:lnTo>
                    <a:lnTo>
                      <a:pt x="119227" y="280035"/>
                    </a:lnTo>
                    <a:lnTo>
                      <a:pt x="119024" y="279908"/>
                    </a:lnTo>
                    <a:lnTo>
                      <a:pt x="118541" y="280035"/>
                    </a:lnTo>
                    <a:lnTo>
                      <a:pt x="118198" y="280035"/>
                    </a:lnTo>
                    <a:lnTo>
                      <a:pt x="118300" y="279781"/>
                    </a:lnTo>
                    <a:lnTo>
                      <a:pt x="120497" y="279908"/>
                    </a:lnTo>
                    <a:lnTo>
                      <a:pt x="120713" y="279908"/>
                    </a:lnTo>
                    <a:lnTo>
                      <a:pt x="120180" y="279781"/>
                    </a:lnTo>
                    <a:lnTo>
                      <a:pt x="118999" y="279781"/>
                    </a:lnTo>
                    <a:lnTo>
                      <a:pt x="119062" y="279654"/>
                    </a:lnTo>
                    <a:lnTo>
                      <a:pt x="120180" y="279781"/>
                    </a:lnTo>
                    <a:lnTo>
                      <a:pt x="119938" y="279527"/>
                    </a:lnTo>
                    <a:lnTo>
                      <a:pt x="121272" y="279654"/>
                    </a:lnTo>
                    <a:lnTo>
                      <a:pt x="122110" y="279654"/>
                    </a:lnTo>
                    <a:lnTo>
                      <a:pt x="122097" y="279527"/>
                    </a:lnTo>
                    <a:lnTo>
                      <a:pt x="122085" y="279400"/>
                    </a:lnTo>
                    <a:lnTo>
                      <a:pt x="121793" y="279400"/>
                    </a:lnTo>
                    <a:lnTo>
                      <a:pt x="120904" y="279273"/>
                    </a:lnTo>
                    <a:lnTo>
                      <a:pt x="121285" y="279400"/>
                    </a:lnTo>
                    <a:lnTo>
                      <a:pt x="120357" y="279400"/>
                    </a:lnTo>
                    <a:lnTo>
                      <a:pt x="120053" y="279146"/>
                    </a:lnTo>
                    <a:lnTo>
                      <a:pt x="117525" y="279019"/>
                    </a:lnTo>
                    <a:lnTo>
                      <a:pt x="117970" y="278892"/>
                    </a:lnTo>
                    <a:lnTo>
                      <a:pt x="117716" y="278892"/>
                    </a:lnTo>
                    <a:lnTo>
                      <a:pt x="117208" y="278765"/>
                    </a:lnTo>
                    <a:lnTo>
                      <a:pt x="116547" y="278638"/>
                    </a:lnTo>
                    <a:lnTo>
                      <a:pt x="117678" y="278765"/>
                    </a:lnTo>
                    <a:lnTo>
                      <a:pt x="119608" y="278638"/>
                    </a:lnTo>
                    <a:lnTo>
                      <a:pt x="119380" y="278384"/>
                    </a:lnTo>
                    <a:lnTo>
                      <a:pt x="118808" y="278384"/>
                    </a:lnTo>
                    <a:lnTo>
                      <a:pt x="118287" y="278511"/>
                    </a:lnTo>
                    <a:lnTo>
                      <a:pt x="117386" y="278384"/>
                    </a:lnTo>
                    <a:lnTo>
                      <a:pt x="117221" y="278257"/>
                    </a:lnTo>
                    <a:lnTo>
                      <a:pt x="117640" y="278257"/>
                    </a:lnTo>
                    <a:lnTo>
                      <a:pt x="117246" y="278130"/>
                    </a:lnTo>
                    <a:lnTo>
                      <a:pt x="119138" y="278130"/>
                    </a:lnTo>
                    <a:lnTo>
                      <a:pt x="117805" y="278003"/>
                    </a:lnTo>
                    <a:lnTo>
                      <a:pt x="118198" y="278003"/>
                    </a:lnTo>
                    <a:lnTo>
                      <a:pt x="118046" y="277876"/>
                    </a:lnTo>
                    <a:lnTo>
                      <a:pt x="117830" y="277749"/>
                    </a:lnTo>
                    <a:lnTo>
                      <a:pt x="117208" y="277622"/>
                    </a:lnTo>
                    <a:lnTo>
                      <a:pt x="118427" y="277495"/>
                    </a:lnTo>
                    <a:lnTo>
                      <a:pt x="116890" y="277622"/>
                    </a:lnTo>
                    <a:lnTo>
                      <a:pt x="116713" y="277495"/>
                    </a:lnTo>
                    <a:lnTo>
                      <a:pt x="118427" y="277495"/>
                    </a:lnTo>
                    <a:lnTo>
                      <a:pt x="118567" y="277495"/>
                    </a:lnTo>
                    <a:lnTo>
                      <a:pt x="117411" y="277241"/>
                    </a:lnTo>
                    <a:lnTo>
                      <a:pt x="118364" y="277241"/>
                    </a:lnTo>
                    <a:lnTo>
                      <a:pt x="118541" y="277266"/>
                    </a:lnTo>
                    <a:lnTo>
                      <a:pt x="119126" y="277266"/>
                    </a:lnTo>
                    <a:lnTo>
                      <a:pt x="118783" y="277241"/>
                    </a:lnTo>
                    <a:lnTo>
                      <a:pt x="118554" y="277228"/>
                    </a:lnTo>
                    <a:lnTo>
                      <a:pt x="117703" y="277114"/>
                    </a:lnTo>
                    <a:lnTo>
                      <a:pt x="117792" y="276987"/>
                    </a:lnTo>
                    <a:lnTo>
                      <a:pt x="117513" y="276860"/>
                    </a:lnTo>
                    <a:lnTo>
                      <a:pt x="119684" y="276860"/>
                    </a:lnTo>
                    <a:lnTo>
                      <a:pt x="117348" y="276733"/>
                    </a:lnTo>
                    <a:lnTo>
                      <a:pt x="119341" y="276733"/>
                    </a:lnTo>
                    <a:lnTo>
                      <a:pt x="117856" y="276606"/>
                    </a:lnTo>
                    <a:lnTo>
                      <a:pt x="118770" y="276479"/>
                    </a:lnTo>
                    <a:lnTo>
                      <a:pt x="117513" y="276352"/>
                    </a:lnTo>
                    <a:lnTo>
                      <a:pt x="119291" y="276352"/>
                    </a:lnTo>
                    <a:lnTo>
                      <a:pt x="118745" y="276225"/>
                    </a:lnTo>
                    <a:lnTo>
                      <a:pt x="119443" y="276225"/>
                    </a:lnTo>
                    <a:lnTo>
                      <a:pt x="119557" y="276098"/>
                    </a:lnTo>
                    <a:lnTo>
                      <a:pt x="120040" y="275971"/>
                    </a:lnTo>
                    <a:lnTo>
                      <a:pt x="118745" y="275844"/>
                    </a:lnTo>
                    <a:lnTo>
                      <a:pt x="119329" y="275844"/>
                    </a:lnTo>
                    <a:lnTo>
                      <a:pt x="118999" y="275717"/>
                    </a:lnTo>
                    <a:lnTo>
                      <a:pt x="118402" y="275717"/>
                    </a:lnTo>
                    <a:lnTo>
                      <a:pt x="116979" y="275590"/>
                    </a:lnTo>
                    <a:lnTo>
                      <a:pt x="118021" y="275590"/>
                    </a:lnTo>
                    <a:lnTo>
                      <a:pt x="117411" y="275463"/>
                    </a:lnTo>
                    <a:lnTo>
                      <a:pt x="119037" y="275463"/>
                    </a:lnTo>
                    <a:lnTo>
                      <a:pt x="117944" y="275336"/>
                    </a:lnTo>
                    <a:lnTo>
                      <a:pt x="116852" y="275209"/>
                    </a:lnTo>
                    <a:lnTo>
                      <a:pt x="116205" y="275336"/>
                    </a:lnTo>
                    <a:lnTo>
                      <a:pt x="115620" y="275336"/>
                    </a:lnTo>
                    <a:lnTo>
                      <a:pt x="115201" y="275209"/>
                    </a:lnTo>
                    <a:lnTo>
                      <a:pt x="116738" y="275209"/>
                    </a:lnTo>
                    <a:lnTo>
                      <a:pt x="115392" y="275082"/>
                    </a:lnTo>
                    <a:lnTo>
                      <a:pt x="115214" y="274955"/>
                    </a:lnTo>
                    <a:lnTo>
                      <a:pt x="116255" y="274955"/>
                    </a:lnTo>
                    <a:lnTo>
                      <a:pt x="118643" y="275082"/>
                    </a:lnTo>
                    <a:lnTo>
                      <a:pt x="118618" y="274955"/>
                    </a:lnTo>
                    <a:lnTo>
                      <a:pt x="118783" y="275082"/>
                    </a:lnTo>
                    <a:lnTo>
                      <a:pt x="119494" y="275082"/>
                    </a:lnTo>
                    <a:lnTo>
                      <a:pt x="119672" y="275183"/>
                    </a:lnTo>
                    <a:lnTo>
                      <a:pt x="119811" y="275170"/>
                    </a:lnTo>
                    <a:lnTo>
                      <a:pt x="119684" y="275082"/>
                    </a:lnTo>
                    <a:lnTo>
                      <a:pt x="119532" y="274955"/>
                    </a:lnTo>
                    <a:lnTo>
                      <a:pt x="118338" y="274726"/>
                    </a:lnTo>
                    <a:lnTo>
                      <a:pt x="117043" y="274828"/>
                    </a:lnTo>
                    <a:lnTo>
                      <a:pt x="117322" y="274574"/>
                    </a:lnTo>
                    <a:lnTo>
                      <a:pt x="117462" y="274447"/>
                    </a:lnTo>
                    <a:lnTo>
                      <a:pt x="117309" y="274320"/>
                    </a:lnTo>
                    <a:lnTo>
                      <a:pt x="117868" y="274320"/>
                    </a:lnTo>
                    <a:lnTo>
                      <a:pt x="118148" y="274320"/>
                    </a:lnTo>
                    <a:lnTo>
                      <a:pt x="117856" y="274193"/>
                    </a:lnTo>
                    <a:lnTo>
                      <a:pt x="118097" y="274193"/>
                    </a:lnTo>
                    <a:lnTo>
                      <a:pt x="117805" y="274066"/>
                    </a:lnTo>
                    <a:lnTo>
                      <a:pt x="118262" y="274066"/>
                    </a:lnTo>
                    <a:lnTo>
                      <a:pt x="119037" y="274193"/>
                    </a:lnTo>
                    <a:lnTo>
                      <a:pt x="118554" y="274193"/>
                    </a:lnTo>
                    <a:lnTo>
                      <a:pt x="118148" y="274320"/>
                    </a:lnTo>
                    <a:lnTo>
                      <a:pt x="118338" y="274320"/>
                    </a:lnTo>
                    <a:lnTo>
                      <a:pt x="118605" y="274320"/>
                    </a:lnTo>
                    <a:lnTo>
                      <a:pt x="119126" y="274193"/>
                    </a:lnTo>
                    <a:lnTo>
                      <a:pt x="120091" y="274066"/>
                    </a:lnTo>
                    <a:lnTo>
                      <a:pt x="120078" y="273939"/>
                    </a:lnTo>
                    <a:lnTo>
                      <a:pt x="118554" y="273939"/>
                    </a:lnTo>
                    <a:lnTo>
                      <a:pt x="117678" y="274066"/>
                    </a:lnTo>
                    <a:lnTo>
                      <a:pt x="117538" y="273939"/>
                    </a:lnTo>
                    <a:lnTo>
                      <a:pt x="117767" y="273939"/>
                    </a:lnTo>
                    <a:lnTo>
                      <a:pt x="116967" y="273824"/>
                    </a:lnTo>
                    <a:lnTo>
                      <a:pt x="116967" y="274497"/>
                    </a:lnTo>
                    <a:lnTo>
                      <a:pt x="116382" y="274574"/>
                    </a:lnTo>
                    <a:lnTo>
                      <a:pt x="116052" y="274574"/>
                    </a:lnTo>
                    <a:lnTo>
                      <a:pt x="115989" y="274447"/>
                    </a:lnTo>
                    <a:lnTo>
                      <a:pt x="116560" y="274447"/>
                    </a:lnTo>
                    <a:lnTo>
                      <a:pt x="116967" y="274497"/>
                    </a:lnTo>
                    <a:lnTo>
                      <a:pt x="116967" y="273824"/>
                    </a:lnTo>
                    <a:lnTo>
                      <a:pt x="117500" y="273685"/>
                    </a:lnTo>
                    <a:lnTo>
                      <a:pt x="117906" y="273685"/>
                    </a:lnTo>
                    <a:lnTo>
                      <a:pt x="117856" y="273558"/>
                    </a:lnTo>
                    <a:lnTo>
                      <a:pt x="117271" y="273558"/>
                    </a:lnTo>
                    <a:lnTo>
                      <a:pt x="116941" y="273431"/>
                    </a:lnTo>
                    <a:lnTo>
                      <a:pt x="117779" y="273431"/>
                    </a:lnTo>
                    <a:lnTo>
                      <a:pt x="117932" y="273304"/>
                    </a:lnTo>
                    <a:lnTo>
                      <a:pt x="117792" y="273177"/>
                    </a:lnTo>
                    <a:lnTo>
                      <a:pt x="118160" y="273177"/>
                    </a:lnTo>
                    <a:lnTo>
                      <a:pt x="117386" y="273050"/>
                    </a:lnTo>
                    <a:lnTo>
                      <a:pt x="117894" y="273050"/>
                    </a:lnTo>
                    <a:lnTo>
                      <a:pt x="119405" y="273050"/>
                    </a:lnTo>
                    <a:lnTo>
                      <a:pt x="118592" y="272796"/>
                    </a:lnTo>
                    <a:lnTo>
                      <a:pt x="112280" y="272796"/>
                    </a:lnTo>
                    <a:lnTo>
                      <a:pt x="111988" y="272796"/>
                    </a:lnTo>
                    <a:lnTo>
                      <a:pt x="112102" y="272923"/>
                    </a:lnTo>
                    <a:lnTo>
                      <a:pt x="111518" y="272923"/>
                    </a:lnTo>
                    <a:lnTo>
                      <a:pt x="110947" y="272923"/>
                    </a:lnTo>
                    <a:lnTo>
                      <a:pt x="111150" y="273050"/>
                    </a:lnTo>
                    <a:lnTo>
                      <a:pt x="113525" y="273304"/>
                    </a:lnTo>
                    <a:lnTo>
                      <a:pt x="111252" y="273304"/>
                    </a:lnTo>
                    <a:lnTo>
                      <a:pt x="112191" y="273431"/>
                    </a:lnTo>
                    <a:lnTo>
                      <a:pt x="111798" y="273558"/>
                    </a:lnTo>
                    <a:lnTo>
                      <a:pt x="112369" y="273685"/>
                    </a:lnTo>
                    <a:lnTo>
                      <a:pt x="111315" y="273558"/>
                    </a:lnTo>
                    <a:lnTo>
                      <a:pt x="111112" y="273812"/>
                    </a:lnTo>
                    <a:lnTo>
                      <a:pt x="111264" y="273812"/>
                    </a:lnTo>
                    <a:lnTo>
                      <a:pt x="111455" y="273939"/>
                    </a:lnTo>
                    <a:lnTo>
                      <a:pt x="110959" y="274066"/>
                    </a:lnTo>
                    <a:lnTo>
                      <a:pt x="110629" y="274040"/>
                    </a:lnTo>
                    <a:lnTo>
                      <a:pt x="110629" y="274828"/>
                    </a:lnTo>
                    <a:lnTo>
                      <a:pt x="109816" y="274701"/>
                    </a:lnTo>
                    <a:lnTo>
                      <a:pt x="110032" y="274701"/>
                    </a:lnTo>
                    <a:lnTo>
                      <a:pt x="110629" y="274828"/>
                    </a:lnTo>
                    <a:lnTo>
                      <a:pt x="110629" y="274040"/>
                    </a:lnTo>
                    <a:lnTo>
                      <a:pt x="109829" y="273939"/>
                    </a:lnTo>
                    <a:lnTo>
                      <a:pt x="109702" y="273939"/>
                    </a:lnTo>
                    <a:lnTo>
                      <a:pt x="110350" y="274066"/>
                    </a:lnTo>
                    <a:lnTo>
                      <a:pt x="109728" y="274193"/>
                    </a:lnTo>
                    <a:lnTo>
                      <a:pt x="109905" y="274193"/>
                    </a:lnTo>
                    <a:lnTo>
                      <a:pt x="110109" y="274320"/>
                    </a:lnTo>
                    <a:lnTo>
                      <a:pt x="109956" y="274320"/>
                    </a:lnTo>
                    <a:lnTo>
                      <a:pt x="110147" y="274447"/>
                    </a:lnTo>
                    <a:lnTo>
                      <a:pt x="109537" y="274320"/>
                    </a:lnTo>
                    <a:lnTo>
                      <a:pt x="109931" y="274447"/>
                    </a:lnTo>
                    <a:lnTo>
                      <a:pt x="109194" y="274447"/>
                    </a:lnTo>
                    <a:lnTo>
                      <a:pt x="109194" y="274599"/>
                    </a:lnTo>
                    <a:lnTo>
                      <a:pt x="108991" y="274574"/>
                    </a:lnTo>
                    <a:lnTo>
                      <a:pt x="108927" y="274828"/>
                    </a:lnTo>
                    <a:lnTo>
                      <a:pt x="109728" y="274828"/>
                    </a:lnTo>
                    <a:lnTo>
                      <a:pt x="108369" y="274955"/>
                    </a:lnTo>
                    <a:lnTo>
                      <a:pt x="110477" y="275082"/>
                    </a:lnTo>
                    <a:lnTo>
                      <a:pt x="109601" y="275209"/>
                    </a:lnTo>
                    <a:lnTo>
                      <a:pt x="108712" y="275209"/>
                    </a:lnTo>
                    <a:lnTo>
                      <a:pt x="108991" y="275336"/>
                    </a:lnTo>
                    <a:lnTo>
                      <a:pt x="108762" y="275463"/>
                    </a:lnTo>
                    <a:lnTo>
                      <a:pt x="109728" y="275590"/>
                    </a:lnTo>
                    <a:lnTo>
                      <a:pt x="108559" y="275717"/>
                    </a:lnTo>
                    <a:lnTo>
                      <a:pt x="108216" y="275717"/>
                    </a:lnTo>
                    <a:lnTo>
                      <a:pt x="107683" y="275844"/>
                    </a:lnTo>
                    <a:lnTo>
                      <a:pt x="108534" y="275971"/>
                    </a:lnTo>
                    <a:lnTo>
                      <a:pt x="108077" y="275971"/>
                    </a:lnTo>
                    <a:lnTo>
                      <a:pt x="108737" y="276225"/>
                    </a:lnTo>
                    <a:lnTo>
                      <a:pt x="107746" y="276225"/>
                    </a:lnTo>
                    <a:lnTo>
                      <a:pt x="108318" y="276352"/>
                    </a:lnTo>
                    <a:lnTo>
                      <a:pt x="108775" y="276352"/>
                    </a:lnTo>
                    <a:lnTo>
                      <a:pt x="106959" y="276479"/>
                    </a:lnTo>
                    <a:lnTo>
                      <a:pt x="109778" y="276733"/>
                    </a:lnTo>
                    <a:lnTo>
                      <a:pt x="108280" y="276847"/>
                    </a:lnTo>
                    <a:lnTo>
                      <a:pt x="107264" y="276860"/>
                    </a:lnTo>
                    <a:lnTo>
                      <a:pt x="107099" y="277114"/>
                    </a:lnTo>
                    <a:lnTo>
                      <a:pt x="107784" y="277114"/>
                    </a:lnTo>
                    <a:lnTo>
                      <a:pt x="108559" y="277241"/>
                    </a:lnTo>
                    <a:lnTo>
                      <a:pt x="108064" y="277241"/>
                    </a:lnTo>
                    <a:lnTo>
                      <a:pt x="106857" y="277114"/>
                    </a:lnTo>
                    <a:lnTo>
                      <a:pt x="108013" y="277368"/>
                    </a:lnTo>
                    <a:lnTo>
                      <a:pt x="107645" y="277368"/>
                    </a:lnTo>
                    <a:lnTo>
                      <a:pt x="107911" y="277495"/>
                    </a:lnTo>
                    <a:lnTo>
                      <a:pt x="107467" y="277495"/>
                    </a:lnTo>
                    <a:lnTo>
                      <a:pt x="108102" y="277622"/>
                    </a:lnTo>
                    <a:lnTo>
                      <a:pt x="107518" y="277622"/>
                    </a:lnTo>
                    <a:lnTo>
                      <a:pt x="107823" y="277749"/>
                    </a:lnTo>
                    <a:lnTo>
                      <a:pt x="107403" y="277876"/>
                    </a:lnTo>
                    <a:lnTo>
                      <a:pt x="107721" y="277876"/>
                    </a:lnTo>
                    <a:lnTo>
                      <a:pt x="107467" y="278003"/>
                    </a:lnTo>
                    <a:lnTo>
                      <a:pt x="106680" y="277876"/>
                    </a:lnTo>
                    <a:lnTo>
                      <a:pt x="107378" y="278130"/>
                    </a:lnTo>
                    <a:lnTo>
                      <a:pt x="106514" y="278003"/>
                    </a:lnTo>
                    <a:lnTo>
                      <a:pt x="107073" y="278206"/>
                    </a:lnTo>
                    <a:lnTo>
                      <a:pt x="107289" y="278257"/>
                    </a:lnTo>
                    <a:lnTo>
                      <a:pt x="106324" y="278384"/>
                    </a:lnTo>
                    <a:lnTo>
                      <a:pt x="106997" y="278384"/>
                    </a:lnTo>
                    <a:lnTo>
                      <a:pt x="107315" y="278511"/>
                    </a:lnTo>
                    <a:lnTo>
                      <a:pt x="106375" y="278511"/>
                    </a:lnTo>
                    <a:lnTo>
                      <a:pt x="106730" y="278638"/>
                    </a:lnTo>
                    <a:lnTo>
                      <a:pt x="105219" y="278638"/>
                    </a:lnTo>
                    <a:lnTo>
                      <a:pt x="106159" y="278892"/>
                    </a:lnTo>
                    <a:lnTo>
                      <a:pt x="105714" y="278892"/>
                    </a:lnTo>
                    <a:lnTo>
                      <a:pt x="106768" y="279019"/>
                    </a:lnTo>
                    <a:lnTo>
                      <a:pt x="104495" y="278892"/>
                    </a:lnTo>
                    <a:lnTo>
                      <a:pt x="105791" y="279146"/>
                    </a:lnTo>
                    <a:lnTo>
                      <a:pt x="104597" y="279146"/>
                    </a:lnTo>
                    <a:lnTo>
                      <a:pt x="105943" y="279273"/>
                    </a:lnTo>
                    <a:lnTo>
                      <a:pt x="105435" y="279273"/>
                    </a:lnTo>
                    <a:lnTo>
                      <a:pt x="103670" y="279400"/>
                    </a:lnTo>
                    <a:lnTo>
                      <a:pt x="104990" y="279527"/>
                    </a:lnTo>
                    <a:lnTo>
                      <a:pt x="103670" y="279654"/>
                    </a:lnTo>
                    <a:lnTo>
                      <a:pt x="104825" y="279654"/>
                    </a:lnTo>
                    <a:lnTo>
                      <a:pt x="107213" y="280035"/>
                    </a:lnTo>
                    <a:lnTo>
                      <a:pt x="103441" y="280162"/>
                    </a:lnTo>
                    <a:lnTo>
                      <a:pt x="104533" y="280543"/>
                    </a:lnTo>
                    <a:lnTo>
                      <a:pt x="103619" y="280543"/>
                    </a:lnTo>
                    <a:lnTo>
                      <a:pt x="104686" y="280797"/>
                    </a:lnTo>
                    <a:lnTo>
                      <a:pt x="105041" y="280924"/>
                    </a:lnTo>
                    <a:lnTo>
                      <a:pt x="104482" y="281051"/>
                    </a:lnTo>
                    <a:lnTo>
                      <a:pt x="104978" y="281305"/>
                    </a:lnTo>
                    <a:lnTo>
                      <a:pt x="104457" y="281432"/>
                    </a:lnTo>
                    <a:lnTo>
                      <a:pt x="104787" y="281432"/>
                    </a:lnTo>
                    <a:lnTo>
                      <a:pt x="105194" y="281559"/>
                    </a:lnTo>
                    <a:lnTo>
                      <a:pt x="104775" y="281686"/>
                    </a:lnTo>
                    <a:lnTo>
                      <a:pt x="104825" y="281813"/>
                    </a:lnTo>
                    <a:lnTo>
                      <a:pt x="104406" y="281813"/>
                    </a:lnTo>
                    <a:lnTo>
                      <a:pt x="104254" y="281686"/>
                    </a:lnTo>
                    <a:lnTo>
                      <a:pt x="104190" y="281813"/>
                    </a:lnTo>
                    <a:lnTo>
                      <a:pt x="103543" y="281813"/>
                    </a:lnTo>
                    <a:lnTo>
                      <a:pt x="103378" y="281940"/>
                    </a:lnTo>
                    <a:lnTo>
                      <a:pt x="104089" y="282067"/>
                    </a:lnTo>
                    <a:lnTo>
                      <a:pt x="104152" y="282194"/>
                    </a:lnTo>
                    <a:lnTo>
                      <a:pt x="102743" y="282194"/>
                    </a:lnTo>
                    <a:lnTo>
                      <a:pt x="104724" y="282448"/>
                    </a:lnTo>
                    <a:lnTo>
                      <a:pt x="104089" y="282549"/>
                    </a:lnTo>
                    <a:lnTo>
                      <a:pt x="104267" y="282575"/>
                    </a:lnTo>
                    <a:lnTo>
                      <a:pt x="103974" y="282575"/>
                    </a:lnTo>
                    <a:lnTo>
                      <a:pt x="103695" y="282575"/>
                    </a:lnTo>
                    <a:lnTo>
                      <a:pt x="104457" y="282956"/>
                    </a:lnTo>
                    <a:lnTo>
                      <a:pt x="103060" y="282956"/>
                    </a:lnTo>
                    <a:lnTo>
                      <a:pt x="104063" y="283108"/>
                    </a:lnTo>
                    <a:lnTo>
                      <a:pt x="104254" y="283083"/>
                    </a:lnTo>
                    <a:lnTo>
                      <a:pt x="104648" y="283210"/>
                    </a:lnTo>
                    <a:lnTo>
                      <a:pt x="104406" y="283210"/>
                    </a:lnTo>
                    <a:lnTo>
                      <a:pt x="104063" y="283108"/>
                    </a:lnTo>
                    <a:lnTo>
                      <a:pt x="103568" y="283210"/>
                    </a:lnTo>
                    <a:lnTo>
                      <a:pt x="103822" y="283210"/>
                    </a:lnTo>
                    <a:lnTo>
                      <a:pt x="104686" y="283337"/>
                    </a:lnTo>
                    <a:lnTo>
                      <a:pt x="103670" y="283337"/>
                    </a:lnTo>
                    <a:lnTo>
                      <a:pt x="103733" y="283464"/>
                    </a:lnTo>
                    <a:lnTo>
                      <a:pt x="103924" y="283464"/>
                    </a:lnTo>
                    <a:lnTo>
                      <a:pt x="104609" y="283591"/>
                    </a:lnTo>
                    <a:lnTo>
                      <a:pt x="104101" y="283591"/>
                    </a:lnTo>
                    <a:lnTo>
                      <a:pt x="104508" y="283718"/>
                    </a:lnTo>
                    <a:lnTo>
                      <a:pt x="103466" y="283718"/>
                    </a:lnTo>
                    <a:lnTo>
                      <a:pt x="103809" y="283972"/>
                    </a:lnTo>
                    <a:lnTo>
                      <a:pt x="100977" y="283972"/>
                    </a:lnTo>
                    <a:lnTo>
                      <a:pt x="102133" y="284162"/>
                    </a:lnTo>
                    <a:lnTo>
                      <a:pt x="102323" y="284187"/>
                    </a:lnTo>
                    <a:lnTo>
                      <a:pt x="102501" y="284226"/>
                    </a:lnTo>
                    <a:lnTo>
                      <a:pt x="102374" y="284226"/>
                    </a:lnTo>
                    <a:lnTo>
                      <a:pt x="102133" y="284162"/>
                    </a:lnTo>
                    <a:lnTo>
                      <a:pt x="101422" y="284226"/>
                    </a:lnTo>
                    <a:lnTo>
                      <a:pt x="102450" y="284480"/>
                    </a:lnTo>
                    <a:lnTo>
                      <a:pt x="101993" y="284480"/>
                    </a:lnTo>
                    <a:lnTo>
                      <a:pt x="101904" y="284734"/>
                    </a:lnTo>
                    <a:lnTo>
                      <a:pt x="102146" y="284988"/>
                    </a:lnTo>
                    <a:lnTo>
                      <a:pt x="101930" y="284988"/>
                    </a:lnTo>
                    <a:lnTo>
                      <a:pt x="102628" y="285242"/>
                    </a:lnTo>
                    <a:lnTo>
                      <a:pt x="101485" y="285242"/>
                    </a:lnTo>
                    <a:lnTo>
                      <a:pt x="101981" y="285369"/>
                    </a:lnTo>
                    <a:lnTo>
                      <a:pt x="101790" y="285369"/>
                    </a:lnTo>
                    <a:lnTo>
                      <a:pt x="101854" y="285496"/>
                    </a:lnTo>
                    <a:lnTo>
                      <a:pt x="102336" y="285623"/>
                    </a:lnTo>
                    <a:lnTo>
                      <a:pt x="100888" y="285623"/>
                    </a:lnTo>
                    <a:lnTo>
                      <a:pt x="101815" y="285877"/>
                    </a:lnTo>
                    <a:lnTo>
                      <a:pt x="102412" y="285877"/>
                    </a:lnTo>
                    <a:lnTo>
                      <a:pt x="102450" y="286004"/>
                    </a:lnTo>
                    <a:lnTo>
                      <a:pt x="101815" y="285877"/>
                    </a:lnTo>
                    <a:lnTo>
                      <a:pt x="101422" y="286004"/>
                    </a:lnTo>
                    <a:lnTo>
                      <a:pt x="102158" y="286131"/>
                    </a:lnTo>
                    <a:lnTo>
                      <a:pt x="101739" y="286258"/>
                    </a:lnTo>
                    <a:lnTo>
                      <a:pt x="101358" y="286258"/>
                    </a:lnTo>
                    <a:lnTo>
                      <a:pt x="101688" y="286385"/>
                    </a:lnTo>
                    <a:lnTo>
                      <a:pt x="101536" y="286385"/>
                    </a:lnTo>
                    <a:lnTo>
                      <a:pt x="102489" y="286639"/>
                    </a:lnTo>
                    <a:lnTo>
                      <a:pt x="100164" y="286512"/>
                    </a:lnTo>
                    <a:lnTo>
                      <a:pt x="102171" y="286766"/>
                    </a:lnTo>
                    <a:lnTo>
                      <a:pt x="101790" y="286766"/>
                    </a:lnTo>
                    <a:lnTo>
                      <a:pt x="102082" y="286893"/>
                    </a:lnTo>
                    <a:lnTo>
                      <a:pt x="101155" y="286893"/>
                    </a:lnTo>
                    <a:lnTo>
                      <a:pt x="101739" y="287147"/>
                    </a:lnTo>
                    <a:lnTo>
                      <a:pt x="102362" y="287515"/>
                    </a:lnTo>
                    <a:lnTo>
                      <a:pt x="101600" y="287655"/>
                    </a:lnTo>
                    <a:lnTo>
                      <a:pt x="102400" y="287655"/>
                    </a:lnTo>
                    <a:lnTo>
                      <a:pt x="102501" y="287909"/>
                    </a:lnTo>
                    <a:lnTo>
                      <a:pt x="100482" y="288163"/>
                    </a:lnTo>
                    <a:lnTo>
                      <a:pt x="100799" y="288417"/>
                    </a:lnTo>
                    <a:lnTo>
                      <a:pt x="99987" y="288417"/>
                    </a:lnTo>
                    <a:lnTo>
                      <a:pt x="100876" y="288544"/>
                    </a:lnTo>
                    <a:lnTo>
                      <a:pt x="100482" y="288798"/>
                    </a:lnTo>
                    <a:lnTo>
                      <a:pt x="100139" y="289179"/>
                    </a:lnTo>
                    <a:lnTo>
                      <a:pt x="100114" y="289433"/>
                    </a:lnTo>
                    <a:lnTo>
                      <a:pt x="100533" y="289560"/>
                    </a:lnTo>
                    <a:lnTo>
                      <a:pt x="101498" y="289687"/>
                    </a:lnTo>
                    <a:lnTo>
                      <a:pt x="101206" y="289814"/>
                    </a:lnTo>
                    <a:lnTo>
                      <a:pt x="101549" y="290068"/>
                    </a:lnTo>
                    <a:lnTo>
                      <a:pt x="101879" y="290322"/>
                    </a:lnTo>
                    <a:lnTo>
                      <a:pt x="101396" y="290576"/>
                    </a:lnTo>
                    <a:lnTo>
                      <a:pt x="100609" y="290703"/>
                    </a:lnTo>
                    <a:lnTo>
                      <a:pt x="101219" y="290703"/>
                    </a:lnTo>
                    <a:lnTo>
                      <a:pt x="101993" y="290830"/>
                    </a:lnTo>
                    <a:lnTo>
                      <a:pt x="100647" y="290830"/>
                    </a:lnTo>
                    <a:lnTo>
                      <a:pt x="101511" y="291084"/>
                    </a:lnTo>
                    <a:lnTo>
                      <a:pt x="100749" y="291084"/>
                    </a:lnTo>
                    <a:lnTo>
                      <a:pt x="101015" y="291338"/>
                    </a:lnTo>
                    <a:lnTo>
                      <a:pt x="101206" y="291338"/>
                    </a:lnTo>
                    <a:lnTo>
                      <a:pt x="101676" y="291338"/>
                    </a:lnTo>
                    <a:lnTo>
                      <a:pt x="124091" y="291338"/>
                    </a:lnTo>
                    <a:lnTo>
                      <a:pt x="124129" y="291211"/>
                    </a:lnTo>
                    <a:lnTo>
                      <a:pt x="124828" y="291338"/>
                    </a:lnTo>
                    <a:lnTo>
                      <a:pt x="124231" y="291211"/>
                    </a:lnTo>
                    <a:lnTo>
                      <a:pt x="123621" y="291084"/>
                    </a:lnTo>
                    <a:lnTo>
                      <a:pt x="125691" y="291211"/>
                    </a:lnTo>
                    <a:lnTo>
                      <a:pt x="125437" y="290957"/>
                    </a:lnTo>
                    <a:lnTo>
                      <a:pt x="125107" y="290449"/>
                    </a:lnTo>
                    <a:lnTo>
                      <a:pt x="123939" y="289814"/>
                    </a:lnTo>
                    <a:lnTo>
                      <a:pt x="124307" y="289306"/>
                    </a:lnTo>
                    <a:lnTo>
                      <a:pt x="123088" y="289179"/>
                    </a:lnTo>
                    <a:lnTo>
                      <a:pt x="123050" y="289052"/>
                    </a:lnTo>
                    <a:lnTo>
                      <a:pt x="122796" y="288925"/>
                    </a:lnTo>
                    <a:lnTo>
                      <a:pt x="124193" y="288925"/>
                    </a:lnTo>
                    <a:lnTo>
                      <a:pt x="123901" y="288798"/>
                    </a:lnTo>
                    <a:lnTo>
                      <a:pt x="124345" y="288798"/>
                    </a:lnTo>
                    <a:lnTo>
                      <a:pt x="124815" y="288798"/>
                    </a:lnTo>
                    <a:lnTo>
                      <a:pt x="124371" y="288734"/>
                    </a:lnTo>
                    <a:lnTo>
                      <a:pt x="124206" y="288417"/>
                    </a:lnTo>
                    <a:lnTo>
                      <a:pt x="125361" y="288671"/>
                    </a:lnTo>
                    <a:lnTo>
                      <a:pt x="125450" y="288036"/>
                    </a:lnTo>
                    <a:lnTo>
                      <a:pt x="124917" y="288036"/>
                    </a:lnTo>
                    <a:lnTo>
                      <a:pt x="124040" y="288036"/>
                    </a:lnTo>
                    <a:lnTo>
                      <a:pt x="124447" y="287909"/>
                    </a:lnTo>
                    <a:lnTo>
                      <a:pt x="124917" y="288036"/>
                    </a:lnTo>
                    <a:lnTo>
                      <a:pt x="124777" y="287909"/>
                    </a:lnTo>
                    <a:lnTo>
                      <a:pt x="125349" y="288036"/>
                    </a:lnTo>
                    <a:lnTo>
                      <a:pt x="125755" y="287909"/>
                    </a:lnTo>
                    <a:lnTo>
                      <a:pt x="126568" y="28765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1815338" y="1472310"/>
                <a:ext cx="353695" cy="93980"/>
              </a:xfrm>
              <a:custGeom>
                <a:avLst/>
                <a:gdLst/>
                <a:ahLst/>
                <a:cxnLst/>
                <a:rect l="l" t="t" r="r" b="b"/>
                <a:pathLst>
                  <a:path w="353694" h="93980">
                    <a:moveTo>
                      <a:pt x="419" y="64122"/>
                    </a:moveTo>
                    <a:lnTo>
                      <a:pt x="279" y="63906"/>
                    </a:lnTo>
                    <a:lnTo>
                      <a:pt x="101" y="63690"/>
                    </a:lnTo>
                    <a:lnTo>
                      <a:pt x="419" y="64122"/>
                    </a:lnTo>
                    <a:close/>
                  </a:path>
                  <a:path w="353694" h="93980">
                    <a:moveTo>
                      <a:pt x="673" y="68580"/>
                    </a:moveTo>
                    <a:close/>
                  </a:path>
                  <a:path w="353694" h="93980">
                    <a:moveTo>
                      <a:pt x="1181" y="61239"/>
                    </a:moveTo>
                    <a:lnTo>
                      <a:pt x="876" y="60744"/>
                    </a:lnTo>
                    <a:lnTo>
                      <a:pt x="825" y="60883"/>
                    </a:lnTo>
                    <a:lnTo>
                      <a:pt x="444" y="60591"/>
                    </a:lnTo>
                    <a:lnTo>
                      <a:pt x="838" y="61302"/>
                    </a:lnTo>
                    <a:lnTo>
                      <a:pt x="609" y="60744"/>
                    </a:lnTo>
                    <a:lnTo>
                      <a:pt x="1181" y="61239"/>
                    </a:lnTo>
                    <a:close/>
                  </a:path>
                  <a:path w="353694" h="93980">
                    <a:moveTo>
                      <a:pt x="6489" y="70243"/>
                    </a:moveTo>
                    <a:lnTo>
                      <a:pt x="6184" y="70218"/>
                    </a:lnTo>
                    <a:lnTo>
                      <a:pt x="6489" y="70243"/>
                    </a:lnTo>
                    <a:close/>
                  </a:path>
                  <a:path w="353694" h="93980">
                    <a:moveTo>
                      <a:pt x="13906" y="51917"/>
                    </a:moveTo>
                    <a:lnTo>
                      <a:pt x="13716" y="51727"/>
                    </a:lnTo>
                    <a:lnTo>
                      <a:pt x="13906" y="51917"/>
                    </a:lnTo>
                    <a:close/>
                  </a:path>
                  <a:path w="353694" h="93980">
                    <a:moveTo>
                      <a:pt x="16764" y="68732"/>
                    </a:moveTo>
                    <a:close/>
                  </a:path>
                  <a:path w="353694" h="93980">
                    <a:moveTo>
                      <a:pt x="17640" y="51549"/>
                    </a:moveTo>
                    <a:lnTo>
                      <a:pt x="17526" y="51117"/>
                    </a:lnTo>
                    <a:lnTo>
                      <a:pt x="17360" y="50698"/>
                    </a:lnTo>
                    <a:lnTo>
                      <a:pt x="17284" y="50888"/>
                    </a:lnTo>
                    <a:lnTo>
                      <a:pt x="17500" y="51473"/>
                    </a:lnTo>
                    <a:lnTo>
                      <a:pt x="17640" y="51549"/>
                    </a:lnTo>
                    <a:close/>
                  </a:path>
                  <a:path w="353694" h="93980">
                    <a:moveTo>
                      <a:pt x="21069" y="66827"/>
                    </a:moveTo>
                    <a:close/>
                  </a:path>
                  <a:path w="353694" h="93980">
                    <a:moveTo>
                      <a:pt x="21666" y="66890"/>
                    </a:moveTo>
                    <a:lnTo>
                      <a:pt x="21602" y="66725"/>
                    </a:lnTo>
                    <a:lnTo>
                      <a:pt x="21602" y="66586"/>
                    </a:lnTo>
                    <a:lnTo>
                      <a:pt x="21666" y="66890"/>
                    </a:lnTo>
                    <a:close/>
                  </a:path>
                  <a:path w="353694" h="93980">
                    <a:moveTo>
                      <a:pt x="29095" y="64897"/>
                    </a:moveTo>
                    <a:close/>
                  </a:path>
                  <a:path w="353694" h="93980">
                    <a:moveTo>
                      <a:pt x="51054" y="56083"/>
                    </a:moveTo>
                    <a:lnTo>
                      <a:pt x="51003" y="55829"/>
                    </a:lnTo>
                    <a:lnTo>
                      <a:pt x="50965" y="56057"/>
                    </a:lnTo>
                    <a:close/>
                  </a:path>
                  <a:path w="353694" h="93980">
                    <a:moveTo>
                      <a:pt x="67424" y="37960"/>
                    </a:moveTo>
                    <a:lnTo>
                      <a:pt x="67297" y="37858"/>
                    </a:lnTo>
                    <a:lnTo>
                      <a:pt x="67424" y="38125"/>
                    </a:lnTo>
                    <a:lnTo>
                      <a:pt x="67424" y="37960"/>
                    </a:lnTo>
                    <a:close/>
                  </a:path>
                  <a:path w="353694" h="93980">
                    <a:moveTo>
                      <a:pt x="67538" y="38049"/>
                    </a:moveTo>
                    <a:close/>
                  </a:path>
                  <a:path w="353694" h="93980">
                    <a:moveTo>
                      <a:pt x="69100" y="42075"/>
                    </a:moveTo>
                    <a:lnTo>
                      <a:pt x="69088" y="41567"/>
                    </a:lnTo>
                    <a:lnTo>
                      <a:pt x="69075" y="41859"/>
                    </a:lnTo>
                    <a:lnTo>
                      <a:pt x="69100" y="42075"/>
                    </a:lnTo>
                    <a:close/>
                  </a:path>
                  <a:path w="353694" h="93980">
                    <a:moveTo>
                      <a:pt x="69215" y="42938"/>
                    </a:moveTo>
                    <a:lnTo>
                      <a:pt x="69138" y="42468"/>
                    </a:lnTo>
                    <a:lnTo>
                      <a:pt x="69100" y="42075"/>
                    </a:lnTo>
                    <a:lnTo>
                      <a:pt x="69113" y="42951"/>
                    </a:lnTo>
                    <a:close/>
                  </a:path>
                  <a:path w="353694" h="93980">
                    <a:moveTo>
                      <a:pt x="141147" y="10541"/>
                    </a:moveTo>
                    <a:lnTo>
                      <a:pt x="141135" y="10160"/>
                    </a:lnTo>
                    <a:lnTo>
                      <a:pt x="141033" y="10922"/>
                    </a:lnTo>
                    <a:lnTo>
                      <a:pt x="141147" y="10541"/>
                    </a:lnTo>
                    <a:close/>
                  </a:path>
                  <a:path w="353694" h="93980">
                    <a:moveTo>
                      <a:pt x="141414" y="11252"/>
                    </a:moveTo>
                    <a:lnTo>
                      <a:pt x="141300" y="10668"/>
                    </a:lnTo>
                    <a:lnTo>
                      <a:pt x="141211" y="10414"/>
                    </a:lnTo>
                    <a:lnTo>
                      <a:pt x="141414" y="11252"/>
                    </a:lnTo>
                    <a:close/>
                  </a:path>
                  <a:path w="353694" h="93980">
                    <a:moveTo>
                      <a:pt x="142024" y="10033"/>
                    </a:moveTo>
                    <a:lnTo>
                      <a:pt x="141935" y="9779"/>
                    </a:lnTo>
                    <a:lnTo>
                      <a:pt x="141338" y="9525"/>
                    </a:lnTo>
                    <a:lnTo>
                      <a:pt x="141897" y="11087"/>
                    </a:lnTo>
                    <a:lnTo>
                      <a:pt x="141846" y="10033"/>
                    </a:lnTo>
                    <a:lnTo>
                      <a:pt x="141947" y="10160"/>
                    </a:lnTo>
                    <a:lnTo>
                      <a:pt x="142024" y="10033"/>
                    </a:lnTo>
                    <a:close/>
                  </a:path>
                  <a:path w="353694" h="93980">
                    <a:moveTo>
                      <a:pt x="142875" y="15074"/>
                    </a:moveTo>
                    <a:close/>
                  </a:path>
                  <a:path w="353694" h="93980">
                    <a:moveTo>
                      <a:pt x="144221" y="16052"/>
                    </a:moveTo>
                    <a:close/>
                  </a:path>
                  <a:path w="353694" h="93980">
                    <a:moveTo>
                      <a:pt x="144437" y="11684"/>
                    </a:moveTo>
                    <a:close/>
                  </a:path>
                  <a:path w="353694" h="93980">
                    <a:moveTo>
                      <a:pt x="144538" y="11506"/>
                    </a:moveTo>
                    <a:lnTo>
                      <a:pt x="144526" y="11176"/>
                    </a:lnTo>
                    <a:lnTo>
                      <a:pt x="144424" y="11620"/>
                    </a:lnTo>
                    <a:close/>
                  </a:path>
                  <a:path w="353694" h="93980">
                    <a:moveTo>
                      <a:pt x="145910" y="11836"/>
                    </a:moveTo>
                    <a:lnTo>
                      <a:pt x="145872" y="11582"/>
                    </a:lnTo>
                    <a:lnTo>
                      <a:pt x="145808" y="11315"/>
                    </a:lnTo>
                    <a:lnTo>
                      <a:pt x="145910" y="11836"/>
                    </a:lnTo>
                    <a:close/>
                  </a:path>
                  <a:path w="353694" h="93980">
                    <a:moveTo>
                      <a:pt x="146494" y="11557"/>
                    </a:moveTo>
                    <a:lnTo>
                      <a:pt x="146392" y="9906"/>
                    </a:lnTo>
                    <a:lnTo>
                      <a:pt x="146405" y="9017"/>
                    </a:lnTo>
                    <a:lnTo>
                      <a:pt x="146278" y="9144"/>
                    </a:lnTo>
                    <a:lnTo>
                      <a:pt x="145846" y="9271"/>
                    </a:lnTo>
                    <a:lnTo>
                      <a:pt x="146164" y="10287"/>
                    </a:lnTo>
                    <a:lnTo>
                      <a:pt x="145986" y="10287"/>
                    </a:lnTo>
                    <a:lnTo>
                      <a:pt x="146151" y="10795"/>
                    </a:lnTo>
                    <a:lnTo>
                      <a:pt x="146494" y="11557"/>
                    </a:lnTo>
                    <a:close/>
                  </a:path>
                  <a:path w="353694" h="93980">
                    <a:moveTo>
                      <a:pt x="146862" y="11010"/>
                    </a:moveTo>
                    <a:lnTo>
                      <a:pt x="146735" y="10439"/>
                    </a:lnTo>
                    <a:lnTo>
                      <a:pt x="146596" y="10160"/>
                    </a:lnTo>
                    <a:lnTo>
                      <a:pt x="146672" y="10833"/>
                    </a:lnTo>
                    <a:lnTo>
                      <a:pt x="146862" y="11010"/>
                    </a:lnTo>
                    <a:close/>
                  </a:path>
                  <a:path w="353694" h="93980">
                    <a:moveTo>
                      <a:pt x="147294" y="19304"/>
                    </a:moveTo>
                    <a:lnTo>
                      <a:pt x="147231" y="18453"/>
                    </a:lnTo>
                    <a:lnTo>
                      <a:pt x="147091" y="18923"/>
                    </a:lnTo>
                    <a:lnTo>
                      <a:pt x="147294" y="19304"/>
                    </a:lnTo>
                    <a:close/>
                  </a:path>
                  <a:path w="353694" h="93980">
                    <a:moveTo>
                      <a:pt x="147332" y="11544"/>
                    </a:moveTo>
                    <a:lnTo>
                      <a:pt x="147231" y="11252"/>
                    </a:lnTo>
                    <a:lnTo>
                      <a:pt x="147104" y="11061"/>
                    </a:lnTo>
                    <a:lnTo>
                      <a:pt x="147231" y="11430"/>
                    </a:lnTo>
                    <a:close/>
                  </a:path>
                  <a:path w="353694" h="93980">
                    <a:moveTo>
                      <a:pt x="147828" y="8750"/>
                    </a:moveTo>
                    <a:lnTo>
                      <a:pt x="147777" y="8928"/>
                    </a:lnTo>
                    <a:lnTo>
                      <a:pt x="147828" y="8750"/>
                    </a:lnTo>
                    <a:close/>
                  </a:path>
                  <a:path w="353694" h="93980">
                    <a:moveTo>
                      <a:pt x="147853" y="9499"/>
                    </a:moveTo>
                    <a:lnTo>
                      <a:pt x="147789" y="8928"/>
                    </a:lnTo>
                    <a:lnTo>
                      <a:pt x="147459" y="8610"/>
                    </a:lnTo>
                    <a:lnTo>
                      <a:pt x="147510" y="9423"/>
                    </a:lnTo>
                    <a:lnTo>
                      <a:pt x="147548" y="8826"/>
                    </a:lnTo>
                    <a:lnTo>
                      <a:pt x="147853" y="9499"/>
                    </a:lnTo>
                    <a:close/>
                  </a:path>
                  <a:path w="353694" h="93980">
                    <a:moveTo>
                      <a:pt x="148082" y="9525"/>
                    </a:moveTo>
                    <a:lnTo>
                      <a:pt x="147967" y="8509"/>
                    </a:lnTo>
                    <a:lnTo>
                      <a:pt x="147853" y="8051"/>
                    </a:lnTo>
                    <a:lnTo>
                      <a:pt x="147548" y="7620"/>
                    </a:lnTo>
                    <a:lnTo>
                      <a:pt x="147828" y="8509"/>
                    </a:lnTo>
                    <a:lnTo>
                      <a:pt x="147916" y="8890"/>
                    </a:lnTo>
                    <a:lnTo>
                      <a:pt x="148018" y="9525"/>
                    </a:lnTo>
                    <a:close/>
                  </a:path>
                  <a:path w="353694" h="93980">
                    <a:moveTo>
                      <a:pt x="148615" y="9296"/>
                    </a:moveTo>
                    <a:lnTo>
                      <a:pt x="148513" y="9055"/>
                    </a:lnTo>
                    <a:lnTo>
                      <a:pt x="148551" y="9220"/>
                    </a:lnTo>
                    <a:close/>
                  </a:path>
                  <a:path w="353694" h="93980">
                    <a:moveTo>
                      <a:pt x="149428" y="10541"/>
                    </a:moveTo>
                    <a:lnTo>
                      <a:pt x="149326" y="10680"/>
                    </a:lnTo>
                    <a:lnTo>
                      <a:pt x="149428" y="10541"/>
                    </a:lnTo>
                    <a:close/>
                  </a:path>
                  <a:path w="353694" h="93980">
                    <a:moveTo>
                      <a:pt x="149669" y="10388"/>
                    </a:moveTo>
                    <a:lnTo>
                      <a:pt x="149644" y="10210"/>
                    </a:lnTo>
                    <a:lnTo>
                      <a:pt x="149517" y="10312"/>
                    </a:lnTo>
                    <a:lnTo>
                      <a:pt x="149669" y="10388"/>
                    </a:lnTo>
                    <a:close/>
                  </a:path>
                  <a:path w="353694" h="93980">
                    <a:moveTo>
                      <a:pt x="149783" y="10541"/>
                    </a:moveTo>
                    <a:lnTo>
                      <a:pt x="149669" y="10414"/>
                    </a:lnTo>
                    <a:lnTo>
                      <a:pt x="149682" y="10541"/>
                    </a:lnTo>
                    <a:close/>
                  </a:path>
                  <a:path w="353694" h="93980">
                    <a:moveTo>
                      <a:pt x="149987" y="8445"/>
                    </a:moveTo>
                    <a:lnTo>
                      <a:pt x="149948" y="8674"/>
                    </a:lnTo>
                    <a:lnTo>
                      <a:pt x="149987" y="8445"/>
                    </a:lnTo>
                    <a:close/>
                  </a:path>
                  <a:path w="353694" h="93980">
                    <a:moveTo>
                      <a:pt x="152971" y="9842"/>
                    </a:moveTo>
                    <a:lnTo>
                      <a:pt x="152895" y="9258"/>
                    </a:lnTo>
                    <a:lnTo>
                      <a:pt x="152908" y="9601"/>
                    </a:lnTo>
                    <a:lnTo>
                      <a:pt x="152908" y="9829"/>
                    </a:lnTo>
                    <a:lnTo>
                      <a:pt x="152920" y="10007"/>
                    </a:lnTo>
                    <a:lnTo>
                      <a:pt x="152971" y="9842"/>
                    </a:lnTo>
                    <a:close/>
                  </a:path>
                  <a:path w="353694" h="93980">
                    <a:moveTo>
                      <a:pt x="155206" y="10033"/>
                    </a:moveTo>
                    <a:lnTo>
                      <a:pt x="155155" y="10210"/>
                    </a:lnTo>
                    <a:lnTo>
                      <a:pt x="155117" y="10464"/>
                    </a:lnTo>
                    <a:lnTo>
                      <a:pt x="155206" y="10033"/>
                    </a:lnTo>
                    <a:close/>
                  </a:path>
                  <a:path w="353694" h="93980">
                    <a:moveTo>
                      <a:pt x="155295" y="21336"/>
                    </a:moveTo>
                    <a:lnTo>
                      <a:pt x="155168" y="21234"/>
                    </a:lnTo>
                    <a:lnTo>
                      <a:pt x="155092" y="21082"/>
                    </a:lnTo>
                    <a:lnTo>
                      <a:pt x="155155" y="22225"/>
                    </a:lnTo>
                    <a:lnTo>
                      <a:pt x="155295" y="21336"/>
                    </a:lnTo>
                    <a:close/>
                  </a:path>
                  <a:path w="353694" h="93980">
                    <a:moveTo>
                      <a:pt x="157911" y="8890"/>
                    </a:moveTo>
                    <a:lnTo>
                      <a:pt x="157797" y="7874"/>
                    </a:lnTo>
                    <a:lnTo>
                      <a:pt x="157772" y="7112"/>
                    </a:lnTo>
                    <a:lnTo>
                      <a:pt x="157759" y="8128"/>
                    </a:lnTo>
                    <a:lnTo>
                      <a:pt x="157873" y="8890"/>
                    </a:lnTo>
                    <a:close/>
                  </a:path>
                  <a:path w="353694" h="93980">
                    <a:moveTo>
                      <a:pt x="158699" y="8750"/>
                    </a:moveTo>
                    <a:lnTo>
                      <a:pt x="158673" y="8559"/>
                    </a:lnTo>
                    <a:lnTo>
                      <a:pt x="158661" y="8724"/>
                    </a:lnTo>
                    <a:lnTo>
                      <a:pt x="158661" y="8851"/>
                    </a:lnTo>
                    <a:close/>
                  </a:path>
                  <a:path w="353694" h="93980">
                    <a:moveTo>
                      <a:pt x="158711" y="9271"/>
                    </a:moveTo>
                    <a:lnTo>
                      <a:pt x="158673" y="9017"/>
                    </a:lnTo>
                    <a:lnTo>
                      <a:pt x="158623" y="9271"/>
                    </a:lnTo>
                    <a:close/>
                  </a:path>
                  <a:path w="353694" h="93980">
                    <a:moveTo>
                      <a:pt x="159880" y="8128"/>
                    </a:moveTo>
                    <a:lnTo>
                      <a:pt x="159740" y="7874"/>
                    </a:lnTo>
                    <a:lnTo>
                      <a:pt x="159575" y="7874"/>
                    </a:lnTo>
                    <a:lnTo>
                      <a:pt x="159626" y="8636"/>
                    </a:lnTo>
                    <a:lnTo>
                      <a:pt x="159854" y="9144"/>
                    </a:lnTo>
                    <a:lnTo>
                      <a:pt x="159740" y="8255"/>
                    </a:lnTo>
                    <a:lnTo>
                      <a:pt x="159702" y="8128"/>
                    </a:lnTo>
                    <a:lnTo>
                      <a:pt x="159880" y="8128"/>
                    </a:lnTo>
                    <a:close/>
                  </a:path>
                  <a:path w="353694" h="93980">
                    <a:moveTo>
                      <a:pt x="160629" y="6604"/>
                    </a:moveTo>
                    <a:lnTo>
                      <a:pt x="160515" y="6832"/>
                    </a:lnTo>
                    <a:lnTo>
                      <a:pt x="160426" y="7150"/>
                    </a:lnTo>
                    <a:lnTo>
                      <a:pt x="160566" y="7239"/>
                    </a:lnTo>
                    <a:lnTo>
                      <a:pt x="160629" y="6604"/>
                    </a:lnTo>
                    <a:close/>
                  </a:path>
                  <a:path w="353694" h="93980">
                    <a:moveTo>
                      <a:pt x="160782" y="7366"/>
                    </a:moveTo>
                    <a:lnTo>
                      <a:pt x="160566" y="7239"/>
                    </a:lnTo>
                    <a:lnTo>
                      <a:pt x="160667" y="7683"/>
                    </a:lnTo>
                    <a:lnTo>
                      <a:pt x="160782" y="7366"/>
                    </a:lnTo>
                    <a:close/>
                  </a:path>
                  <a:path w="353694" h="93980">
                    <a:moveTo>
                      <a:pt x="161150" y="8128"/>
                    </a:moveTo>
                    <a:lnTo>
                      <a:pt x="161086" y="8293"/>
                    </a:lnTo>
                    <a:lnTo>
                      <a:pt x="161074" y="8432"/>
                    </a:lnTo>
                    <a:lnTo>
                      <a:pt x="161150" y="8128"/>
                    </a:lnTo>
                    <a:close/>
                  </a:path>
                  <a:path w="353694" h="93980">
                    <a:moveTo>
                      <a:pt x="162280" y="5702"/>
                    </a:moveTo>
                    <a:lnTo>
                      <a:pt x="162115" y="6235"/>
                    </a:lnTo>
                    <a:lnTo>
                      <a:pt x="162267" y="6362"/>
                    </a:lnTo>
                    <a:lnTo>
                      <a:pt x="162242" y="6159"/>
                    </a:lnTo>
                    <a:lnTo>
                      <a:pt x="162229" y="5930"/>
                    </a:lnTo>
                    <a:lnTo>
                      <a:pt x="162280" y="5702"/>
                    </a:lnTo>
                    <a:close/>
                  </a:path>
                  <a:path w="353694" h="93980">
                    <a:moveTo>
                      <a:pt x="162521" y="22987"/>
                    </a:moveTo>
                    <a:lnTo>
                      <a:pt x="162280" y="23114"/>
                    </a:lnTo>
                    <a:lnTo>
                      <a:pt x="162217" y="23495"/>
                    </a:lnTo>
                    <a:lnTo>
                      <a:pt x="162521" y="22987"/>
                    </a:lnTo>
                    <a:close/>
                  </a:path>
                  <a:path w="353694" h="93980">
                    <a:moveTo>
                      <a:pt x="162636" y="7112"/>
                    </a:moveTo>
                    <a:lnTo>
                      <a:pt x="162623" y="6350"/>
                    </a:lnTo>
                    <a:lnTo>
                      <a:pt x="162445" y="6477"/>
                    </a:lnTo>
                    <a:lnTo>
                      <a:pt x="162636" y="7112"/>
                    </a:lnTo>
                    <a:close/>
                  </a:path>
                  <a:path w="353694" h="93980">
                    <a:moveTo>
                      <a:pt x="163309" y="22987"/>
                    </a:moveTo>
                    <a:lnTo>
                      <a:pt x="163245" y="22860"/>
                    </a:lnTo>
                    <a:lnTo>
                      <a:pt x="163245" y="22999"/>
                    </a:lnTo>
                    <a:close/>
                  </a:path>
                  <a:path w="353694" h="93980">
                    <a:moveTo>
                      <a:pt x="163817" y="5969"/>
                    </a:moveTo>
                    <a:lnTo>
                      <a:pt x="163703" y="4572"/>
                    </a:lnTo>
                    <a:lnTo>
                      <a:pt x="163487" y="4191"/>
                    </a:lnTo>
                    <a:lnTo>
                      <a:pt x="163550" y="5321"/>
                    </a:lnTo>
                    <a:lnTo>
                      <a:pt x="163817" y="5969"/>
                    </a:lnTo>
                    <a:close/>
                  </a:path>
                  <a:path w="353694" h="93980">
                    <a:moveTo>
                      <a:pt x="163880" y="22999"/>
                    </a:moveTo>
                    <a:lnTo>
                      <a:pt x="163804" y="23304"/>
                    </a:lnTo>
                    <a:lnTo>
                      <a:pt x="163817" y="23126"/>
                    </a:lnTo>
                    <a:lnTo>
                      <a:pt x="163880" y="22999"/>
                    </a:lnTo>
                    <a:close/>
                  </a:path>
                  <a:path w="353694" h="93980">
                    <a:moveTo>
                      <a:pt x="163906" y="4953"/>
                    </a:moveTo>
                    <a:lnTo>
                      <a:pt x="163817" y="4445"/>
                    </a:lnTo>
                    <a:lnTo>
                      <a:pt x="163677" y="4064"/>
                    </a:lnTo>
                    <a:lnTo>
                      <a:pt x="163703" y="4572"/>
                    </a:lnTo>
                    <a:lnTo>
                      <a:pt x="163906" y="4953"/>
                    </a:lnTo>
                    <a:close/>
                  </a:path>
                  <a:path w="353694" h="93980">
                    <a:moveTo>
                      <a:pt x="164122" y="5321"/>
                    </a:moveTo>
                    <a:lnTo>
                      <a:pt x="164058" y="4572"/>
                    </a:lnTo>
                    <a:lnTo>
                      <a:pt x="163995" y="4953"/>
                    </a:lnTo>
                    <a:lnTo>
                      <a:pt x="164122" y="5321"/>
                    </a:lnTo>
                    <a:close/>
                  </a:path>
                  <a:path w="353694" h="93980">
                    <a:moveTo>
                      <a:pt x="164820" y="6731"/>
                    </a:moveTo>
                    <a:close/>
                  </a:path>
                  <a:path w="353694" h="93980">
                    <a:moveTo>
                      <a:pt x="166039" y="6858"/>
                    </a:moveTo>
                    <a:lnTo>
                      <a:pt x="165963" y="7150"/>
                    </a:lnTo>
                    <a:lnTo>
                      <a:pt x="166039" y="6858"/>
                    </a:lnTo>
                    <a:close/>
                  </a:path>
                  <a:path w="353694" h="93980">
                    <a:moveTo>
                      <a:pt x="166230" y="6096"/>
                    </a:moveTo>
                    <a:lnTo>
                      <a:pt x="166039" y="6858"/>
                    </a:lnTo>
                    <a:lnTo>
                      <a:pt x="166065" y="7112"/>
                    </a:lnTo>
                    <a:lnTo>
                      <a:pt x="166103" y="6858"/>
                    </a:lnTo>
                    <a:lnTo>
                      <a:pt x="166230" y="6096"/>
                    </a:lnTo>
                    <a:close/>
                  </a:path>
                  <a:path w="353694" h="93980">
                    <a:moveTo>
                      <a:pt x="166814" y="23177"/>
                    </a:moveTo>
                    <a:lnTo>
                      <a:pt x="166801" y="22682"/>
                    </a:lnTo>
                    <a:lnTo>
                      <a:pt x="166687" y="22987"/>
                    </a:lnTo>
                    <a:lnTo>
                      <a:pt x="166814" y="23177"/>
                    </a:lnTo>
                    <a:close/>
                  </a:path>
                  <a:path w="353694" h="93980">
                    <a:moveTo>
                      <a:pt x="166928" y="8140"/>
                    </a:moveTo>
                    <a:lnTo>
                      <a:pt x="166789" y="8382"/>
                    </a:lnTo>
                    <a:lnTo>
                      <a:pt x="166725" y="8890"/>
                    </a:lnTo>
                    <a:lnTo>
                      <a:pt x="166839" y="9271"/>
                    </a:lnTo>
                    <a:lnTo>
                      <a:pt x="166928" y="8140"/>
                    </a:lnTo>
                    <a:close/>
                  </a:path>
                  <a:path w="353694" h="93980">
                    <a:moveTo>
                      <a:pt x="167030" y="23495"/>
                    </a:moveTo>
                    <a:lnTo>
                      <a:pt x="166814" y="23177"/>
                    </a:lnTo>
                    <a:lnTo>
                      <a:pt x="166814" y="23368"/>
                    </a:lnTo>
                    <a:lnTo>
                      <a:pt x="167030" y="23495"/>
                    </a:lnTo>
                    <a:close/>
                  </a:path>
                  <a:path w="353694" h="93980">
                    <a:moveTo>
                      <a:pt x="167043" y="6921"/>
                    </a:moveTo>
                    <a:lnTo>
                      <a:pt x="166890" y="7061"/>
                    </a:lnTo>
                    <a:lnTo>
                      <a:pt x="166827" y="7670"/>
                    </a:lnTo>
                    <a:lnTo>
                      <a:pt x="166916" y="7797"/>
                    </a:lnTo>
                    <a:lnTo>
                      <a:pt x="167005" y="7366"/>
                    </a:lnTo>
                    <a:lnTo>
                      <a:pt x="167043" y="6921"/>
                    </a:lnTo>
                    <a:close/>
                  </a:path>
                  <a:path w="353694" h="93980">
                    <a:moveTo>
                      <a:pt x="167525" y="5842"/>
                    </a:moveTo>
                    <a:lnTo>
                      <a:pt x="167259" y="6311"/>
                    </a:lnTo>
                    <a:lnTo>
                      <a:pt x="167182" y="7112"/>
                    </a:lnTo>
                    <a:lnTo>
                      <a:pt x="167106" y="6985"/>
                    </a:lnTo>
                    <a:lnTo>
                      <a:pt x="167119" y="7874"/>
                    </a:lnTo>
                    <a:lnTo>
                      <a:pt x="167220" y="8610"/>
                    </a:lnTo>
                    <a:lnTo>
                      <a:pt x="167335" y="9017"/>
                    </a:lnTo>
                    <a:lnTo>
                      <a:pt x="167360" y="7112"/>
                    </a:lnTo>
                    <a:lnTo>
                      <a:pt x="167449" y="6096"/>
                    </a:lnTo>
                    <a:lnTo>
                      <a:pt x="167525" y="5842"/>
                    </a:lnTo>
                    <a:close/>
                  </a:path>
                  <a:path w="353694" h="93980">
                    <a:moveTo>
                      <a:pt x="168630" y="6146"/>
                    </a:moveTo>
                    <a:lnTo>
                      <a:pt x="168592" y="6299"/>
                    </a:lnTo>
                    <a:lnTo>
                      <a:pt x="168630" y="6146"/>
                    </a:lnTo>
                    <a:close/>
                  </a:path>
                  <a:path w="353694" h="93980">
                    <a:moveTo>
                      <a:pt x="169049" y="6223"/>
                    </a:moveTo>
                    <a:lnTo>
                      <a:pt x="168948" y="6477"/>
                    </a:lnTo>
                    <a:lnTo>
                      <a:pt x="168871" y="6985"/>
                    </a:lnTo>
                    <a:lnTo>
                      <a:pt x="168948" y="7112"/>
                    </a:lnTo>
                    <a:lnTo>
                      <a:pt x="169049" y="6223"/>
                    </a:lnTo>
                    <a:close/>
                  </a:path>
                  <a:path w="353694" h="93980">
                    <a:moveTo>
                      <a:pt x="170141" y="5384"/>
                    </a:moveTo>
                    <a:lnTo>
                      <a:pt x="170129" y="5194"/>
                    </a:lnTo>
                    <a:lnTo>
                      <a:pt x="170116" y="4965"/>
                    </a:lnTo>
                    <a:lnTo>
                      <a:pt x="170065" y="4699"/>
                    </a:lnTo>
                    <a:lnTo>
                      <a:pt x="169964" y="4902"/>
                    </a:lnTo>
                    <a:lnTo>
                      <a:pt x="170078" y="5143"/>
                    </a:lnTo>
                    <a:lnTo>
                      <a:pt x="170141" y="5384"/>
                    </a:lnTo>
                    <a:close/>
                  </a:path>
                  <a:path w="353694" h="93980">
                    <a:moveTo>
                      <a:pt x="172237" y="4826"/>
                    </a:moveTo>
                    <a:lnTo>
                      <a:pt x="172212" y="3759"/>
                    </a:lnTo>
                    <a:lnTo>
                      <a:pt x="172085" y="3683"/>
                    </a:lnTo>
                    <a:lnTo>
                      <a:pt x="172186" y="4826"/>
                    </a:lnTo>
                    <a:lnTo>
                      <a:pt x="172237" y="5461"/>
                    </a:lnTo>
                    <a:lnTo>
                      <a:pt x="172199" y="4826"/>
                    </a:lnTo>
                    <a:close/>
                  </a:path>
                  <a:path w="353694" h="93980">
                    <a:moveTo>
                      <a:pt x="172313" y="3810"/>
                    </a:moveTo>
                    <a:lnTo>
                      <a:pt x="172186" y="3048"/>
                    </a:lnTo>
                    <a:lnTo>
                      <a:pt x="172186" y="3175"/>
                    </a:lnTo>
                    <a:lnTo>
                      <a:pt x="172313" y="3810"/>
                    </a:lnTo>
                    <a:close/>
                  </a:path>
                  <a:path w="353694" h="93980">
                    <a:moveTo>
                      <a:pt x="175552" y="2413"/>
                    </a:moveTo>
                    <a:lnTo>
                      <a:pt x="175514" y="2235"/>
                    </a:lnTo>
                    <a:lnTo>
                      <a:pt x="175501" y="2413"/>
                    </a:lnTo>
                    <a:close/>
                  </a:path>
                  <a:path w="353694" h="93980">
                    <a:moveTo>
                      <a:pt x="175704" y="2133"/>
                    </a:moveTo>
                    <a:lnTo>
                      <a:pt x="175552" y="1524"/>
                    </a:lnTo>
                    <a:lnTo>
                      <a:pt x="175539" y="2070"/>
                    </a:lnTo>
                    <a:lnTo>
                      <a:pt x="175704" y="2133"/>
                    </a:lnTo>
                    <a:close/>
                  </a:path>
                  <a:path w="353694" h="93980">
                    <a:moveTo>
                      <a:pt x="181762" y="2057"/>
                    </a:moveTo>
                    <a:lnTo>
                      <a:pt x="181673" y="1651"/>
                    </a:lnTo>
                    <a:lnTo>
                      <a:pt x="181610" y="1524"/>
                    </a:lnTo>
                    <a:lnTo>
                      <a:pt x="181686" y="1905"/>
                    </a:lnTo>
                    <a:lnTo>
                      <a:pt x="181762" y="2057"/>
                    </a:lnTo>
                    <a:close/>
                  </a:path>
                  <a:path w="353694" h="93980">
                    <a:moveTo>
                      <a:pt x="182613" y="1778"/>
                    </a:moveTo>
                    <a:lnTo>
                      <a:pt x="182448" y="2667"/>
                    </a:lnTo>
                    <a:lnTo>
                      <a:pt x="182613" y="1778"/>
                    </a:lnTo>
                    <a:close/>
                  </a:path>
                  <a:path w="353694" h="93980">
                    <a:moveTo>
                      <a:pt x="185293" y="2794"/>
                    </a:moveTo>
                    <a:lnTo>
                      <a:pt x="185254" y="2451"/>
                    </a:lnTo>
                    <a:lnTo>
                      <a:pt x="185216" y="2921"/>
                    </a:lnTo>
                    <a:lnTo>
                      <a:pt x="185293" y="2794"/>
                    </a:lnTo>
                    <a:close/>
                  </a:path>
                  <a:path w="353694" h="93980">
                    <a:moveTo>
                      <a:pt x="185343" y="1397"/>
                    </a:moveTo>
                    <a:lnTo>
                      <a:pt x="185102" y="1778"/>
                    </a:lnTo>
                    <a:lnTo>
                      <a:pt x="185013" y="2133"/>
                    </a:lnTo>
                    <a:lnTo>
                      <a:pt x="185254" y="2451"/>
                    </a:lnTo>
                    <a:lnTo>
                      <a:pt x="185343" y="1397"/>
                    </a:lnTo>
                    <a:close/>
                  </a:path>
                  <a:path w="353694" h="93980">
                    <a:moveTo>
                      <a:pt x="188036" y="2286"/>
                    </a:moveTo>
                    <a:lnTo>
                      <a:pt x="187934" y="2794"/>
                    </a:lnTo>
                    <a:lnTo>
                      <a:pt x="188036" y="2286"/>
                    </a:lnTo>
                    <a:close/>
                  </a:path>
                  <a:path w="353694" h="93980">
                    <a:moveTo>
                      <a:pt x="208775" y="4445"/>
                    </a:moveTo>
                    <a:lnTo>
                      <a:pt x="208686" y="4572"/>
                    </a:lnTo>
                    <a:lnTo>
                      <a:pt x="208610" y="5334"/>
                    </a:lnTo>
                    <a:lnTo>
                      <a:pt x="208775" y="4445"/>
                    </a:lnTo>
                    <a:close/>
                  </a:path>
                  <a:path w="353694" h="93980">
                    <a:moveTo>
                      <a:pt x="212953" y="7620"/>
                    </a:moveTo>
                    <a:lnTo>
                      <a:pt x="212813" y="8128"/>
                    </a:lnTo>
                    <a:lnTo>
                      <a:pt x="212953" y="7620"/>
                    </a:lnTo>
                    <a:close/>
                  </a:path>
                  <a:path w="353694" h="93980">
                    <a:moveTo>
                      <a:pt x="217106" y="17691"/>
                    </a:moveTo>
                    <a:lnTo>
                      <a:pt x="216928" y="17780"/>
                    </a:lnTo>
                    <a:lnTo>
                      <a:pt x="216877" y="18415"/>
                    </a:lnTo>
                    <a:lnTo>
                      <a:pt x="217106" y="17691"/>
                    </a:lnTo>
                    <a:close/>
                  </a:path>
                  <a:path w="353694" h="93980">
                    <a:moveTo>
                      <a:pt x="217246" y="22466"/>
                    </a:moveTo>
                    <a:lnTo>
                      <a:pt x="216865" y="23241"/>
                    </a:lnTo>
                    <a:lnTo>
                      <a:pt x="217106" y="22834"/>
                    </a:lnTo>
                    <a:lnTo>
                      <a:pt x="217246" y="22466"/>
                    </a:lnTo>
                    <a:close/>
                  </a:path>
                  <a:path w="353694" h="93980">
                    <a:moveTo>
                      <a:pt x="217271" y="17145"/>
                    </a:moveTo>
                    <a:lnTo>
                      <a:pt x="217131" y="17272"/>
                    </a:lnTo>
                    <a:lnTo>
                      <a:pt x="216928" y="16891"/>
                    </a:lnTo>
                    <a:lnTo>
                      <a:pt x="217043" y="17272"/>
                    </a:lnTo>
                    <a:lnTo>
                      <a:pt x="217144" y="17576"/>
                    </a:lnTo>
                    <a:lnTo>
                      <a:pt x="217233" y="17272"/>
                    </a:lnTo>
                    <a:lnTo>
                      <a:pt x="217271" y="17145"/>
                    </a:lnTo>
                    <a:close/>
                  </a:path>
                  <a:path w="353694" h="93980">
                    <a:moveTo>
                      <a:pt x="217462" y="22021"/>
                    </a:moveTo>
                    <a:lnTo>
                      <a:pt x="217322" y="22263"/>
                    </a:lnTo>
                    <a:lnTo>
                      <a:pt x="217246" y="22466"/>
                    </a:lnTo>
                    <a:lnTo>
                      <a:pt x="217462" y="22021"/>
                    </a:lnTo>
                    <a:close/>
                  </a:path>
                  <a:path w="353694" h="93980">
                    <a:moveTo>
                      <a:pt x="217601" y="18021"/>
                    </a:moveTo>
                    <a:lnTo>
                      <a:pt x="217538" y="17868"/>
                    </a:lnTo>
                    <a:lnTo>
                      <a:pt x="217525" y="18173"/>
                    </a:lnTo>
                    <a:lnTo>
                      <a:pt x="217601" y="18021"/>
                    </a:lnTo>
                    <a:close/>
                  </a:path>
                  <a:path w="353694" h="93980">
                    <a:moveTo>
                      <a:pt x="217957" y="19304"/>
                    </a:moveTo>
                    <a:lnTo>
                      <a:pt x="217843" y="18465"/>
                    </a:lnTo>
                    <a:lnTo>
                      <a:pt x="217766" y="18669"/>
                    </a:lnTo>
                    <a:lnTo>
                      <a:pt x="217665" y="19304"/>
                    </a:lnTo>
                    <a:lnTo>
                      <a:pt x="217551" y="19050"/>
                    </a:lnTo>
                    <a:lnTo>
                      <a:pt x="217525" y="18288"/>
                    </a:lnTo>
                    <a:lnTo>
                      <a:pt x="217373" y="18707"/>
                    </a:lnTo>
                    <a:lnTo>
                      <a:pt x="217017" y="20828"/>
                    </a:lnTo>
                    <a:lnTo>
                      <a:pt x="216954" y="20447"/>
                    </a:lnTo>
                    <a:lnTo>
                      <a:pt x="216877" y="20066"/>
                    </a:lnTo>
                    <a:lnTo>
                      <a:pt x="216827" y="19812"/>
                    </a:lnTo>
                    <a:lnTo>
                      <a:pt x="216662" y="19812"/>
                    </a:lnTo>
                    <a:lnTo>
                      <a:pt x="216776" y="19304"/>
                    </a:lnTo>
                    <a:lnTo>
                      <a:pt x="216865" y="18669"/>
                    </a:lnTo>
                    <a:lnTo>
                      <a:pt x="216890" y="18542"/>
                    </a:lnTo>
                    <a:lnTo>
                      <a:pt x="216865" y="18415"/>
                    </a:lnTo>
                    <a:lnTo>
                      <a:pt x="216801" y="17780"/>
                    </a:lnTo>
                    <a:lnTo>
                      <a:pt x="216852" y="17399"/>
                    </a:lnTo>
                    <a:lnTo>
                      <a:pt x="216928" y="16891"/>
                    </a:lnTo>
                    <a:lnTo>
                      <a:pt x="216954" y="16764"/>
                    </a:lnTo>
                    <a:lnTo>
                      <a:pt x="216966" y="16637"/>
                    </a:lnTo>
                    <a:lnTo>
                      <a:pt x="216712" y="16637"/>
                    </a:lnTo>
                    <a:lnTo>
                      <a:pt x="216789" y="16116"/>
                    </a:lnTo>
                    <a:lnTo>
                      <a:pt x="216458" y="16637"/>
                    </a:lnTo>
                    <a:lnTo>
                      <a:pt x="216598" y="14986"/>
                    </a:lnTo>
                    <a:lnTo>
                      <a:pt x="216027" y="17399"/>
                    </a:lnTo>
                    <a:lnTo>
                      <a:pt x="216039" y="17018"/>
                    </a:lnTo>
                    <a:lnTo>
                      <a:pt x="216065" y="16002"/>
                    </a:lnTo>
                    <a:lnTo>
                      <a:pt x="216128" y="15748"/>
                    </a:lnTo>
                    <a:lnTo>
                      <a:pt x="216204" y="15621"/>
                    </a:lnTo>
                    <a:lnTo>
                      <a:pt x="216331" y="15367"/>
                    </a:lnTo>
                    <a:lnTo>
                      <a:pt x="216115" y="15240"/>
                    </a:lnTo>
                    <a:lnTo>
                      <a:pt x="216179" y="14859"/>
                    </a:lnTo>
                    <a:lnTo>
                      <a:pt x="216204" y="14732"/>
                    </a:lnTo>
                    <a:lnTo>
                      <a:pt x="215646" y="14732"/>
                    </a:lnTo>
                    <a:lnTo>
                      <a:pt x="215633" y="14605"/>
                    </a:lnTo>
                    <a:lnTo>
                      <a:pt x="215734" y="14351"/>
                    </a:lnTo>
                    <a:lnTo>
                      <a:pt x="215747" y="14224"/>
                    </a:lnTo>
                    <a:lnTo>
                      <a:pt x="215696" y="13716"/>
                    </a:lnTo>
                    <a:lnTo>
                      <a:pt x="215480" y="14605"/>
                    </a:lnTo>
                    <a:lnTo>
                      <a:pt x="215480" y="14224"/>
                    </a:lnTo>
                    <a:lnTo>
                      <a:pt x="215074" y="14605"/>
                    </a:lnTo>
                    <a:lnTo>
                      <a:pt x="215188" y="13589"/>
                    </a:lnTo>
                    <a:lnTo>
                      <a:pt x="215112" y="13208"/>
                    </a:lnTo>
                    <a:lnTo>
                      <a:pt x="214909" y="12700"/>
                    </a:lnTo>
                    <a:lnTo>
                      <a:pt x="214896" y="14020"/>
                    </a:lnTo>
                    <a:lnTo>
                      <a:pt x="214845" y="13462"/>
                    </a:lnTo>
                    <a:lnTo>
                      <a:pt x="214833" y="13335"/>
                    </a:lnTo>
                    <a:lnTo>
                      <a:pt x="214642" y="13462"/>
                    </a:lnTo>
                    <a:lnTo>
                      <a:pt x="214896" y="14071"/>
                    </a:lnTo>
                    <a:lnTo>
                      <a:pt x="214896" y="14859"/>
                    </a:lnTo>
                    <a:lnTo>
                      <a:pt x="214845" y="14732"/>
                    </a:lnTo>
                    <a:lnTo>
                      <a:pt x="214782" y="14605"/>
                    </a:lnTo>
                    <a:lnTo>
                      <a:pt x="214680" y="14351"/>
                    </a:lnTo>
                    <a:lnTo>
                      <a:pt x="214642" y="13716"/>
                    </a:lnTo>
                    <a:lnTo>
                      <a:pt x="214642" y="13589"/>
                    </a:lnTo>
                    <a:lnTo>
                      <a:pt x="214642" y="13462"/>
                    </a:lnTo>
                    <a:lnTo>
                      <a:pt x="214439" y="13589"/>
                    </a:lnTo>
                    <a:lnTo>
                      <a:pt x="214630" y="12446"/>
                    </a:lnTo>
                    <a:lnTo>
                      <a:pt x="214185" y="11938"/>
                    </a:lnTo>
                    <a:lnTo>
                      <a:pt x="213969" y="11684"/>
                    </a:lnTo>
                    <a:lnTo>
                      <a:pt x="213855" y="11557"/>
                    </a:lnTo>
                    <a:lnTo>
                      <a:pt x="213804" y="10541"/>
                    </a:lnTo>
                    <a:lnTo>
                      <a:pt x="213791" y="10287"/>
                    </a:lnTo>
                    <a:lnTo>
                      <a:pt x="213728" y="8763"/>
                    </a:lnTo>
                    <a:lnTo>
                      <a:pt x="213677" y="7874"/>
                    </a:lnTo>
                    <a:lnTo>
                      <a:pt x="212674" y="8763"/>
                    </a:lnTo>
                    <a:lnTo>
                      <a:pt x="212674" y="8636"/>
                    </a:lnTo>
                    <a:lnTo>
                      <a:pt x="212636" y="8051"/>
                    </a:lnTo>
                    <a:lnTo>
                      <a:pt x="212191" y="8636"/>
                    </a:lnTo>
                    <a:lnTo>
                      <a:pt x="212191" y="7874"/>
                    </a:lnTo>
                    <a:lnTo>
                      <a:pt x="212191" y="6858"/>
                    </a:lnTo>
                    <a:lnTo>
                      <a:pt x="212191" y="6477"/>
                    </a:lnTo>
                    <a:lnTo>
                      <a:pt x="212191" y="5715"/>
                    </a:lnTo>
                    <a:lnTo>
                      <a:pt x="211607" y="5715"/>
                    </a:lnTo>
                    <a:lnTo>
                      <a:pt x="211543" y="6477"/>
                    </a:lnTo>
                    <a:lnTo>
                      <a:pt x="211480" y="6223"/>
                    </a:lnTo>
                    <a:lnTo>
                      <a:pt x="211416" y="5969"/>
                    </a:lnTo>
                    <a:lnTo>
                      <a:pt x="211277" y="5461"/>
                    </a:lnTo>
                    <a:lnTo>
                      <a:pt x="210934" y="4191"/>
                    </a:lnTo>
                    <a:lnTo>
                      <a:pt x="209867" y="5461"/>
                    </a:lnTo>
                    <a:lnTo>
                      <a:pt x="209042" y="4445"/>
                    </a:lnTo>
                    <a:lnTo>
                      <a:pt x="209003" y="5321"/>
                    </a:lnTo>
                    <a:lnTo>
                      <a:pt x="208927" y="5588"/>
                    </a:lnTo>
                    <a:lnTo>
                      <a:pt x="208724" y="5715"/>
                    </a:lnTo>
                    <a:lnTo>
                      <a:pt x="208546" y="5969"/>
                    </a:lnTo>
                    <a:lnTo>
                      <a:pt x="208559" y="5842"/>
                    </a:lnTo>
                    <a:lnTo>
                      <a:pt x="208521" y="5461"/>
                    </a:lnTo>
                    <a:lnTo>
                      <a:pt x="208102" y="4318"/>
                    </a:lnTo>
                    <a:lnTo>
                      <a:pt x="208064" y="4191"/>
                    </a:lnTo>
                    <a:lnTo>
                      <a:pt x="208013" y="4064"/>
                    </a:lnTo>
                    <a:lnTo>
                      <a:pt x="207924" y="3810"/>
                    </a:lnTo>
                    <a:lnTo>
                      <a:pt x="206248" y="4064"/>
                    </a:lnTo>
                    <a:lnTo>
                      <a:pt x="205549" y="3556"/>
                    </a:lnTo>
                    <a:lnTo>
                      <a:pt x="205028" y="3175"/>
                    </a:lnTo>
                    <a:lnTo>
                      <a:pt x="203276" y="3556"/>
                    </a:lnTo>
                    <a:lnTo>
                      <a:pt x="201472" y="2159"/>
                    </a:lnTo>
                    <a:lnTo>
                      <a:pt x="199745" y="2413"/>
                    </a:lnTo>
                    <a:lnTo>
                      <a:pt x="200012" y="2413"/>
                    </a:lnTo>
                    <a:lnTo>
                      <a:pt x="199821" y="4064"/>
                    </a:lnTo>
                    <a:lnTo>
                      <a:pt x="199707" y="3810"/>
                    </a:lnTo>
                    <a:lnTo>
                      <a:pt x="199593" y="3302"/>
                    </a:lnTo>
                    <a:lnTo>
                      <a:pt x="199237" y="762"/>
                    </a:lnTo>
                    <a:lnTo>
                      <a:pt x="198704" y="4191"/>
                    </a:lnTo>
                    <a:lnTo>
                      <a:pt x="198589" y="3683"/>
                    </a:lnTo>
                    <a:lnTo>
                      <a:pt x="198475" y="3175"/>
                    </a:lnTo>
                    <a:lnTo>
                      <a:pt x="198437" y="3048"/>
                    </a:lnTo>
                    <a:lnTo>
                      <a:pt x="198234" y="2159"/>
                    </a:lnTo>
                    <a:lnTo>
                      <a:pt x="197218" y="3048"/>
                    </a:lnTo>
                    <a:lnTo>
                      <a:pt x="197104" y="2667"/>
                    </a:lnTo>
                    <a:lnTo>
                      <a:pt x="196418" y="508"/>
                    </a:lnTo>
                    <a:lnTo>
                      <a:pt x="195427" y="2667"/>
                    </a:lnTo>
                    <a:lnTo>
                      <a:pt x="195427" y="2413"/>
                    </a:lnTo>
                    <a:lnTo>
                      <a:pt x="195427" y="2159"/>
                    </a:lnTo>
                    <a:lnTo>
                      <a:pt x="195351" y="1651"/>
                    </a:lnTo>
                    <a:lnTo>
                      <a:pt x="195300" y="1524"/>
                    </a:lnTo>
                    <a:lnTo>
                      <a:pt x="195224" y="2070"/>
                    </a:lnTo>
                    <a:lnTo>
                      <a:pt x="195097" y="2159"/>
                    </a:lnTo>
                    <a:lnTo>
                      <a:pt x="195008" y="1778"/>
                    </a:lnTo>
                    <a:lnTo>
                      <a:pt x="194779" y="1524"/>
                    </a:lnTo>
                    <a:lnTo>
                      <a:pt x="194348" y="2413"/>
                    </a:lnTo>
                    <a:lnTo>
                      <a:pt x="194157" y="2032"/>
                    </a:lnTo>
                    <a:lnTo>
                      <a:pt x="194119" y="2921"/>
                    </a:lnTo>
                    <a:lnTo>
                      <a:pt x="193916" y="3048"/>
                    </a:lnTo>
                    <a:lnTo>
                      <a:pt x="194030" y="2159"/>
                    </a:lnTo>
                    <a:lnTo>
                      <a:pt x="193814" y="2667"/>
                    </a:lnTo>
                    <a:lnTo>
                      <a:pt x="193827" y="2286"/>
                    </a:lnTo>
                    <a:lnTo>
                      <a:pt x="193725" y="2667"/>
                    </a:lnTo>
                    <a:lnTo>
                      <a:pt x="193573" y="3175"/>
                    </a:lnTo>
                    <a:lnTo>
                      <a:pt x="193586" y="3048"/>
                    </a:lnTo>
                    <a:lnTo>
                      <a:pt x="193624" y="1524"/>
                    </a:lnTo>
                    <a:lnTo>
                      <a:pt x="193001" y="3048"/>
                    </a:lnTo>
                    <a:lnTo>
                      <a:pt x="192849" y="2286"/>
                    </a:lnTo>
                    <a:lnTo>
                      <a:pt x="192582" y="2540"/>
                    </a:lnTo>
                    <a:lnTo>
                      <a:pt x="192074" y="3175"/>
                    </a:lnTo>
                    <a:lnTo>
                      <a:pt x="191681" y="2921"/>
                    </a:lnTo>
                    <a:lnTo>
                      <a:pt x="191643" y="2159"/>
                    </a:lnTo>
                    <a:lnTo>
                      <a:pt x="191630" y="2032"/>
                    </a:lnTo>
                    <a:lnTo>
                      <a:pt x="191135" y="2032"/>
                    </a:lnTo>
                    <a:lnTo>
                      <a:pt x="190830" y="1651"/>
                    </a:lnTo>
                    <a:lnTo>
                      <a:pt x="189357" y="2159"/>
                    </a:lnTo>
                    <a:lnTo>
                      <a:pt x="188582" y="1778"/>
                    </a:lnTo>
                    <a:lnTo>
                      <a:pt x="188595" y="2794"/>
                    </a:lnTo>
                    <a:lnTo>
                      <a:pt x="188391" y="2921"/>
                    </a:lnTo>
                    <a:lnTo>
                      <a:pt x="188252" y="1270"/>
                    </a:lnTo>
                    <a:lnTo>
                      <a:pt x="188150" y="3048"/>
                    </a:lnTo>
                    <a:lnTo>
                      <a:pt x="188036" y="3683"/>
                    </a:lnTo>
                    <a:lnTo>
                      <a:pt x="187985" y="3556"/>
                    </a:lnTo>
                    <a:lnTo>
                      <a:pt x="187871" y="3302"/>
                    </a:lnTo>
                    <a:lnTo>
                      <a:pt x="187820" y="3048"/>
                    </a:lnTo>
                    <a:lnTo>
                      <a:pt x="187667" y="3556"/>
                    </a:lnTo>
                    <a:lnTo>
                      <a:pt x="187642" y="3175"/>
                    </a:lnTo>
                    <a:lnTo>
                      <a:pt x="187502" y="1524"/>
                    </a:lnTo>
                    <a:lnTo>
                      <a:pt x="186829" y="1778"/>
                    </a:lnTo>
                    <a:lnTo>
                      <a:pt x="186385" y="3175"/>
                    </a:lnTo>
                    <a:lnTo>
                      <a:pt x="185699" y="2794"/>
                    </a:lnTo>
                    <a:lnTo>
                      <a:pt x="185775" y="1905"/>
                    </a:lnTo>
                    <a:lnTo>
                      <a:pt x="185432" y="2540"/>
                    </a:lnTo>
                    <a:lnTo>
                      <a:pt x="185229" y="3810"/>
                    </a:lnTo>
                    <a:lnTo>
                      <a:pt x="185000" y="4191"/>
                    </a:lnTo>
                    <a:lnTo>
                      <a:pt x="184988" y="3937"/>
                    </a:lnTo>
                    <a:lnTo>
                      <a:pt x="184988" y="3048"/>
                    </a:lnTo>
                    <a:lnTo>
                      <a:pt x="184886" y="2667"/>
                    </a:lnTo>
                    <a:lnTo>
                      <a:pt x="184975" y="2540"/>
                    </a:lnTo>
                    <a:lnTo>
                      <a:pt x="184696" y="2667"/>
                    </a:lnTo>
                    <a:lnTo>
                      <a:pt x="184759" y="2159"/>
                    </a:lnTo>
                    <a:lnTo>
                      <a:pt x="184213" y="3048"/>
                    </a:lnTo>
                    <a:lnTo>
                      <a:pt x="184035" y="2286"/>
                    </a:lnTo>
                    <a:lnTo>
                      <a:pt x="183769" y="1143"/>
                    </a:lnTo>
                    <a:lnTo>
                      <a:pt x="183337" y="2032"/>
                    </a:lnTo>
                    <a:lnTo>
                      <a:pt x="183235" y="2667"/>
                    </a:lnTo>
                    <a:lnTo>
                      <a:pt x="183476" y="2286"/>
                    </a:lnTo>
                    <a:lnTo>
                      <a:pt x="183388" y="2921"/>
                    </a:lnTo>
                    <a:lnTo>
                      <a:pt x="182943" y="3937"/>
                    </a:lnTo>
                    <a:lnTo>
                      <a:pt x="182956" y="3556"/>
                    </a:lnTo>
                    <a:lnTo>
                      <a:pt x="182956" y="3048"/>
                    </a:lnTo>
                    <a:lnTo>
                      <a:pt x="182981" y="1778"/>
                    </a:lnTo>
                    <a:lnTo>
                      <a:pt x="182524" y="2667"/>
                    </a:lnTo>
                    <a:lnTo>
                      <a:pt x="182410" y="3048"/>
                    </a:lnTo>
                    <a:lnTo>
                      <a:pt x="182206" y="2540"/>
                    </a:lnTo>
                    <a:lnTo>
                      <a:pt x="182105" y="1524"/>
                    </a:lnTo>
                    <a:lnTo>
                      <a:pt x="182359" y="1651"/>
                    </a:lnTo>
                    <a:lnTo>
                      <a:pt x="182397" y="1524"/>
                    </a:lnTo>
                    <a:lnTo>
                      <a:pt x="182473" y="1270"/>
                    </a:lnTo>
                    <a:lnTo>
                      <a:pt x="182295" y="1270"/>
                    </a:lnTo>
                    <a:lnTo>
                      <a:pt x="181864" y="1397"/>
                    </a:lnTo>
                    <a:lnTo>
                      <a:pt x="181914" y="2413"/>
                    </a:lnTo>
                    <a:lnTo>
                      <a:pt x="181813" y="2540"/>
                    </a:lnTo>
                    <a:lnTo>
                      <a:pt x="181787" y="2273"/>
                    </a:lnTo>
                    <a:lnTo>
                      <a:pt x="181698" y="2540"/>
                    </a:lnTo>
                    <a:lnTo>
                      <a:pt x="181406" y="2032"/>
                    </a:lnTo>
                    <a:lnTo>
                      <a:pt x="180632" y="2032"/>
                    </a:lnTo>
                    <a:lnTo>
                      <a:pt x="180606" y="1397"/>
                    </a:lnTo>
                    <a:lnTo>
                      <a:pt x="180378" y="2540"/>
                    </a:lnTo>
                    <a:lnTo>
                      <a:pt x="180378" y="2286"/>
                    </a:lnTo>
                    <a:lnTo>
                      <a:pt x="180365" y="508"/>
                    </a:lnTo>
                    <a:lnTo>
                      <a:pt x="179997" y="762"/>
                    </a:lnTo>
                    <a:lnTo>
                      <a:pt x="178993" y="1016"/>
                    </a:lnTo>
                    <a:lnTo>
                      <a:pt x="177711" y="2286"/>
                    </a:lnTo>
                    <a:lnTo>
                      <a:pt x="176707" y="2032"/>
                    </a:lnTo>
                    <a:lnTo>
                      <a:pt x="176530" y="3175"/>
                    </a:lnTo>
                    <a:lnTo>
                      <a:pt x="176212" y="3302"/>
                    </a:lnTo>
                    <a:lnTo>
                      <a:pt x="175907" y="3556"/>
                    </a:lnTo>
                    <a:lnTo>
                      <a:pt x="175856" y="2540"/>
                    </a:lnTo>
                    <a:lnTo>
                      <a:pt x="175831" y="2159"/>
                    </a:lnTo>
                    <a:lnTo>
                      <a:pt x="175818" y="1905"/>
                    </a:lnTo>
                    <a:lnTo>
                      <a:pt x="175768" y="2159"/>
                    </a:lnTo>
                    <a:lnTo>
                      <a:pt x="175552" y="2413"/>
                    </a:lnTo>
                    <a:lnTo>
                      <a:pt x="175488" y="2540"/>
                    </a:lnTo>
                    <a:lnTo>
                      <a:pt x="175475" y="2413"/>
                    </a:lnTo>
                    <a:lnTo>
                      <a:pt x="175463" y="2159"/>
                    </a:lnTo>
                    <a:lnTo>
                      <a:pt x="175450" y="2032"/>
                    </a:lnTo>
                    <a:lnTo>
                      <a:pt x="174790" y="2159"/>
                    </a:lnTo>
                    <a:lnTo>
                      <a:pt x="175196" y="1016"/>
                    </a:lnTo>
                    <a:lnTo>
                      <a:pt x="173926" y="1016"/>
                    </a:lnTo>
                    <a:lnTo>
                      <a:pt x="174078" y="2413"/>
                    </a:lnTo>
                    <a:lnTo>
                      <a:pt x="173888" y="2133"/>
                    </a:lnTo>
                    <a:lnTo>
                      <a:pt x="173774" y="1778"/>
                    </a:lnTo>
                    <a:lnTo>
                      <a:pt x="173736" y="1524"/>
                    </a:lnTo>
                    <a:lnTo>
                      <a:pt x="173888" y="1651"/>
                    </a:lnTo>
                    <a:lnTo>
                      <a:pt x="173875" y="1524"/>
                    </a:lnTo>
                    <a:lnTo>
                      <a:pt x="173761" y="1016"/>
                    </a:lnTo>
                    <a:lnTo>
                      <a:pt x="173037" y="0"/>
                    </a:lnTo>
                    <a:lnTo>
                      <a:pt x="173101" y="4318"/>
                    </a:lnTo>
                    <a:lnTo>
                      <a:pt x="172377" y="3568"/>
                    </a:lnTo>
                    <a:lnTo>
                      <a:pt x="172364" y="3759"/>
                    </a:lnTo>
                    <a:lnTo>
                      <a:pt x="172478" y="5461"/>
                    </a:lnTo>
                    <a:lnTo>
                      <a:pt x="172237" y="4902"/>
                    </a:lnTo>
                    <a:lnTo>
                      <a:pt x="172237" y="5461"/>
                    </a:lnTo>
                    <a:lnTo>
                      <a:pt x="172250" y="5588"/>
                    </a:lnTo>
                    <a:lnTo>
                      <a:pt x="172262" y="5842"/>
                    </a:lnTo>
                    <a:lnTo>
                      <a:pt x="172072" y="5334"/>
                    </a:lnTo>
                    <a:lnTo>
                      <a:pt x="172021" y="6096"/>
                    </a:lnTo>
                    <a:lnTo>
                      <a:pt x="171881" y="6223"/>
                    </a:lnTo>
                    <a:lnTo>
                      <a:pt x="171805" y="5969"/>
                    </a:lnTo>
                    <a:lnTo>
                      <a:pt x="171589" y="5334"/>
                    </a:lnTo>
                    <a:lnTo>
                      <a:pt x="171373" y="5765"/>
                    </a:lnTo>
                    <a:lnTo>
                      <a:pt x="171373" y="24765"/>
                    </a:lnTo>
                    <a:lnTo>
                      <a:pt x="171373" y="5765"/>
                    </a:lnTo>
                    <a:lnTo>
                      <a:pt x="171272" y="5969"/>
                    </a:lnTo>
                    <a:lnTo>
                      <a:pt x="171043" y="4953"/>
                    </a:lnTo>
                    <a:lnTo>
                      <a:pt x="170954" y="5321"/>
                    </a:lnTo>
                    <a:lnTo>
                      <a:pt x="170878" y="6731"/>
                    </a:lnTo>
                    <a:lnTo>
                      <a:pt x="170624" y="6858"/>
                    </a:lnTo>
                    <a:lnTo>
                      <a:pt x="170573" y="6604"/>
                    </a:lnTo>
                    <a:lnTo>
                      <a:pt x="170497" y="6223"/>
                    </a:lnTo>
                    <a:lnTo>
                      <a:pt x="170383" y="5715"/>
                    </a:lnTo>
                    <a:lnTo>
                      <a:pt x="170611" y="5715"/>
                    </a:lnTo>
                    <a:lnTo>
                      <a:pt x="170345" y="5334"/>
                    </a:lnTo>
                    <a:lnTo>
                      <a:pt x="170345" y="6223"/>
                    </a:lnTo>
                    <a:lnTo>
                      <a:pt x="170141" y="6096"/>
                    </a:lnTo>
                    <a:lnTo>
                      <a:pt x="170141" y="5461"/>
                    </a:lnTo>
                    <a:lnTo>
                      <a:pt x="169926" y="5461"/>
                    </a:lnTo>
                    <a:lnTo>
                      <a:pt x="170014" y="6604"/>
                    </a:lnTo>
                    <a:lnTo>
                      <a:pt x="169849" y="6311"/>
                    </a:lnTo>
                    <a:lnTo>
                      <a:pt x="169837" y="5334"/>
                    </a:lnTo>
                    <a:lnTo>
                      <a:pt x="169646" y="5588"/>
                    </a:lnTo>
                    <a:lnTo>
                      <a:pt x="169557" y="5461"/>
                    </a:lnTo>
                    <a:lnTo>
                      <a:pt x="169265" y="5461"/>
                    </a:lnTo>
                    <a:lnTo>
                      <a:pt x="169252" y="4953"/>
                    </a:lnTo>
                    <a:lnTo>
                      <a:pt x="169456" y="5080"/>
                    </a:lnTo>
                    <a:lnTo>
                      <a:pt x="169430" y="4953"/>
                    </a:lnTo>
                    <a:lnTo>
                      <a:pt x="169240" y="3937"/>
                    </a:lnTo>
                    <a:lnTo>
                      <a:pt x="169214" y="5461"/>
                    </a:lnTo>
                    <a:lnTo>
                      <a:pt x="169214" y="5588"/>
                    </a:lnTo>
                    <a:lnTo>
                      <a:pt x="169125" y="5461"/>
                    </a:lnTo>
                    <a:lnTo>
                      <a:pt x="169151" y="5588"/>
                    </a:lnTo>
                    <a:lnTo>
                      <a:pt x="169176" y="5842"/>
                    </a:lnTo>
                    <a:lnTo>
                      <a:pt x="169379" y="5969"/>
                    </a:lnTo>
                    <a:lnTo>
                      <a:pt x="169316" y="6858"/>
                    </a:lnTo>
                    <a:lnTo>
                      <a:pt x="169176" y="6604"/>
                    </a:lnTo>
                    <a:lnTo>
                      <a:pt x="169087" y="7874"/>
                    </a:lnTo>
                    <a:lnTo>
                      <a:pt x="169024" y="7493"/>
                    </a:lnTo>
                    <a:lnTo>
                      <a:pt x="168948" y="7112"/>
                    </a:lnTo>
                    <a:lnTo>
                      <a:pt x="168592" y="6858"/>
                    </a:lnTo>
                    <a:lnTo>
                      <a:pt x="168579" y="6477"/>
                    </a:lnTo>
                    <a:lnTo>
                      <a:pt x="168427" y="7493"/>
                    </a:lnTo>
                    <a:lnTo>
                      <a:pt x="168097" y="6604"/>
                    </a:lnTo>
                    <a:lnTo>
                      <a:pt x="167868" y="6515"/>
                    </a:lnTo>
                    <a:lnTo>
                      <a:pt x="167830" y="6350"/>
                    </a:lnTo>
                    <a:lnTo>
                      <a:pt x="167779" y="6477"/>
                    </a:lnTo>
                    <a:lnTo>
                      <a:pt x="167690" y="7366"/>
                    </a:lnTo>
                    <a:lnTo>
                      <a:pt x="167779" y="7620"/>
                    </a:lnTo>
                    <a:lnTo>
                      <a:pt x="167855" y="8763"/>
                    </a:lnTo>
                    <a:lnTo>
                      <a:pt x="167538" y="7366"/>
                    </a:lnTo>
                    <a:lnTo>
                      <a:pt x="167589" y="10287"/>
                    </a:lnTo>
                    <a:lnTo>
                      <a:pt x="167233" y="9652"/>
                    </a:lnTo>
                    <a:lnTo>
                      <a:pt x="167157" y="9398"/>
                    </a:lnTo>
                    <a:lnTo>
                      <a:pt x="167182" y="8610"/>
                    </a:lnTo>
                    <a:lnTo>
                      <a:pt x="166916" y="9271"/>
                    </a:lnTo>
                    <a:lnTo>
                      <a:pt x="166878" y="9398"/>
                    </a:lnTo>
                    <a:lnTo>
                      <a:pt x="166662" y="9144"/>
                    </a:lnTo>
                    <a:lnTo>
                      <a:pt x="166585" y="8763"/>
                    </a:lnTo>
                    <a:lnTo>
                      <a:pt x="166395" y="8382"/>
                    </a:lnTo>
                    <a:lnTo>
                      <a:pt x="166128" y="9144"/>
                    </a:lnTo>
                    <a:lnTo>
                      <a:pt x="165963" y="7493"/>
                    </a:lnTo>
                    <a:lnTo>
                      <a:pt x="165963" y="7150"/>
                    </a:lnTo>
                    <a:lnTo>
                      <a:pt x="165874" y="7493"/>
                    </a:lnTo>
                    <a:lnTo>
                      <a:pt x="165874" y="6832"/>
                    </a:lnTo>
                    <a:lnTo>
                      <a:pt x="165620" y="6731"/>
                    </a:lnTo>
                    <a:lnTo>
                      <a:pt x="165468" y="6604"/>
                    </a:lnTo>
                    <a:lnTo>
                      <a:pt x="165519" y="7975"/>
                    </a:lnTo>
                    <a:lnTo>
                      <a:pt x="165303" y="10160"/>
                    </a:lnTo>
                    <a:lnTo>
                      <a:pt x="165315" y="9779"/>
                    </a:lnTo>
                    <a:lnTo>
                      <a:pt x="165366" y="8636"/>
                    </a:lnTo>
                    <a:lnTo>
                      <a:pt x="165430" y="6985"/>
                    </a:lnTo>
                    <a:lnTo>
                      <a:pt x="165455" y="6350"/>
                    </a:lnTo>
                    <a:lnTo>
                      <a:pt x="165481" y="5715"/>
                    </a:lnTo>
                    <a:lnTo>
                      <a:pt x="165049" y="6096"/>
                    </a:lnTo>
                    <a:lnTo>
                      <a:pt x="164807" y="6718"/>
                    </a:lnTo>
                    <a:lnTo>
                      <a:pt x="165163" y="6350"/>
                    </a:lnTo>
                    <a:lnTo>
                      <a:pt x="165036" y="6985"/>
                    </a:lnTo>
                    <a:lnTo>
                      <a:pt x="164833" y="6858"/>
                    </a:lnTo>
                    <a:lnTo>
                      <a:pt x="164795" y="6731"/>
                    </a:lnTo>
                    <a:lnTo>
                      <a:pt x="164769" y="6477"/>
                    </a:lnTo>
                    <a:lnTo>
                      <a:pt x="164693" y="5969"/>
                    </a:lnTo>
                    <a:lnTo>
                      <a:pt x="164439" y="6477"/>
                    </a:lnTo>
                    <a:lnTo>
                      <a:pt x="164338" y="6096"/>
                    </a:lnTo>
                    <a:lnTo>
                      <a:pt x="164236" y="5842"/>
                    </a:lnTo>
                    <a:lnTo>
                      <a:pt x="164122" y="5397"/>
                    </a:lnTo>
                    <a:lnTo>
                      <a:pt x="164096" y="6350"/>
                    </a:lnTo>
                    <a:lnTo>
                      <a:pt x="163855" y="6350"/>
                    </a:lnTo>
                    <a:lnTo>
                      <a:pt x="163576" y="6858"/>
                    </a:lnTo>
                    <a:lnTo>
                      <a:pt x="163385" y="6477"/>
                    </a:lnTo>
                    <a:lnTo>
                      <a:pt x="163360" y="7366"/>
                    </a:lnTo>
                    <a:lnTo>
                      <a:pt x="163144" y="7620"/>
                    </a:lnTo>
                    <a:lnTo>
                      <a:pt x="163118" y="8636"/>
                    </a:lnTo>
                    <a:lnTo>
                      <a:pt x="162763" y="8382"/>
                    </a:lnTo>
                    <a:lnTo>
                      <a:pt x="162712" y="7874"/>
                    </a:lnTo>
                    <a:lnTo>
                      <a:pt x="162750" y="7429"/>
                    </a:lnTo>
                    <a:lnTo>
                      <a:pt x="162991" y="7493"/>
                    </a:lnTo>
                    <a:lnTo>
                      <a:pt x="162725" y="6731"/>
                    </a:lnTo>
                    <a:lnTo>
                      <a:pt x="162763" y="7366"/>
                    </a:lnTo>
                    <a:lnTo>
                      <a:pt x="162458" y="7150"/>
                    </a:lnTo>
                    <a:lnTo>
                      <a:pt x="162356" y="6604"/>
                    </a:lnTo>
                    <a:lnTo>
                      <a:pt x="162306" y="7874"/>
                    </a:lnTo>
                    <a:lnTo>
                      <a:pt x="161963" y="6350"/>
                    </a:lnTo>
                    <a:lnTo>
                      <a:pt x="161772" y="6858"/>
                    </a:lnTo>
                    <a:lnTo>
                      <a:pt x="161239" y="6858"/>
                    </a:lnTo>
                    <a:lnTo>
                      <a:pt x="161201" y="9144"/>
                    </a:lnTo>
                    <a:lnTo>
                      <a:pt x="161086" y="9779"/>
                    </a:lnTo>
                    <a:lnTo>
                      <a:pt x="160972" y="9398"/>
                    </a:lnTo>
                    <a:lnTo>
                      <a:pt x="161023" y="9017"/>
                    </a:lnTo>
                    <a:lnTo>
                      <a:pt x="161112" y="9271"/>
                    </a:lnTo>
                    <a:lnTo>
                      <a:pt x="161061" y="8763"/>
                    </a:lnTo>
                    <a:lnTo>
                      <a:pt x="161074" y="8636"/>
                    </a:lnTo>
                    <a:lnTo>
                      <a:pt x="161074" y="8509"/>
                    </a:lnTo>
                    <a:lnTo>
                      <a:pt x="160896" y="8636"/>
                    </a:lnTo>
                    <a:lnTo>
                      <a:pt x="160693" y="7747"/>
                    </a:lnTo>
                    <a:lnTo>
                      <a:pt x="160248" y="7747"/>
                    </a:lnTo>
                    <a:lnTo>
                      <a:pt x="160350" y="8382"/>
                    </a:lnTo>
                    <a:lnTo>
                      <a:pt x="160464" y="8636"/>
                    </a:lnTo>
                    <a:lnTo>
                      <a:pt x="160337" y="9144"/>
                    </a:lnTo>
                    <a:lnTo>
                      <a:pt x="160185" y="9271"/>
                    </a:lnTo>
                    <a:lnTo>
                      <a:pt x="160083" y="9144"/>
                    </a:lnTo>
                    <a:lnTo>
                      <a:pt x="159854" y="9144"/>
                    </a:lnTo>
                    <a:lnTo>
                      <a:pt x="159486" y="9144"/>
                    </a:lnTo>
                    <a:lnTo>
                      <a:pt x="159486" y="10160"/>
                    </a:lnTo>
                    <a:lnTo>
                      <a:pt x="159194" y="9652"/>
                    </a:lnTo>
                    <a:lnTo>
                      <a:pt x="159258" y="9309"/>
                    </a:lnTo>
                    <a:lnTo>
                      <a:pt x="159486" y="10160"/>
                    </a:lnTo>
                    <a:lnTo>
                      <a:pt x="159486" y="9144"/>
                    </a:lnTo>
                    <a:lnTo>
                      <a:pt x="159296" y="9144"/>
                    </a:lnTo>
                    <a:lnTo>
                      <a:pt x="159156" y="8255"/>
                    </a:lnTo>
                    <a:lnTo>
                      <a:pt x="159054" y="9652"/>
                    </a:lnTo>
                    <a:lnTo>
                      <a:pt x="158953" y="9525"/>
                    </a:lnTo>
                    <a:lnTo>
                      <a:pt x="158724" y="9398"/>
                    </a:lnTo>
                    <a:lnTo>
                      <a:pt x="158623" y="9271"/>
                    </a:lnTo>
                    <a:lnTo>
                      <a:pt x="158407" y="9144"/>
                    </a:lnTo>
                    <a:lnTo>
                      <a:pt x="158330" y="8636"/>
                    </a:lnTo>
                    <a:lnTo>
                      <a:pt x="158267" y="8890"/>
                    </a:lnTo>
                    <a:lnTo>
                      <a:pt x="158369" y="9652"/>
                    </a:lnTo>
                    <a:lnTo>
                      <a:pt x="157975" y="9525"/>
                    </a:lnTo>
                    <a:lnTo>
                      <a:pt x="157873" y="8890"/>
                    </a:lnTo>
                    <a:lnTo>
                      <a:pt x="157708" y="8801"/>
                    </a:lnTo>
                    <a:lnTo>
                      <a:pt x="157670" y="8001"/>
                    </a:lnTo>
                    <a:lnTo>
                      <a:pt x="157670" y="7620"/>
                    </a:lnTo>
                    <a:lnTo>
                      <a:pt x="157264" y="8001"/>
                    </a:lnTo>
                    <a:lnTo>
                      <a:pt x="157340" y="6604"/>
                    </a:lnTo>
                    <a:lnTo>
                      <a:pt x="157137" y="5842"/>
                    </a:lnTo>
                    <a:lnTo>
                      <a:pt x="156768" y="5842"/>
                    </a:lnTo>
                    <a:lnTo>
                      <a:pt x="156654" y="6096"/>
                    </a:lnTo>
                    <a:lnTo>
                      <a:pt x="156552" y="7112"/>
                    </a:lnTo>
                    <a:lnTo>
                      <a:pt x="156857" y="6604"/>
                    </a:lnTo>
                    <a:lnTo>
                      <a:pt x="156845" y="7683"/>
                    </a:lnTo>
                    <a:lnTo>
                      <a:pt x="156565" y="7874"/>
                    </a:lnTo>
                    <a:lnTo>
                      <a:pt x="156476" y="9017"/>
                    </a:lnTo>
                    <a:lnTo>
                      <a:pt x="156591" y="10541"/>
                    </a:lnTo>
                    <a:lnTo>
                      <a:pt x="156133" y="10033"/>
                    </a:lnTo>
                    <a:lnTo>
                      <a:pt x="156222" y="10414"/>
                    </a:lnTo>
                    <a:lnTo>
                      <a:pt x="156095" y="10795"/>
                    </a:lnTo>
                    <a:lnTo>
                      <a:pt x="155994" y="11557"/>
                    </a:lnTo>
                    <a:lnTo>
                      <a:pt x="155981" y="10922"/>
                    </a:lnTo>
                    <a:lnTo>
                      <a:pt x="155867" y="10033"/>
                    </a:lnTo>
                    <a:lnTo>
                      <a:pt x="155422" y="8509"/>
                    </a:lnTo>
                    <a:lnTo>
                      <a:pt x="155219" y="8636"/>
                    </a:lnTo>
                    <a:lnTo>
                      <a:pt x="155117" y="9525"/>
                    </a:lnTo>
                    <a:lnTo>
                      <a:pt x="155194" y="9652"/>
                    </a:lnTo>
                    <a:lnTo>
                      <a:pt x="155295" y="10833"/>
                    </a:lnTo>
                    <a:lnTo>
                      <a:pt x="155105" y="10922"/>
                    </a:lnTo>
                    <a:lnTo>
                      <a:pt x="155117" y="10541"/>
                    </a:lnTo>
                    <a:lnTo>
                      <a:pt x="154901" y="10922"/>
                    </a:lnTo>
                    <a:lnTo>
                      <a:pt x="154787" y="10414"/>
                    </a:lnTo>
                    <a:lnTo>
                      <a:pt x="154508" y="9144"/>
                    </a:lnTo>
                    <a:lnTo>
                      <a:pt x="154559" y="10414"/>
                    </a:lnTo>
                    <a:lnTo>
                      <a:pt x="154228" y="9144"/>
                    </a:lnTo>
                    <a:lnTo>
                      <a:pt x="154330" y="10033"/>
                    </a:lnTo>
                    <a:lnTo>
                      <a:pt x="154063" y="10287"/>
                    </a:lnTo>
                    <a:lnTo>
                      <a:pt x="153924" y="10833"/>
                    </a:lnTo>
                    <a:lnTo>
                      <a:pt x="153809" y="11176"/>
                    </a:lnTo>
                    <a:lnTo>
                      <a:pt x="153416" y="9906"/>
                    </a:lnTo>
                    <a:lnTo>
                      <a:pt x="153695" y="11176"/>
                    </a:lnTo>
                    <a:lnTo>
                      <a:pt x="153670" y="11544"/>
                    </a:lnTo>
                    <a:lnTo>
                      <a:pt x="153543" y="11684"/>
                    </a:lnTo>
                    <a:lnTo>
                      <a:pt x="153492" y="11176"/>
                    </a:lnTo>
                    <a:lnTo>
                      <a:pt x="153492" y="11049"/>
                    </a:lnTo>
                    <a:lnTo>
                      <a:pt x="153365" y="9779"/>
                    </a:lnTo>
                    <a:lnTo>
                      <a:pt x="152996" y="11049"/>
                    </a:lnTo>
                    <a:lnTo>
                      <a:pt x="152920" y="10160"/>
                    </a:lnTo>
                    <a:lnTo>
                      <a:pt x="152908" y="10033"/>
                    </a:lnTo>
                    <a:lnTo>
                      <a:pt x="152819" y="10160"/>
                    </a:lnTo>
                    <a:lnTo>
                      <a:pt x="152603" y="9525"/>
                    </a:lnTo>
                    <a:lnTo>
                      <a:pt x="152641" y="10007"/>
                    </a:lnTo>
                    <a:lnTo>
                      <a:pt x="152704" y="10795"/>
                    </a:lnTo>
                    <a:lnTo>
                      <a:pt x="152361" y="10795"/>
                    </a:lnTo>
                    <a:lnTo>
                      <a:pt x="152146" y="11049"/>
                    </a:lnTo>
                    <a:lnTo>
                      <a:pt x="151968" y="8890"/>
                    </a:lnTo>
                    <a:lnTo>
                      <a:pt x="151879" y="11176"/>
                    </a:lnTo>
                    <a:lnTo>
                      <a:pt x="151815" y="10795"/>
                    </a:lnTo>
                    <a:lnTo>
                      <a:pt x="151549" y="9271"/>
                    </a:lnTo>
                    <a:lnTo>
                      <a:pt x="151663" y="10795"/>
                    </a:lnTo>
                    <a:lnTo>
                      <a:pt x="151168" y="9906"/>
                    </a:lnTo>
                    <a:lnTo>
                      <a:pt x="151257" y="11176"/>
                    </a:lnTo>
                    <a:lnTo>
                      <a:pt x="151066" y="11176"/>
                    </a:lnTo>
                    <a:lnTo>
                      <a:pt x="150952" y="10033"/>
                    </a:lnTo>
                    <a:lnTo>
                      <a:pt x="150939" y="9906"/>
                    </a:lnTo>
                    <a:lnTo>
                      <a:pt x="150837" y="9398"/>
                    </a:lnTo>
                    <a:lnTo>
                      <a:pt x="150799" y="9906"/>
                    </a:lnTo>
                    <a:lnTo>
                      <a:pt x="150622" y="9271"/>
                    </a:lnTo>
                    <a:lnTo>
                      <a:pt x="150241" y="9271"/>
                    </a:lnTo>
                    <a:lnTo>
                      <a:pt x="149974" y="8763"/>
                    </a:lnTo>
                    <a:lnTo>
                      <a:pt x="149910" y="10033"/>
                    </a:lnTo>
                    <a:lnTo>
                      <a:pt x="149771" y="9525"/>
                    </a:lnTo>
                    <a:lnTo>
                      <a:pt x="149669" y="10160"/>
                    </a:lnTo>
                    <a:lnTo>
                      <a:pt x="149783" y="10541"/>
                    </a:lnTo>
                    <a:lnTo>
                      <a:pt x="149694" y="10668"/>
                    </a:lnTo>
                    <a:lnTo>
                      <a:pt x="149821" y="11938"/>
                    </a:lnTo>
                    <a:lnTo>
                      <a:pt x="149733" y="11557"/>
                    </a:lnTo>
                    <a:lnTo>
                      <a:pt x="149555" y="10795"/>
                    </a:lnTo>
                    <a:lnTo>
                      <a:pt x="149402" y="11557"/>
                    </a:lnTo>
                    <a:lnTo>
                      <a:pt x="149326" y="10795"/>
                    </a:lnTo>
                    <a:lnTo>
                      <a:pt x="149174" y="9994"/>
                    </a:lnTo>
                    <a:lnTo>
                      <a:pt x="149098" y="10795"/>
                    </a:lnTo>
                    <a:lnTo>
                      <a:pt x="149085" y="12280"/>
                    </a:lnTo>
                    <a:lnTo>
                      <a:pt x="149250" y="12573"/>
                    </a:lnTo>
                    <a:lnTo>
                      <a:pt x="149377" y="13462"/>
                    </a:lnTo>
                    <a:lnTo>
                      <a:pt x="149288" y="13716"/>
                    </a:lnTo>
                    <a:lnTo>
                      <a:pt x="149161" y="13462"/>
                    </a:lnTo>
                    <a:lnTo>
                      <a:pt x="148945" y="12192"/>
                    </a:lnTo>
                    <a:lnTo>
                      <a:pt x="148907" y="13716"/>
                    </a:lnTo>
                    <a:lnTo>
                      <a:pt x="148831" y="13843"/>
                    </a:lnTo>
                    <a:lnTo>
                      <a:pt x="148805" y="13716"/>
                    </a:lnTo>
                    <a:lnTo>
                      <a:pt x="148780" y="13589"/>
                    </a:lnTo>
                    <a:lnTo>
                      <a:pt x="148704" y="13208"/>
                    </a:lnTo>
                    <a:lnTo>
                      <a:pt x="148653" y="12954"/>
                    </a:lnTo>
                    <a:lnTo>
                      <a:pt x="148501" y="12827"/>
                    </a:lnTo>
                    <a:lnTo>
                      <a:pt x="148640" y="12700"/>
                    </a:lnTo>
                    <a:lnTo>
                      <a:pt x="148615" y="12065"/>
                    </a:lnTo>
                    <a:lnTo>
                      <a:pt x="148526" y="10414"/>
                    </a:lnTo>
                    <a:lnTo>
                      <a:pt x="148170" y="10414"/>
                    </a:lnTo>
                    <a:lnTo>
                      <a:pt x="148348" y="10287"/>
                    </a:lnTo>
                    <a:lnTo>
                      <a:pt x="148424" y="9271"/>
                    </a:lnTo>
                    <a:lnTo>
                      <a:pt x="148348" y="8509"/>
                    </a:lnTo>
                    <a:lnTo>
                      <a:pt x="148183" y="9144"/>
                    </a:lnTo>
                    <a:lnTo>
                      <a:pt x="148259" y="9271"/>
                    </a:lnTo>
                    <a:lnTo>
                      <a:pt x="148336" y="9398"/>
                    </a:lnTo>
                    <a:lnTo>
                      <a:pt x="148082" y="9525"/>
                    </a:lnTo>
                    <a:lnTo>
                      <a:pt x="147980" y="11176"/>
                    </a:lnTo>
                    <a:lnTo>
                      <a:pt x="148221" y="12065"/>
                    </a:lnTo>
                    <a:lnTo>
                      <a:pt x="147497" y="11734"/>
                    </a:lnTo>
                    <a:lnTo>
                      <a:pt x="147713" y="13081"/>
                    </a:lnTo>
                    <a:lnTo>
                      <a:pt x="147535" y="13208"/>
                    </a:lnTo>
                    <a:lnTo>
                      <a:pt x="147447" y="12573"/>
                    </a:lnTo>
                    <a:lnTo>
                      <a:pt x="147472" y="12446"/>
                    </a:lnTo>
                    <a:lnTo>
                      <a:pt x="147485" y="11938"/>
                    </a:lnTo>
                    <a:lnTo>
                      <a:pt x="147459" y="11722"/>
                    </a:lnTo>
                    <a:lnTo>
                      <a:pt x="147332" y="11544"/>
                    </a:lnTo>
                    <a:lnTo>
                      <a:pt x="147269" y="11811"/>
                    </a:lnTo>
                    <a:lnTo>
                      <a:pt x="147142" y="11938"/>
                    </a:lnTo>
                    <a:lnTo>
                      <a:pt x="146989" y="11430"/>
                    </a:lnTo>
                    <a:lnTo>
                      <a:pt x="146888" y="11099"/>
                    </a:lnTo>
                    <a:lnTo>
                      <a:pt x="146748" y="11430"/>
                    </a:lnTo>
                    <a:lnTo>
                      <a:pt x="146672" y="11176"/>
                    </a:lnTo>
                    <a:lnTo>
                      <a:pt x="146507" y="11557"/>
                    </a:lnTo>
                    <a:lnTo>
                      <a:pt x="146443" y="11734"/>
                    </a:lnTo>
                    <a:lnTo>
                      <a:pt x="146227" y="11811"/>
                    </a:lnTo>
                    <a:lnTo>
                      <a:pt x="146202" y="11557"/>
                    </a:lnTo>
                    <a:lnTo>
                      <a:pt x="146177" y="11811"/>
                    </a:lnTo>
                    <a:lnTo>
                      <a:pt x="146088" y="12446"/>
                    </a:lnTo>
                    <a:lnTo>
                      <a:pt x="145910" y="11938"/>
                    </a:lnTo>
                    <a:lnTo>
                      <a:pt x="145935" y="12446"/>
                    </a:lnTo>
                    <a:lnTo>
                      <a:pt x="145783" y="12065"/>
                    </a:lnTo>
                    <a:lnTo>
                      <a:pt x="145669" y="11684"/>
                    </a:lnTo>
                    <a:lnTo>
                      <a:pt x="145643" y="11557"/>
                    </a:lnTo>
                    <a:lnTo>
                      <a:pt x="145503" y="12573"/>
                    </a:lnTo>
                    <a:lnTo>
                      <a:pt x="145364" y="12573"/>
                    </a:lnTo>
                    <a:lnTo>
                      <a:pt x="145288" y="12192"/>
                    </a:lnTo>
                    <a:lnTo>
                      <a:pt x="145275" y="11811"/>
                    </a:lnTo>
                    <a:lnTo>
                      <a:pt x="145148" y="11620"/>
                    </a:lnTo>
                    <a:lnTo>
                      <a:pt x="144741" y="11811"/>
                    </a:lnTo>
                    <a:lnTo>
                      <a:pt x="144614" y="11442"/>
                    </a:lnTo>
                    <a:lnTo>
                      <a:pt x="144564" y="12192"/>
                    </a:lnTo>
                    <a:lnTo>
                      <a:pt x="144449" y="11734"/>
                    </a:lnTo>
                    <a:lnTo>
                      <a:pt x="144208" y="10795"/>
                    </a:lnTo>
                    <a:lnTo>
                      <a:pt x="144081" y="10287"/>
                    </a:lnTo>
                    <a:lnTo>
                      <a:pt x="143662" y="11430"/>
                    </a:lnTo>
                    <a:lnTo>
                      <a:pt x="143535" y="11620"/>
                    </a:lnTo>
                    <a:lnTo>
                      <a:pt x="143332" y="12306"/>
                    </a:lnTo>
                    <a:lnTo>
                      <a:pt x="143573" y="13589"/>
                    </a:lnTo>
                    <a:lnTo>
                      <a:pt x="143141" y="12065"/>
                    </a:lnTo>
                    <a:lnTo>
                      <a:pt x="143192" y="12954"/>
                    </a:lnTo>
                    <a:lnTo>
                      <a:pt x="143103" y="12827"/>
                    </a:lnTo>
                    <a:lnTo>
                      <a:pt x="142798" y="12446"/>
                    </a:lnTo>
                    <a:lnTo>
                      <a:pt x="142849" y="12065"/>
                    </a:lnTo>
                    <a:lnTo>
                      <a:pt x="143002" y="11811"/>
                    </a:lnTo>
                    <a:lnTo>
                      <a:pt x="142798" y="12065"/>
                    </a:lnTo>
                    <a:lnTo>
                      <a:pt x="142519" y="11049"/>
                    </a:lnTo>
                    <a:lnTo>
                      <a:pt x="143078" y="11303"/>
                    </a:lnTo>
                    <a:lnTo>
                      <a:pt x="143002" y="11049"/>
                    </a:lnTo>
                    <a:lnTo>
                      <a:pt x="142671" y="10033"/>
                    </a:lnTo>
                    <a:lnTo>
                      <a:pt x="142417" y="10033"/>
                    </a:lnTo>
                    <a:lnTo>
                      <a:pt x="142506" y="12065"/>
                    </a:lnTo>
                    <a:lnTo>
                      <a:pt x="142240" y="11620"/>
                    </a:lnTo>
                    <a:lnTo>
                      <a:pt x="142113" y="11061"/>
                    </a:lnTo>
                    <a:lnTo>
                      <a:pt x="142062" y="10160"/>
                    </a:lnTo>
                    <a:lnTo>
                      <a:pt x="141960" y="11811"/>
                    </a:lnTo>
                    <a:lnTo>
                      <a:pt x="141935" y="11506"/>
                    </a:lnTo>
                    <a:lnTo>
                      <a:pt x="141871" y="11811"/>
                    </a:lnTo>
                    <a:lnTo>
                      <a:pt x="141795" y="12192"/>
                    </a:lnTo>
                    <a:lnTo>
                      <a:pt x="141592" y="12280"/>
                    </a:lnTo>
                    <a:lnTo>
                      <a:pt x="141528" y="12446"/>
                    </a:lnTo>
                    <a:lnTo>
                      <a:pt x="141185" y="11049"/>
                    </a:lnTo>
                    <a:lnTo>
                      <a:pt x="141058" y="13081"/>
                    </a:lnTo>
                    <a:lnTo>
                      <a:pt x="141681" y="14351"/>
                    </a:lnTo>
                    <a:lnTo>
                      <a:pt x="141338" y="12954"/>
                    </a:lnTo>
                    <a:lnTo>
                      <a:pt x="142011" y="14605"/>
                    </a:lnTo>
                    <a:lnTo>
                      <a:pt x="141897" y="13335"/>
                    </a:lnTo>
                    <a:lnTo>
                      <a:pt x="141846" y="12954"/>
                    </a:lnTo>
                    <a:lnTo>
                      <a:pt x="141820" y="12827"/>
                    </a:lnTo>
                    <a:lnTo>
                      <a:pt x="141998" y="13081"/>
                    </a:lnTo>
                    <a:lnTo>
                      <a:pt x="142074" y="13970"/>
                    </a:lnTo>
                    <a:lnTo>
                      <a:pt x="142265" y="13970"/>
                    </a:lnTo>
                    <a:lnTo>
                      <a:pt x="142341" y="14224"/>
                    </a:lnTo>
                    <a:lnTo>
                      <a:pt x="142201" y="13462"/>
                    </a:lnTo>
                    <a:lnTo>
                      <a:pt x="142494" y="13843"/>
                    </a:lnTo>
                    <a:lnTo>
                      <a:pt x="142532" y="13589"/>
                    </a:lnTo>
                    <a:lnTo>
                      <a:pt x="142595" y="15240"/>
                    </a:lnTo>
                    <a:lnTo>
                      <a:pt x="142913" y="15494"/>
                    </a:lnTo>
                    <a:lnTo>
                      <a:pt x="142849" y="15113"/>
                    </a:lnTo>
                    <a:lnTo>
                      <a:pt x="142735" y="13843"/>
                    </a:lnTo>
                    <a:lnTo>
                      <a:pt x="142811" y="13970"/>
                    </a:lnTo>
                    <a:lnTo>
                      <a:pt x="142875" y="15074"/>
                    </a:lnTo>
                    <a:lnTo>
                      <a:pt x="143027" y="14605"/>
                    </a:lnTo>
                    <a:lnTo>
                      <a:pt x="143103" y="15748"/>
                    </a:lnTo>
                    <a:lnTo>
                      <a:pt x="143192" y="16078"/>
                    </a:lnTo>
                    <a:lnTo>
                      <a:pt x="143078" y="16637"/>
                    </a:lnTo>
                    <a:lnTo>
                      <a:pt x="143535" y="17780"/>
                    </a:lnTo>
                    <a:lnTo>
                      <a:pt x="143637" y="14859"/>
                    </a:lnTo>
                    <a:lnTo>
                      <a:pt x="143814" y="14732"/>
                    </a:lnTo>
                    <a:lnTo>
                      <a:pt x="143903" y="14859"/>
                    </a:lnTo>
                    <a:lnTo>
                      <a:pt x="143967" y="15240"/>
                    </a:lnTo>
                    <a:lnTo>
                      <a:pt x="143878" y="16002"/>
                    </a:lnTo>
                    <a:lnTo>
                      <a:pt x="144170" y="15875"/>
                    </a:lnTo>
                    <a:lnTo>
                      <a:pt x="144195" y="16002"/>
                    </a:lnTo>
                    <a:lnTo>
                      <a:pt x="144221" y="15875"/>
                    </a:lnTo>
                    <a:lnTo>
                      <a:pt x="144310" y="15621"/>
                    </a:lnTo>
                    <a:lnTo>
                      <a:pt x="144411" y="17653"/>
                    </a:lnTo>
                    <a:lnTo>
                      <a:pt x="144564" y="16383"/>
                    </a:lnTo>
                    <a:lnTo>
                      <a:pt x="144602" y="17018"/>
                    </a:lnTo>
                    <a:lnTo>
                      <a:pt x="144780" y="17145"/>
                    </a:lnTo>
                    <a:lnTo>
                      <a:pt x="144868" y="17526"/>
                    </a:lnTo>
                    <a:lnTo>
                      <a:pt x="144780" y="17780"/>
                    </a:lnTo>
                    <a:lnTo>
                      <a:pt x="145224" y="17526"/>
                    </a:lnTo>
                    <a:lnTo>
                      <a:pt x="145402" y="18669"/>
                    </a:lnTo>
                    <a:lnTo>
                      <a:pt x="145313" y="18034"/>
                    </a:lnTo>
                    <a:lnTo>
                      <a:pt x="145478" y="18249"/>
                    </a:lnTo>
                    <a:lnTo>
                      <a:pt x="145542" y="18034"/>
                    </a:lnTo>
                    <a:lnTo>
                      <a:pt x="145592" y="17526"/>
                    </a:lnTo>
                    <a:lnTo>
                      <a:pt x="145732" y="16383"/>
                    </a:lnTo>
                    <a:lnTo>
                      <a:pt x="145770" y="16002"/>
                    </a:lnTo>
                    <a:lnTo>
                      <a:pt x="145973" y="18161"/>
                    </a:lnTo>
                    <a:lnTo>
                      <a:pt x="146215" y="17272"/>
                    </a:lnTo>
                    <a:lnTo>
                      <a:pt x="146392" y="17526"/>
                    </a:lnTo>
                    <a:lnTo>
                      <a:pt x="146583" y="17272"/>
                    </a:lnTo>
                    <a:lnTo>
                      <a:pt x="146773" y="17018"/>
                    </a:lnTo>
                    <a:lnTo>
                      <a:pt x="146558" y="18034"/>
                    </a:lnTo>
                    <a:lnTo>
                      <a:pt x="147218" y="18262"/>
                    </a:lnTo>
                    <a:lnTo>
                      <a:pt x="147332" y="17780"/>
                    </a:lnTo>
                    <a:lnTo>
                      <a:pt x="147497" y="18161"/>
                    </a:lnTo>
                    <a:lnTo>
                      <a:pt x="147612" y="19304"/>
                    </a:lnTo>
                    <a:lnTo>
                      <a:pt x="147662" y="19558"/>
                    </a:lnTo>
                    <a:lnTo>
                      <a:pt x="147701" y="19304"/>
                    </a:lnTo>
                    <a:lnTo>
                      <a:pt x="147751" y="18923"/>
                    </a:lnTo>
                    <a:lnTo>
                      <a:pt x="147815" y="19050"/>
                    </a:lnTo>
                    <a:lnTo>
                      <a:pt x="147929" y="20066"/>
                    </a:lnTo>
                    <a:lnTo>
                      <a:pt x="148132" y="20193"/>
                    </a:lnTo>
                    <a:lnTo>
                      <a:pt x="148056" y="19177"/>
                    </a:lnTo>
                    <a:lnTo>
                      <a:pt x="148247" y="19685"/>
                    </a:lnTo>
                    <a:lnTo>
                      <a:pt x="148196" y="19177"/>
                    </a:lnTo>
                    <a:lnTo>
                      <a:pt x="148234" y="19050"/>
                    </a:lnTo>
                    <a:lnTo>
                      <a:pt x="148361" y="18923"/>
                    </a:lnTo>
                    <a:lnTo>
                      <a:pt x="148386" y="19177"/>
                    </a:lnTo>
                    <a:lnTo>
                      <a:pt x="148526" y="18923"/>
                    </a:lnTo>
                    <a:lnTo>
                      <a:pt x="148437" y="19558"/>
                    </a:lnTo>
                    <a:lnTo>
                      <a:pt x="148704" y="19177"/>
                    </a:lnTo>
                    <a:lnTo>
                      <a:pt x="148704" y="19824"/>
                    </a:lnTo>
                    <a:lnTo>
                      <a:pt x="148463" y="19786"/>
                    </a:lnTo>
                    <a:lnTo>
                      <a:pt x="148704" y="19926"/>
                    </a:lnTo>
                    <a:lnTo>
                      <a:pt x="148869" y="19939"/>
                    </a:lnTo>
                    <a:lnTo>
                      <a:pt x="148983" y="19812"/>
                    </a:lnTo>
                    <a:lnTo>
                      <a:pt x="148996" y="19177"/>
                    </a:lnTo>
                    <a:lnTo>
                      <a:pt x="149021" y="18923"/>
                    </a:lnTo>
                    <a:lnTo>
                      <a:pt x="149237" y="18415"/>
                    </a:lnTo>
                    <a:lnTo>
                      <a:pt x="149110" y="20066"/>
                    </a:lnTo>
                    <a:lnTo>
                      <a:pt x="149390" y="20066"/>
                    </a:lnTo>
                    <a:lnTo>
                      <a:pt x="149275" y="19304"/>
                    </a:lnTo>
                    <a:lnTo>
                      <a:pt x="149821" y="20574"/>
                    </a:lnTo>
                    <a:lnTo>
                      <a:pt x="149834" y="19304"/>
                    </a:lnTo>
                    <a:lnTo>
                      <a:pt x="149847" y="18415"/>
                    </a:lnTo>
                    <a:lnTo>
                      <a:pt x="150012" y="18796"/>
                    </a:lnTo>
                    <a:lnTo>
                      <a:pt x="150241" y="20447"/>
                    </a:lnTo>
                    <a:lnTo>
                      <a:pt x="150368" y="19939"/>
                    </a:lnTo>
                    <a:lnTo>
                      <a:pt x="150431" y="19812"/>
                    </a:lnTo>
                    <a:lnTo>
                      <a:pt x="150863" y="20066"/>
                    </a:lnTo>
                    <a:lnTo>
                      <a:pt x="150901" y="19812"/>
                    </a:lnTo>
                    <a:lnTo>
                      <a:pt x="151015" y="19050"/>
                    </a:lnTo>
                    <a:lnTo>
                      <a:pt x="151257" y="20320"/>
                    </a:lnTo>
                    <a:lnTo>
                      <a:pt x="151371" y="20701"/>
                    </a:lnTo>
                    <a:lnTo>
                      <a:pt x="151612" y="21082"/>
                    </a:lnTo>
                    <a:lnTo>
                      <a:pt x="151803" y="20955"/>
                    </a:lnTo>
                    <a:lnTo>
                      <a:pt x="151803" y="20193"/>
                    </a:lnTo>
                    <a:lnTo>
                      <a:pt x="152044" y="20574"/>
                    </a:lnTo>
                    <a:lnTo>
                      <a:pt x="152184" y="20193"/>
                    </a:lnTo>
                    <a:lnTo>
                      <a:pt x="152311" y="19812"/>
                    </a:lnTo>
                    <a:lnTo>
                      <a:pt x="152412" y="20701"/>
                    </a:lnTo>
                    <a:lnTo>
                      <a:pt x="152387" y="20066"/>
                    </a:lnTo>
                    <a:lnTo>
                      <a:pt x="152590" y="20828"/>
                    </a:lnTo>
                    <a:lnTo>
                      <a:pt x="152628" y="20066"/>
                    </a:lnTo>
                    <a:lnTo>
                      <a:pt x="152590" y="19812"/>
                    </a:lnTo>
                    <a:lnTo>
                      <a:pt x="153111" y="21590"/>
                    </a:lnTo>
                    <a:lnTo>
                      <a:pt x="153073" y="19812"/>
                    </a:lnTo>
                    <a:lnTo>
                      <a:pt x="153060" y="19050"/>
                    </a:lnTo>
                    <a:lnTo>
                      <a:pt x="153047" y="18669"/>
                    </a:lnTo>
                    <a:lnTo>
                      <a:pt x="153390" y="19812"/>
                    </a:lnTo>
                    <a:lnTo>
                      <a:pt x="153504" y="20447"/>
                    </a:lnTo>
                    <a:lnTo>
                      <a:pt x="153606" y="20193"/>
                    </a:lnTo>
                    <a:lnTo>
                      <a:pt x="153682" y="21209"/>
                    </a:lnTo>
                    <a:lnTo>
                      <a:pt x="154343" y="21209"/>
                    </a:lnTo>
                    <a:lnTo>
                      <a:pt x="154152" y="20701"/>
                    </a:lnTo>
                    <a:lnTo>
                      <a:pt x="154279" y="20574"/>
                    </a:lnTo>
                    <a:lnTo>
                      <a:pt x="154292" y="20193"/>
                    </a:lnTo>
                    <a:lnTo>
                      <a:pt x="154292" y="19812"/>
                    </a:lnTo>
                    <a:lnTo>
                      <a:pt x="154393" y="20066"/>
                    </a:lnTo>
                    <a:lnTo>
                      <a:pt x="154482" y="20447"/>
                    </a:lnTo>
                    <a:lnTo>
                      <a:pt x="154355" y="21463"/>
                    </a:lnTo>
                    <a:lnTo>
                      <a:pt x="154711" y="20320"/>
                    </a:lnTo>
                    <a:lnTo>
                      <a:pt x="154749" y="21590"/>
                    </a:lnTo>
                    <a:lnTo>
                      <a:pt x="154927" y="21463"/>
                    </a:lnTo>
                    <a:lnTo>
                      <a:pt x="155016" y="20396"/>
                    </a:lnTo>
                    <a:lnTo>
                      <a:pt x="155079" y="20066"/>
                    </a:lnTo>
                    <a:lnTo>
                      <a:pt x="155194" y="20193"/>
                    </a:lnTo>
                    <a:lnTo>
                      <a:pt x="155270" y="20701"/>
                    </a:lnTo>
                    <a:lnTo>
                      <a:pt x="155435" y="20447"/>
                    </a:lnTo>
                    <a:lnTo>
                      <a:pt x="155765" y="20828"/>
                    </a:lnTo>
                    <a:lnTo>
                      <a:pt x="155816" y="20447"/>
                    </a:lnTo>
                    <a:lnTo>
                      <a:pt x="155930" y="21463"/>
                    </a:lnTo>
                    <a:lnTo>
                      <a:pt x="156286" y="20701"/>
                    </a:lnTo>
                    <a:lnTo>
                      <a:pt x="156133" y="21590"/>
                    </a:lnTo>
                    <a:lnTo>
                      <a:pt x="156489" y="20828"/>
                    </a:lnTo>
                    <a:lnTo>
                      <a:pt x="156514" y="21336"/>
                    </a:lnTo>
                    <a:lnTo>
                      <a:pt x="156616" y="20828"/>
                    </a:lnTo>
                    <a:lnTo>
                      <a:pt x="156908" y="21717"/>
                    </a:lnTo>
                    <a:lnTo>
                      <a:pt x="156946" y="20828"/>
                    </a:lnTo>
                    <a:lnTo>
                      <a:pt x="156959" y="20701"/>
                    </a:lnTo>
                    <a:lnTo>
                      <a:pt x="157060" y="20828"/>
                    </a:lnTo>
                    <a:lnTo>
                      <a:pt x="157149" y="21717"/>
                    </a:lnTo>
                    <a:lnTo>
                      <a:pt x="157492" y="21209"/>
                    </a:lnTo>
                    <a:lnTo>
                      <a:pt x="157695" y="22733"/>
                    </a:lnTo>
                    <a:lnTo>
                      <a:pt x="157975" y="21717"/>
                    </a:lnTo>
                    <a:lnTo>
                      <a:pt x="157949" y="22225"/>
                    </a:lnTo>
                    <a:lnTo>
                      <a:pt x="158064" y="21717"/>
                    </a:lnTo>
                    <a:lnTo>
                      <a:pt x="158165" y="21209"/>
                    </a:lnTo>
                    <a:lnTo>
                      <a:pt x="158191" y="21082"/>
                    </a:lnTo>
                    <a:lnTo>
                      <a:pt x="158318" y="23368"/>
                    </a:lnTo>
                    <a:lnTo>
                      <a:pt x="158534" y="22098"/>
                    </a:lnTo>
                    <a:lnTo>
                      <a:pt x="158584" y="22733"/>
                    </a:lnTo>
                    <a:lnTo>
                      <a:pt x="158546" y="22923"/>
                    </a:lnTo>
                    <a:lnTo>
                      <a:pt x="158597" y="22733"/>
                    </a:lnTo>
                    <a:lnTo>
                      <a:pt x="158711" y="22352"/>
                    </a:lnTo>
                    <a:lnTo>
                      <a:pt x="158788" y="23241"/>
                    </a:lnTo>
                    <a:lnTo>
                      <a:pt x="158788" y="22352"/>
                    </a:lnTo>
                    <a:lnTo>
                      <a:pt x="158788" y="22098"/>
                    </a:lnTo>
                    <a:lnTo>
                      <a:pt x="158788" y="21844"/>
                    </a:lnTo>
                    <a:lnTo>
                      <a:pt x="158965" y="22860"/>
                    </a:lnTo>
                    <a:lnTo>
                      <a:pt x="158991" y="22352"/>
                    </a:lnTo>
                    <a:lnTo>
                      <a:pt x="159308" y="24130"/>
                    </a:lnTo>
                    <a:lnTo>
                      <a:pt x="159423" y="22733"/>
                    </a:lnTo>
                    <a:lnTo>
                      <a:pt x="159766" y="24130"/>
                    </a:lnTo>
                    <a:lnTo>
                      <a:pt x="159639" y="23114"/>
                    </a:lnTo>
                    <a:lnTo>
                      <a:pt x="159664" y="22733"/>
                    </a:lnTo>
                    <a:lnTo>
                      <a:pt x="159715" y="22352"/>
                    </a:lnTo>
                    <a:lnTo>
                      <a:pt x="159791" y="21844"/>
                    </a:lnTo>
                    <a:lnTo>
                      <a:pt x="159905" y="21082"/>
                    </a:lnTo>
                    <a:lnTo>
                      <a:pt x="159956" y="20701"/>
                    </a:lnTo>
                    <a:lnTo>
                      <a:pt x="159994" y="20447"/>
                    </a:lnTo>
                    <a:lnTo>
                      <a:pt x="161036" y="24130"/>
                    </a:lnTo>
                    <a:lnTo>
                      <a:pt x="161632" y="22987"/>
                    </a:lnTo>
                    <a:lnTo>
                      <a:pt x="161683" y="23876"/>
                    </a:lnTo>
                    <a:lnTo>
                      <a:pt x="161861" y="22987"/>
                    </a:lnTo>
                    <a:lnTo>
                      <a:pt x="161886" y="22860"/>
                    </a:lnTo>
                    <a:lnTo>
                      <a:pt x="162090" y="23495"/>
                    </a:lnTo>
                    <a:lnTo>
                      <a:pt x="161861" y="23622"/>
                    </a:lnTo>
                    <a:lnTo>
                      <a:pt x="161937" y="24130"/>
                    </a:lnTo>
                    <a:lnTo>
                      <a:pt x="162153" y="23622"/>
                    </a:lnTo>
                    <a:lnTo>
                      <a:pt x="162001" y="22860"/>
                    </a:lnTo>
                    <a:lnTo>
                      <a:pt x="162128" y="22606"/>
                    </a:lnTo>
                    <a:lnTo>
                      <a:pt x="162293" y="22479"/>
                    </a:lnTo>
                    <a:lnTo>
                      <a:pt x="162521" y="22987"/>
                    </a:lnTo>
                    <a:lnTo>
                      <a:pt x="162966" y="22479"/>
                    </a:lnTo>
                    <a:lnTo>
                      <a:pt x="163233" y="22987"/>
                    </a:lnTo>
                    <a:lnTo>
                      <a:pt x="163245" y="22860"/>
                    </a:lnTo>
                    <a:lnTo>
                      <a:pt x="163283" y="22479"/>
                    </a:lnTo>
                    <a:lnTo>
                      <a:pt x="163410" y="22225"/>
                    </a:lnTo>
                    <a:lnTo>
                      <a:pt x="163728" y="22606"/>
                    </a:lnTo>
                    <a:lnTo>
                      <a:pt x="163969" y="22479"/>
                    </a:lnTo>
                    <a:lnTo>
                      <a:pt x="163880" y="23114"/>
                    </a:lnTo>
                    <a:lnTo>
                      <a:pt x="164007" y="23177"/>
                    </a:lnTo>
                    <a:lnTo>
                      <a:pt x="164109" y="23368"/>
                    </a:lnTo>
                    <a:lnTo>
                      <a:pt x="164160" y="22987"/>
                    </a:lnTo>
                    <a:lnTo>
                      <a:pt x="164122" y="23749"/>
                    </a:lnTo>
                    <a:lnTo>
                      <a:pt x="164325" y="23876"/>
                    </a:lnTo>
                    <a:lnTo>
                      <a:pt x="164630" y="23164"/>
                    </a:lnTo>
                    <a:lnTo>
                      <a:pt x="164668" y="23495"/>
                    </a:lnTo>
                    <a:lnTo>
                      <a:pt x="164655" y="23114"/>
                    </a:lnTo>
                    <a:lnTo>
                      <a:pt x="164642" y="22987"/>
                    </a:lnTo>
                    <a:lnTo>
                      <a:pt x="164807" y="23114"/>
                    </a:lnTo>
                    <a:lnTo>
                      <a:pt x="164998" y="24511"/>
                    </a:lnTo>
                    <a:lnTo>
                      <a:pt x="165150" y="22987"/>
                    </a:lnTo>
                    <a:lnTo>
                      <a:pt x="165201" y="22479"/>
                    </a:lnTo>
                    <a:lnTo>
                      <a:pt x="165315" y="22733"/>
                    </a:lnTo>
                    <a:lnTo>
                      <a:pt x="165430" y="23749"/>
                    </a:lnTo>
                    <a:lnTo>
                      <a:pt x="165531" y="24003"/>
                    </a:lnTo>
                    <a:lnTo>
                      <a:pt x="165684" y="22860"/>
                    </a:lnTo>
                    <a:lnTo>
                      <a:pt x="165696" y="23495"/>
                    </a:lnTo>
                    <a:lnTo>
                      <a:pt x="166090" y="22860"/>
                    </a:lnTo>
                    <a:lnTo>
                      <a:pt x="166243" y="22606"/>
                    </a:lnTo>
                    <a:lnTo>
                      <a:pt x="166420" y="24003"/>
                    </a:lnTo>
                    <a:lnTo>
                      <a:pt x="166535" y="23495"/>
                    </a:lnTo>
                    <a:lnTo>
                      <a:pt x="166598" y="22860"/>
                    </a:lnTo>
                    <a:lnTo>
                      <a:pt x="166725" y="22682"/>
                    </a:lnTo>
                    <a:lnTo>
                      <a:pt x="166763" y="22479"/>
                    </a:lnTo>
                    <a:lnTo>
                      <a:pt x="166789" y="22352"/>
                    </a:lnTo>
                    <a:lnTo>
                      <a:pt x="166801" y="22682"/>
                    </a:lnTo>
                    <a:lnTo>
                      <a:pt x="166966" y="23241"/>
                    </a:lnTo>
                    <a:lnTo>
                      <a:pt x="167055" y="22606"/>
                    </a:lnTo>
                    <a:lnTo>
                      <a:pt x="167093" y="22352"/>
                    </a:lnTo>
                    <a:lnTo>
                      <a:pt x="167106" y="23368"/>
                    </a:lnTo>
                    <a:lnTo>
                      <a:pt x="167297" y="23241"/>
                    </a:lnTo>
                    <a:lnTo>
                      <a:pt x="167233" y="24130"/>
                    </a:lnTo>
                    <a:lnTo>
                      <a:pt x="167386" y="24003"/>
                    </a:lnTo>
                    <a:lnTo>
                      <a:pt x="167436" y="23241"/>
                    </a:lnTo>
                    <a:lnTo>
                      <a:pt x="167411" y="22352"/>
                    </a:lnTo>
                    <a:lnTo>
                      <a:pt x="167601" y="22860"/>
                    </a:lnTo>
                    <a:lnTo>
                      <a:pt x="167792" y="22479"/>
                    </a:lnTo>
                    <a:lnTo>
                      <a:pt x="167868" y="23495"/>
                    </a:lnTo>
                    <a:lnTo>
                      <a:pt x="168287" y="23114"/>
                    </a:lnTo>
                    <a:lnTo>
                      <a:pt x="168732" y="25908"/>
                    </a:lnTo>
                    <a:lnTo>
                      <a:pt x="168986" y="24384"/>
                    </a:lnTo>
                    <a:lnTo>
                      <a:pt x="168973" y="24765"/>
                    </a:lnTo>
                    <a:lnTo>
                      <a:pt x="169240" y="24765"/>
                    </a:lnTo>
                    <a:lnTo>
                      <a:pt x="169214" y="25400"/>
                    </a:lnTo>
                    <a:lnTo>
                      <a:pt x="169595" y="24384"/>
                    </a:lnTo>
                    <a:lnTo>
                      <a:pt x="169621" y="24892"/>
                    </a:lnTo>
                    <a:lnTo>
                      <a:pt x="169913" y="25019"/>
                    </a:lnTo>
                    <a:lnTo>
                      <a:pt x="170357" y="24765"/>
                    </a:lnTo>
                    <a:lnTo>
                      <a:pt x="170726" y="24638"/>
                    </a:lnTo>
                    <a:lnTo>
                      <a:pt x="170688" y="24765"/>
                    </a:lnTo>
                    <a:lnTo>
                      <a:pt x="170764" y="24638"/>
                    </a:lnTo>
                    <a:lnTo>
                      <a:pt x="170916" y="24384"/>
                    </a:lnTo>
                    <a:lnTo>
                      <a:pt x="171056" y="24130"/>
                    </a:lnTo>
                    <a:lnTo>
                      <a:pt x="171094" y="25273"/>
                    </a:lnTo>
                    <a:lnTo>
                      <a:pt x="171310" y="24879"/>
                    </a:lnTo>
                    <a:lnTo>
                      <a:pt x="171615" y="24892"/>
                    </a:lnTo>
                    <a:lnTo>
                      <a:pt x="171577" y="25273"/>
                    </a:lnTo>
                    <a:lnTo>
                      <a:pt x="171665" y="24765"/>
                    </a:lnTo>
                    <a:lnTo>
                      <a:pt x="171729" y="24384"/>
                    </a:lnTo>
                    <a:lnTo>
                      <a:pt x="172212" y="26543"/>
                    </a:lnTo>
                    <a:lnTo>
                      <a:pt x="172110" y="26035"/>
                    </a:lnTo>
                    <a:lnTo>
                      <a:pt x="172313" y="24384"/>
                    </a:lnTo>
                    <a:lnTo>
                      <a:pt x="172313" y="24257"/>
                    </a:lnTo>
                    <a:lnTo>
                      <a:pt x="172605" y="24130"/>
                    </a:lnTo>
                    <a:lnTo>
                      <a:pt x="172491" y="24892"/>
                    </a:lnTo>
                    <a:lnTo>
                      <a:pt x="172618" y="25146"/>
                    </a:lnTo>
                    <a:lnTo>
                      <a:pt x="172834" y="25273"/>
                    </a:lnTo>
                    <a:lnTo>
                      <a:pt x="172834" y="24384"/>
                    </a:lnTo>
                    <a:lnTo>
                      <a:pt x="173062" y="24765"/>
                    </a:lnTo>
                    <a:lnTo>
                      <a:pt x="173151" y="25273"/>
                    </a:lnTo>
                    <a:lnTo>
                      <a:pt x="173316" y="25019"/>
                    </a:lnTo>
                    <a:lnTo>
                      <a:pt x="173355" y="24892"/>
                    </a:lnTo>
                    <a:lnTo>
                      <a:pt x="173532" y="24765"/>
                    </a:lnTo>
                    <a:lnTo>
                      <a:pt x="173494" y="25019"/>
                    </a:lnTo>
                    <a:lnTo>
                      <a:pt x="173558" y="24765"/>
                    </a:lnTo>
                    <a:lnTo>
                      <a:pt x="173659" y="24384"/>
                    </a:lnTo>
                    <a:lnTo>
                      <a:pt x="173736" y="24130"/>
                    </a:lnTo>
                    <a:lnTo>
                      <a:pt x="173761" y="24003"/>
                    </a:lnTo>
                    <a:lnTo>
                      <a:pt x="173926" y="26416"/>
                    </a:lnTo>
                    <a:lnTo>
                      <a:pt x="174078" y="24384"/>
                    </a:lnTo>
                    <a:lnTo>
                      <a:pt x="174231" y="24765"/>
                    </a:lnTo>
                    <a:lnTo>
                      <a:pt x="174459" y="24384"/>
                    </a:lnTo>
                    <a:lnTo>
                      <a:pt x="174485" y="25273"/>
                    </a:lnTo>
                    <a:lnTo>
                      <a:pt x="175171" y="24384"/>
                    </a:lnTo>
                    <a:lnTo>
                      <a:pt x="175488" y="24003"/>
                    </a:lnTo>
                    <a:lnTo>
                      <a:pt x="175602" y="25527"/>
                    </a:lnTo>
                    <a:lnTo>
                      <a:pt x="175564" y="24003"/>
                    </a:lnTo>
                    <a:lnTo>
                      <a:pt x="175831" y="24765"/>
                    </a:lnTo>
                    <a:lnTo>
                      <a:pt x="175780" y="24003"/>
                    </a:lnTo>
                    <a:lnTo>
                      <a:pt x="176314" y="23876"/>
                    </a:lnTo>
                    <a:lnTo>
                      <a:pt x="176999" y="25908"/>
                    </a:lnTo>
                    <a:lnTo>
                      <a:pt x="177571" y="25527"/>
                    </a:lnTo>
                    <a:lnTo>
                      <a:pt x="177609" y="26289"/>
                    </a:lnTo>
                    <a:lnTo>
                      <a:pt x="177685" y="25527"/>
                    </a:lnTo>
                    <a:lnTo>
                      <a:pt x="177698" y="25400"/>
                    </a:lnTo>
                    <a:lnTo>
                      <a:pt x="178346" y="25781"/>
                    </a:lnTo>
                    <a:lnTo>
                      <a:pt x="179171" y="26035"/>
                    </a:lnTo>
                    <a:lnTo>
                      <a:pt x="179679" y="26035"/>
                    </a:lnTo>
                    <a:lnTo>
                      <a:pt x="179781" y="25781"/>
                    </a:lnTo>
                    <a:lnTo>
                      <a:pt x="179895" y="25400"/>
                    </a:lnTo>
                    <a:lnTo>
                      <a:pt x="180060" y="24638"/>
                    </a:lnTo>
                    <a:lnTo>
                      <a:pt x="180238" y="24892"/>
                    </a:lnTo>
                    <a:lnTo>
                      <a:pt x="180301" y="25146"/>
                    </a:lnTo>
                    <a:lnTo>
                      <a:pt x="180759" y="24638"/>
                    </a:lnTo>
                    <a:lnTo>
                      <a:pt x="181229" y="24257"/>
                    </a:lnTo>
                    <a:lnTo>
                      <a:pt x="181737" y="24765"/>
                    </a:lnTo>
                    <a:lnTo>
                      <a:pt x="181749" y="25209"/>
                    </a:lnTo>
                    <a:lnTo>
                      <a:pt x="181813" y="24638"/>
                    </a:lnTo>
                    <a:lnTo>
                      <a:pt x="182003" y="25527"/>
                    </a:lnTo>
                    <a:lnTo>
                      <a:pt x="182003" y="25019"/>
                    </a:lnTo>
                    <a:lnTo>
                      <a:pt x="182029" y="24638"/>
                    </a:lnTo>
                    <a:lnTo>
                      <a:pt x="182092" y="24257"/>
                    </a:lnTo>
                    <a:lnTo>
                      <a:pt x="182105" y="24130"/>
                    </a:lnTo>
                    <a:lnTo>
                      <a:pt x="182283" y="24765"/>
                    </a:lnTo>
                    <a:lnTo>
                      <a:pt x="182397" y="25400"/>
                    </a:lnTo>
                    <a:lnTo>
                      <a:pt x="182613" y="24638"/>
                    </a:lnTo>
                    <a:lnTo>
                      <a:pt x="182664" y="24892"/>
                    </a:lnTo>
                    <a:lnTo>
                      <a:pt x="182689" y="24638"/>
                    </a:lnTo>
                    <a:lnTo>
                      <a:pt x="182702" y="24511"/>
                    </a:lnTo>
                    <a:lnTo>
                      <a:pt x="182829" y="25527"/>
                    </a:lnTo>
                    <a:lnTo>
                      <a:pt x="182880" y="25400"/>
                    </a:lnTo>
                    <a:lnTo>
                      <a:pt x="183083" y="25146"/>
                    </a:lnTo>
                    <a:lnTo>
                      <a:pt x="183197" y="24765"/>
                    </a:lnTo>
                    <a:lnTo>
                      <a:pt x="183222" y="24511"/>
                    </a:lnTo>
                    <a:lnTo>
                      <a:pt x="183248" y="24130"/>
                    </a:lnTo>
                    <a:lnTo>
                      <a:pt x="183261" y="24003"/>
                    </a:lnTo>
                    <a:lnTo>
                      <a:pt x="183273" y="24130"/>
                    </a:lnTo>
                    <a:lnTo>
                      <a:pt x="183388" y="24511"/>
                    </a:lnTo>
                    <a:lnTo>
                      <a:pt x="183413" y="24765"/>
                    </a:lnTo>
                    <a:lnTo>
                      <a:pt x="183337" y="24892"/>
                    </a:lnTo>
                    <a:lnTo>
                      <a:pt x="184150" y="25146"/>
                    </a:lnTo>
                    <a:lnTo>
                      <a:pt x="184073" y="24892"/>
                    </a:lnTo>
                    <a:lnTo>
                      <a:pt x="183997" y="24003"/>
                    </a:lnTo>
                    <a:lnTo>
                      <a:pt x="184061" y="23876"/>
                    </a:lnTo>
                    <a:lnTo>
                      <a:pt x="184251" y="23495"/>
                    </a:lnTo>
                    <a:lnTo>
                      <a:pt x="184327" y="24892"/>
                    </a:lnTo>
                    <a:lnTo>
                      <a:pt x="184442" y="25527"/>
                    </a:lnTo>
                    <a:lnTo>
                      <a:pt x="184543" y="23876"/>
                    </a:lnTo>
                    <a:lnTo>
                      <a:pt x="184835" y="23622"/>
                    </a:lnTo>
                    <a:lnTo>
                      <a:pt x="184823" y="24257"/>
                    </a:lnTo>
                    <a:lnTo>
                      <a:pt x="185013" y="24003"/>
                    </a:lnTo>
                    <a:lnTo>
                      <a:pt x="185115" y="25400"/>
                    </a:lnTo>
                    <a:lnTo>
                      <a:pt x="185293" y="25273"/>
                    </a:lnTo>
                    <a:lnTo>
                      <a:pt x="185458" y="24638"/>
                    </a:lnTo>
                    <a:lnTo>
                      <a:pt x="185585" y="25273"/>
                    </a:lnTo>
                    <a:lnTo>
                      <a:pt x="185572" y="24638"/>
                    </a:lnTo>
                    <a:lnTo>
                      <a:pt x="185547" y="24003"/>
                    </a:lnTo>
                    <a:lnTo>
                      <a:pt x="185674" y="23749"/>
                    </a:lnTo>
                    <a:lnTo>
                      <a:pt x="185788" y="23622"/>
                    </a:lnTo>
                    <a:lnTo>
                      <a:pt x="185724" y="25019"/>
                    </a:lnTo>
                    <a:lnTo>
                      <a:pt x="185839" y="24257"/>
                    </a:lnTo>
                    <a:lnTo>
                      <a:pt x="186093" y="24638"/>
                    </a:lnTo>
                    <a:lnTo>
                      <a:pt x="186220" y="25400"/>
                    </a:lnTo>
                    <a:lnTo>
                      <a:pt x="186296" y="24257"/>
                    </a:lnTo>
                    <a:lnTo>
                      <a:pt x="186347" y="23622"/>
                    </a:lnTo>
                    <a:lnTo>
                      <a:pt x="186359" y="23495"/>
                    </a:lnTo>
                    <a:lnTo>
                      <a:pt x="186359" y="23368"/>
                    </a:lnTo>
                    <a:lnTo>
                      <a:pt x="186880" y="26162"/>
                    </a:lnTo>
                    <a:lnTo>
                      <a:pt x="186931" y="24511"/>
                    </a:lnTo>
                    <a:lnTo>
                      <a:pt x="187121" y="25400"/>
                    </a:lnTo>
                    <a:lnTo>
                      <a:pt x="187159" y="24511"/>
                    </a:lnTo>
                    <a:lnTo>
                      <a:pt x="187261" y="23876"/>
                    </a:lnTo>
                    <a:lnTo>
                      <a:pt x="187337" y="23749"/>
                    </a:lnTo>
                    <a:lnTo>
                      <a:pt x="187375" y="23876"/>
                    </a:lnTo>
                    <a:lnTo>
                      <a:pt x="187490" y="25527"/>
                    </a:lnTo>
                    <a:lnTo>
                      <a:pt x="187604" y="23876"/>
                    </a:lnTo>
                    <a:lnTo>
                      <a:pt x="188468" y="25654"/>
                    </a:lnTo>
                    <a:lnTo>
                      <a:pt x="189649" y="24511"/>
                    </a:lnTo>
                    <a:lnTo>
                      <a:pt x="190576" y="26035"/>
                    </a:lnTo>
                    <a:lnTo>
                      <a:pt x="191008" y="25654"/>
                    </a:lnTo>
                    <a:lnTo>
                      <a:pt x="191566" y="24892"/>
                    </a:lnTo>
                    <a:lnTo>
                      <a:pt x="192062" y="25146"/>
                    </a:lnTo>
                    <a:lnTo>
                      <a:pt x="192138" y="25400"/>
                    </a:lnTo>
                    <a:lnTo>
                      <a:pt x="192493" y="25781"/>
                    </a:lnTo>
                    <a:lnTo>
                      <a:pt x="192265" y="25273"/>
                    </a:lnTo>
                    <a:lnTo>
                      <a:pt x="192201" y="24892"/>
                    </a:lnTo>
                    <a:lnTo>
                      <a:pt x="192354" y="24511"/>
                    </a:lnTo>
                    <a:lnTo>
                      <a:pt x="193687" y="26162"/>
                    </a:lnTo>
                    <a:lnTo>
                      <a:pt x="194284" y="25400"/>
                    </a:lnTo>
                    <a:lnTo>
                      <a:pt x="194411" y="25209"/>
                    </a:lnTo>
                    <a:lnTo>
                      <a:pt x="194589" y="24511"/>
                    </a:lnTo>
                    <a:lnTo>
                      <a:pt x="194754" y="23876"/>
                    </a:lnTo>
                    <a:lnTo>
                      <a:pt x="194779" y="23749"/>
                    </a:lnTo>
                    <a:lnTo>
                      <a:pt x="194881" y="23368"/>
                    </a:lnTo>
                    <a:lnTo>
                      <a:pt x="194627" y="27051"/>
                    </a:lnTo>
                    <a:lnTo>
                      <a:pt x="194843" y="26403"/>
                    </a:lnTo>
                    <a:lnTo>
                      <a:pt x="194983" y="26200"/>
                    </a:lnTo>
                    <a:lnTo>
                      <a:pt x="194843" y="26390"/>
                    </a:lnTo>
                    <a:lnTo>
                      <a:pt x="195084" y="25654"/>
                    </a:lnTo>
                    <a:lnTo>
                      <a:pt x="194983" y="26289"/>
                    </a:lnTo>
                    <a:lnTo>
                      <a:pt x="195440" y="25654"/>
                    </a:lnTo>
                    <a:lnTo>
                      <a:pt x="195745" y="25209"/>
                    </a:lnTo>
                    <a:lnTo>
                      <a:pt x="196202" y="24130"/>
                    </a:lnTo>
                    <a:lnTo>
                      <a:pt x="196075" y="26162"/>
                    </a:lnTo>
                    <a:lnTo>
                      <a:pt x="196494" y="24130"/>
                    </a:lnTo>
                    <a:lnTo>
                      <a:pt x="196418" y="25146"/>
                    </a:lnTo>
                    <a:lnTo>
                      <a:pt x="196481" y="24384"/>
                    </a:lnTo>
                    <a:lnTo>
                      <a:pt x="196570" y="24892"/>
                    </a:lnTo>
                    <a:lnTo>
                      <a:pt x="196799" y="25019"/>
                    </a:lnTo>
                    <a:lnTo>
                      <a:pt x="196735" y="25654"/>
                    </a:lnTo>
                    <a:lnTo>
                      <a:pt x="196977" y="24638"/>
                    </a:lnTo>
                    <a:lnTo>
                      <a:pt x="196964" y="25400"/>
                    </a:lnTo>
                    <a:lnTo>
                      <a:pt x="197218" y="25527"/>
                    </a:lnTo>
                    <a:lnTo>
                      <a:pt x="197815" y="24892"/>
                    </a:lnTo>
                    <a:lnTo>
                      <a:pt x="197878" y="26543"/>
                    </a:lnTo>
                    <a:lnTo>
                      <a:pt x="198589" y="25273"/>
                    </a:lnTo>
                    <a:lnTo>
                      <a:pt x="200393" y="26035"/>
                    </a:lnTo>
                    <a:lnTo>
                      <a:pt x="200545" y="25400"/>
                    </a:lnTo>
                    <a:lnTo>
                      <a:pt x="200787" y="25400"/>
                    </a:lnTo>
                    <a:lnTo>
                      <a:pt x="200977" y="25273"/>
                    </a:lnTo>
                    <a:lnTo>
                      <a:pt x="201117" y="26289"/>
                    </a:lnTo>
                    <a:lnTo>
                      <a:pt x="201320" y="26035"/>
                    </a:lnTo>
                    <a:lnTo>
                      <a:pt x="201485" y="25273"/>
                    </a:lnTo>
                    <a:lnTo>
                      <a:pt x="201561" y="24892"/>
                    </a:lnTo>
                    <a:lnTo>
                      <a:pt x="201587" y="24765"/>
                    </a:lnTo>
                    <a:lnTo>
                      <a:pt x="201701" y="25654"/>
                    </a:lnTo>
                    <a:lnTo>
                      <a:pt x="201904" y="25527"/>
                    </a:lnTo>
                    <a:lnTo>
                      <a:pt x="202057" y="26035"/>
                    </a:lnTo>
                    <a:lnTo>
                      <a:pt x="202184" y="25527"/>
                    </a:lnTo>
                    <a:lnTo>
                      <a:pt x="202285" y="25146"/>
                    </a:lnTo>
                    <a:lnTo>
                      <a:pt x="202488" y="25146"/>
                    </a:lnTo>
                    <a:lnTo>
                      <a:pt x="202628" y="25641"/>
                    </a:lnTo>
                    <a:lnTo>
                      <a:pt x="202666" y="25146"/>
                    </a:lnTo>
                    <a:lnTo>
                      <a:pt x="202666" y="25019"/>
                    </a:lnTo>
                    <a:lnTo>
                      <a:pt x="202984" y="26924"/>
                    </a:lnTo>
                    <a:lnTo>
                      <a:pt x="213245" y="31496"/>
                    </a:lnTo>
                    <a:lnTo>
                      <a:pt x="216090" y="25019"/>
                    </a:lnTo>
                    <a:lnTo>
                      <a:pt x="216204" y="24765"/>
                    </a:lnTo>
                    <a:lnTo>
                      <a:pt x="216255" y="24638"/>
                    </a:lnTo>
                    <a:lnTo>
                      <a:pt x="216369" y="24384"/>
                    </a:lnTo>
                    <a:lnTo>
                      <a:pt x="216484" y="24130"/>
                    </a:lnTo>
                    <a:lnTo>
                      <a:pt x="216814" y="23368"/>
                    </a:lnTo>
                    <a:lnTo>
                      <a:pt x="216903" y="23114"/>
                    </a:lnTo>
                    <a:lnTo>
                      <a:pt x="217043" y="22479"/>
                    </a:lnTo>
                    <a:lnTo>
                      <a:pt x="217157" y="22352"/>
                    </a:lnTo>
                    <a:lnTo>
                      <a:pt x="217258" y="22225"/>
                    </a:lnTo>
                    <a:lnTo>
                      <a:pt x="217385" y="21082"/>
                    </a:lnTo>
                    <a:lnTo>
                      <a:pt x="217449" y="20828"/>
                    </a:lnTo>
                    <a:lnTo>
                      <a:pt x="217919" y="19558"/>
                    </a:lnTo>
                    <a:lnTo>
                      <a:pt x="217957" y="19304"/>
                    </a:lnTo>
                    <a:close/>
                  </a:path>
                  <a:path w="353694" h="93980">
                    <a:moveTo>
                      <a:pt x="218122" y="17653"/>
                    </a:moveTo>
                    <a:lnTo>
                      <a:pt x="217855" y="18402"/>
                    </a:lnTo>
                    <a:lnTo>
                      <a:pt x="218020" y="18288"/>
                    </a:lnTo>
                    <a:lnTo>
                      <a:pt x="218122" y="17653"/>
                    </a:lnTo>
                    <a:close/>
                  </a:path>
                  <a:path w="353694" h="93980">
                    <a:moveTo>
                      <a:pt x="294220" y="40754"/>
                    </a:moveTo>
                    <a:lnTo>
                      <a:pt x="294208" y="40513"/>
                    </a:lnTo>
                    <a:lnTo>
                      <a:pt x="293954" y="41008"/>
                    </a:lnTo>
                    <a:lnTo>
                      <a:pt x="294157" y="40881"/>
                    </a:lnTo>
                    <a:lnTo>
                      <a:pt x="294220" y="40754"/>
                    </a:lnTo>
                    <a:close/>
                  </a:path>
                  <a:path w="353694" h="93980">
                    <a:moveTo>
                      <a:pt x="294271" y="40754"/>
                    </a:moveTo>
                    <a:close/>
                  </a:path>
                  <a:path w="353694" h="93980">
                    <a:moveTo>
                      <a:pt x="294919" y="32842"/>
                    </a:moveTo>
                    <a:lnTo>
                      <a:pt x="294474" y="33515"/>
                    </a:lnTo>
                    <a:lnTo>
                      <a:pt x="294411" y="33642"/>
                    </a:lnTo>
                    <a:lnTo>
                      <a:pt x="294817" y="33108"/>
                    </a:lnTo>
                    <a:lnTo>
                      <a:pt x="294919" y="32842"/>
                    </a:lnTo>
                    <a:close/>
                  </a:path>
                  <a:path w="353694" h="93980">
                    <a:moveTo>
                      <a:pt x="295148" y="31940"/>
                    </a:moveTo>
                    <a:lnTo>
                      <a:pt x="294817" y="32245"/>
                    </a:lnTo>
                    <a:lnTo>
                      <a:pt x="295148" y="31940"/>
                    </a:lnTo>
                    <a:close/>
                  </a:path>
                  <a:path w="353694" h="93980">
                    <a:moveTo>
                      <a:pt x="295249" y="32029"/>
                    </a:moveTo>
                    <a:lnTo>
                      <a:pt x="294919" y="32842"/>
                    </a:lnTo>
                    <a:lnTo>
                      <a:pt x="295249" y="32029"/>
                    </a:lnTo>
                    <a:close/>
                  </a:path>
                  <a:path w="353694" h="93980">
                    <a:moveTo>
                      <a:pt x="295363" y="31737"/>
                    </a:moveTo>
                    <a:lnTo>
                      <a:pt x="295224" y="31864"/>
                    </a:lnTo>
                    <a:lnTo>
                      <a:pt x="295249" y="32029"/>
                    </a:lnTo>
                    <a:lnTo>
                      <a:pt x="295313" y="31864"/>
                    </a:lnTo>
                    <a:lnTo>
                      <a:pt x="295363" y="31737"/>
                    </a:lnTo>
                    <a:close/>
                  </a:path>
                  <a:path w="353694" h="93980">
                    <a:moveTo>
                      <a:pt x="295490" y="32854"/>
                    </a:moveTo>
                    <a:lnTo>
                      <a:pt x="295224" y="33286"/>
                    </a:lnTo>
                    <a:lnTo>
                      <a:pt x="295376" y="33159"/>
                    </a:lnTo>
                    <a:lnTo>
                      <a:pt x="295490" y="32854"/>
                    </a:lnTo>
                    <a:close/>
                  </a:path>
                  <a:path w="353694" h="93980">
                    <a:moveTo>
                      <a:pt x="295529" y="41973"/>
                    </a:moveTo>
                    <a:lnTo>
                      <a:pt x="295160" y="42151"/>
                    </a:lnTo>
                    <a:lnTo>
                      <a:pt x="295097" y="42659"/>
                    </a:lnTo>
                    <a:lnTo>
                      <a:pt x="295529" y="41973"/>
                    </a:lnTo>
                    <a:close/>
                  </a:path>
                  <a:path w="353694" h="93980">
                    <a:moveTo>
                      <a:pt x="296214" y="31991"/>
                    </a:moveTo>
                    <a:lnTo>
                      <a:pt x="296176" y="31737"/>
                    </a:lnTo>
                    <a:lnTo>
                      <a:pt x="295910" y="31229"/>
                    </a:lnTo>
                    <a:lnTo>
                      <a:pt x="295490" y="32854"/>
                    </a:lnTo>
                    <a:lnTo>
                      <a:pt x="296049" y="31991"/>
                    </a:lnTo>
                    <a:lnTo>
                      <a:pt x="296049" y="32118"/>
                    </a:lnTo>
                    <a:lnTo>
                      <a:pt x="296176" y="32118"/>
                    </a:lnTo>
                    <a:lnTo>
                      <a:pt x="296214" y="31991"/>
                    </a:lnTo>
                    <a:close/>
                  </a:path>
                  <a:path w="353694" h="93980">
                    <a:moveTo>
                      <a:pt x="297586" y="34531"/>
                    </a:moveTo>
                    <a:lnTo>
                      <a:pt x="297345" y="34658"/>
                    </a:lnTo>
                    <a:lnTo>
                      <a:pt x="297230" y="34785"/>
                    </a:lnTo>
                    <a:lnTo>
                      <a:pt x="297497" y="34785"/>
                    </a:lnTo>
                    <a:lnTo>
                      <a:pt x="297586" y="34531"/>
                    </a:lnTo>
                    <a:close/>
                  </a:path>
                  <a:path w="353694" h="93980">
                    <a:moveTo>
                      <a:pt x="299872" y="34912"/>
                    </a:moveTo>
                    <a:lnTo>
                      <a:pt x="299681" y="35242"/>
                    </a:lnTo>
                    <a:lnTo>
                      <a:pt x="299593" y="35788"/>
                    </a:lnTo>
                    <a:lnTo>
                      <a:pt x="299656" y="35547"/>
                    </a:lnTo>
                    <a:lnTo>
                      <a:pt x="299821" y="35420"/>
                    </a:lnTo>
                    <a:lnTo>
                      <a:pt x="299872" y="34912"/>
                    </a:lnTo>
                    <a:close/>
                  </a:path>
                  <a:path w="353694" h="93980">
                    <a:moveTo>
                      <a:pt x="300024" y="35420"/>
                    </a:moveTo>
                    <a:lnTo>
                      <a:pt x="299910" y="35547"/>
                    </a:lnTo>
                    <a:lnTo>
                      <a:pt x="299796" y="35852"/>
                    </a:lnTo>
                    <a:lnTo>
                      <a:pt x="300024" y="35420"/>
                    </a:lnTo>
                    <a:close/>
                  </a:path>
                  <a:path w="353694" h="93980">
                    <a:moveTo>
                      <a:pt x="300240" y="49009"/>
                    </a:moveTo>
                    <a:lnTo>
                      <a:pt x="300228" y="48691"/>
                    </a:lnTo>
                    <a:lnTo>
                      <a:pt x="299593" y="49644"/>
                    </a:lnTo>
                    <a:lnTo>
                      <a:pt x="300240" y="49009"/>
                    </a:lnTo>
                    <a:close/>
                  </a:path>
                  <a:path w="353694" h="93980">
                    <a:moveTo>
                      <a:pt x="300240" y="33896"/>
                    </a:moveTo>
                    <a:lnTo>
                      <a:pt x="299783" y="33769"/>
                    </a:lnTo>
                    <a:lnTo>
                      <a:pt x="299415" y="34785"/>
                    </a:lnTo>
                    <a:lnTo>
                      <a:pt x="299288" y="34658"/>
                    </a:lnTo>
                    <a:lnTo>
                      <a:pt x="299123" y="35293"/>
                    </a:lnTo>
                    <a:lnTo>
                      <a:pt x="299008" y="35928"/>
                    </a:lnTo>
                    <a:lnTo>
                      <a:pt x="299707" y="34912"/>
                    </a:lnTo>
                    <a:lnTo>
                      <a:pt x="299770" y="34785"/>
                    </a:lnTo>
                    <a:lnTo>
                      <a:pt x="300164" y="33896"/>
                    </a:lnTo>
                    <a:close/>
                  </a:path>
                  <a:path w="353694" h="93980">
                    <a:moveTo>
                      <a:pt x="300443" y="48374"/>
                    </a:moveTo>
                    <a:lnTo>
                      <a:pt x="300329" y="48501"/>
                    </a:lnTo>
                    <a:lnTo>
                      <a:pt x="300228" y="48691"/>
                    </a:lnTo>
                    <a:lnTo>
                      <a:pt x="300443" y="48374"/>
                    </a:lnTo>
                    <a:close/>
                  </a:path>
                  <a:path w="353694" h="93980">
                    <a:moveTo>
                      <a:pt x="300710" y="48450"/>
                    </a:moveTo>
                    <a:lnTo>
                      <a:pt x="300570" y="48501"/>
                    </a:lnTo>
                    <a:lnTo>
                      <a:pt x="300710" y="48450"/>
                    </a:lnTo>
                    <a:close/>
                  </a:path>
                  <a:path w="353694" h="93980">
                    <a:moveTo>
                      <a:pt x="300736" y="35674"/>
                    </a:moveTo>
                    <a:lnTo>
                      <a:pt x="300431" y="36309"/>
                    </a:lnTo>
                    <a:lnTo>
                      <a:pt x="300545" y="36182"/>
                    </a:lnTo>
                    <a:lnTo>
                      <a:pt x="300736" y="35674"/>
                    </a:lnTo>
                    <a:close/>
                  </a:path>
                  <a:path w="353694" h="93980">
                    <a:moveTo>
                      <a:pt x="301701" y="34480"/>
                    </a:moveTo>
                    <a:lnTo>
                      <a:pt x="301688" y="34353"/>
                    </a:lnTo>
                    <a:lnTo>
                      <a:pt x="301561" y="34594"/>
                    </a:lnTo>
                    <a:lnTo>
                      <a:pt x="301701" y="34480"/>
                    </a:lnTo>
                    <a:close/>
                  </a:path>
                  <a:path w="353694" h="93980">
                    <a:moveTo>
                      <a:pt x="301955" y="36855"/>
                    </a:moveTo>
                    <a:lnTo>
                      <a:pt x="301790" y="36918"/>
                    </a:lnTo>
                    <a:lnTo>
                      <a:pt x="301955" y="36855"/>
                    </a:lnTo>
                    <a:close/>
                  </a:path>
                  <a:path w="353694" h="93980">
                    <a:moveTo>
                      <a:pt x="302018" y="51092"/>
                    </a:moveTo>
                    <a:lnTo>
                      <a:pt x="301739" y="51295"/>
                    </a:lnTo>
                    <a:lnTo>
                      <a:pt x="301917" y="51206"/>
                    </a:lnTo>
                    <a:close/>
                  </a:path>
                  <a:path w="353694" h="93980">
                    <a:moveTo>
                      <a:pt x="302323" y="36753"/>
                    </a:moveTo>
                    <a:lnTo>
                      <a:pt x="302158" y="36753"/>
                    </a:lnTo>
                    <a:lnTo>
                      <a:pt x="302234" y="36906"/>
                    </a:lnTo>
                    <a:lnTo>
                      <a:pt x="302323" y="36753"/>
                    </a:lnTo>
                    <a:close/>
                  </a:path>
                  <a:path w="353694" h="93980">
                    <a:moveTo>
                      <a:pt x="303657" y="35534"/>
                    </a:moveTo>
                    <a:lnTo>
                      <a:pt x="303491" y="35687"/>
                    </a:lnTo>
                    <a:lnTo>
                      <a:pt x="303657" y="35534"/>
                    </a:lnTo>
                    <a:close/>
                  </a:path>
                  <a:path w="353694" h="93980">
                    <a:moveTo>
                      <a:pt x="304812" y="54724"/>
                    </a:moveTo>
                    <a:lnTo>
                      <a:pt x="304546" y="54597"/>
                    </a:lnTo>
                    <a:lnTo>
                      <a:pt x="304304" y="54851"/>
                    </a:lnTo>
                    <a:lnTo>
                      <a:pt x="304812" y="54724"/>
                    </a:lnTo>
                    <a:close/>
                  </a:path>
                  <a:path w="353694" h="93980">
                    <a:moveTo>
                      <a:pt x="305523" y="37947"/>
                    </a:moveTo>
                    <a:lnTo>
                      <a:pt x="305320" y="38227"/>
                    </a:lnTo>
                    <a:lnTo>
                      <a:pt x="305193" y="38417"/>
                    </a:lnTo>
                    <a:lnTo>
                      <a:pt x="305092" y="38557"/>
                    </a:lnTo>
                    <a:lnTo>
                      <a:pt x="305244" y="38455"/>
                    </a:lnTo>
                    <a:lnTo>
                      <a:pt x="305523" y="37947"/>
                    </a:lnTo>
                    <a:close/>
                  </a:path>
                  <a:path w="353694" h="93980">
                    <a:moveTo>
                      <a:pt x="306933" y="39979"/>
                    </a:moveTo>
                    <a:lnTo>
                      <a:pt x="306781" y="40093"/>
                    </a:lnTo>
                    <a:lnTo>
                      <a:pt x="306603" y="40271"/>
                    </a:lnTo>
                    <a:lnTo>
                      <a:pt x="306933" y="39979"/>
                    </a:lnTo>
                    <a:close/>
                  </a:path>
                  <a:path w="353694" h="93980">
                    <a:moveTo>
                      <a:pt x="306971" y="38849"/>
                    </a:moveTo>
                    <a:lnTo>
                      <a:pt x="306209" y="39865"/>
                    </a:lnTo>
                    <a:lnTo>
                      <a:pt x="306374" y="39484"/>
                    </a:lnTo>
                    <a:lnTo>
                      <a:pt x="306578" y="38976"/>
                    </a:lnTo>
                    <a:lnTo>
                      <a:pt x="306247" y="39484"/>
                    </a:lnTo>
                    <a:lnTo>
                      <a:pt x="305917" y="39484"/>
                    </a:lnTo>
                    <a:lnTo>
                      <a:pt x="305181" y="39992"/>
                    </a:lnTo>
                    <a:lnTo>
                      <a:pt x="305574" y="38849"/>
                    </a:lnTo>
                    <a:lnTo>
                      <a:pt x="304927" y="40246"/>
                    </a:lnTo>
                    <a:lnTo>
                      <a:pt x="304647" y="40246"/>
                    </a:lnTo>
                    <a:lnTo>
                      <a:pt x="305130" y="39484"/>
                    </a:lnTo>
                    <a:lnTo>
                      <a:pt x="305600" y="38722"/>
                    </a:lnTo>
                    <a:lnTo>
                      <a:pt x="304584" y="39484"/>
                    </a:lnTo>
                    <a:lnTo>
                      <a:pt x="304660" y="39357"/>
                    </a:lnTo>
                    <a:lnTo>
                      <a:pt x="304800" y="39103"/>
                    </a:lnTo>
                    <a:lnTo>
                      <a:pt x="305015" y="38722"/>
                    </a:lnTo>
                    <a:lnTo>
                      <a:pt x="304990" y="38595"/>
                    </a:lnTo>
                    <a:lnTo>
                      <a:pt x="305155" y="38087"/>
                    </a:lnTo>
                    <a:lnTo>
                      <a:pt x="304507" y="39103"/>
                    </a:lnTo>
                    <a:lnTo>
                      <a:pt x="304380" y="38976"/>
                    </a:lnTo>
                    <a:lnTo>
                      <a:pt x="304253" y="38849"/>
                    </a:lnTo>
                    <a:lnTo>
                      <a:pt x="303885" y="38976"/>
                    </a:lnTo>
                    <a:lnTo>
                      <a:pt x="305054" y="37071"/>
                    </a:lnTo>
                    <a:lnTo>
                      <a:pt x="303555" y="38976"/>
                    </a:lnTo>
                    <a:lnTo>
                      <a:pt x="303822" y="38468"/>
                    </a:lnTo>
                    <a:lnTo>
                      <a:pt x="304469" y="37198"/>
                    </a:lnTo>
                    <a:lnTo>
                      <a:pt x="303669" y="38468"/>
                    </a:lnTo>
                    <a:lnTo>
                      <a:pt x="303784" y="37452"/>
                    </a:lnTo>
                    <a:lnTo>
                      <a:pt x="303098" y="38468"/>
                    </a:lnTo>
                    <a:lnTo>
                      <a:pt x="302895" y="38468"/>
                    </a:lnTo>
                    <a:lnTo>
                      <a:pt x="303034" y="38214"/>
                    </a:lnTo>
                    <a:lnTo>
                      <a:pt x="303606" y="37198"/>
                    </a:lnTo>
                    <a:lnTo>
                      <a:pt x="303796" y="36817"/>
                    </a:lnTo>
                    <a:lnTo>
                      <a:pt x="303441" y="37198"/>
                    </a:lnTo>
                    <a:lnTo>
                      <a:pt x="303491" y="37071"/>
                    </a:lnTo>
                    <a:lnTo>
                      <a:pt x="303606" y="36817"/>
                    </a:lnTo>
                    <a:lnTo>
                      <a:pt x="303707" y="36563"/>
                    </a:lnTo>
                    <a:lnTo>
                      <a:pt x="303568" y="36423"/>
                    </a:lnTo>
                    <a:lnTo>
                      <a:pt x="303479" y="35801"/>
                    </a:lnTo>
                    <a:lnTo>
                      <a:pt x="302641" y="36817"/>
                    </a:lnTo>
                    <a:lnTo>
                      <a:pt x="302768" y="36563"/>
                    </a:lnTo>
                    <a:lnTo>
                      <a:pt x="302882" y="36309"/>
                    </a:lnTo>
                    <a:lnTo>
                      <a:pt x="302679" y="36563"/>
                    </a:lnTo>
                    <a:lnTo>
                      <a:pt x="302437" y="36563"/>
                    </a:lnTo>
                    <a:lnTo>
                      <a:pt x="302285" y="37071"/>
                    </a:lnTo>
                    <a:lnTo>
                      <a:pt x="302221" y="36944"/>
                    </a:lnTo>
                    <a:lnTo>
                      <a:pt x="301498" y="38214"/>
                    </a:lnTo>
                    <a:lnTo>
                      <a:pt x="301752" y="37579"/>
                    </a:lnTo>
                    <a:lnTo>
                      <a:pt x="301891" y="37198"/>
                    </a:lnTo>
                    <a:lnTo>
                      <a:pt x="301396" y="37579"/>
                    </a:lnTo>
                    <a:lnTo>
                      <a:pt x="301637" y="37071"/>
                    </a:lnTo>
                    <a:lnTo>
                      <a:pt x="301688" y="36944"/>
                    </a:lnTo>
                    <a:lnTo>
                      <a:pt x="302145" y="36207"/>
                    </a:lnTo>
                    <a:lnTo>
                      <a:pt x="300774" y="37706"/>
                    </a:lnTo>
                    <a:lnTo>
                      <a:pt x="300647" y="37960"/>
                    </a:lnTo>
                    <a:lnTo>
                      <a:pt x="300532" y="38722"/>
                    </a:lnTo>
                    <a:lnTo>
                      <a:pt x="300329" y="39103"/>
                    </a:lnTo>
                    <a:lnTo>
                      <a:pt x="299961" y="39357"/>
                    </a:lnTo>
                    <a:lnTo>
                      <a:pt x="300062" y="38976"/>
                    </a:lnTo>
                    <a:lnTo>
                      <a:pt x="300570" y="37960"/>
                    </a:lnTo>
                    <a:lnTo>
                      <a:pt x="299796" y="39103"/>
                    </a:lnTo>
                    <a:lnTo>
                      <a:pt x="299554" y="39103"/>
                    </a:lnTo>
                    <a:lnTo>
                      <a:pt x="299758" y="38722"/>
                    </a:lnTo>
                    <a:lnTo>
                      <a:pt x="299834" y="38595"/>
                    </a:lnTo>
                    <a:lnTo>
                      <a:pt x="299847" y="38214"/>
                    </a:lnTo>
                    <a:lnTo>
                      <a:pt x="300012" y="38214"/>
                    </a:lnTo>
                    <a:lnTo>
                      <a:pt x="300596" y="37325"/>
                    </a:lnTo>
                    <a:lnTo>
                      <a:pt x="301345" y="36182"/>
                    </a:lnTo>
                    <a:lnTo>
                      <a:pt x="301002" y="36055"/>
                    </a:lnTo>
                    <a:lnTo>
                      <a:pt x="301256" y="36055"/>
                    </a:lnTo>
                    <a:lnTo>
                      <a:pt x="301688" y="35420"/>
                    </a:lnTo>
                    <a:lnTo>
                      <a:pt x="301917" y="35293"/>
                    </a:lnTo>
                    <a:lnTo>
                      <a:pt x="302031" y="34912"/>
                    </a:lnTo>
                    <a:lnTo>
                      <a:pt x="302272" y="34658"/>
                    </a:lnTo>
                    <a:lnTo>
                      <a:pt x="301828" y="34912"/>
                    </a:lnTo>
                    <a:lnTo>
                      <a:pt x="301802" y="35293"/>
                    </a:lnTo>
                    <a:lnTo>
                      <a:pt x="301472" y="35293"/>
                    </a:lnTo>
                    <a:lnTo>
                      <a:pt x="301980" y="34404"/>
                    </a:lnTo>
                    <a:lnTo>
                      <a:pt x="302082" y="34150"/>
                    </a:lnTo>
                    <a:lnTo>
                      <a:pt x="302133" y="33515"/>
                    </a:lnTo>
                    <a:lnTo>
                      <a:pt x="301879" y="34277"/>
                    </a:lnTo>
                    <a:lnTo>
                      <a:pt x="301701" y="34531"/>
                    </a:lnTo>
                    <a:lnTo>
                      <a:pt x="301650" y="34785"/>
                    </a:lnTo>
                    <a:lnTo>
                      <a:pt x="301421" y="35293"/>
                    </a:lnTo>
                    <a:lnTo>
                      <a:pt x="300558" y="36182"/>
                    </a:lnTo>
                    <a:lnTo>
                      <a:pt x="300101" y="37325"/>
                    </a:lnTo>
                    <a:lnTo>
                      <a:pt x="299681" y="36766"/>
                    </a:lnTo>
                    <a:lnTo>
                      <a:pt x="299669" y="36423"/>
                    </a:lnTo>
                    <a:lnTo>
                      <a:pt x="299542" y="36588"/>
                    </a:lnTo>
                    <a:lnTo>
                      <a:pt x="299542" y="36944"/>
                    </a:lnTo>
                    <a:lnTo>
                      <a:pt x="299250" y="37706"/>
                    </a:lnTo>
                    <a:lnTo>
                      <a:pt x="299059" y="37960"/>
                    </a:lnTo>
                    <a:lnTo>
                      <a:pt x="298856" y="37960"/>
                    </a:lnTo>
                    <a:lnTo>
                      <a:pt x="299123" y="37452"/>
                    </a:lnTo>
                    <a:lnTo>
                      <a:pt x="299516" y="36969"/>
                    </a:lnTo>
                    <a:lnTo>
                      <a:pt x="299542" y="36588"/>
                    </a:lnTo>
                    <a:lnTo>
                      <a:pt x="299300" y="36690"/>
                    </a:lnTo>
                    <a:lnTo>
                      <a:pt x="299516" y="36055"/>
                    </a:lnTo>
                    <a:lnTo>
                      <a:pt x="299593" y="35801"/>
                    </a:lnTo>
                    <a:lnTo>
                      <a:pt x="299262" y="36055"/>
                    </a:lnTo>
                    <a:lnTo>
                      <a:pt x="299339" y="35801"/>
                    </a:lnTo>
                    <a:lnTo>
                      <a:pt x="299021" y="35928"/>
                    </a:lnTo>
                    <a:lnTo>
                      <a:pt x="298983" y="36055"/>
                    </a:lnTo>
                    <a:lnTo>
                      <a:pt x="298615" y="36055"/>
                    </a:lnTo>
                    <a:lnTo>
                      <a:pt x="298729" y="35801"/>
                    </a:lnTo>
                    <a:lnTo>
                      <a:pt x="298094" y="36436"/>
                    </a:lnTo>
                    <a:lnTo>
                      <a:pt x="298145" y="36309"/>
                    </a:lnTo>
                    <a:lnTo>
                      <a:pt x="298297" y="35928"/>
                    </a:lnTo>
                    <a:lnTo>
                      <a:pt x="298119" y="36207"/>
                    </a:lnTo>
                    <a:lnTo>
                      <a:pt x="297992" y="36309"/>
                    </a:lnTo>
                    <a:lnTo>
                      <a:pt x="297980" y="36182"/>
                    </a:lnTo>
                    <a:lnTo>
                      <a:pt x="298081" y="35788"/>
                    </a:lnTo>
                    <a:lnTo>
                      <a:pt x="298297" y="35420"/>
                    </a:lnTo>
                    <a:lnTo>
                      <a:pt x="298043" y="35293"/>
                    </a:lnTo>
                    <a:lnTo>
                      <a:pt x="297815" y="35852"/>
                    </a:lnTo>
                    <a:lnTo>
                      <a:pt x="297599" y="36182"/>
                    </a:lnTo>
                    <a:lnTo>
                      <a:pt x="297434" y="36182"/>
                    </a:lnTo>
                    <a:lnTo>
                      <a:pt x="297497" y="35928"/>
                    </a:lnTo>
                    <a:lnTo>
                      <a:pt x="297789" y="35547"/>
                    </a:lnTo>
                    <a:lnTo>
                      <a:pt x="297827" y="35293"/>
                    </a:lnTo>
                    <a:lnTo>
                      <a:pt x="297776" y="35166"/>
                    </a:lnTo>
                    <a:lnTo>
                      <a:pt x="297408" y="35039"/>
                    </a:lnTo>
                    <a:lnTo>
                      <a:pt x="297497" y="34810"/>
                    </a:lnTo>
                    <a:lnTo>
                      <a:pt x="297014" y="35293"/>
                    </a:lnTo>
                    <a:lnTo>
                      <a:pt x="297129" y="35039"/>
                    </a:lnTo>
                    <a:lnTo>
                      <a:pt x="297103" y="34785"/>
                    </a:lnTo>
                    <a:lnTo>
                      <a:pt x="297230" y="34785"/>
                    </a:lnTo>
                    <a:lnTo>
                      <a:pt x="297764" y="33515"/>
                    </a:lnTo>
                    <a:lnTo>
                      <a:pt x="296608" y="34277"/>
                    </a:lnTo>
                    <a:lnTo>
                      <a:pt x="296113" y="34277"/>
                    </a:lnTo>
                    <a:lnTo>
                      <a:pt x="295452" y="35801"/>
                    </a:lnTo>
                    <a:lnTo>
                      <a:pt x="295922" y="34404"/>
                    </a:lnTo>
                    <a:lnTo>
                      <a:pt x="295478" y="35166"/>
                    </a:lnTo>
                    <a:lnTo>
                      <a:pt x="295402" y="35293"/>
                    </a:lnTo>
                    <a:lnTo>
                      <a:pt x="295427" y="35039"/>
                    </a:lnTo>
                    <a:lnTo>
                      <a:pt x="295389" y="34404"/>
                    </a:lnTo>
                    <a:lnTo>
                      <a:pt x="295668" y="34277"/>
                    </a:lnTo>
                    <a:lnTo>
                      <a:pt x="295948" y="34150"/>
                    </a:lnTo>
                    <a:lnTo>
                      <a:pt x="295656" y="34150"/>
                    </a:lnTo>
                    <a:lnTo>
                      <a:pt x="295706" y="34023"/>
                    </a:lnTo>
                    <a:lnTo>
                      <a:pt x="295973" y="33261"/>
                    </a:lnTo>
                    <a:lnTo>
                      <a:pt x="296329" y="33769"/>
                    </a:lnTo>
                    <a:lnTo>
                      <a:pt x="296481" y="33261"/>
                    </a:lnTo>
                    <a:lnTo>
                      <a:pt x="296735" y="32372"/>
                    </a:lnTo>
                    <a:lnTo>
                      <a:pt x="296481" y="32372"/>
                    </a:lnTo>
                    <a:lnTo>
                      <a:pt x="295440" y="34023"/>
                    </a:lnTo>
                    <a:lnTo>
                      <a:pt x="295452" y="33769"/>
                    </a:lnTo>
                    <a:lnTo>
                      <a:pt x="295465" y="33515"/>
                    </a:lnTo>
                    <a:lnTo>
                      <a:pt x="295579" y="33108"/>
                    </a:lnTo>
                    <a:lnTo>
                      <a:pt x="296138" y="32245"/>
                    </a:lnTo>
                    <a:lnTo>
                      <a:pt x="295376" y="33159"/>
                    </a:lnTo>
                    <a:lnTo>
                      <a:pt x="295084" y="33515"/>
                    </a:lnTo>
                    <a:lnTo>
                      <a:pt x="295224" y="33286"/>
                    </a:lnTo>
                    <a:lnTo>
                      <a:pt x="294767" y="33642"/>
                    </a:lnTo>
                    <a:lnTo>
                      <a:pt x="294449" y="33642"/>
                    </a:lnTo>
                    <a:lnTo>
                      <a:pt x="294360" y="33769"/>
                    </a:lnTo>
                    <a:lnTo>
                      <a:pt x="294386" y="33642"/>
                    </a:lnTo>
                    <a:lnTo>
                      <a:pt x="294462" y="33515"/>
                    </a:lnTo>
                    <a:lnTo>
                      <a:pt x="294881" y="32499"/>
                    </a:lnTo>
                    <a:lnTo>
                      <a:pt x="293966" y="33388"/>
                    </a:lnTo>
                    <a:lnTo>
                      <a:pt x="293712" y="33769"/>
                    </a:lnTo>
                    <a:lnTo>
                      <a:pt x="293611" y="34023"/>
                    </a:lnTo>
                    <a:lnTo>
                      <a:pt x="293370" y="35420"/>
                    </a:lnTo>
                    <a:lnTo>
                      <a:pt x="293890" y="34150"/>
                    </a:lnTo>
                    <a:lnTo>
                      <a:pt x="293547" y="35801"/>
                    </a:lnTo>
                    <a:lnTo>
                      <a:pt x="293814" y="35420"/>
                    </a:lnTo>
                    <a:lnTo>
                      <a:pt x="294386" y="34277"/>
                    </a:lnTo>
                    <a:lnTo>
                      <a:pt x="294386" y="34912"/>
                    </a:lnTo>
                    <a:lnTo>
                      <a:pt x="294093" y="35166"/>
                    </a:lnTo>
                    <a:lnTo>
                      <a:pt x="294017" y="35674"/>
                    </a:lnTo>
                    <a:lnTo>
                      <a:pt x="294309" y="35039"/>
                    </a:lnTo>
                    <a:lnTo>
                      <a:pt x="294322" y="35547"/>
                    </a:lnTo>
                    <a:lnTo>
                      <a:pt x="294538" y="35293"/>
                    </a:lnTo>
                    <a:lnTo>
                      <a:pt x="294347" y="35788"/>
                    </a:lnTo>
                    <a:lnTo>
                      <a:pt x="293827" y="36423"/>
                    </a:lnTo>
                    <a:lnTo>
                      <a:pt x="293712" y="37071"/>
                    </a:lnTo>
                    <a:lnTo>
                      <a:pt x="293928" y="36690"/>
                    </a:lnTo>
                    <a:lnTo>
                      <a:pt x="294563" y="35547"/>
                    </a:lnTo>
                    <a:lnTo>
                      <a:pt x="294563" y="35674"/>
                    </a:lnTo>
                    <a:lnTo>
                      <a:pt x="294436" y="36055"/>
                    </a:lnTo>
                    <a:lnTo>
                      <a:pt x="293928" y="36690"/>
                    </a:lnTo>
                    <a:lnTo>
                      <a:pt x="294322" y="36436"/>
                    </a:lnTo>
                    <a:lnTo>
                      <a:pt x="293801" y="37198"/>
                    </a:lnTo>
                    <a:lnTo>
                      <a:pt x="293712" y="37706"/>
                    </a:lnTo>
                    <a:lnTo>
                      <a:pt x="293306" y="37706"/>
                    </a:lnTo>
                    <a:lnTo>
                      <a:pt x="292950" y="39230"/>
                    </a:lnTo>
                    <a:lnTo>
                      <a:pt x="294170" y="37325"/>
                    </a:lnTo>
                    <a:lnTo>
                      <a:pt x="294716" y="36944"/>
                    </a:lnTo>
                    <a:lnTo>
                      <a:pt x="294932" y="36944"/>
                    </a:lnTo>
                    <a:lnTo>
                      <a:pt x="294906" y="37452"/>
                    </a:lnTo>
                    <a:lnTo>
                      <a:pt x="294436" y="37579"/>
                    </a:lnTo>
                    <a:lnTo>
                      <a:pt x="294259" y="37960"/>
                    </a:lnTo>
                    <a:lnTo>
                      <a:pt x="294538" y="38087"/>
                    </a:lnTo>
                    <a:lnTo>
                      <a:pt x="294487" y="38214"/>
                    </a:lnTo>
                    <a:lnTo>
                      <a:pt x="294817" y="37960"/>
                    </a:lnTo>
                    <a:lnTo>
                      <a:pt x="294640" y="38341"/>
                    </a:lnTo>
                    <a:lnTo>
                      <a:pt x="293725" y="39611"/>
                    </a:lnTo>
                    <a:lnTo>
                      <a:pt x="294576" y="38722"/>
                    </a:lnTo>
                    <a:lnTo>
                      <a:pt x="294424" y="38976"/>
                    </a:lnTo>
                    <a:lnTo>
                      <a:pt x="294347" y="39738"/>
                    </a:lnTo>
                    <a:lnTo>
                      <a:pt x="293941" y="39992"/>
                    </a:lnTo>
                    <a:lnTo>
                      <a:pt x="294474" y="39992"/>
                    </a:lnTo>
                    <a:lnTo>
                      <a:pt x="294347" y="40246"/>
                    </a:lnTo>
                    <a:lnTo>
                      <a:pt x="294259" y="40716"/>
                    </a:lnTo>
                    <a:lnTo>
                      <a:pt x="295808" y="39103"/>
                    </a:lnTo>
                    <a:lnTo>
                      <a:pt x="294640" y="41008"/>
                    </a:lnTo>
                    <a:lnTo>
                      <a:pt x="295427" y="40373"/>
                    </a:lnTo>
                    <a:lnTo>
                      <a:pt x="295351" y="40754"/>
                    </a:lnTo>
                    <a:lnTo>
                      <a:pt x="296024" y="40500"/>
                    </a:lnTo>
                    <a:lnTo>
                      <a:pt x="306171" y="40500"/>
                    </a:lnTo>
                    <a:lnTo>
                      <a:pt x="306235" y="40373"/>
                    </a:lnTo>
                    <a:lnTo>
                      <a:pt x="306298" y="40246"/>
                    </a:lnTo>
                    <a:lnTo>
                      <a:pt x="306425" y="39992"/>
                    </a:lnTo>
                    <a:lnTo>
                      <a:pt x="306476" y="39865"/>
                    </a:lnTo>
                    <a:lnTo>
                      <a:pt x="306971" y="38849"/>
                    </a:lnTo>
                    <a:close/>
                  </a:path>
                  <a:path w="353694" h="93980">
                    <a:moveTo>
                      <a:pt x="308000" y="57416"/>
                    </a:moveTo>
                    <a:lnTo>
                      <a:pt x="307822" y="57645"/>
                    </a:lnTo>
                    <a:lnTo>
                      <a:pt x="307975" y="57772"/>
                    </a:lnTo>
                    <a:lnTo>
                      <a:pt x="308000" y="57416"/>
                    </a:lnTo>
                    <a:close/>
                  </a:path>
                  <a:path w="353694" h="93980">
                    <a:moveTo>
                      <a:pt x="308241" y="57137"/>
                    </a:moveTo>
                    <a:lnTo>
                      <a:pt x="308000" y="57416"/>
                    </a:lnTo>
                    <a:lnTo>
                      <a:pt x="308241" y="57137"/>
                    </a:lnTo>
                    <a:close/>
                  </a:path>
                  <a:path w="353694" h="93980">
                    <a:moveTo>
                      <a:pt x="310375" y="41262"/>
                    </a:moveTo>
                    <a:lnTo>
                      <a:pt x="310146" y="41516"/>
                    </a:lnTo>
                    <a:lnTo>
                      <a:pt x="310375" y="41262"/>
                    </a:lnTo>
                    <a:close/>
                  </a:path>
                  <a:path w="353694" h="93980">
                    <a:moveTo>
                      <a:pt x="310629" y="40957"/>
                    </a:moveTo>
                    <a:lnTo>
                      <a:pt x="310502" y="41071"/>
                    </a:lnTo>
                    <a:lnTo>
                      <a:pt x="310375" y="41262"/>
                    </a:lnTo>
                    <a:lnTo>
                      <a:pt x="310527" y="41122"/>
                    </a:lnTo>
                    <a:lnTo>
                      <a:pt x="310629" y="40957"/>
                    </a:lnTo>
                    <a:close/>
                  </a:path>
                  <a:path w="353694" h="93980">
                    <a:moveTo>
                      <a:pt x="310807" y="39230"/>
                    </a:moveTo>
                    <a:lnTo>
                      <a:pt x="310388" y="39611"/>
                    </a:lnTo>
                    <a:lnTo>
                      <a:pt x="309841" y="40728"/>
                    </a:lnTo>
                    <a:lnTo>
                      <a:pt x="310807" y="39230"/>
                    </a:lnTo>
                    <a:close/>
                  </a:path>
                  <a:path w="353694" h="93980">
                    <a:moveTo>
                      <a:pt x="311924" y="41262"/>
                    </a:moveTo>
                    <a:lnTo>
                      <a:pt x="311823" y="41008"/>
                    </a:lnTo>
                    <a:lnTo>
                      <a:pt x="311505" y="41389"/>
                    </a:lnTo>
                    <a:lnTo>
                      <a:pt x="311391" y="41592"/>
                    </a:lnTo>
                    <a:lnTo>
                      <a:pt x="311264" y="42151"/>
                    </a:lnTo>
                    <a:lnTo>
                      <a:pt x="311480" y="41897"/>
                    </a:lnTo>
                    <a:lnTo>
                      <a:pt x="311785" y="41262"/>
                    </a:lnTo>
                    <a:lnTo>
                      <a:pt x="311899" y="41389"/>
                    </a:lnTo>
                    <a:lnTo>
                      <a:pt x="311924" y="41262"/>
                    </a:lnTo>
                    <a:close/>
                  </a:path>
                  <a:path w="353694" h="93980">
                    <a:moveTo>
                      <a:pt x="312801" y="41592"/>
                    </a:moveTo>
                    <a:close/>
                  </a:path>
                  <a:path w="353694" h="93980">
                    <a:moveTo>
                      <a:pt x="312877" y="42164"/>
                    </a:moveTo>
                    <a:lnTo>
                      <a:pt x="312712" y="42240"/>
                    </a:lnTo>
                    <a:lnTo>
                      <a:pt x="312877" y="42164"/>
                    </a:lnTo>
                    <a:close/>
                  </a:path>
                  <a:path w="353694" h="93980">
                    <a:moveTo>
                      <a:pt x="313105" y="41389"/>
                    </a:moveTo>
                    <a:lnTo>
                      <a:pt x="313029" y="41135"/>
                    </a:lnTo>
                    <a:lnTo>
                      <a:pt x="312801" y="41592"/>
                    </a:lnTo>
                    <a:lnTo>
                      <a:pt x="313105" y="41389"/>
                    </a:lnTo>
                    <a:close/>
                  </a:path>
                  <a:path w="353694" h="93980">
                    <a:moveTo>
                      <a:pt x="313410" y="40627"/>
                    </a:moveTo>
                    <a:lnTo>
                      <a:pt x="312953" y="40881"/>
                    </a:lnTo>
                    <a:lnTo>
                      <a:pt x="313029" y="41135"/>
                    </a:lnTo>
                    <a:lnTo>
                      <a:pt x="313410" y="40627"/>
                    </a:lnTo>
                    <a:close/>
                  </a:path>
                  <a:path w="353694" h="93980">
                    <a:moveTo>
                      <a:pt x="314972" y="41516"/>
                    </a:moveTo>
                    <a:lnTo>
                      <a:pt x="314807" y="41770"/>
                    </a:lnTo>
                    <a:lnTo>
                      <a:pt x="314972" y="41516"/>
                    </a:lnTo>
                    <a:close/>
                  </a:path>
                  <a:path w="353694" h="93980">
                    <a:moveTo>
                      <a:pt x="315048" y="42024"/>
                    </a:moveTo>
                    <a:lnTo>
                      <a:pt x="314655" y="42659"/>
                    </a:lnTo>
                    <a:lnTo>
                      <a:pt x="314642" y="42786"/>
                    </a:lnTo>
                    <a:lnTo>
                      <a:pt x="314807" y="42786"/>
                    </a:lnTo>
                    <a:lnTo>
                      <a:pt x="315048" y="42024"/>
                    </a:lnTo>
                    <a:close/>
                  </a:path>
                  <a:path w="353694" h="93980">
                    <a:moveTo>
                      <a:pt x="315175" y="41770"/>
                    </a:moveTo>
                    <a:lnTo>
                      <a:pt x="314896" y="41770"/>
                    </a:lnTo>
                    <a:lnTo>
                      <a:pt x="314693" y="42405"/>
                    </a:lnTo>
                    <a:lnTo>
                      <a:pt x="315175" y="41770"/>
                    </a:lnTo>
                    <a:close/>
                  </a:path>
                  <a:path w="353694" h="93980">
                    <a:moveTo>
                      <a:pt x="315290" y="40957"/>
                    </a:moveTo>
                    <a:lnTo>
                      <a:pt x="314820" y="41275"/>
                    </a:lnTo>
                    <a:lnTo>
                      <a:pt x="314858" y="41465"/>
                    </a:lnTo>
                    <a:lnTo>
                      <a:pt x="314972" y="41300"/>
                    </a:lnTo>
                    <a:lnTo>
                      <a:pt x="315112" y="41109"/>
                    </a:lnTo>
                    <a:lnTo>
                      <a:pt x="315290" y="40957"/>
                    </a:lnTo>
                    <a:close/>
                  </a:path>
                  <a:path w="353694" h="93980">
                    <a:moveTo>
                      <a:pt x="317284" y="40500"/>
                    </a:moveTo>
                    <a:lnTo>
                      <a:pt x="316623" y="41262"/>
                    </a:lnTo>
                    <a:lnTo>
                      <a:pt x="316382" y="42151"/>
                    </a:lnTo>
                    <a:lnTo>
                      <a:pt x="317144" y="41109"/>
                    </a:lnTo>
                    <a:lnTo>
                      <a:pt x="317284" y="40500"/>
                    </a:lnTo>
                    <a:close/>
                  </a:path>
                  <a:path w="353694" h="93980">
                    <a:moveTo>
                      <a:pt x="317373" y="44488"/>
                    </a:moveTo>
                    <a:lnTo>
                      <a:pt x="317093" y="44691"/>
                    </a:lnTo>
                    <a:lnTo>
                      <a:pt x="317373" y="44488"/>
                    </a:lnTo>
                    <a:close/>
                  </a:path>
                  <a:path w="353694" h="93980">
                    <a:moveTo>
                      <a:pt x="317461" y="41262"/>
                    </a:moveTo>
                    <a:lnTo>
                      <a:pt x="317233" y="41338"/>
                    </a:lnTo>
                    <a:lnTo>
                      <a:pt x="317055" y="41808"/>
                    </a:lnTo>
                    <a:lnTo>
                      <a:pt x="317461" y="41262"/>
                    </a:lnTo>
                    <a:close/>
                  </a:path>
                  <a:path w="353694" h="93980">
                    <a:moveTo>
                      <a:pt x="317500" y="46215"/>
                    </a:moveTo>
                    <a:lnTo>
                      <a:pt x="317334" y="46431"/>
                    </a:lnTo>
                    <a:lnTo>
                      <a:pt x="317500" y="46215"/>
                    </a:lnTo>
                    <a:close/>
                  </a:path>
                  <a:path w="353694" h="93980">
                    <a:moveTo>
                      <a:pt x="317500" y="40627"/>
                    </a:moveTo>
                    <a:lnTo>
                      <a:pt x="317144" y="41109"/>
                    </a:lnTo>
                    <a:lnTo>
                      <a:pt x="317080" y="41389"/>
                    </a:lnTo>
                    <a:lnTo>
                      <a:pt x="317233" y="41338"/>
                    </a:lnTo>
                    <a:lnTo>
                      <a:pt x="317500" y="40627"/>
                    </a:lnTo>
                    <a:close/>
                  </a:path>
                  <a:path w="353694" h="93980">
                    <a:moveTo>
                      <a:pt x="317576" y="44183"/>
                    </a:moveTo>
                    <a:lnTo>
                      <a:pt x="317373" y="44488"/>
                    </a:lnTo>
                    <a:lnTo>
                      <a:pt x="317563" y="44335"/>
                    </a:lnTo>
                    <a:lnTo>
                      <a:pt x="317576" y="44183"/>
                    </a:lnTo>
                    <a:close/>
                  </a:path>
                  <a:path w="353694" h="93980">
                    <a:moveTo>
                      <a:pt x="317881" y="45326"/>
                    </a:moveTo>
                    <a:lnTo>
                      <a:pt x="317487" y="45847"/>
                    </a:lnTo>
                    <a:lnTo>
                      <a:pt x="317881" y="45326"/>
                    </a:lnTo>
                    <a:close/>
                  </a:path>
                  <a:path w="353694" h="93980">
                    <a:moveTo>
                      <a:pt x="318160" y="68046"/>
                    </a:moveTo>
                    <a:lnTo>
                      <a:pt x="317614" y="68567"/>
                    </a:lnTo>
                    <a:lnTo>
                      <a:pt x="317804" y="68440"/>
                    </a:lnTo>
                    <a:lnTo>
                      <a:pt x="318160" y="68046"/>
                    </a:lnTo>
                    <a:close/>
                  </a:path>
                  <a:path w="353694" h="93980">
                    <a:moveTo>
                      <a:pt x="318262" y="43802"/>
                    </a:moveTo>
                    <a:lnTo>
                      <a:pt x="317563" y="44335"/>
                    </a:lnTo>
                    <a:lnTo>
                      <a:pt x="317436" y="44564"/>
                    </a:lnTo>
                    <a:lnTo>
                      <a:pt x="318262" y="43802"/>
                    </a:lnTo>
                    <a:close/>
                  </a:path>
                  <a:path w="353694" h="93980">
                    <a:moveTo>
                      <a:pt x="319252" y="44183"/>
                    </a:moveTo>
                    <a:lnTo>
                      <a:pt x="318871" y="44691"/>
                    </a:lnTo>
                    <a:lnTo>
                      <a:pt x="319252" y="44183"/>
                    </a:lnTo>
                    <a:close/>
                  </a:path>
                  <a:path w="353694" h="93980">
                    <a:moveTo>
                      <a:pt x="319443" y="44437"/>
                    </a:moveTo>
                    <a:lnTo>
                      <a:pt x="318884" y="44691"/>
                    </a:lnTo>
                    <a:lnTo>
                      <a:pt x="318477" y="45199"/>
                    </a:lnTo>
                    <a:lnTo>
                      <a:pt x="318312" y="44945"/>
                    </a:lnTo>
                    <a:lnTo>
                      <a:pt x="317931" y="45453"/>
                    </a:lnTo>
                    <a:lnTo>
                      <a:pt x="317804" y="45707"/>
                    </a:lnTo>
                    <a:lnTo>
                      <a:pt x="317703" y="46215"/>
                    </a:lnTo>
                    <a:lnTo>
                      <a:pt x="317487" y="46342"/>
                    </a:lnTo>
                    <a:lnTo>
                      <a:pt x="317296" y="46723"/>
                    </a:lnTo>
                    <a:lnTo>
                      <a:pt x="318592" y="45199"/>
                    </a:lnTo>
                    <a:lnTo>
                      <a:pt x="318884" y="44818"/>
                    </a:lnTo>
                    <a:lnTo>
                      <a:pt x="319443" y="44437"/>
                    </a:lnTo>
                    <a:close/>
                  </a:path>
                  <a:path w="353694" h="93980">
                    <a:moveTo>
                      <a:pt x="320065" y="45351"/>
                    </a:moveTo>
                    <a:lnTo>
                      <a:pt x="319938" y="45440"/>
                    </a:lnTo>
                    <a:lnTo>
                      <a:pt x="320065" y="45351"/>
                    </a:lnTo>
                    <a:close/>
                  </a:path>
                  <a:path w="353694" h="93980">
                    <a:moveTo>
                      <a:pt x="321995" y="44056"/>
                    </a:moveTo>
                    <a:lnTo>
                      <a:pt x="321348" y="44818"/>
                    </a:lnTo>
                    <a:lnTo>
                      <a:pt x="321411" y="45072"/>
                    </a:lnTo>
                    <a:lnTo>
                      <a:pt x="321564" y="44818"/>
                    </a:lnTo>
                    <a:lnTo>
                      <a:pt x="321995" y="44056"/>
                    </a:lnTo>
                    <a:close/>
                  </a:path>
                  <a:path w="353694" h="93980">
                    <a:moveTo>
                      <a:pt x="322122" y="45173"/>
                    </a:moveTo>
                    <a:lnTo>
                      <a:pt x="321906" y="45262"/>
                    </a:lnTo>
                    <a:lnTo>
                      <a:pt x="321843" y="45529"/>
                    </a:lnTo>
                    <a:lnTo>
                      <a:pt x="321754" y="45745"/>
                    </a:lnTo>
                    <a:lnTo>
                      <a:pt x="321868" y="45605"/>
                    </a:lnTo>
                    <a:lnTo>
                      <a:pt x="321995" y="45415"/>
                    </a:lnTo>
                    <a:lnTo>
                      <a:pt x="322122" y="45173"/>
                    </a:lnTo>
                    <a:close/>
                  </a:path>
                  <a:path w="353694" h="93980">
                    <a:moveTo>
                      <a:pt x="324370" y="45961"/>
                    </a:moveTo>
                    <a:lnTo>
                      <a:pt x="324358" y="45707"/>
                    </a:lnTo>
                    <a:lnTo>
                      <a:pt x="323799" y="46596"/>
                    </a:lnTo>
                    <a:lnTo>
                      <a:pt x="323748" y="46723"/>
                    </a:lnTo>
                    <a:lnTo>
                      <a:pt x="324370" y="45961"/>
                    </a:lnTo>
                    <a:close/>
                  </a:path>
                  <a:path w="353694" h="93980">
                    <a:moveTo>
                      <a:pt x="324853" y="45326"/>
                    </a:moveTo>
                    <a:lnTo>
                      <a:pt x="324561" y="45707"/>
                    </a:lnTo>
                    <a:lnTo>
                      <a:pt x="324510" y="45961"/>
                    </a:lnTo>
                    <a:lnTo>
                      <a:pt x="324624" y="45834"/>
                    </a:lnTo>
                    <a:lnTo>
                      <a:pt x="324853" y="45326"/>
                    </a:lnTo>
                    <a:close/>
                  </a:path>
                  <a:path w="353694" h="93980">
                    <a:moveTo>
                      <a:pt x="328142" y="46723"/>
                    </a:moveTo>
                    <a:lnTo>
                      <a:pt x="328129" y="46596"/>
                    </a:lnTo>
                    <a:lnTo>
                      <a:pt x="328028" y="46850"/>
                    </a:lnTo>
                    <a:lnTo>
                      <a:pt x="328142" y="46723"/>
                    </a:lnTo>
                    <a:close/>
                  </a:path>
                  <a:path w="353694" h="93980">
                    <a:moveTo>
                      <a:pt x="328498" y="46342"/>
                    </a:moveTo>
                    <a:lnTo>
                      <a:pt x="328383" y="46469"/>
                    </a:lnTo>
                    <a:lnTo>
                      <a:pt x="328256" y="46939"/>
                    </a:lnTo>
                    <a:lnTo>
                      <a:pt x="328498" y="46342"/>
                    </a:lnTo>
                    <a:close/>
                  </a:path>
                  <a:path w="353694" h="93980">
                    <a:moveTo>
                      <a:pt x="332714" y="82296"/>
                    </a:moveTo>
                    <a:lnTo>
                      <a:pt x="331939" y="83045"/>
                    </a:lnTo>
                    <a:lnTo>
                      <a:pt x="332613" y="82448"/>
                    </a:lnTo>
                    <a:lnTo>
                      <a:pt x="332714" y="82296"/>
                    </a:lnTo>
                    <a:close/>
                  </a:path>
                  <a:path w="353694" h="93980">
                    <a:moveTo>
                      <a:pt x="333044" y="50838"/>
                    </a:moveTo>
                    <a:lnTo>
                      <a:pt x="332778" y="51206"/>
                    </a:lnTo>
                    <a:lnTo>
                      <a:pt x="332930" y="51092"/>
                    </a:lnTo>
                    <a:lnTo>
                      <a:pt x="333044" y="50838"/>
                    </a:lnTo>
                    <a:close/>
                  </a:path>
                  <a:path w="353694" h="93980">
                    <a:moveTo>
                      <a:pt x="333260" y="50406"/>
                    </a:moveTo>
                    <a:lnTo>
                      <a:pt x="333108" y="50533"/>
                    </a:lnTo>
                    <a:lnTo>
                      <a:pt x="333044" y="50838"/>
                    </a:lnTo>
                    <a:lnTo>
                      <a:pt x="333184" y="50660"/>
                    </a:lnTo>
                    <a:lnTo>
                      <a:pt x="333260" y="50406"/>
                    </a:lnTo>
                    <a:close/>
                  </a:path>
                  <a:path w="353694" h="93980">
                    <a:moveTo>
                      <a:pt x="335445" y="53594"/>
                    </a:moveTo>
                    <a:lnTo>
                      <a:pt x="335076" y="53962"/>
                    </a:lnTo>
                    <a:lnTo>
                      <a:pt x="335368" y="53835"/>
                    </a:lnTo>
                    <a:lnTo>
                      <a:pt x="335445" y="53594"/>
                    </a:lnTo>
                    <a:close/>
                  </a:path>
                  <a:path w="353694" h="93980">
                    <a:moveTo>
                      <a:pt x="336207" y="52819"/>
                    </a:moveTo>
                    <a:lnTo>
                      <a:pt x="335508" y="52946"/>
                    </a:lnTo>
                    <a:lnTo>
                      <a:pt x="335445" y="53594"/>
                    </a:lnTo>
                    <a:lnTo>
                      <a:pt x="336207" y="52819"/>
                    </a:lnTo>
                    <a:close/>
                  </a:path>
                  <a:path w="353694" h="93980">
                    <a:moveTo>
                      <a:pt x="337642" y="54978"/>
                    </a:moveTo>
                    <a:lnTo>
                      <a:pt x="337083" y="55740"/>
                    </a:lnTo>
                    <a:lnTo>
                      <a:pt x="337350" y="55486"/>
                    </a:lnTo>
                    <a:lnTo>
                      <a:pt x="337642" y="54978"/>
                    </a:lnTo>
                    <a:close/>
                  </a:path>
                  <a:path w="353694" h="93980">
                    <a:moveTo>
                      <a:pt x="337718" y="55232"/>
                    </a:moveTo>
                    <a:lnTo>
                      <a:pt x="337375" y="55486"/>
                    </a:lnTo>
                    <a:lnTo>
                      <a:pt x="337273" y="55613"/>
                    </a:lnTo>
                    <a:lnTo>
                      <a:pt x="337642" y="55359"/>
                    </a:lnTo>
                    <a:lnTo>
                      <a:pt x="337718" y="55232"/>
                    </a:lnTo>
                    <a:close/>
                  </a:path>
                  <a:path w="353694" h="93980">
                    <a:moveTo>
                      <a:pt x="346379" y="89420"/>
                    </a:moveTo>
                    <a:lnTo>
                      <a:pt x="345617" y="90157"/>
                    </a:lnTo>
                    <a:lnTo>
                      <a:pt x="346265" y="89649"/>
                    </a:lnTo>
                    <a:lnTo>
                      <a:pt x="346379" y="89420"/>
                    </a:lnTo>
                    <a:close/>
                  </a:path>
                  <a:path w="353694" h="93980">
                    <a:moveTo>
                      <a:pt x="346659" y="89141"/>
                    </a:moveTo>
                    <a:lnTo>
                      <a:pt x="346481" y="89204"/>
                    </a:lnTo>
                    <a:lnTo>
                      <a:pt x="346379" y="89420"/>
                    </a:lnTo>
                    <a:lnTo>
                      <a:pt x="346659" y="89141"/>
                    </a:lnTo>
                    <a:close/>
                  </a:path>
                  <a:path w="353694" h="93980">
                    <a:moveTo>
                      <a:pt x="346659" y="63614"/>
                    </a:moveTo>
                    <a:lnTo>
                      <a:pt x="346430" y="63487"/>
                    </a:lnTo>
                    <a:lnTo>
                      <a:pt x="346646" y="63627"/>
                    </a:lnTo>
                    <a:close/>
                  </a:path>
                  <a:path w="353694" h="93980">
                    <a:moveTo>
                      <a:pt x="348538" y="86601"/>
                    </a:moveTo>
                    <a:lnTo>
                      <a:pt x="348310" y="86601"/>
                    </a:lnTo>
                    <a:lnTo>
                      <a:pt x="348170" y="86474"/>
                    </a:lnTo>
                    <a:lnTo>
                      <a:pt x="347878" y="86982"/>
                    </a:lnTo>
                    <a:lnTo>
                      <a:pt x="348538" y="86601"/>
                    </a:lnTo>
                    <a:close/>
                  </a:path>
                  <a:path w="353694" h="93980">
                    <a:moveTo>
                      <a:pt x="348627" y="86550"/>
                    </a:moveTo>
                    <a:close/>
                  </a:path>
                  <a:path w="353694" h="93980">
                    <a:moveTo>
                      <a:pt x="348691" y="87617"/>
                    </a:moveTo>
                    <a:lnTo>
                      <a:pt x="348526" y="87617"/>
                    </a:lnTo>
                    <a:lnTo>
                      <a:pt x="348691" y="87617"/>
                    </a:lnTo>
                    <a:close/>
                  </a:path>
                  <a:path w="353694" h="93980">
                    <a:moveTo>
                      <a:pt x="348983" y="86347"/>
                    </a:moveTo>
                    <a:lnTo>
                      <a:pt x="348830" y="86347"/>
                    </a:lnTo>
                    <a:lnTo>
                      <a:pt x="348932" y="85966"/>
                    </a:lnTo>
                    <a:lnTo>
                      <a:pt x="348843" y="86093"/>
                    </a:lnTo>
                    <a:lnTo>
                      <a:pt x="348729" y="86347"/>
                    </a:lnTo>
                    <a:lnTo>
                      <a:pt x="348627" y="86550"/>
                    </a:lnTo>
                    <a:lnTo>
                      <a:pt x="348983" y="86347"/>
                    </a:lnTo>
                    <a:close/>
                  </a:path>
                  <a:path w="353694" h="93980">
                    <a:moveTo>
                      <a:pt x="349237" y="87363"/>
                    </a:moveTo>
                    <a:lnTo>
                      <a:pt x="348691" y="87617"/>
                    </a:lnTo>
                    <a:lnTo>
                      <a:pt x="349237" y="87363"/>
                    </a:lnTo>
                    <a:close/>
                  </a:path>
                  <a:path w="353694" h="93980">
                    <a:moveTo>
                      <a:pt x="349529" y="85204"/>
                    </a:moveTo>
                    <a:lnTo>
                      <a:pt x="349097" y="85661"/>
                    </a:lnTo>
                    <a:lnTo>
                      <a:pt x="349529" y="85204"/>
                    </a:lnTo>
                    <a:close/>
                  </a:path>
                  <a:path w="353694" h="93980">
                    <a:moveTo>
                      <a:pt x="351701" y="71361"/>
                    </a:moveTo>
                    <a:lnTo>
                      <a:pt x="351307" y="71361"/>
                    </a:lnTo>
                    <a:lnTo>
                      <a:pt x="351155" y="71488"/>
                    </a:lnTo>
                    <a:lnTo>
                      <a:pt x="351040" y="71742"/>
                    </a:lnTo>
                    <a:lnTo>
                      <a:pt x="350774" y="71996"/>
                    </a:lnTo>
                    <a:lnTo>
                      <a:pt x="351701" y="71361"/>
                    </a:lnTo>
                    <a:close/>
                  </a:path>
                  <a:path w="353694" h="93980">
                    <a:moveTo>
                      <a:pt x="352577" y="76441"/>
                    </a:moveTo>
                    <a:lnTo>
                      <a:pt x="352145" y="76530"/>
                    </a:lnTo>
                    <a:lnTo>
                      <a:pt x="352094" y="76822"/>
                    </a:lnTo>
                    <a:lnTo>
                      <a:pt x="352577" y="76441"/>
                    </a:lnTo>
                    <a:close/>
                  </a:path>
                  <a:path w="353694" h="93980">
                    <a:moveTo>
                      <a:pt x="353453" y="72631"/>
                    </a:moveTo>
                    <a:lnTo>
                      <a:pt x="351840" y="72758"/>
                    </a:lnTo>
                    <a:lnTo>
                      <a:pt x="351878" y="72250"/>
                    </a:lnTo>
                    <a:lnTo>
                      <a:pt x="351917" y="71488"/>
                    </a:lnTo>
                    <a:lnTo>
                      <a:pt x="351624" y="71869"/>
                    </a:lnTo>
                    <a:lnTo>
                      <a:pt x="351040" y="72250"/>
                    </a:lnTo>
                    <a:lnTo>
                      <a:pt x="350862" y="72123"/>
                    </a:lnTo>
                    <a:lnTo>
                      <a:pt x="350520" y="72250"/>
                    </a:lnTo>
                    <a:lnTo>
                      <a:pt x="350774" y="71996"/>
                    </a:lnTo>
                    <a:lnTo>
                      <a:pt x="351180" y="71107"/>
                    </a:lnTo>
                    <a:lnTo>
                      <a:pt x="351294" y="70853"/>
                    </a:lnTo>
                    <a:lnTo>
                      <a:pt x="351574" y="70218"/>
                    </a:lnTo>
                    <a:lnTo>
                      <a:pt x="351218" y="69964"/>
                    </a:lnTo>
                    <a:lnTo>
                      <a:pt x="351028" y="69837"/>
                    </a:lnTo>
                    <a:lnTo>
                      <a:pt x="350672" y="69583"/>
                    </a:lnTo>
                    <a:lnTo>
                      <a:pt x="350126" y="69202"/>
                    </a:lnTo>
                    <a:lnTo>
                      <a:pt x="350050" y="68694"/>
                    </a:lnTo>
                    <a:lnTo>
                      <a:pt x="350012" y="68440"/>
                    </a:lnTo>
                    <a:lnTo>
                      <a:pt x="349910" y="67805"/>
                    </a:lnTo>
                    <a:lnTo>
                      <a:pt x="349885" y="67678"/>
                    </a:lnTo>
                    <a:lnTo>
                      <a:pt x="349211" y="67297"/>
                    </a:lnTo>
                    <a:lnTo>
                      <a:pt x="348551" y="66916"/>
                    </a:lnTo>
                    <a:lnTo>
                      <a:pt x="348322" y="66789"/>
                    </a:lnTo>
                    <a:lnTo>
                      <a:pt x="348195" y="66027"/>
                    </a:lnTo>
                    <a:lnTo>
                      <a:pt x="347992" y="64757"/>
                    </a:lnTo>
                    <a:lnTo>
                      <a:pt x="347941" y="64503"/>
                    </a:lnTo>
                    <a:lnTo>
                      <a:pt x="346646" y="63627"/>
                    </a:lnTo>
                    <a:lnTo>
                      <a:pt x="345363" y="64757"/>
                    </a:lnTo>
                    <a:lnTo>
                      <a:pt x="345503" y="64376"/>
                    </a:lnTo>
                    <a:lnTo>
                      <a:pt x="345770" y="63995"/>
                    </a:lnTo>
                    <a:lnTo>
                      <a:pt x="347179" y="61963"/>
                    </a:lnTo>
                    <a:lnTo>
                      <a:pt x="344512" y="63995"/>
                    </a:lnTo>
                    <a:lnTo>
                      <a:pt x="344652" y="63741"/>
                    </a:lnTo>
                    <a:lnTo>
                      <a:pt x="344805" y="63487"/>
                    </a:lnTo>
                    <a:lnTo>
                      <a:pt x="345020" y="63106"/>
                    </a:lnTo>
                    <a:lnTo>
                      <a:pt x="345160" y="62852"/>
                    </a:lnTo>
                    <a:lnTo>
                      <a:pt x="345376" y="62471"/>
                    </a:lnTo>
                    <a:lnTo>
                      <a:pt x="345516" y="62217"/>
                    </a:lnTo>
                    <a:lnTo>
                      <a:pt x="344144" y="62217"/>
                    </a:lnTo>
                    <a:lnTo>
                      <a:pt x="344385" y="61709"/>
                    </a:lnTo>
                    <a:lnTo>
                      <a:pt x="344500" y="61455"/>
                    </a:lnTo>
                    <a:lnTo>
                      <a:pt x="344843" y="60693"/>
                    </a:lnTo>
                    <a:lnTo>
                      <a:pt x="345249" y="59804"/>
                    </a:lnTo>
                    <a:lnTo>
                      <a:pt x="343027" y="60693"/>
                    </a:lnTo>
                    <a:lnTo>
                      <a:pt x="343585" y="60058"/>
                    </a:lnTo>
                    <a:lnTo>
                      <a:pt x="343738" y="59677"/>
                    </a:lnTo>
                    <a:lnTo>
                      <a:pt x="343319" y="60058"/>
                    </a:lnTo>
                    <a:lnTo>
                      <a:pt x="343154" y="60058"/>
                    </a:lnTo>
                    <a:lnTo>
                      <a:pt x="343319" y="59931"/>
                    </a:lnTo>
                    <a:lnTo>
                      <a:pt x="343306" y="59677"/>
                    </a:lnTo>
                    <a:lnTo>
                      <a:pt x="343281" y="59423"/>
                    </a:lnTo>
                    <a:lnTo>
                      <a:pt x="342404" y="59677"/>
                    </a:lnTo>
                    <a:lnTo>
                      <a:pt x="342531" y="59296"/>
                    </a:lnTo>
                    <a:lnTo>
                      <a:pt x="341896" y="59931"/>
                    </a:lnTo>
                    <a:lnTo>
                      <a:pt x="341693" y="59804"/>
                    </a:lnTo>
                    <a:lnTo>
                      <a:pt x="341998" y="59550"/>
                    </a:lnTo>
                    <a:lnTo>
                      <a:pt x="342303" y="59296"/>
                    </a:lnTo>
                    <a:lnTo>
                      <a:pt x="341795" y="59550"/>
                    </a:lnTo>
                    <a:lnTo>
                      <a:pt x="342112" y="59296"/>
                    </a:lnTo>
                    <a:lnTo>
                      <a:pt x="341337" y="59677"/>
                    </a:lnTo>
                    <a:lnTo>
                      <a:pt x="341845" y="59169"/>
                    </a:lnTo>
                    <a:lnTo>
                      <a:pt x="342468" y="58534"/>
                    </a:lnTo>
                    <a:lnTo>
                      <a:pt x="340995" y="59169"/>
                    </a:lnTo>
                    <a:lnTo>
                      <a:pt x="341223" y="58788"/>
                    </a:lnTo>
                    <a:lnTo>
                      <a:pt x="341376" y="58534"/>
                    </a:lnTo>
                    <a:lnTo>
                      <a:pt x="340982" y="58661"/>
                    </a:lnTo>
                    <a:lnTo>
                      <a:pt x="340144" y="58788"/>
                    </a:lnTo>
                    <a:lnTo>
                      <a:pt x="340067" y="58280"/>
                    </a:lnTo>
                    <a:lnTo>
                      <a:pt x="340474" y="57772"/>
                    </a:lnTo>
                    <a:lnTo>
                      <a:pt x="340461" y="57518"/>
                    </a:lnTo>
                    <a:lnTo>
                      <a:pt x="340207" y="57264"/>
                    </a:lnTo>
                    <a:lnTo>
                      <a:pt x="340233" y="57010"/>
                    </a:lnTo>
                    <a:lnTo>
                      <a:pt x="340245" y="56883"/>
                    </a:lnTo>
                    <a:lnTo>
                      <a:pt x="340258" y="56756"/>
                    </a:lnTo>
                    <a:lnTo>
                      <a:pt x="339979" y="56629"/>
                    </a:lnTo>
                    <a:lnTo>
                      <a:pt x="339686" y="56502"/>
                    </a:lnTo>
                    <a:lnTo>
                      <a:pt x="339407" y="56375"/>
                    </a:lnTo>
                    <a:lnTo>
                      <a:pt x="338836" y="56121"/>
                    </a:lnTo>
                    <a:lnTo>
                      <a:pt x="338455" y="55359"/>
                    </a:lnTo>
                    <a:lnTo>
                      <a:pt x="337756" y="56121"/>
                    </a:lnTo>
                    <a:lnTo>
                      <a:pt x="337566" y="55994"/>
                    </a:lnTo>
                    <a:lnTo>
                      <a:pt x="337718" y="55867"/>
                    </a:lnTo>
                    <a:lnTo>
                      <a:pt x="338543" y="54724"/>
                    </a:lnTo>
                    <a:lnTo>
                      <a:pt x="337680" y="55333"/>
                    </a:lnTo>
                    <a:lnTo>
                      <a:pt x="337515" y="55740"/>
                    </a:lnTo>
                    <a:lnTo>
                      <a:pt x="336727" y="56375"/>
                    </a:lnTo>
                    <a:lnTo>
                      <a:pt x="336854" y="55994"/>
                    </a:lnTo>
                    <a:lnTo>
                      <a:pt x="336892" y="55867"/>
                    </a:lnTo>
                    <a:lnTo>
                      <a:pt x="337058" y="55740"/>
                    </a:lnTo>
                    <a:lnTo>
                      <a:pt x="336575" y="55994"/>
                    </a:lnTo>
                    <a:lnTo>
                      <a:pt x="336664" y="55867"/>
                    </a:lnTo>
                    <a:lnTo>
                      <a:pt x="336854" y="55613"/>
                    </a:lnTo>
                    <a:lnTo>
                      <a:pt x="337400" y="54851"/>
                    </a:lnTo>
                    <a:lnTo>
                      <a:pt x="337769" y="54343"/>
                    </a:lnTo>
                    <a:lnTo>
                      <a:pt x="337134" y="54089"/>
                    </a:lnTo>
                    <a:lnTo>
                      <a:pt x="335864" y="54851"/>
                    </a:lnTo>
                    <a:lnTo>
                      <a:pt x="335826" y="54724"/>
                    </a:lnTo>
                    <a:lnTo>
                      <a:pt x="335597" y="54089"/>
                    </a:lnTo>
                    <a:lnTo>
                      <a:pt x="336245" y="53454"/>
                    </a:lnTo>
                    <a:lnTo>
                      <a:pt x="335419" y="53809"/>
                    </a:lnTo>
                    <a:lnTo>
                      <a:pt x="334543" y="54470"/>
                    </a:lnTo>
                    <a:lnTo>
                      <a:pt x="334098" y="54724"/>
                    </a:lnTo>
                    <a:lnTo>
                      <a:pt x="334187" y="54597"/>
                    </a:lnTo>
                    <a:lnTo>
                      <a:pt x="334289" y="54470"/>
                    </a:lnTo>
                    <a:lnTo>
                      <a:pt x="334467" y="54216"/>
                    </a:lnTo>
                    <a:lnTo>
                      <a:pt x="334619" y="54089"/>
                    </a:lnTo>
                    <a:lnTo>
                      <a:pt x="334759" y="53962"/>
                    </a:lnTo>
                    <a:lnTo>
                      <a:pt x="335026" y="53454"/>
                    </a:lnTo>
                    <a:lnTo>
                      <a:pt x="335191" y="53454"/>
                    </a:lnTo>
                    <a:lnTo>
                      <a:pt x="334899" y="53327"/>
                    </a:lnTo>
                    <a:lnTo>
                      <a:pt x="334962" y="53200"/>
                    </a:lnTo>
                    <a:lnTo>
                      <a:pt x="335241" y="53073"/>
                    </a:lnTo>
                    <a:lnTo>
                      <a:pt x="334225" y="53327"/>
                    </a:lnTo>
                    <a:lnTo>
                      <a:pt x="334365" y="53073"/>
                    </a:lnTo>
                    <a:lnTo>
                      <a:pt x="334835" y="52184"/>
                    </a:lnTo>
                    <a:lnTo>
                      <a:pt x="335165" y="51549"/>
                    </a:lnTo>
                    <a:lnTo>
                      <a:pt x="334175" y="51930"/>
                    </a:lnTo>
                    <a:lnTo>
                      <a:pt x="333768" y="52311"/>
                    </a:lnTo>
                    <a:lnTo>
                      <a:pt x="334225" y="52184"/>
                    </a:lnTo>
                    <a:lnTo>
                      <a:pt x="333819" y="52565"/>
                    </a:lnTo>
                    <a:lnTo>
                      <a:pt x="332676" y="53073"/>
                    </a:lnTo>
                    <a:lnTo>
                      <a:pt x="333654" y="52057"/>
                    </a:lnTo>
                    <a:lnTo>
                      <a:pt x="333895" y="51803"/>
                    </a:lnTo>
                    <a:lnTo>
                      <a:pt x="334137" y="51549"/>
                    </a:lnTo>
                    <a:lnTo>
                      <a:pt x="333235" y="51803"/>
                    </a:lnTo>
                    <a:lnTo>
                      <a:pt x="333819" y="51295"/>
                    </a:lnTo>
                    <a:lnTo>
                      <a:pt x="333349" y="51549"/>
                    </a:lnTo>
                    <a:lnTo>
                      <a:pt x="332867" y="52057"/>
                    </a:lnTo>
                    <a:lnTo>
                      <a:pt x="333082" y="51422"/>
                    </a:lnTo>
                    <a:lnTo>
                      <a:pt x="333184" y="51295"/>
                    </a:lnTo>
                    <a:lnTo>
                      <a:pt x="333641" y="50660"/>
                    </a:lnTo>
                    <a:lnTo>
                      <a:pt x="333730" y="51041"/>
                    </a:lnTo>
                    <a:lnTo>
                      <a:pt x="334035" y="50838"/>
                    </a:lnTo>
                    <a:lnTo>
                      <a:pt x="333997" y="50660"/>
                    </a:lnTo>
                    <a:lnTo>
                      <a:pt x="333502" y="50533"/>
                    </a:lnTo>
                    <a:lnTo>
                      <a:pt x="333057" y="51295"/>
                    </a:lnTo>
                    <a:lnTo>
                      <a:pt x="332701" y="51295"/>
                    </a:lnTo>
                    <a:lnTo>
                      <a:pt x="332663" y="51168"/>
                    </a:lnTo>
                    <a:lnTo>
                      <a:pt x="332752" y="50660"/>
                    </a:lnTo>
                    <a:lnTo>
                      <a:pt x="332397" y="50406"/>
                    </a:lnTo>
                    <a:lnTo>
                      <a:pt x="332333" y="50279"/>
                    </a:lnTo>
                    <a:lnTo>
                      <a:pt x="332409" y="49771"/>
                    </a:lnTo>
                    <a:lnTo>
                      <a:pt x="332638" y="49517"/>
                    </a:lnTo>
                    <a:lnTo>
                      <a:pt x="331647" y="50279"/>
                    </a:lnTo>
                    <a:lnTo>
                      <a:pt x="332320" y="49517"/>
                    </a:lnTo>
                    <a:lnTo>
                      <a:pt x="332435" y="49390"/>
                    </a:lnTo>
                    <a:lnTo>
                      <a:pt x="332663" y="49136"/>
                    </a:lnTo>
                    <a:lnTo>
                      <a:pt x="332994" y="48755"/>
                    </a:lnTo>
                    <a:lnTo>
                      <a:pt x="332524" y="48628"/>
                    </a:lnTo>
                    <a:lnTo>
                      <a:pt x="331508" y="48247"/>
                    </a:lnTo>
                    <a:lnTo>
                      <a:pt x="329704" y="48374"/>
                    </a:lnTo>
                    <a:lnTo>
                      <a:pt x="329628" y="48247"/>
                    </a:lnTo>
                    <a:lnTo>
                      <a:pt x="329120" y="47485"/>
                    </a:lnTo>
                    <a:lnTo>
                      <a:pt x="328180" y="48247"/>
                    </a:lnTo>
                    <a:lnTo>
                      <a:pt x="327901" y="48120"/>
                    </a:lnTo>
                    <a:lnTo>
                      <a:pt x="327469" y="48120"/>
                    </a:lnTo>
                    <a:lnTo>
                      <a:pt x="327571" y="47993"/>
                    </a:lnTo>
                    <a:lnTo>
                      <a:pt x="327863" y="47612"/>
                    </a:lnTo>
                    <a:lnTo>
                      <a:pt x="327964" y="47485"/>
                    </a:lnTo>
                    <a:lnTo>
                      <a:pt x="328269" y="47104"/>
                    </a:lnTo>
                    <a:lnTo>
                      <a:pt x="328358" y="46977"/>
                    </a:lnTo>
                    <a:lnTo>
                      <a:pt x="328460" y="46850"/>
                    </a:lnTo>
                    <a:lnTo>
                      <a:pt x="328295" y="46926"/>
                    </a:lnTo>
                    <a:lnTo>
                      <a:pt x="327914" y="47104"/>
                    </a:lnTo>
                    <a:lnTo>
                      <a:pt x="328028" y="46850"/>
                    </a:lnTo>
                    <a:lnTo>
                      <a:pt x="327787" y="47104"/>
                    </a:lnTo>
                    <a:lnTo>
                      <a:pt x="327964" y="46850"/>
                    </a:lnTo>
                    <a:lnTo>
                      <a:pt x="328129" y="46596"/>
                    </a:lnTo>
                    <a:lnTo>
                      <a:pt x="327482" y="46342"/>
                    </a:lnTo>
                    <a:lnTo>
                      <a:pt x="327914" y="46088"/>
                    </a:lnTo>
                    <a:lnTo>
                      <a:pt x="328561" y="45707"/>
                    </a:lnTo>
                    <a:lnTo>
                      <a:pt x="327571" y="44945"/>
                    </a:lnTo>
                    <a:lnTo>
                      <a:pt x="326796" y="46088"/>
                    </a:lnTo>
                    <a:lnTo>
                      <a:pt x="326923" y="45453"/>
                    </a:lnTo>
                    <a:lnTo>
                      <a:pt x="327075" y="45199"/>
                    </a:lnTo>
                    <a:lnTo>
                      <a:pt x="327101" y="45326"/>
                    </a:lnTo>
                    <a:lnTo>
                      <a:pt x="327215" y="45199"/>
                    </a:lnTo>
                    <a:lnTo>
                      <a:pt x="327329" y="45072"/>
                    </a:lnTo>
                    <a:lnTo>
                      <a:pt x="327456" y="44818"/>
                    </a:lnTo>
                    <a:lnTo>
                      <a:pt x="327558" y="43421"/>
                    </a:lnTo>
                    <a:lnTo>
                      <a:pt x="324815" y="46850"/>
                    </a:lnTo>
                    <a:lnTo>
                      <a:pt x="324688" y="45834"/>
                    </a:lnTo>
                    <a:lnTo>
                      <a:pt x="324561" y="45961"/>
                    </a:lnTo>
                    <a:lnTo>
                      <a:pt x="324446" y="46215"/>
                    </a:lnTo>
                    <a:lnTo>
                      <a:pt x="323596" y="47358"/>
                    </a:lnTo>
                    <a:lnTo>
                      <a:pt x="323723" y="46812"/>
                    </a:lnTo>
                    <a:lnTo>
                      <a:pt x="323621" y="46939"/>
                    </a:lnTo>
                    <a:lnTo>
                      <a:pt x="323748" y="46723"/>
                    </a:lnTo>
                    <a:lnTo>
                      <a:pt x="323303" y="47358"/>
                    </a:lnTo>
                    <a:lnTo>
                      <a:pt x="323773" y="46596"/>
                    </a:lnTo>
                    <a:lnTo>
                      <a:pt x="323240" y="47358"/>
                    </a:lnTo>
                    <a:lnTo>
                      <a:pt x="323151" y="47485"/>
                    </a:lnTo>
                    <a:lnTo>
                      <a:pt x="323329" y="46977"/>
                    </a:lnTo>
                    <a:lnTo>
                      <a:pt x="322770" y="47612"/>
                    </a:lnTo>
                    <a:lnTo>
                      <a:pt x="322605" y="47612"/>
                    </a:lnTo>
                    <a:lnTo>
                      <a:pt x="322745" y="47231"/>
                    </a:lnTo>
                    <a:lnTo>
                      <a:pt x="322846" y="46977"/>
                    </a:lnTo>
                    <a:lnTo>
                      <a:pt x="322935" y="46723"/>
                    </a:lnTo>
                    <a:lnTo>
                      <a:pt x="322275" y="46977"/>
                    </a:lnTo>
                    <a:lnTo>
                      <a:pt x="322770" y="45961"/>
                    </a:lnTo>
                    <a:lnTo>
                      <a:pt x="322414" y="46215"/>
                    </a:lnTo>
                    <a:lnTo>
                      <a:pt x="321500" y="47231"/>
                    </a:lnTo>
                    <a:lnTo>
                      <a:pt x="321259" y="47104"/>
                    </a:lnTo>
                    <a:lnTo>
                      <a:pt x="321335" y="46977"/>
                    </a:lnTo>
                    <a:lnTo>
                      <a:pt x="321538" y="46596"/>
                    </a:lnTo>
                    <a:lnTo>
                      <a:pt x="321614" y="46469"/>
                    </a:lnTo>
                    <a:lnTo>
                      <a:pt x="321754" y="46215"/>
                    </a:lnTo>
                    <a:lnTo>
                      <a:pt x="321906" y="46342"/>
                    </a:lnTo>
                    <a:lnTo>
                      <a:pt x="321919" y="46215"/>
                    </a:lnTo>
                    <a:lnTo>
                      <a:pt x="321945" y="45834"/>
                    </a:lnTo>
                    <a:lnTo>
                      <a:pt x="321437" y="46469"/>
                    </a:lnTo>
                    <a:lnTo>
                      <a:pt x="321538" y="46088"/>
                    </a:lnTo>
                    <a:lnTo>
                      <a:pt x="321729" y="45834"/>
                    </a:lnTo>
                    <a:lnTo>
                      <a:pt x="321576" y="45707"/>
                    </a:lnTo>
                    <a:lnTo>
                      <a:pt x="320929" y="46596"/>
                    </a:lnTo>
                    <a:lnTo>
                      <a:pt x="320967" y="46342"/>
                    </a:lnTo>
                    <a:lnTo>
                      <a:pt x="321081" y="45910"/>
                    </a:lnTo>
                    <a:lnTo>
                      <a:pt x="321462" y="45580"/>
                    </a:lnTo>
                    <a:lnTo>
                      <a:pt x="321602" y="45453"/>
                    </a:lnTo>
                    <a:lnTo>
                      <a:pt x="321259" y="45580"/>
                    </a:lnTo>
                    <a:lnTo>
                      <a:pt x="321183" y="45326"/>
                    </a:lnTo>
                    <a:lnTo>
                      <a:pt x="321259" y="44945"/>
                    </a:lnTo>
                    <a:lnTo>
                      <a:pt x="321348" y="44818"/>
                    </a:lnTo>
                    <a:lnTo>
                      <a:pt x="320903" y="45326"/>
                    </a:lnTo>
                    <a:lnTo>
                      <a:pt x="320903" y="45199"/>
                    </a:lnTo>
                    <a:lnTo>
                      <a:pt x="320814" y="45326"/>
                    </a:lnTo>
                    <a:lnTo>
                      <a:pt x="320725" y="45453"/>
                    </a:lnTo>
                    <a:lnTo>
                      <a:pt x="320687" y="45834"/>
                    </a:lnTo>
                    <a:lnTo>
                      <a:pt x="320243" y="46342"/>
                    </a:lnTo>
                    <a:lnTo>
                      <a:pt x="320217" y="46088"/>
                    </a:lnTo>
                    <a:lnTo>
                      <a:pt x="319366" y="46977"/>
                    </a:lnTo>
                    <a:lnTo>
                      <a:pt x="319443" y="46850"/>
                    </a:lnTo>
                    <a:lnTo>
                      <a:pt x="319760" y="46342"/>
                    </a:lnTo>
                    <a:lnTo>
                      <a:pt x="319836" y="46215"/>
                    </a:lnTo>
                    <a:lnTo>
                      <a:pt x="320421" y="45707"/>
                    </a:lnTo>
                    <a:lnTo>
                      <a:pt x="319811" y="45961"/>
                    </a:lnTo>
                    <a:lnTo>
                      <a:pt x="319697" y="46342"/>
                    </a:lnTo>
                    <a:lnTo>
                      <a:pt x="319786" y="45707"/>
                    </a:lnTo>
                    <a:lnTo>
                      <a:pt x="319874" y="45580"/>
                    </a:lnTo>
                    <a:lnTo>
                      <a:pt x="319100" y="46342"/>
                    </a:lnTo>
                    <a:lnTo>
                      <a:pt x="319328" y="45580"/>
                    </a:lnTo>
                    <a:lnTo>
                      <a:pt x="319303" y="45199"/>
                    </a:lnTo>
                    <a:lnTo>
                      <a:pt x="319189" y="45072"/>
                    </a:lnTo>
                    <a:lnTo>
                      <a:pt x="319366" y="44945"/>
                    </a:lnTo>
                    <a:lnTo>
                      <a:pt x="319100" y="45072"/>
                    </a:lnTo>
                    <a:lnTo>
                      <a:pt x="318630" y="45707"/>
                    </a:lnTo>
                    <a:lnTo>
                      <a:pt x="318604" y="45580"/>
                    </a:lnTo>
                    <a:lnTo>
                      <a:pt x="318579" y="45707"/>
                    </a:lnTo>
                    <a:lnTo>
                      <a:pt x="318452" y="46113"/>
                    </a:lnTo>
                    <a:lnTo>
                      <a:pt x="318312" y="46215"/>
                    </a:lnTo>
                    <a:lnTo>
                      <a:pt x="317868" y="46850"/>
                    </a:lnTo>
                    <a:lnTo>
                      <a:pt x="318452" y="45707"/>
                    </a:lnTo>
                    <a:lnTo>
                      <a:pt x="316687" y="47866"/>
                    </a:lnTo>
                    <a:lnTo>
                      <a:pt x="316788" y="47231"/>
                    </a:lnTo>
                    <a:lnTo>
                      <a:pt x="316814" y="47104"/>
                    </a:lnTo>
                    <a:lnTo>
                      <a:pt x="316877" y="46926"/>
                    </a:lnTo>
                    <a:lnTo>
                      <a:pt x="317093" y="46723"/>
                    </a:lnTo>
                    <a:lnTo>
                      <a:pt x="317334" y="46431"/>
                    </a:lnTo>
                    <a:lnTo>
                      <a:pt x="316814" y="46723"/>
                    </a:lnTo>
                    <a:lnTo>
                      <a:pt x="317487" y="45847"/>
                    </a:lnTo>
                    <a:lnTo>
                      <a:pt x="316979" y="45961"/>
                    </a:lnTo>
                    <a:lnTo>
                      <a:pt x="316636" y="46850"/>
                    </a:lnTo>
                    <a:lnTo>
                      <a:pt x="316623" y="46469"/>
                    </a:lnTo>
                    <a:lnTo>
                      <a:pt x="316623" y="46342"/>
                    </a:lnTo>
                    <a:lnTo>
                      <a:pt x="316865" y="46088"/>
                    </a:lnTo>
                    <a:lnTo>
                      <a:pt x="316953" y="45707"/>
                    </a:lnTo>
                    <a:lnTo>
                      <a:pt x="316268" y="46088"/>
                    </a:lnTo>
                    <a:lnTo>
                      <a:pt x="317080" y="44818"/>
                    </a:lnTo>
                    <a:lnTo>
                      <a:pt x="317093" y="44691"/>
                    </a:lnTo>
                    <a:lnTo>
                      <a:pt x="317385" y="44310"/>
                    </a:lnTo>
                    <a:lnTo>
                      <a:pt x="317309" y="43700"/>
                    </a:lnTo>
                    <a:lnTo>
                      <a:pt x="316814" y="44437"/>
                    </a:lnTo>
                    <a:lnTo>
                      <a:pt x="314845" y="46469"/>
                    </a:lnTo>
                    <a:lnTo>
                      <a:pt x="315633" y="45580"/>
                    </a:lnTo>
                    <a:lnTo>
                      <a:pt x="316433" y="44691"/>
                    </a:lnTo>
                    <a:lnTo>
                      <a:pt x="317220" y="43802"/>
                    </a:lnTo>
                    <a:lnTo>
                      <a:pt x="317309" y="43675"/>
                    </a:lnTo>
                    <a:lnTo>
                      <a:pt x="317665" y="43294"/>
                    </a:lnTo>
                    <a:lnTo>
                      <a:pt x="317893" y="43040"/>
                    </a:lnTo>
                    <a:lnTo>
                      <a:pt x="317309" y="43040"/>
                    </a:lnTo>
                    <a:lnTo>
                      <a:pt x="317246" y="43294"/>
                    </a:lnTo>
                    <a:lnTo>
                      <a:pt x="316725" y="43675"/>
                    </a:lnTo>
                    <a:lnTo>
                      <a:pt x="316776" y="43408"/>
                    </a:lnTo>
                    <a:lnTo>
                      <a:pt x="317246" y="43294"/>
                    </a:lnTo>
                    <a:lnTo>
                      <a:pt x="317246" y="43091"/>
                    </a:lnTo>
                    <a:lnTo>
                      <a:pt x="316776" y="43370"/>
                    </a:lnTo>
                    <a:lnTo>
                      <a:pt x="316826" y="43167"/>
                    </a:lnTo>
                    <a:lnTo>
                      <a:pt x="316992" y="42913"/>
                    </a:lnTo>
                    <a:lnTo>
                      <a:pt x="317068" y="42786"/>
                    </a:lnTo>
                    <a:lnTo>
                      <a:pt x="316598" y="42913"/>
                    </a:lnTo>
                    <a:lnTo>
                      <a:pt x="316877" y="42049"/>
                    </a:lnTo>
                    <a:lnTo>
                      <a:pt x="316357" y="42659"/>
                    </a:lnTo>
                    <a:lnTo>
                      <a:pt x="316191" y="42405"/>
                    </a:lnTo>
                    <a:lnTo>
                      <a:pt x="315645" y="42659"/>
                    </a:lnTo>
                    <a:lnTo>
                      <a:pt x="315709" y="42278"/>
                    </a:lnTo>
                    <a:lnTo>
                      <a:pt x="315544" y="42659"/>
                    </a:lnTo>
                    <a:lnTo>
                      <a:pt x="315493" y="42786"/>
                    </a:lnTo>
                    <a:lnTo>
                      <a:pt x="315353" y="42913"/>
                    </a:lnTo>
                    <a:lnTo>
                      <a:pt x="314845" y="43040"/>
                    </a:lnTo>
                    <a:lnTo>
                      <a:pt x="314185" y="43802"/>
                    </a:lnTo>
                    <a:lnTo>
                      <a:pt x="314134" y="43548"/>
                    </a:lnTo>
                    <a:lnTo>
                      <a:pt x="314109" y="43421"/>
                    </a:lnTo>
                    <a:lnTo>
                      <a:pt x="314172" y="43167"/>
                    </a:lnTo>
                    <a:lnTo>
                      <a:pt x="314490" y="42659"/>
                    </a:lnTo>
                    <a:lnTo>
                      <a:pt x="314566" y="42532"/>
                    </a:lnTo>
                    <a:lnTo>
                      <a:pt x="314604" y="42659"/>
                    </a:lnTo>
                    <a:lnTo>
                      <a:pt x="314629" y="42532"/>
                    </a:lnTo>
                    <a:lnTo>
                      <a:pt x="314718" y="41897"/>
                    </a:lnTo>
                    <a:lnTo>
                      <a:pt x="314807" y="41770"/>
                    </a:lnTo>
                    <a:lnTo>
                      <a:pt x="314007" y="42659"/>
                    </a:lnTo>
                    <a:lnTo>
                      <a:pt x="314528" y="41516"/>
                    </a:lnTo>
                    <a:lnTo>
                      <a:pt x="314642" y="41262"/>
                    </a:lnTo>
                    <a:lnTo>
                      <a:pt x="314223" y="41516"/>
                    </a:lnTo>
                    <a:lnTo>
                      <a:pt x="313778" y="41262"/>
                    </a:lnTo>
                    <a:lnTo>
                      <a:pt x="312686" y="42659"/>
                    </a:lnTo>
                    <a:lnTo>
                      <a:pt x="311848" y="43421"/>
                    </a:lnTo>
                    <a:lnTo>
                      <a:pt x="311975" y="43040"/>
                    </a:lnTo>
                    <a:lnTo>
                      <a:pt x="312153" y="42786"/>
                    </a:lnTo>
                    <a:lnTo>
                      <a:pt x="312369" y="42532"/>
                    </a:lnTo>
                    <a:lnTo>
                      <a:pt x="312140" y="43040"/>
                    </a:lnTo>
                    <a:lnTo>
                      <a:pt x="312394" y="42659"/>
                    </a:lnTo>
                    <a:lnTo>
                      <a:pt x="312623" y="42405"/>
                    </a:lnTo>
                    <a:lnTo>
                      <a:pt x="312394" y="42405"/>
                    </a:lnTo>
                    <a:lnTo>
                      <a:pt x="312712" y="41770"/>
                    </a:lnTo>
                    <a:lnTo>
                      <a:pt x="312724" y="41643"/>
                    </a:lnTo>
                    <a:lnTo>
                      <a:pt x="312445" y="41262"/>
                    </a:lnTo>
                    <a:lnTo>
                      <a:pt x="312242" y="41643"/>
                    </a:lnTo>
                    <a:lnTo>
                      <a:pt x="312127" y="42151"/>
                    </a:lnTo>
                    <a:lnTo>
                      <a:pt x="311416" y="42532"/>
                    </a:lnTo>
                    <a:lnTo>
                      <a:pt x="311429" y="42278"/>
                    </a:lnTo>
                    <a:lnTo>
                      <a:pt x="310794" y="41795"/>
                    </a:lnTo>
                    <a:lnTo>
                      <a:pt x="310629" y="42024"/>
                    </a:lnTo>
                    <a:lnTo>
                      <a:pt x="310299" y="42786"/>
                    </a:lnTo>
                    <a:lnTo>
                      <a:pt x="310324" y="42659"/>
                    </a:lnTo>
                    <a:lnTo>
                      <a:pt x="310438" y="42151"/>
                    </a:lnTo>
                    <a:lnTo>
                      <a:pt x="310743" y="41770"/>
                    </a:lnTo>
                    <a:lnTo>
                      <a:pt x="311251" y="41008"/>
                    </a:lnTo>
                    <a:lnTo>
                      <a:pt x="310273" y="42151"/>
                    </a:lnTo>
                    <a:lnTo>
                      <a:pt x="310172" y="41643"/>
                    </a:lnTo>
                    <a:lnTo>
                      <a:pt x="310146" y="41516"/>
                    </a:lnTo>
                    <a:lnTo>
                      <a:pt x="310248" y="41008"/>
                    </a:lnTo>
                    <a:lnTo>
                      <a:pt x="310375" y="40754"/>
                    </a:lnTo>
                    <a:lnTo>
                      <a:pt x="310159" y="40881"/>
                    </a:lnTo>
                    <a:lnTo>
                      <a:pt x="310007" y="41338"/>
                    </a:lnTo>
                    <a:lnTo>
                      <a:pt x="309778" y="41643"/>
                    </a:lnTo>
                    <a:lnTo>
                      <a:pt x="309499" y="41262"/>
                    </a:lnTo>
                    <a:lnTo>
                      <a:pt x="309753" y="40881"/>
                    </a:lnTo>
                    <a:lnTo>
                      <a:pt x="309778" y="40373"/>
                    </a:lnTo>
                    <a:lnTo>
                      <a:pt x="310388" y="39611"/>
                    </a:lnTo>
                    <a:lnTo>
                      <a:pt x="309892" y="39611"/>
                    </a:lnTo>
                    <a:lnTo>
                      <a:pt x="310769" y="38595"/>
                    </a:lnTo>
                    <a:lnTo>
                      <a:pt x="310883" y="38341"/>
                    </a:lnTo>
                    <a:lnTo>
                      <a:pt x="311111" y="37833"/>
                    </a:lnTo>
                    <a:lnTo>
                      <a:pt x="310769" y="37706"/>
                    </a:lnTo>
                    <a:lnTo>
                      <a:pt x="310438" y="37833"/>
                    </a:lnTo>
                    <a:lnTo>
                      <a:pt x="309854" y="38468"/>
                    </a:lnTo>
                    <a:lnTo>
                      <a:pt x="310349" y="38341"/>
                    </a:lnTo>
                    <a:lnTo>
                      <a:pt x="309841" y="39103"/>
                    </a:lnTo>
                    <a:lnTo>
                      <a:pt x="309181" y="39103"/>
                    </a:lnTo>
                    <a:lnTo>
                      <a:pt x="307809" y="41262"/>
                    </a:lnTo>
                    <a:lnTo>
                      <a:pt x="307695" y="40627"/>
                    </a:lnTo>
                    <a:lnTo>
                      <a:pt x="307644" y="40881"/>
                    </a:lnTo>
                    <a:lnTo>
                      <a:pt x="307149" y="41135"/>
                    </a:lnTo>
                    <a:lnTo>
                      <a:pt x="306692" y="41643"/>
                    </a:lnTo>
                    <a:lnTo>
                      <a:pt x="306793" y="41516"/>
                    </a:lnTo>
                    <a:lnTo>
                      <a:pt x="307365" y="40716"/>
                    </a:lnTo>
                    <a:lnTo>
                      <a:pt x="308063" y="38849"/>
                    </a:lnTo>
                    <a:lnTo>
                      <a:pt x="307568" y="38849"/>
                    </a:lnTo>
                    <a:lnTo>
                      <a:pt x="307327" y="39230"/>
                    </a:lnTo>
                    <a:lnTo>
                      <a:pt x="307200" y="39992"/>
                    </a:lnTo>
                    <a:lnTo>
                      <a:pt x="306666" y="40627"/>
                    </a:lnTo>
                    <a:lnTo>
                      <a:pt x="306362" y="40627"/>
                    </a:lnTo>
                    <a:lnTo>
                      <a:pt x="306603" y="40373"/>
                    </a:lnTo>
                    <a:lnTo>
                      <a:pt x="306171" y="40500"/>
                    </a:lnTo>
                    <a:lnTo>
                      <a:pt x="296024" y="40513"/>
                    </a:lnTo>
                    <a:lnTo>
                      <a:pt x="295376" y="41109"/>
                    </a:lnTo>
                    <a:lnTo>
                      <a:pt x="295313" y="41389"/>
                    </a:lnTo>
                    <a:lnTo>
                      <a:pt x="295643" y="41808"/>
                    </a:lnTo>
                    <a:lnTo>
                      <a:pt x="295744" y="41643"/>
                    </a:lnTo>
                    <a:lnTo>
                      <a:pt x="295986" y="41516"/>
                    </a:lnTo>
                    <a:lnTo>
                      <a:pt x="295897" y="41897"/>
                    </a:lnTo>
                    <a:lnTo>
                      <a:pt x="295783" y="42151"/>
                    </a:lnTo>
                    <a:lnTo>
                      <a:pt x="295262" y="42913"/>
                    </a:lnTo>
                    <a:lnTo>
                      <a:pt x="294906" y="43294"/>
                    </a:lnTo>
                    <a:lnTo>
                      <a:pt x="295338" y="42913"/>
                    </a:lnTo>
                    <a:lnTo>
                      <a:pt x="295224" y="43040"/>
                    </a:lnTo>
                    <a:lnTo>
                      <a:pt x="295389" y="42913"/>
                    </a:lnTo>
                    <a:lnTo>
                      <a:pt x="295694" y="42659"/>
                    </a:lnTo>
                    <a:lnTo>
                      <a:pt x="295541" y="43167"/>
                    </a:lnTo>
                    <a:lnTo>
                      <a:pt x="295351" y="43421"/>
                    </a:lnTo>
                    <a:lnTo>
                      <a:pt x="295236" y="43802"/>
                    </a:lnTo>
                    <a:lnTo>
                      <a:pt x="295783" y="43040"/>
                    </a:lnTo>
                    <a:lnTo>
                      <a:pt x="295592" y="43548"/>
                    </a:lnTo>
                    <a:lnTo>
                      <a:pt x="295783" y="43167"/>
                    </a:lnTo>
                    <a:lnTo>
                      <a:pt x="295986" y="43040"/>
                    </a:lnTo>
                    <a:lnTo>
                      <a:pt x="296138" y="43040"/>
                    </a:lnTo>
                    <a:lnTo>
                      <a:pt x="296024" y="43167"/>
                    </a:lnTo>
                    <a:lnTo>
                      <a:pt x="296265" y="43167"/>
                    </a:lnTo>
                    <a:lnTo>
                      <a:pt x="295821" y="43548"/>
                    </a:lnTo>
                    <a:lnTo>
                      <a:pt x="296291" y="43421"/>
                    </a:lnTo>
                    <a:lnTo>
                      <a:pt x="296062" y="43764"/>
                    </a:lnTo>
                    <a:lnTo>
                      <a:pt x="295960" y="44183"/>
                    </a:lnTo>
                    <a:lnTo>
                      <a:pt x="296278" y="44056"/>
                    </a:lnTo>
                    <a:lnTo>
                      <a:pt x="296583" y="43421"/>
                    </a:lnTo>
                    <a:lnTo>
                      <a:pt x="297180" y="43040"/>
                    </a:lnTo>
                    <a:lnTo>
                      <a:pt x="296303" y="44056"/>
                    </a:lnTo>
                    <a:lnTo>
                      <a:pt x="296189" y="44437"/>
                    </a:lnTo>
                    <a:lnTo>
                      <a:pt x="296291" y="44564"/>
                    </a:lnTo>
                    <a:lnTo>
                      <a:pt x="296672" y="43802"/>
                    </a:lnTo>
                    <a:lnTo>
                      <a:pt x="296341" y="45199"/>
                    </a:lnTo>
                    <a:lnTo>
                      <a:pt x="297434" y="43802"/>
                    </a:lnTo>
                    <a:lnTo>
                      <a:pt x="297624" y="43548"/>
                    </a:lnTo>
                    <a:lnTo>
                      <a:pt x="297446" y="44437"/>
                    </a:lnTo>
                    <a:lnTo>
                      <a:pt x="297205" y="44437"/>
                    </a:lnTo>
                    <a:lnTo>
                      <a:pt x="296900" y="45072"/>
                    </a:lnTo>
                    <a:lnTo>
                      <a:pt x="297256" y="44945"/>
                    </a:lnTo>
                    <a:lnTo>
                      <a:pt x="297497" y="45326"/>
                    </a:lnTo>
                    <a:lnTo>
                      <a:pt x="297929" y="44945"/>
                    </a:lnTo>
                    <a:lnTo>
                      <a:pt x="298208" y="44691"/>
                    </a:lnTo>
                    <a:lnTo>
                      <a:pt x="297611" y="45834"/>
                    </a:lnTo>
                    <a:lnTo>
                      <a:pt x="297497" y="46596"/>
                    </a:lnTo>
                    <a:lnTo>
                      <a:pt x="297776" y="46596"/>
                    </a:lnTo>
                    <a:lnTo>
                      <a:pt x="298170" y="45961"/>
                    </a:lnTo>
                    <a:lnTo>
                      <a:pt x="298107" y="46469"/>
                    </a:lnTo>
                    <a:lnTo>
                      <a:pt x="298742" y="46088"/>
                    </a:lnTo>
                    <a:lnTo>
                      <a:pt x="298310" y="46850"/>
                    </a:lnTo>
                    <a:lnTo>
                      <a:pt x="298691" y="46215"/>
                    </a:lnTo>
                    <a:lnTo>
                      <a:pt x="298386" y="46977"/>
                    </a:lnTo>
                    <a:lnTo>
                      <a:pt x="298767" y="46596"/>
                    </a:lnTo>
                    <a:lnTo>
                      <a:pt x="298996" y="46215"/>
                    </a:lnTo>
                    <a:lnTo>
                      <a:pt x="298361" y="47866"/>
                    </a:lnTo>
                    <a:lnTo>
                      <a:pt x="299542" y="46215"/>
                    </a:lnTo>
                    <a:lnTo>
                      <a:pt x="299643" y="46088"/>
                    </a:lnTo>
                    <a:lnTo>
                      <a:pt x="299732" y="45961"/>
                    </a:lnTo>
                    <a:lnTo>
                      <a:pt x="299999" y="45580"/>
                    </a:lnTo>
                    <a:lnTo>
                      <a:pt x="299529" y="46977"/>
                    </a:lnTo>
                    <a:lnTo>
                      <a:pt x="299313" y="47358"/>
                    </a:lnTo>
                    <a:lnTo>
                      <a:pt x="299593" y="47104"/>
                    </a:lnTo>
                    <a:lnTo>
                      <a:pt x="299034" y="47993"/>
                    </a:lnTo>
                    <a:lnTo>
                      <a:pt x="299504" y="48374"/>
                    </a:lnTo>
                    <a:lnTo>
                      <a:pt x="299707" y="47866"/>
                    </a:lnTo>
                    <a:lnTo>
                      <a:pt x="299859" y="47866"/>
                    </a:lnTo>
                    <a:lnTo>
                      <a:pt x="300342" y="47231"/>
                    </a:lnTo>
                    <a:lnTo>
                      <a:pt x="300215" y="47739"/>
                    </a:lnTo>
                    <a:lnTo>
                      <a:pt x="299377" y="48628"/>
                    </a:lnTo>
                    <a:lnTo>
                      <a:pt x="300380" y="47866"/>
                    </a:lnTo>
                    <a:lnTo>
                      <a:pt x="299935" y="48628"/>
                    </a:lnTo>
                    <a:lnTo>
                      <a:pt x="299643" y="48882"/>
                    </a:lnTo>
                    <a:lnTo>
                      <a:pt x="299847" y="48882"/>
                    </a:lnTo>
                    <a:lnTo>
                      <a:pt x="300253" y="48247"/>
                    </a:lnTo>
                    <a:lnTo>
                      <a:pt x="300609" y="48120"/>
                    </a:lnTo>
                    <a:lnTo>
                      <a:pt x="300443" y="48374"/>
                    </a:lnTo>
                    <a:lnTo>
                      <a:pt x="300659" y="48120"/>
                    </a:lnTo>
                    <a:lnTo>
                      <a:pt x="300774" y="47993"/>
                    </a:lnTo>
                    <a:lnTo>
                      <a:pt x="300710" y="48450"/>
                    </a:lnTo>
                    <a:lnTo>
                      <a:pt x="300888" y="48374"/>
                    </a:lnTo>
                    <a:lnTo>
                      <a:pt x="300913" y="48882"/>
                    </a:lnTo>
                    <a:lnTo>
                      <a:pt x="301155" y="48628"/>
                    </a:lnTo>
                    <a:lnTo>
                      <a:pt x="301040" y="49009"/>
                    </a:lnTo>
                    <a:lnTo>
                      <a:pt x="300786" y="49390"/>
                    </a:lnTo>
                    <a:lnTo>
                      <a:pt x="300621" y="49517"/>
                    </a:lnTo>
                    <a:lnTo>
                      <a:pt x="301345" y="49136"/>
                    </a:lnTo>
                    <a:lnTo>
                      <a:pt x="300697" y="49771"/>
                    </a:lnTo>
                    <a:lnTo>
                      <a:pt x="301409" y="49390"/>
                    </a:lnTo>
                    <a:lnTo>
                      <a:pt x="301167" y="49771"/>
                    </a:lnTo>
                    <a:lnTo>
                      <a:pt x="301574" y="49390"/>
                    </a:lnTo>
                    <a:lnTo>
                      <a:pt x="301231" y="50279"/>
                    </a:lnTo>
                    <a:lnTo>
                      <a:pt x="301485" y="49771"/>
                    </a:lnTo>
                    <a:lnTo>
                      <a:pt x="301637" y="49771"/>
                    </a:lnTo>
                    <a:lnTo>
                      <a:pt x="301879" y="49517"/>
                    </a:lnTo>
                    <a:lnTo>
                      <a:pt x="301777" y="50025"/>
                    </a:lnTo>
                    <a:lnTo>
                      <a:pt x="301459" y="50406"/>
                    </a:lnTo>
                    <a:lnTo>
                      <a:pt x="301980" y="50279"/>
                    </a:lnTo>
                    <a:lnTo>
                      <a:pt x="301218" y="51549"/>
                    </a:lnTo>
                    <a:lnTo>
                      <a:pt x="302031" y="51041"/>
                    </a:lnTo>
                    <a:lnTo>
                      <a:pt x="302590" y="50660"/>
                    </a:lnTo>
                    <a:lnTo>
                      <a:pt x="301307" y="52438"/>
                    </a:lnTo>
                    <a:lnTo>
                      <a:pt x="302285" y="51549"/>
                    </a:lnTo>
                    <a:lnTo>
                      <a:pt x="301904" y="52184"/>
                    </a:lnTo>
                    <a:lnTo>
                      <a:pt x="302272" y="51930"/>
                    </a:lnTo>
                    <a:lnTo>
                      <a:pt x="301764" y="52692"/>
                    </a:lnTo>
                    <a:lnTo>
                      <a:pt x="302323" y="51930"/>
                    </a:lnTo>
                    <a:lnTo>
                      <a:pt x="302602" y="51549"/>
                    </a:lnTo>
                    <a:lnTo>
                      <a:pt x="302171" y="52438"/>
                    </a:lnTo>
                    <a:lnTo>
                      <a:pt x="302450" y="52057"/>
                    </a:lnTo>
                    <a:lnTo>
                      <a:pt x="301637" y="53708"/>
                    </a:lnTo>
                    <a:lnTo>
                      <a:pt x="302552" y="52692"/>
                    </a:lnTo>
                    <a:lnTo>
                      <a:pt x="302018" y="53962"/>
                    </a:lnTo>
                    <a:lnTo>
                      <a:pt x="302615" y="52946"/>
                    </a:lnTo>
                    <a:lnTo>
                      <a:pt x="302869" y="52692"/>
                    </a:lnTo>
                    <a:lnTo>
                      <a:pt x="303504" y="52057"/>
                    </a:lnTo>
                    <a:lnTo>
                      <a:pt x="304012" y="51549"/>
                    </a:lnTo>
                    <a:lnTo>
                      <a:pt x="304393" y="51168"/>
                    </a:lnTo>
                    <a:lnTo>
                      <a:pt x="302958" y="54724"/>
                    </a:lnTo>
                    <a:lnTo>
                      <a:pt x="304114" y="54216"/>
                    </a:lnTo>
                    <a:lnTo>
                      <a:pt x="303593" y="54978"/>
                    </a:lnTo>
                    <a:lnTo>
                      <a:pt x="304419" y="54216"/>
                    </a:lnTo>
                    <a:lnTo>
                      <a:pt x="304139" y="54851"/>
                    </a:lnTo>
                    <a:lnTo>
                      <a:pt x="303911" y="54724"/>
                    </a:lnTo>
                    <a:lnTo>
                      <a:pt x="303695" y="55232"/>
                    </a:lnTo>
                    <a:lnTo>
                      <a:pt x="304215" y="54978"/>
                    </a:lnTo>
                    <a:lnTo>
                      <a:pt x="304279" y="54851"/>
                    </a:lnTo>
                    <a:lnTo>
                      <a:pt x="304546" y="54216"/>
                    </a:lnTo>
                    <a:lnTo>
                      <a:pt x="304977" y="54089"/>
                    </a:lnTo>
                    <a:lnTo>
                      <a:pt x="304774" y="54724"/>
                    </a:lnTo>
                    <a:lnTo>
                      <a:pt x="305498" y="54470"/>
                    </a:lnTo>
                    <a:lnTo>
                      <a:pt x="305396" y="55105"/>
                    </a:lnTo>
                    <a:lnTo>
                      <a:pt x="305600" y="54851"/>
                    </a:lnTo>
                    <a:lnTo>
                      <a:pt x="306006" y="54597"/>
                    </a:lnTo>
                    <a:lnTo>
                      <a:pt x="306120" y="55359"/>
                    </a:lnTo>
                    <a:lnTo>
                      <a:pt x="305943" y="55524"/>
                    </a:lnTo>
                    <a:lnTo>
                      <a:pt x="305816" y="55613"/>
                    </a:lnTo>
                    <a:lnTo>
                      <a:pt x="305790" y="55981"/>
                    </a:lnTo>
                    <a:lnTo>
                      <a:pt x="305663" y="56121"/>
                    </a:lnTo>
                    <a:lnTo>
                      <a:pt x="305625" y="56502"/>
                    </a:lnTo>
                    <a:lnTo>
                      <a:pt x="306324" y="56121"/>
                    </a:lnTo>
                    <a:lnTo>
                      <a:pt x="306412" y="55994"/>
                    </a:lnTo>
                    <a:lnTo>
                      <a:pt x="306451" y="56248"/>
                    </a:lnTo>
                    <a:lnTo>
                      <a:pt x="305790" y="57391"/>
                    </a:lnTo>
                    <a:lnTo>
                      <a:pt x="307200" y="55867"/>
                    </a:lnTo>
                    <a:lnTo>
                      <a:pt x="306984" y="56629"/>
                    </a:lnTo>
                    <a:lnTo>
                      <a:pt x="306768" y="56883"/>
                    </a:lnTo>
                    <a:lnTo>
                      <a:pt x="306603" y="56883"/>
                    </a:lnTo>
                    <a:lnTo>
                      <a:pt x="306501" y="57264"/>
                    </a:lnTo>
                    <a:lnTo>
                      <a:pt x="306971" y="56883"/>
                    </a:lnTo>
                    <a:lnTo>
                      <a:pt x="307301" y="56502"/>
                    </a:lnTo>
                    <a:lnTo>
                      <a:pt x="306959" y="57010"/>
                    </a:lnTo>
                    <a:lnTo>
                      <a:pt x="307873" y="56629"/>
                    </a:lnTo>
                    <a:lnTo>
                      <a:pt x="307149" y="57899"/>
                    </a:lnTo>
                    <a:lnTo>
                      <a:pt x="307962" y="57264"/>
                    </a:lnTo>
                    <a:lnTo>
                      <a:pt x="308038" y="57010"/>
                    </a:lnTo>
                    <a:lnTo>
                      <a:pt x="308203" y="57073"/>
                    </a:lnTo>
                    <a:lnTo>
                      <a:pt x="308444" y="56883"/>
                    </a:lnTo>
                    <a:lnTo>
                      <a:pt x="308343" y="57010"/>
                    </a:lnTo>
                    <a:lnTo>
                      <a:pt x="308317" y="57213"/>
                    </a:lnTo>
                    <a:lnTo>
                      <a:pt x="308063" y="57645"/>
                    </a:lnTo>
                    <a:lnTo>
                      <a:pt x="308711" y="57010"/>
                    </a:lnTo>
                    <a:lnTo>
                      <a:pt x="308178" y="57772"/>
                    </a:lnTo>
                    <a:lnTo>
                      <a:pt x="308279" y="57899"/>
                    </a:lnTo>
                    <a:lnTo>
                      <a:pt x="307670" y="58534"/>
                    </a:lnTo>
                    <a:lnTo>
                      <a:pt x="307911" y="58407"/>
                    </a:lnTo>
                    <a:lnTo>
                      <a:pt x="308927" y="57264"/>
                    </a:lnTo>
                    <a:lnTo>
                      <a:pt x="308762" y="57772"/>
                    </a:lnTo>
                    <a:lnTo>
                      <a:pt x="309168" y="57518"/>
                    </a:lnTo>
                    <a:lnTo>
                      <a:pt x="308749" y="58280"/>
                    </a:lnTo>
                    <a:lnTo>
                      <a:pt x="308584" y="58407"/>
                    </a:lnTo>
                    <a:lnTo>
                      <a:pt x="309130" y="58280"/>
                    </a:lnTo>
                    <a:lnTo>
                      <a:pt x="307708" y="60820"/>
                    </a:lnTo>
                    <a:lnTo>
                      <a:pt x="308876" y="59677"/>
                    </a:lnTo>
                    <a:lnTo>
                      <a:pt x="308648" y="60058"/>
                    </a:lnTo>
                    <a:lnTo>
                      <a:pt x="308825" y="60185"/>
                    </a:lnTo>
                    <a:lnTo>
                      <a:pt x="308381" y="60693"/>
                    </a:lnTo>
                    <a:lnTo>
                      <a:pt x="309333" y="60058"/>
                    </a:lnTo>
                    <a:lnTo>
                      <a:pt x="309245" y="60185"/>
                    </a:lnTo>
                    <a:lnTo>
                      <a:pt x="309156" y="60693"/>
                    </a:lnTo>
                    <a:lnTo>
                      <a:pt x="309194" y="60820"/>
                    </a:lnTo>
                    <a:lnTo>
                      <a:pt x="309676" y="60820"/>
                    </a:lnTo>
                    <a:lnTo>
                      <a:pt x="310057" y="60947"/>
                    </a:lnTo>
                    <a:lnTo>
                      <a:pt x="309880" y="61074"/>
                    </a:lnTo>
                    <a:lnTo>
                      <a:pt x="310616" y="60820"/>
                    </a:lnTo>
                    <a:lnTo>
                      <a:pt x="309930" y="61709"/>
                    </a:lnTo>
                    <a:lnTo>
                      <a:pt x="310464" y="61455"/>
                    </a:lnTo>
                    <a:lnTo>
                      <a:pt x="310438" y="61836"/>
                    </a:lnTo>
                    <a:lnTo>
                      <a:pt x="310222" y="62090"/>
                    </a:lnTo>
                    <a:lnTo>
                      <a:pt x="310972" y="61455"/>
                    </a:lnTo>
                    <a:lnTo>
                      <a:pt x="310299" y="62725"/>
                    </a:lnTo>
                    <a:lnTo>
                      <a:pt x="310654" y="62471"/>
                    </a:lnTo>
                    <a:lnTo>
                      <a:pt x="311124" y="62090"/>
                    </a:lnTo>
                    <a:lnTo>
                      <a:pt x="311480" y="61709"/>
                    </a:lnTo>
                    <a:lnTo>
                      <a:pt x="311746" y="61836"/>
                    </a:lnTo>
                    <a:lnTo>
                      <a:pt x="311188" y="62217"/>
                    </a:lnTo>
                    <a:lnTo>
                      <a:pt x="311086" y="62598"/>
                    </a:lnTo>
                    <a:lnTo>
                      <a:pt x="311226" y="62725"/>
                    </a:lnTo>
                    <a:lnTo>
                      <a:pt x="311734" y="62217"/>
                    </a:lnTo>
                    <a:lnTo>
                      <a:pt x="311708" y="62725"/>
                    </a:lnTo>
                    <a:lnTo>
                      <a:pt x="311429" y="62979"/>
                    </a:lnTo>
                    <a:lnTo>
                      <a:pt x="311581" y="62979"/>
                    </a:lnTo>
                    <a:lnTo>
                      <a:pt x="311848" y="62852"/>
                    </a:lnTo>
                    <a:lnTo>
                      <a:pt x="312026" y="62852"/>
                    </a:lnTo>
                    <a:lnTo>
                      <a:pt x="311861" y="62979"/>
                    </a:lnTo>
                    <a:lnTo>
                      <a:pt x="312064" y="62852"/>
                    </a:lnTo>
                    <a:lnTo>
                      <a:pt x="312674" y="62471"/>
                    </a:lnTo>
                    <a:lnTo>
                      <a:pt x="311327" y="64376"/>
                    </a:lnTo>
                    <a:lnTo>
                      <a:pt x="312737" y="62852"/>
                    </a:lnTo>
                    <a:lnTo>
                      <a:pt x="312610" y="63233"/>
                    </a:lnTo>
                    <a:lnTo>
                      <a:pt x="312978" y="63106"/>
                    </a:lnTo>
                    <a:lnTo>
                      <a:pt x="312407" y="63868"/>
                    </a:lnTo>
                    <a:lnTo>
                      <a:pt x="313055" y="63614"/>
                    </a:lnTo>
                    <a:lnTo>
                      <a:pt x="313969" y="63487"/>
                    </a:lnTo>
                    <a:lnTo>
                      <a:pt x="313080" y="64757"/>
                    </a:lnTo>
                    <a:lnTo>
                      <a:pt x="314083" y="63487"/>
                    </a:lnTo>
                    <a:lnTo>
                      <a:pt x="313728" y="64376"/>
                    </a:lnTo>
                    <a:lnTo>
                      <a:pt x="314223" y="63741"/>
                    </a:lnTo>
                    <a:lnTo>
                      <a:pt x="314693" y="63995"/>
                    </a:lnTo>
                    <a:lnTo>
                      <a:pt x="313918" y="65900"/>
                    </a:lnTo>
                    <a:lnTo>
                      <a:pt x="314566" y="65900"/>
                    </a:lnTo>
                    <a:lnTo>
                      <a:pt x="314071" y="66662"/>
                    </a:lnTo>
                    <a:lnTo>
                      <a:pt x="314718" y="66027"/>
                    </a:lnTo>
                    <a:lnTo>
                      <a:pt x="314960" y="66662"/>
                    </a:lnTo>
                    <a:lnTo>
                      <a:pt x="315391" y="67424"/>
                    </a:lnTo>
                    <a:lnTo>
                      <a:pt x="315747" y="67678"/>
                    </a:lnTo>
                    <a:lnTo>
                      <a:pt x="316141" y="67551"/>
                    </a:lnTo>
                    <a:lnTo>
                      <a:pt x="316953" y="66916"/>
                    </a:lnTo>
                    <a:lnTo>
                      <a:pt x="316865" y="67424"/>
                    </a:lnTo>
                    <a:lnTo>
                      <a:pt x="317500" y="67297"/>
                    </a:lnTo>
                    <a:lnTo>
                      <a:pt x="318084" y="67297"/>
                    </a:lnTo>
                    <a:lnTo>
                      <a:pt x="318160" y="68046"/>
                    </a:lnTo>
                    <a:lnTo>
                      <a:pt x="318287" y="67932"/>
                    </a:lnTo>
                    <a:lnTo>
                      <a:pt x="318008" y="68440"/>
                    </a:lnTo>
                    <a:lnTo>
                      <a:pt x="317931" y="68821"/>
                    </a:lnTo>
                    <a:lnTo>
                      <a:pt x="318223" y="68313"/>
                    </a:lnTo>
                    <a:lnTo>
                      <a:pt x="318681" y="67932"/>
                    </a:lnTo>
                    <a:lnTo>
                      <a:pt x="318833" y="67805"/>
                    </a:lnTo>
                    <a:lnTo>
                      <a:pt x="318173" y="68948"/>
                    </a:lnTo>
                    <a:lnTo>
                      <a:pt x="318909" y="68440"/>
                    </a:lnTo>
                    <a:lnTo>
                      <a:pt x="318719" y="68694"/>
                    </a:lnTo>
                    <a:lnTo>
                      <a:pt x="319024" y="68440"/>
                    </a:lnTo>
                    <a:lnTo>
                      <a:pt x="318427" y="69329"/>
                    </a:lnTo>
                    <a:lnTo>
                      <a:pt x="318604" y="69202"/>
                    </a:lnTo>
                    <a:lnTo>
                      <a:pt x="318998" y="69202"/>
                    </a:lnTo>
                    <a:lnTo>
                      <a:pt x="319735" y="68440"/>
                    </a:lnTo>
                    <a:lnTo>
                      <a:pt x="319519" y="68694"/>
                    </a:lnTo>
                    <a:lnTo>
                      <a:pt x="319493" y="69075"/>
                    </a:lnTo>
                    <a:lnTo>
                      <a:pt x="319252" y="69075"/>
                    </a:lnTo>
                    <a:lnTo>
                      <a:pt x="319646" y="69837"/>
                    </a:lnTo>
                    <a:lnTo>
                      <a:pt x="319798" y="69583"/>
                    </a:lnTo>
                    <a:lnTo>
                      <a:pt x="320319" y="68948"/>
                    </a:lnTo>
                    <a:lnTo>
                      <a:pt x="320840" y="68694"/>
                    </a:lnTo>
                    <a:lnTo>
                      <a:pt x="320687" y="69075"/>
                    </a:lnTo>
                    <a:lnTo>
                      <a:pt x="320141" y="69456"/>
                    </a:lnTo>
                    <a:lnTo>
                      <a:pt x="319582" y="70345"/>
                    </a:lnTo>
                    <a:lnTo>
                      <a:pt x="319951" y="70091"/>
                    </a:lnTo>
                    <a:lnTo>
                      <a:pt x="319989" y="69837"/>
                    </a:lnTo>
                    <a:lnTo>
                      <a:pt x="320319" y="69456"/>
                    </a:lnTo>
                    <a:lnTo>
                      <a:pt x="320776" y="69202"/>
                    </a:lnTo>
                    <a:lnTo>
                      <a:pt x="321170" y="69202"/>
                    </a:lnTo>
                    <a:lnTo>
                      <a:pt x="320992" y="69456"/>
                    </a:lnTo>
                    <a:lnTo>
                      <a:pt x="320713" y="69710"/>
                    </a:lnTo>
                    <a:lnTo>
                      <a:pt x="321056" y="69583"/>
                    </a:lnTo>
                    <a:lnTo>
                      <a:pt x="320192" y="70726"/>
                    </a:lnTo>
                    <a:lnTo>
                      <a:pt x="320370" y="70726"/>
                    </a:lnTo>
                    <a:lnTo>
                      <a:pt x="320929" y="70345"/>
                    </a:lnTo>
                    <a:lnTo>
                      <a:pt x="320611" y="70853"/>
                    </a:lnTo>
                    <a:lnTo>
                      <a:pt x="321068" y="70345"/>
                    </a:lnTo>
                    <a:lnTo>
                      <a:pt x="321513" y="69837"/>
                    </a:lnTo>
                    <a:lnTo>
                      <a:pt x="321881" y="69837"/>
                    </a:lnTo>
                    <a:lnTo>
                      <a:pt x="320954" y="70599"/>
                    </a:lnTo>
                    <a:lnTo>
                      <a:pt x="320916" y="70726"/>
                    </a:lnTo>
                    <a:lnTo>
                      <a:pt x="321449" y="70345"/>
                    </a:lnTo>
                    <a:lnTo>
                      <a:pt x="321322" y="70980"/>
                    </a:lnTo>
                    <a:lnTo>
                      <a:pt x="320979" y="71488"/>
                    </a:lnTo>
                    <a:lnTo>
                      <a:pt x="322072" y="70345"/>
                    </a:lnTo>
                    <a:lnTo>
                      <a:pt x="322427" y="69964"/>
                    </a:lnTo>
                    <a:lnTo>
                      <a:pt x="320967" y="72377"/>
                    </a:lnTo>
                    <a:lnTo>
                      <a:pt x="322135" y="71107"/>
                    </a:lnTo>
                    <a:lnTo>
                      <a:pt x="321640" y="71996"/>
                    </a:lnTo>
                    <a:lnTo>
                      <a:pt x="321945" y="71615"/>
                    </a:lnTo>
                    <a:lnTo>
                      <a:pt x="322529" y="71107"/>
                    </a:lnTo>
                    <a:lnTo>
                      <a:pt x="322668" y="70980"/>
                    </a:lnTo>
                    <a:lnTo>
                      <a:pt x="322910" y="70853"/>
                    </a:lnTo>
                    <a:lnTo>
                      <a:pt x="322694" y="71361"/>
                    </a:lnTo>
                    <a:lnTo>
                      <a:pt x="322173" y="71945"/>
                    </a:lnTo>
                    <a:lnTo>
                      <a:pt x="323062" y="71107"/>
                    </a:lnTo>
                    <a:lnTo>
                      <a:pt x="322491" y="73012"/>
                    </a:lnTo>
                    <a:lnTo>
                      <a:pt x="324116" y="72885"/>
                    </a:lnTo>
                    <a:lnTo>
                      <a:pt x="323786" y="74663"/>
                    </a:lnTo>
                    <a:lnTo>
                      <a:pt x="324332" y="74663"/>
                    </a:lnTo>
                    <a:lnTo>
                      <a:pt x="325259" y="74409"/>
                    </a:lnTo>
                    <a:lnTo>
                      <a:pt x="325450" y="74917"/>
                    </a:lnTo>
                    <a:lnTo>
                      <a:pt x="325259" y="75044"/>
                    </a:lnTo>
                    <a:lnTo>
                      <a:pt x="325297" y="75806"/>
                    </a:lnTo>
                    <a:lnTo>
                      <a:pt x="325577" y="74917"/>
                    </a:lnTo>
                    <a:lnTo>
                      <a:pt x="325793" y="74917"/>
                    </a:lnTo>
                    <a:lnTo>
                      <a:pt x="326085" y="74663"/>
                    </a:lnTo>
                    <a:lnTo>
                      <a:pt x="326072" y="75552"/>
                    </a:lnTo>
                    <a:lnTo>
                      <a:pt x="325945" y="76822"/>
                    </a:lnTo>
                    <a:lnTo>
                      <a:pt x="327012" y="76695"/>
                    </a:lnTo>
                    <a:lnTo>
                      <a:pt x="328688" y="75552"/>
                    </a:lnTo>
                    <a:lnTo>
                      <a:pt x="326009" y="78092"/>
                    </a:lnTo>
                    <a:lnTo>
                      <a:pt x="327291" y="77330"/>
                    </a:lnTo>
                    <a:lnTo>
                      <a:pt x="326783" y="77711"/>
                    </a:lnTo>
                    <a:lnTo>
                      <a:pt x="327952" y="77457"/>
                    </a:lnTo>
                    <a:lnTo>
                      <a:pt x="328231" y="77330"/>
                    </a:lnTo>
                    <a:lnTo>
                      <a:pt x="329082" y="76949"/>
                    </a:lnTo>
                    <a:lnTo>
                      <a:pt x="327672" y="78346"/>
                    </a:lnTo>
                    <a:lnTo>
                      <a:pt x="329311" y="77203"/>
                    </a:lnTo>
                    <a:lnTo>
                      <a:pt x="329158" y="77330"/>
                    </a:lnTo>
                    <a:lnTo>
                      <a:pt x="328879" y="77711"/>
                    </a:lnTo>
                    <a:lnTo>
                      <a:pt x="328917" y="78092"/>
                    </a:lnTo>
                    <a:lnTo>
                      <a:pt x="329336" y="77838"/>
                    </a:lnTo>
                    <a:lnTo>
                      <a:pt x="328764" y="78473"/>
                    </a:lnTo>
                    <a:lnTo>
                      <a:pt x="328904" y="78600"/>
                    </a:lnTo>
                    <a:lnTo>
                      <a:pt x="329780" y="78600"/>
                    </a:lnTo>
                    <a:lnTo>
                      <a:pt x="328701" y="79870"/>
                    </a:lnTo>
                    <a:lnTo>
                      <a:pt x="330009" y="79489"/>
                    </a:lnTo>
                    <a:lnTo>
                      <a:pt x="330771" y="81267"/>
                    </a:lnTo>
                    <a:lnTo>
                      <a:pt x="331330" y="80886"/>
                    </a:lnTo>
                    <a:lnTo>
                      <a:pt x="331711" y="81013"/>
                    </a:lnTo>
                    <a:lnTo>
                      <a:pt x="331139" y="81775"/>
                    </a:lnTo>
                    <a:lnTo>
                      <a:pt x="331482" y="81775"/>
                    </a:lnTo>
                    <a:lnTo>
                      <a:pt x="332498" y="81013"/>
                    </a:lnTo>
                    <a:lnTo>
                      <a:pt x="332168" y="81648"/>
                    </a:lnTo>
                    <a:lnTo>
                      <a:pt x="331978" y="81775"/>
                    </a:lnTo>
                    <a:lnTo>
                      <a:pt x="332257" y="81775"/>
                    </a:lnTo>
                    <a:lnTo>
                      <a:pt x="332003" y="82283"/>
                    </a:lnTo>
                    <a:lnTo>
                      <a:pt x="332778" y="81775"/>
                    </a:lnTo>
                    <a:lnTo>
                      <a:pt x="332879" y="82029"/>
                    </a:lnTo>
                    <a:lnTo>
                      <a:pt x="332714" y="82296"/>
                    </a:lnTo>
                    <a:lnTo>
                      <a:pt x="333133" y="81902"/>
                    </a:lnTo>
                    <a:lnTo>
                      <a:pt x="332232" y="83299"/>
                    </a:lnTo>
                    <a:lnTo>
                      <a:pt x="332168" y="83807"/>
                    </a:lnTo>
                    <a:lnTo>
                      <a:pt x="336042" y="93713"/>
                    </a:lnTo>
                    <a:lnTo>
                      <a:pt x="344398" y="90411"/>
                    </a:lnTo>
                    <a:lnTo>
                      <a:pt x="345071" y="90030"/>
                    </a:lnTo>
                    <a:lnTo>
                      <a:pt x="345630" y="89903"/>
                    </a:lnTo>
                    <a:lnTo>
                      <a:pt x="346303" y="89268"/>
                    </a:lnTo>
                    <a:lnTo>
                      <a:pt x="346481" y="89204"/>
                    </a:lnTo>
                    <a:lnTo>
                      <a:pt x="347357" y="88760"/>
                    </a:lnTo>
                    <a:lnTo>
                      <a:pt x="347916" y="88506"/>
                    </a:lnTo>
                    <a:lnTo>
                      <a:pt x="348183" y="88125"/>
                    </a:lnTo>
                    <a:lnTo>
                      <a:pt x="348449" y="87718"/>
                    </a:lnTo>
                    <a:lnTo>
                      <a:pt x="348132" y="87871"/>
                    </a:lnTo>
                    <a:lnTo>
                      <a:pt x="347776" y="88125"/>
                    </a:lnTo>
                    <a:lnTo>
                      <a:pt x="347865" y="87871"/>
                    </a:lnTo>
                    <a:lnTo>
                      <a:pt x="348056" y="87617"/>
                    </a:lnTo>
                    <a:lnTo>
                      <a:pt x="348424" y="87236"/>
                    </a:lnTo>
                    <a:lnTo>
                      <a:pt x="346278" y="88760"/>
                    </a:lnTo>
                    <a:lnTo>
                      <a:pt x="346760" y="87998"/>
                    </a:lnTo>
                    <a:lnTo>
                      <a:pt x="346887" y="87998"/>
                    </a:lnTo>
                    <a:lnTo>
                      <a:pt x="346684" y="87871"/>
                    </a:lnTo>
                    <a:lnTo>
                      <a:pt x="347700" y="87109"/>
                    </a:lnTo>
                    <a:lnTo>
                      <a:pt x="348170" y="86474"/>
                    </a:lnTo>
                    <a:lnTo>
                      <a:pt x="348805" y="86093"/>
                    </a:lnTo>
                    <a:lnTo>
                      <a:pt x="348894" y="85966"/>
                    </a:lnTo>
                    <a:lnTo>
                      <a:pt x="348957" y="85839"/>
                    </a:lnTo>
                    <a:lnTo>
                      <a:pt x="348932" y="85966"/>
                    </a:lnTo>
                    <a:lnTo>
                      <a:pt x="349059" y="85839"/>
                    </a:lnTo>
                    <a:lnTo>
                      <a:pt x="349173" y="85712"/>
                    </a:lnTo>
                    <a:lnTo>
                      <a:pt x="349046" y="85712"/>
                    </a:lnTo>
                    <a:lnTo>
                      <a:pt x="348970" y="85585"/>
                    </a:lnTo>
                    <a:lnTo>
                      <a:pt x="349148" y="85458"/>
                    </a:lnTo>
                    <a:lnTo>
                      <a:pt x="349478" y="85217"/>
                    </a:lnTo>
                    <a:lnTo>
                      <a:pt x="348767" y="85458"/>
                    </a:lnTo>
                    <a:lnTo>
                      <a:pt x="350088" y="84315"/>
                    </a:lnTo>
                    <a:lnTo>
                      <a:pt x="347903" y="85712"/>
                    </a:lnTo>
                    <a:lnTo>
                      <a:pt x="349084" y="84569"/>
                    </a:lnTo>
                    <a:lnTo>
                      <a:pt x="349542" y="84442"/>
                    </a:lnTo>
                    <a:lnTo>
                      <a:pt x="349529" y="84188"/>
                    </a:lnTo>
                    <a:lnTo>
                      <a:pt x="349986" y="83807"/>
                    </a:lnTo>
                    <a:lnTo>
                      <a:pt x="349554" y="83426"/>
                    </a:lnTo>
                    <a:lnTo>
                      <a:pt x="349707" y="83299"/>
                    </a:lnTo>
                    <a:lnTo>
                      <a:pt x="350062" y="83172"/>
                    </a:lnTo>
                    <a:lnTo>
                      <a:pt x="350253" y="82791"/>
                    </a:lnTo>
                    <a:lnTo>
                      <a:pt x="349478" y="83299"/>
                    </a:lnTo>
                    <a:lnTo>
                      <a:pt x="349707" y="83045"/>
                    </a:lnTo>
                    <a:lnTo>
                      <a:pt x="349821" y="82918"/>
                    </a:lnTo>
                    <a:lnTo>
                      <a:pt x="349199" y="83045"/>
                    </a:lnTo>
                    <a:lnTo>
                      <a:pt x="350100" y="82283"/>
                    </a:lnTo>
                    <a:lnTo>
                      <a:pt x="350456" y="81521"/>
                    </a:lnTo>
                    <a:lnTo>
                      <a:pt x="349669" y="82283"/>
                    </a:lnTo>
                    <a:lnTo>
                      <a:pt x="349465" y="82537"/>
                    </a:lnTo>
                    <a:lnTo>
                      <a:pt x="349605" y="82346"/>
                    </a:lnTo>
                    <a:lnTo>
                      <a:pt x="349923" y="81902"/>
                    </a:lnTo>
                    <a:lnTo>
                      <a:pt x="349669" y="81838"/>
                    </a:lnTo>
                    <a:lnTo>
                      <a:pt x="349504" y="82448"/>
                    </a:lnTo>
                    <a:lnTo>
                      <a:pt x="348869" y="83045"/>
                    </a:lnTo>
                    <a:lnTo>
                      <a:pt x="349161" y="82410"/>
                    </a:lnTo>
                    <a:lnTo>
                      <a:pt x="349669" y="81902"/>
                    </a:lnTo>
                    <a:lnTo>
                      <a:pt x="349491" y="81775"/>
                    </a:lnTo>
                    <a:lnTo>
                      <a:pt x="350393" y="81153"/>
                    </a:lnTo>
                    <a:lnTo>
                      <a:pt x="350405" y="81013"/>
                    </a:lnTo>
                    <a:lnTo>
                      <a:pt x="350418" y="80886"/>
                    </a:lnTo>
                    <a:lnTo>
                      <a:pt x="350469" y="79997"/>
                    </a:lnTo>
                    <a:lnTo>
                      <a:pt x="350913" y="79489"/>
                    </a:lnTo>
                    <a:lnTo>
                      <a:pt x="352374" y="77838"/>
                    </a:lnTo>
                    <a:lnTo>
                      <a:pt x="352933" y="77203"/>
                    </a:lnTo>
                    <a:lnTo>
                      <a:pt x="351612" y="77076"/>
                    </a:lnTo>
                    <a:lnTo>
                      <a:pt x="351726" y="76949"/>
                    </a:lnTo>
                    <a:lnTo>
                      <a:pt x="351942" y="76695"/>
                    </a:lnTo>
                    <a:lnTo>
                      <a:pt x="352069" y="76542"/>
                    </a:lnTo>
                    <a:lnTo>
                      <a:pt x="351294" y="76695"/>
                    </a:lnTo>
                    <a:lnTo>
                      <a:pt x="352450" y="75552"/>
                    </a:lnTo>
                    <a:lnTo>
                      <a:pt x="353339" y="74663"/>
                    </a:lnTo>
                    <a:lnTo>
                      <a:pt x="352882" y="74155"/>
                    </a:lnTo>
                    <a:lnTo>
                      <a:pt x="352361" y="74663"/>
                    </a:lnTo>
                    <a:lnTo>
                      <a:pt x="352501" y="74409"/>
                    </a:lnTo>
                    <a:lnTo>
                      <a:pt x="353314" y="72885"/>
                    </a:lnTo>
                    <a:lnTo>
                      <a:pt x="353390" y="72758"/>
                    </a:lnTo>
                    <a:lnTo>
                      <a:pt x="353453" y="72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1671472" y="1501279"/>
                <a:ext cx="213995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w="213994" h="297814">
                    <a:moveTo>
                      <a:pt x="838" y="294030"/>
                    </a:moveTo>
                    <a:lnTo>
                      <a:pt x="279" y="294144"/>
                    </a:lnTo>
                    <a:lnTo>
                      <a:pt x="0" y="294500"/>
                    </a:lnTo>
                    <a:lnTo>
                      <a:pt x="800" y="294386"/>
                    </a:lnTo>
                    <a:lnTo>
                      <a:pt x="203" y="294398"/>
                    </a:lnTo>
                    <a:lnTo>
                      <a:pt x="838" y="294030"/>
                    </a:lnTo>
                    <a:close/>
                  </a:path>
                  <a:path w="213994" h="297814">
                    <a:moveTo>
                      <a:pt x="3365" y="295808"/>
                    </a:moveTo>
                    <a:lnTo>
                      <a:pt x="3111" y="295871"/>
                    </a:lnTo>
                    <a:lnTo>
                      <a:pt x="2857" y="295973"/>
                    </a:lnTo>
                    <a:lnTo>
                      <a:pt x="3365" y="295808"/>
                    </a:lnTo>
                    <a:close/>
                  </a:path>
                  <a:path w="213994" h="297814">
                    <a:moveTo>
                      <a:pt x="7797" y="297116"/>
                    </a:moveTo>
                    <a:lnTo>
                      <a:pt x="7645" y="297103"/>
                    </a:lnTo>
                    <a:lnTo>
                      <a:pt x="7797" y="297116"/>
                    </a:lnTo>
                    <a:close/>
                  </a:path>
                  <a:path w="213994" h="297814">
                    <a:moveTo>
                      <a:pt x="8089" y="297154"/>
                    </a:moveTo>
                    <a:lnTo>
                      <a:pt x="7810" y="297116"/>
                    </a:lnTo>
                    <a:lnTo>
                      <a:pt x="8089" y="297154"/>
                    </a:lnTo>
                    <a:close/>
                  </a:path>
                  <a:path w="213994" h="297814">
                    <a:moveTo>
                      <a:pt x="11163" y="292239"/>
                    </a:moveTo>
                    <a:lnTo>
                      <a:pt x="11049" y="292392"/>
                    </a:lnTo>
                    <a:lnTo>
                      <a:pt x="11163" y="292239"/>
                    </a:lnTo>
                    <a:close/>
                  </a:path>
                  <a:path w="213994" h="297814">
                    <a:moveTo>
                      <a:pt x="11645" y="224383"/>
                    </a:moveTo>
                    <a:lnTo>
                      <a:pt x="11506" y="224294"/>
                    </a:lnTo>
                    <a:lnTo>
                      <a:pt x="11353" y="224345"/>
                    </a:lnTo>
                    <a:lnTo>
                      <a:pt x="11645" y="224383"/>
                    </a:lnTo>
                    <a:close/>
                  </a:path>
                  <a:path w="213994" h="297814">
                    <a:moveTo>
                      <a:pt x="11645" y="224243"/>
                    </a:moveTo>
                    <a:lnTo>
                      <a:pt x="11506" y="224294"/>
                    </a:lnTo>
                    <a:lnTo>
                      <a:pt x="11645" y="224243"/>
                    </a:lnTo>
                    <a:close/>
                  </a:path>
                  <a:path w="213994" h="297814">
                    <a:moveTo>
                      <a:pt x="11709" y="288582"/>
                    </a:moveTo>
                    <a:close/>
                  </a:path>
                  <a:path w="213994" h="297814">
                    <a:moveTo>
                      <a:pt x="11836" y="288556"/>
                    </a:moveTo>
                    <a:lnTo>
                      <a:pt x="11709" y="288582"/>
                    </a:lnTo>
                    <a:lnTo>
                      <a:pt x="11836" y="288556"/>
                    </a:lnTo>
                    <a:close/>
                  </a:path>
                  <a:path w="213994" h="297814">
                    <a:moveTo>
                      <a:pt x="13550" y="282511"/>
                    </a:moveTo>
                    <a:lnTo>
                      <a:pt x="13347" y="282473"/>
                    </a:lnTo>
                    <a:lnTo>
                      <a:pt x="13550" y="282511"/>
                    </a:lnTo>
                    <a:close/>
                  </a:path>
                  <a:path w="213994" h="297814">
                    <a:moveTo>
                      <a:pt x="13779" y="277444"/>
                    </a:moveTo>
                    <a:lnTo>
                      <a:pt x="13601" y="277431"/>
                    </a:lnTo>
                    <a:lnTo>
                      <a:pt x="13474" y="277380"/>
                    </a:lnTo>
                    <a:lnTo>
                      <a:pt x="13779" y="277444"/>
                    </a:lnTo>
                    <a:close/>
                  </a:path>
                  <a:path w="213994" h="297814">
                    <a:moveTo>
                      <a:pt x="15392" y="270167"/>
                    </a:moveTo>
                    <a:close/>
                  </a:path>
                  <a:path w="213994" h="297814">
                    <a:moveTo>
                      <a:pt x="15887" y="225094"/>
                    </a:moveTo>
                    <a:lnTo>
                      <a:pt x="15468" y="224840"/>
                    </a:lnTo>
                    <a:lnTo>
                      <a:pt x="15697" y="225005"/>
                    </a:lnTo>
                    <a:lnTo>
                      <a:pt x="15887" y="225094"/>
                    </a:lnTo>
                    <a:close/>
                  </a:path>
                  <a:path w="213994" h="297814">
                    <a:moveTo>
                      <a:pt x="16675" y="225463"/>
                    </a:moveTo>
                    <a:lnTo>
                      <a:pt x="16243" y="225272"/>
                    </a:lnTo>
                    <a:lnTo>
                      <a:pt x="15887" y="225107"/>
                    </a:lnTo>
                    <a:lnTo>
                      <a:pt x="16624" y="225552"/>
                    </a:lnTo>
                    <a:close/>
                  </a:path>
                  <a:path w="213994" h="297814">
                    <a:moveTo>
                      <a:pt x="17932" y="247408"/>
                    </a:moveTo>
                    <a:lnTo>
                      <a:pt x="17691" y="247319"/>
                    </a:lnTo>
                    <a:lnTo>
                      <a:pt x="17868" y="247472"/>
                    </a:lnTo>
                    <a:close/>
                  </a:path>
                  <a:path w="213994" h="297814">
                    <a:moveTo>
                      <a:pt x="31940" y="148539"/>
                    </a:moveTo>
                    <a:lnTo>
                      <a:pt x="31915" y="148323"/>
                    </a:lnTo>
                    <a:lnTo>
                      <a:pt x="31635" y="148196"/>
                    </a:lnTo>
                    <a:lnTo>
                      <a:pt x="31940" y="148539"/>
                    </a:lnTo>
                    <a:close/>
                  </a:path>
                  <a:path w="213994" h="297814">
                    <a:moveTo>
                      <a:pt x="32397" y="148526"/>
                    </a:moveTo>
                    <a:lnTo>
                      <a:pt x="32105" y="148323"/>
                    </a:lnTo>
                    <a:lnTo>
                      <a:pt x="31915" y="148323"/>
                    </a:lnTo>
                    <a:lnTo>
                      <a:pt x="32397" y="148526"/>
                    </a:lnTo>
                    <a:close/>
                  </a:path>
                  <a:path w="213994" h="297814">
                    <a:moveTo>
                      <a:pt x="32791" y="148132"/>
                    </a:moveTo>
                    <a:lnTo>
                      <a:pt x="31953" y="147561"/>
                    </a:lnTo>
                    <a:lnTo>
                      <a:pt x="32118" y="147561"/>
                    </a:lnTo>
                    <a:lnTo>
                      <a:pt x="32067" y="147434"/>
                    </a:lnTo>
                    <a:lnTo>
                      <a:pt x="31838" y="147307"/>
                    </a:lnTo>
                    <a:lnTo>
                      <a:pt x="31254" y="147675"/>
                    </a:lnTo>
                    <a:lnTo>
                      <a:pt x="32791" y="148132"/>
                    </a:lnTo>
                    <a:close/>
                  </a:path>
                  <a:path w="213994" h="297814">
                    <a:moveTo>
                      <a:pt x="33159" y="148374"/>
                    </a:moveTo>
                    <a:lnTo>
                      <a:pt x="33020" y="148196"/>
                    </a:lnTo>
                    <a:lnTo>
                      <a:pt x="32791" y="148132"/>
                    </a:lnTo>
                    <a:lnTo>
                      <a:pt x="33159" y="148374"/>
                    </a:lnTo>
                    <a:close/>
                  </a:path>
                  <a:path w="213994" h="297814">
                    <a:moveTo>
                      <a:pt x="33578" y="149275"/>
                    </a:moveTo>
                    <a:lnTo>
                      <a:pt x="33058" y="148831"/>
                    </a:lnTo>
                    <a:lnTo>
                      <a:pt x="32397" y="148526"/>
                    </a:lnTo>
                    <a:lnTo>
                      <a:pt x="33274" y="149136"/>
                    </a:lnTo>
                    <a:lnTo>
                      <a:pt x="33578" y="149275"/>
                    </a:lnTo>
                    <a:close/>
                  </a:path>
                  <a:path w="213994" h="297814">
                    <a:moveTo>
                      <a:pt x="35242" y="142430"/>
                    </a:moveTo>
                    <a:lnTo>
                      <a:pt x="34747" y="142138"/>
                    </a:lnTo>
                    <a:lnTo>
                      <a:pt x="34772" y="142290"/>
                    </a:lnTo>
                    <a:lnTo>
                      <a:pt x="34302" y="142201"/>
                    </a:lnTo>
                    <a:lnTo>
                      <a:pt x="34975" y="142659"/>
                    </a:lnTo>
                    <a:lnTo>
                      <a:pt x="34531" y="142265"/>
                    </a:lnTo>
                    <a:lnTo>
                      <a:pt x="35242" y="142430"/>
                    </a:lnTo>
                    <a:close/>
                  </a:path>
                  <a:path w="213994" h="297814">
                    <a:moveTo>
                      <a:pt x="35471" y="141706"/>
                    </a:moveTo>
                    <a:lnTo>
                      <a:pt x="35318" y="141643"/>
                    </a:lnTo>
                    <a:lnTo>
                      <a:pt x="35382" y="141808"/>
                    </a:lnTo>
                    <a:close/>
                  </a:path>
                  <a:path w="213994" h="297814">
                    <a:moveTo>
                      <a:pt x="35572" y="141719"/>
                    </a:moveTo>
                    <a:close/>
                  </a:path>
                  <a:path w="213994" h="297814">
                    <a:moveTo>
                      <a:pt x="35839" y="146227"/>
                    </a:moveTo>
                    <a:lnTo>
                      <a:pt x="35369" y="145910"/>
                    </a:lnTo>
                    <a:lnTo>
                      <a:pt x="35140" y="145910"/>
                    </a:lnTo>
                    <a:lnTo>
                      <a:pt x="35102" y="146227"/>
                    </a:lnTo>
                    <a:lnTo>
                      <a:pt x="35839" y="146227"/>
                    </a:lnTo>
                    <a:close/>
                  </a:path>
                  <a:path w="213994" h="297814">
                    <a:moveTo>
                      <a:pt x="35890" y="144005"/>
                    </a:moveTo>
                    <a:lnTo>
                      <a:pt x="35560" y="143751"/>
                    </a:lnTo>
                    <a:lnTo>
                      <a:pt x="35788" y="144005"/>
                    </a:lnTo>
                    <a:close/>
                  </a:path>
                  <a:path w="213994" h="297814">
                    <a:moveTo>
                      <a:pt x="35915" y="145415"/>
                    </a:moveTo>
                    <a:lnTo>
                      <a:pt x="35699" y="145288"/>
                    </a:lnTo>
                    <a:lnTo>
                      <a:pt x="35445" y="145186"/>
                    </a:lnTo>
                    <a:lnTo>
                      <a:pt x="35915" y="145415"/>
                    </a:lnTo>
                    <a:close/>
                  </a:path>
                  <a:path w="213994" h="297814">
                    <a:moveTo>
                      <a:pt x="35928" y="140271"/>
                    </a:moveTo>
                    <a:lnTo>
                      <a:pt x="35737" y="140106"/>
                    </a:lnTo>
                    <a:lnTo>
                      <a:pt x="35890" y="140271"/>
                    </a:lnTo>
                    <a:close/>
                  </a:path>
                  <a:path w="213994" h="297814">
                    <a:moveTo>
                      <a:pt x="35941" y="144741"/>
                    </a:moveTo>
                    <a:lnTo>
                      <a:pt x="35585" y="144513"/>
                    </a:lnTo>
                    <a:lnTo>
                      <a:pt x="34963" y="144005"/>
                    </a:lnTo>
                    <a:lnTo>
                      <a:pt x="34023" y="143497"/>
                    </a:lnTo>
                    <a:lnTo>
                      <a:pt x="33947" y="143370"/>
                    </a:lnTo>
                    <a:lnTo>
                      <a:pt x="33934" y="144043"/>
                    </a:lnTo>
                    <a:lnTo>
                      <a:pt x="34836" y="144386"/>
                    </a:lnTo>
                    <a:lnTo>
                      <a:pt x="35191" y="144640"/>
                    </a:lnTo>
                    <a:lnTo>
                      <a:pt x="35941" y="144741"/>
                    </a:lnTo>
                    <a:close/>
                  </a:path>
                  <a:path w="213994" h="297814">
                    <a:moveTo>
                      <a:pt x="36385" y="143370"/>
                    </a:moveTo>
                    <a:lnTo>
                      <a:pt x="36195" y="143179"/>
                    </a:lnTo>
                    <a:lnTo>
                      <a:pt x="35763" y="142989"/>
                    </a:lnTo>
                    <a:lnTo>
                      <a:pt x="36385" y="143370"/>
                    </a:lnTo>
                    <a:close/>
                  </a:path>
                  <a:path w="213994" h="297814">
                    <a:moveTo>
                      <a:pt x="36487" y="144132"/>
                    </a:moveTo>
                    <a:lnTo>
                      <a:pt x="36385" y="144005"/>
                    </a:lnTo>
                    <a:lnTo>
                      <a:pt x="35890" y="144005"/>
                    </a:lnTo>
                    <a:lnTo>
                      <a:pt x="36220" y="144259"/>
                    </a:lnTo>
                    <a:lnTo>
                      <a:pt x="36487" y="144132"/>
                    </a:lnTo>
                    <a:close/>
                  </a:path>
                  <a:path w="213994" h="297814">
                    <a:moveTo>
                      <a:pt x="36512" y="141782"/>
                    </a:moveTo>
                    <a:lnTo>
                      <a:pt x="36334" y="141592"/>
                    </a:lnTo>
                    <a:lnTo>
                      <a:pt x="35979" y="141592"/>
                    </a:lnTo>
                    <a:lnTo>
                      <a:pt x="36423" y="141719"/>
                    </a:lnTo>
                    <a:close/>
                  </a:path>
                  <a:path w="213994" h="297814">
                    <a:moveTo>
                      <a:pt x="37071" y="141554"/>
                    </a:moveTo>
                    <a:lnTo>
                      <a:pt x="36918" y="141452"/>
                    </a:lnTo>
                    <a:lnTo>
                      <a:pt x="36918" y="141617"/>
                    </a:lnTo>
                    <a:lnTo>
                      <a:pt x="37071" y="141554"/>
                    </a:lnTo>
                    <a:close/>
                  </a:path>
                  <a:path w="213994" h="297814">
                    <a:moveTo>
                      <a:pt x="37109" y="141922"/>
                    </a:moveTo>
                    <a:lnTo>
                      <a:pt x="36969" y="141833"/>
                    </a:lnTo>
                    <a:lnTo>
                      <a:pt x="37096" y="141986"/>
                    </a:lnTo>
                    <a:close/>
                  </a:path>
                  <a:path w="213994" h="297814">
                    <a:moveTo>
                      <a:pt x="38227" y="149390"/>
                    </a:moveTo>
                    <a:close/>
                  </a:path>
                  <a:path w="213994" h="297814">
                    <a:moveTo>
                      <a:pt x="38404" y="149618"/>
                    </a:moveTo>
                    <a:lnTo>
                      <a:pt x="38227" y="149390"/>
                    </a:lnTo>
                    <a:lnTo>
                      <a:pt x="38404" y="149618"/>
                    </a:lnTo>
                    <a:close/>
                  </a:path>
                  <a:path w="213994" h="297814">
                    <a:moveTo>
                      <a:pt x="38773" y="138747"/>
                    </a:moveTo>
                    <a:lnTo>
                      <a:pt x="38671" y="138595"/>
                    </a:lnTo>
                    <a:lnTo>
                      <a:pt x="38163" y="138303"/>
                    </a:lnTo>
                    <a:lnTo>
                      <a:pt x="38773" y="138747"/>
                    </a:lnTo>
                    <a:close/>
                  </a:path>
                  <a:path w="213994" h="297814">
                    <a:moveTo>
                      <a:pt x="40487" y="137287"/>
                    </a:moveTo>
                    <a:lnTo>
                      <a:pt x="40195" y="136956"/>
                    </a:lnTo>
                    <a:lnTo>
                      <a:pt x="40309" y="137109"/>
                    </a:lnTo>
                    <a:lnTo>
                      <a:pt x="40487" y="137287"/>
                    </a:lnTo>
                    <a:close/>
                  </a:path>
                  <a:path w="213994" h="297814">
                    <a:moveTo>
                      <a:pt x="40779" y="134048"/>
                    </a:moveTo>
                    <a:lnTo>
                      <a:pt x="39598" y="133337"/>
                    </a:lnTo>
                    <a:lnTo>
                      <a:pt x="39446" y="133210"/>
                    </a:lnTo>
                    <a:lnTo>
                      <a:pt x="39827" y="133591"/>
                    </a:lnTo>
                    <a:lnTo>
                      <a:pt x="40779" y="134048"/>
                    </a:lnTo>
                    <a:close/>
                  </a:path>
                  <a:path w="213994" h="297814">
                    <a:moveTo>
                      <a:pt x="41173" y="131000"/>
                    </a:moveTo>
                    <a:lnTo>
                      <a:pt x="40817" y="130543"/>
                    </a:lnTo>
                    <a:lnTo>
                      <a:pt x="40982" y="131051"/>
                    </a:lnTo>
                    <a:lnTo>
                      <a:pt x="41173" y="131000"/>
                    </a:lnTo>
                    <a:close/>
                  </a:path>
                  <a:path w="213994" h="297814">
                    <a:moveTo>
                      <a:pt x="41490" y="133553"/>
                    </a:moveTo>
                    <a:lnTo>
                      <a:pt x="41338" y="133400"/>
                    </a:lnTo>
                    <a:lnTo>
                      <a:pt x="41173" y="133299"/>
                    </a:lnTo>
                    <a:lnTo>
                      <a:pt x="41287" y="133426"/>
                    </a:lnTo>
                    <a:lnTo>
                      <a:pt x="41490" y="133553"/>
                    </a:lnTo>
                    <a:close/>
                  </a:path>
                  <a:path w="213994" h="297814">
                    <a:moveTo>
                      <a:pt x="41541" y="126987"/>
                    </a:moveTo>
                    <a:lnTo>
                      <a:pt x="41440" y="126834"/>
                    </a:lnTo>
                    <a:lnTo>
                      <a:pt x="40652" y="126606"/>
                    </a:lnTo>
                    <a:lnTo>
                      <a:pt x="41046" y="126847"/>
                    </a:lnTo>
                    <a:lnTo>
                      <a:pt x="41541" y="126987"/>
                    </a:lnTo>
                    <a:close/>
                  </a:path>
                  <a:path w="213994" h="297814">
                    <a:moveTo>
                      <a:pt x="41656" y="129120"/>
                    </a:moveTo>
                    <a:lnTo>
                      <a:pt x="41490" y="129006"/>
                    </a:lnTo>
                    <a:lnTo>
                      <a:pt x="41300" y="128879"/>
                    </a:lnTo>
                    <a:lnTo>
                      <a:pt x="41148" y="128701"/>
                    </a:lnTo>
                    <a:lnTo>
                      <a:pt x="41465" y="129159"/>
                    </a:lnTo>
                    <a:lnTo>
                      <a:pt x="41656" y="129120"/>
                    </a:lnTo>
                    <a:close/>
                  </a:path>
                  <a:path w="213994" h="297814">
                    <a:moveTo>
                      <a:pt x="41668" y="131216"/>
                    </a:moveTo>
                    <a:lnTo>
                      <a:pt x="41478" y="130924"/>
                    </a:lnTo>
                    <a:lnTo>
                      <a:pt x="41173" y="131000"/>
                    </a:lnTo>
                    <a:lnTo>
                      <a:pt x="41668" y="131216"/>
                    </a:lnTo>
                    <a:close/>
                  </a:path>
                  <a:path w="213994" h="297814">
                    <a:moveTo>
                      <a:pt x="41706" y="129159"/>
                    </a:moveTo>
                    <a:close/>
                  </a:path>
                  <a:path w="213994" h="297814">
                    <a:moveTo>
                      <a:pt x="41706" y="126911"/>
                    </a:moveTo>
                    <a:lnTo>
                      <a:pt x="41287" y="126606"/>
                    </a:lnTo>
                    <a:lnTo>
                      <a:pt x="41440" y="126834"/>
                    </a:lnTo>
                    <a:lnTo>
                      <a:pt x="41706" y="126911"/>
                    </a:lnTo>
                    <a:close/>
                  </a:path>
                  <a:path w="213994" h="297814">
                    <a:moveTo>
                      <a:pt x="41846" y="129082"/>
                    </a:moveTo>
                    <a:lnTo>
                      <a:pt x="41630" y="129019"/>
                    </a:lnTo>
                    <a:lnTo>
                      <a:pt x="41846" y="129171"/>
                    </a:lnTo>
                    <a:close/>
                  </a:path>
                  <a:path w="213994" h="297814">
                    <a:moveTo>
                      <a:pt x="41884" y="148399"/>
                    </a:moveTo>
                    <a:lnTo>
                      <a:pt x="41808" y="148196"/>
                    </a:lnTo>
                    <a:lnTo>
                      <a:pt x="41744" y="148323"/>
                    </a:lnTo>
                    <a:lnTo>
                      <a:pt x="41884" y="148399"/>
                    </a:lnTo>
                    <a:close/>
                  </a:path>
                  <a:path w="213994" h="297814">
                    <a:moveTo>
                      <a:pt x="42252" y="127266"/>
                    </a:moveTo>
                    <a:lnTo>
                      <a:pt x="41973" y="126987"/>
                    </a:lnTo>
                    <a:lnTo>
                      <a:pt x="41706" y="126911"/>
                    </a:lnTo>
                    <a:lnTo>
                      <a:pt x="42151" y="127241"/>
                    </a:lnTo>
                    <a:close/>
                  </a:path>
                  <a:path w="213994" h="297814">
                    <a:moveTo>
                      <a:pt x="42278" y="127622"/>
                    </a:moveTo>
                    <a:lnTo>
                      <a:pt x="41046" y="126847"/>
                    </a:lnTo>
                    <a:lnTo>
                      <a:pt x="40601" y="126733"/>
                    </a:lnTo>
                    <a:lnTo>
                      <a:pt x="41389" y="127495"/>
                    </a:lnTo>
                    <a:lnTo>
                      <a:pt x="42278" y="127622"/>
                    </a:lnTo>
                    <a:close/>
                  </a:path>
                  <a:path w="213994" h="297814">
                    <a:moveTo>
                      <a:pt x="42316" y="132702"/>
                    </a:moveTo>
                    <a:lnTo>
                      <a:pt x="42049" y="132575"/>
                    </a:lnTo>
                    <a:lnTo>
                      <a:pt x="41389" y="132194"/>
                    </a:lnTo>
                    <a:lnTo>
                      <a:pt x="41529" y="132067"/>
                    </a:lnTo>
                    <a:lnTo>
                      <a:pt x="41249" y="132067"/>
                    </a:lnTo>
                    <a:lnTo>
                      <a:pt x="41122" y="132194"/>
                    </a:lnTo>
                    <a:lnTo>
                      <a:pt x="41643" y="132575"/>
                    </a:lnTo>
                    <a:lnTo>
                      <a:pt x="42316" y="132702"/>
                    </a:lnTo>
                    <a:close/>
                  </a:path>
                  <a:path w="213994" h="297814">
                    <a:moveTo>
                      <a:pt x="42418" y="128282"/>
                    </a:moveTo>
                    <a:lnTo>
                      <a:pt x="42164" y="128193"/>
                    </a:lnTo>
                    <a:lnTo>
                      <a:pt x="42418" y="128282"/>
                    </a:lnTo>
                    <a:close/>
                  </a:path>
                  <a:path w="213994" h="297814">
                    <a:moveTo>
                      <a:pt x="42481" y="129273"/>
                    </a:moveTo>
                    <a:lnTo>
                      <a:pt x="41846" y="128892"/>
                    </a:lnTo>
                    <a:lnTo>
                      <a:pt x="41846" y="129082"/>
                    </a:lnTo>
                    <a:lnTo>
                      <a:pt x="42481" y="129273"/>
                    </a:lnTo>
                    <a:close/>
                  </a:path>
                  <a:path w="213994" h="297814">
                    <a:moveTo>
                      <a:pt x="42545" y="131330"/>
                    </a:moveTo>
                    <a:lnTo>
                      <a:pt x="42354" y="131076"/>
                    </a:lnTo>
                    <a:lnTo>
                      <a:pt x="42443" y="131241"/>
                    </a:lnTo>
                    <a:close/>
                  </a:path>
                  <a:path w="213994" h="297814">
                    <a:moveTo>
                      <a:pt x="42595" y="148831"/>
                    </a:moveTo>
                    <a:lnTo>
                      <a:pt x="41884" y="148399"/>
                    </a:lnTo>
                    <a:lnTo>
                      <a:pt x="42049" y="148831"/>
                    </a:lnTo>
                    <a:lnTo>
                      <a:pt x="42595" y="148831"/>
                    </a:lnTo>
                    <a:close/>
                  </a:path>
                  <a:path w="213994" h="297814">
                    <a:moveTo>
                      <a:pt x="44297" y="126606"/>
                    </a:moveTo>
                    <a:lnTo>
                      <a:pt x="43624" y="126098"/>
                    </a:lnTo>
                    <a:lnTo>
                      <a:pt x="44259" y="126619"/>
                    </a:lnTo>
                    <a:close/>
                  </a:path>
                  <a:path w="213994" h="297814">
                    <a:moveTo>
                      <a:pt x="44424" y="126631"/>
                    </a:moveTo>
                    <a:lnTo>
                      <a:pt x="44310" y="126479"/>
                    </a:lnTo>
                    <a:lnTo>
                      <a:pt x="44424" y="126631"/>
                    </a:lnTo>
                    <a:close/>
                  </a:path>
                  <a:path w="213994" h="297814">
                    <a:moveTo>
                      <a:pt x="44577" y="126606"/>
                    </a:moveTo>
                    <a:lnTo>
                      <a:pt x="43815" y="125844"/>
                    </a:lnTo>
                    <a:lnTo>
                      <a:pt x="44310" y="126479"/>
                    </a:lnTo>
                    <a:lnTo>
                      <a:pt x="44577" y="126606"/>
                    </a:lnTo>
                    <a:close/>
                  </a:path>
                  <a:path w="213994" h="297814">
                    <a:moveTo>
                      <a:pt x="44653" y="125209"/>
                    </a:moveTo>
                    <a:lnTo>
                      <a:pt x="44538" y="125082"/>
                    </a:lnTo>
                    <a:lnTo>
                      <a:pt x="44208" y="124828"/>
                    </a:lnTo>
                    <a:lnTo>
                      <a:pt x="44653" y="125209"/>
                    </a:lnTo>
                    <a:close/>
                  </a:path>
                  <a:path w="213994" h="297814">
                    <a:moveTo>
                      <a:pt x="45072" y="122669"/>
                    </a:moveTo>
                    <a:lnTo>
                      <a:pt x="44005" y="122161"/>
                    </a:lnTo>
                    <a:lnTo>
                      <a:pt x="44818" y="122783"/>
                    </a:lnTo>
                    <a:lnTo>
                      <a:pt x="45072" y="122669"/>
                    </a:lnTo>
                    <a:close/>
                  </a:path>
                  <a:path w="213994" h="297814">
                    <a:moveTo>
                      <a:pt x="45593" y="124155"/>
                    </a:moveTo>
                    <a:lnTo>
                      <a:pt x="45415" y="123964"/>
                    </a:lnTo>
                    <a:lnTo>
                      <a:pt x="45504" y="124091"/>
                    </a:lnTo>
                    <a:close/>
                  </a:path>
                  <a:path w="213994" h="297814">
                    <a:moveTo>
                      <a:pt x="45669" y="119494"/>
                    </a:moveTo>
                    <a:lnTo>
                      <a:pt x="45605" y="119367"/>
                    </a:lnTo>
                    <a:lnTo>
                      <a:pt x="45516" y="119240"/>
                    </a:lnTo>
                    <a:lnTo>
                      <a:pt x="45669" y="119494"/>
                    </a:lnTo>
                    <a:close/>
                  </a:path>
                  <a:path w="213994" h="297814">
                    <a:moveTo>
                      <a:pt x="45758" y="122288"/>
                    </a:moveTo>
                    <a:lnTo>
                      <a:pt x="45605" y="122186"/>
                    </a:lnTo>
                    <a:lnTo>
                      <a:pt x="45427" y="122059"/>
                    </a:lnTo>
                    <a:lnTo>
                      <a:pt x="45173" y="121932"/>
                    </a:lnTo>
                    <a:lnTo>
                      <a:pt x="45275" y="122135"/>
                    </a:lnTo>
                    <a:lnTo>
                      <a:pt x="45529" y="122199"/>
                    </a:lnTo>
                    <a:lnTo>
                      <a:pt x="45758" y="122288"/>
                    </a:lnTo>
                    <a:close/>
                  </a:path>
                  <a:path w="213994" h="297814">
                    <a:moveTo>
                      <a:pt x="45770" y="119583"/>
                    </a:moveTo>
                    <a:lnTo>
                      <a:pt x="45161" y="119240"/>
                    </a:lnTo>
                    <a:lnTo>
                      <a:pt x="45732" y="119672"/>
                    </a:lnTo>
                    <a:close/>
                  </a:path>
                  <a:path w="213994" h="297814">
                    <a:moveTo>
                      <a:pt x="45783" y="122301"/>
                    </a:moveTo>
                    <a:close/>
                  </a:path>
                  <a:path w="213994" h="297814">
                    <a:moveTo>
                      <a:pt x="45935" y="124447"/>
                    </a:moveTo>
                    <a:lnTo>
                      <a:pt x="45593" y="124193"/>
                    </a:lnTo>
                    <a:lnTo>
                      <a:pt x="45834" y="124447"/>
                    </a:lnTo>
                    <a:close/>
                  </a:path>
                  <a:path w="213994" h="297814">
                    <a:moveTo>
                      <a:pt x="46380" y="124320"/>
                    </a:moveTo>
                    <a:lnTo>
                      <a:pt x="46189" y="124193"/>
                    </a:lnTo>
                    <a:lnTo>
                      <a:pt x="45656" y="123685"/>
                    </a:lnTo>
                    <a:lnTo>
                      <a:pt x="45986" y="124320"/>
                    </a:lnTo>
                    <a:lnTo>
                      <a:pt x="46380" y="124320"/>
                    </a:lnTo>
                    <a:close/>
                  </a:path>
                  <a:path w="213994" h="297814">
                    <a:moveTo>
                      <a:pt x="46570" y="116128"/>
                    </a:moveTo>
                    <a:lnTo>
                      <a:pt x="46431" y="116014"/>
                    </a:lnTo>
                    <a:lnTo>
                      <a:pt x="46304" y="116065"/>
                    </a:lnTo>
                    <a:lnTo>
                      <a:pt x="46570" y="116128"/>
                    </a:lnTo>
                    <a:close/>
                  </a:path>
                  <a:path w="213994" h="297814">
                    <a:moveTo>
                      <a:pt x="46634" y="115938"/>
                    </a:moveTo>
                    <a:lnTo>
                      <a:pt x="46037" y="115684"/>
                    </a:lnTo>
                    <a:lnTo>
                      <a:pt x="46431" y="116014"/>
                    </a:lnTo>
                    <a:lnTo>
                      <a:pt x="46634" y="115938"/>
                    </a:lnTo>
                    <a:close/>
                  </a:path>
                  <a:path w="213994" h="297814">
                    <a:moveTo>
                      <a:pt x="46786" y="126733"/>
                    </a:moveTo>
                    <a:lnTo>
                      <a:pt x="45745" y="125844"/>
                    </a:lnTo>
                    <a:lnTo>
                      <a:pt x="44805" y="125209"/>
                    </a:lnTo>
                    <a:lnTo>
                      <a:pt x="44589" y="124942"/>
                    </a:lnTo>
                    <a:lnTo>
                      <a:pt x="44704" y="125209"/>
                    </a:lnTo>
                    <a:lnTo>
                      <a:pt x="45212" y="125590"/>
                    </a:lnTo>
                    <a:lnTo>
                      <a:pt x="45199" y="125717"/>
                    </a:lnTo>
                    <a:lnTo>
                      <a:pt x="45072" y="125717"/>
                    </a:lnTo>
                    <a:lnTo>
                      <a:pt x="45059" y="125895"/>
                    </a:lnTo>
                    <a:lnTo>
                      <a:pt x="45504" y="126326"/>
                    </a:lnTo>
                    <a:lnTo>
                      <a:pt x="45897" y="126606"/>
                    </a:lnTo>
                    <a:lnTo>
                      <a:pt x="45859" y="126479"/>
                    </a:lnTo>
                    <a:lnTo>
                      <a:pt x="45593" y="126339"/>
                    </a:lnTo>
                    <a:lnTo>
                      <a:pt x="45377" y="125996"/>
                    </a:lnTo>
                    <a:lnTo>
                      <a:pt x="45681" y="126225"/>
                    </a:lnTo>
                    <a:lnTo>
                      <a:pt x="46228" y="126352"/>
                    </a:lnTo>
                    <a:lnTo>
                      <a:pt x="46367" y="126606"/>
                    </a:lnTo>
                    <a:lnTo>
                      <a:pt x="46786" y="126733"/>
                    </a:lnTo>
                    <a:close/>
                  </a:path>
                  <a:path w="213994" h="297814">
                    <a:moveTo>
                      <a:pt x="47104" y="116128"/>
                    </a:moveTo>
                    <a:lnTo>
                      <a:pt x="46507" y="115684"/>
                    </a:lnTo>
                    <a:lnTo>
                      <a:pt x="46634" y="115938"/>
                    </a:lnTo>
                    <a:lnTo>
                      <a:pt x="46736" y="116128"/>
                    </a:lnTo>
                    <a:lnTo>
                      <a:pt x="47104" y="116128"/>
                    </a:lnTo>
                    <a:close/>
                  </a:path>
                  <a:path w="213994" h="297814">
                    <a:moveTo>
                      <a:pt x="49110" y="111671"/>
                    </a:moveTo>
                    <a:lnTo>
                      <a:pt x="48971" y="111493"/>
                    </a:lnTo>
                    <a:lnTo>
                      <a:pt x="49047" y="111620"/>
                    </a:lnTo>
                    <a:close/>
                  </a:path>
                  <a:path w="213994" h="297814">
                    <a:moveTo>
                      <a:pt x="49682" y="144513"/>
                    </a:moveTo>
                    <a:lnTo>
                      <a:pt x="49174" y="143878"/>
                    </a:lnTo>
                    <a:lnTo>
                      <a:pt x="49072" y="143751"/>
                    </a:lnTo>
                    <a:lnTo>
                      <a:pt x="48958" y="143878"/>
                    </a:lnTo>
                    <a:lnTo>
                      <a:pt x="48577" y="143764"/>
                    </a:lnTo>
                    <a:lnTo>
                      <a:pt x="49682" y="144513"/>
                    </a:lnTo>
                    <a:close/>
                  </a:path>
                  <a:path w="213994" h="297814">
                    <a:moveTo>
                      <a:pt x="50228" y="111112"/>
                    </a:moveTo>
                    <a:lnTo>
                      <a:pt x="49745" y="110858"/>
                    </a:lnTo>
                    <a:lnTo>
                      <a:pt x="49923" y="111112"/>
                    </a:lnTo>
                    <a:lnTo>
                      <a:pt x="50228" y="111112"/>
                    </a:lnTo>
                    <a:close/>
                  </a:path>
                  <a:path w="213994" h="297814">
                    <a:moveTo>
                      <a:pt x="50431" y="111213"/>
                    </a:moveTo>
                    <a:lnTo>
                      <a:pt x="50228" y="111112"/>
                    </a:lnTo>
                    <a:lnTo>
                      <a:pt x="50431" y="111213"/>
                    </a:lnTo>
                    <a:close/>
                  </a:path>
                  <a:path w="213994" h="297814">
                    <a:moveTo>
                      <a:pt x="50711" y="111366"/>
                    </a:moveTo>
                    <a:lnTo>
                      <a:pt x="50431" y="111213"/>
                    </a:lnTo>
                    <a:lnTo>
                      <a:pt x="50533" y="111366"/>
                    </a:lnTo>
                    <a:lnTo>
                      <a:pt x="50711" y="111366"/>
                    </a:lnTo>
                    <a:close/>
                  </a:path>
                  <a:path w="213994" h="297814">
                    <a:moveTo>
                      <a:pt x="52412" y="142240"/>
                    </a:moveTo>
                    <a:lnTo>
                      <a:pt x="52298" y="142100"/>
                    </a:lnTo>
                    <a:lnTo>
                      <a:pt x="52412" y="142240"/>
                    </a:lnTo>
                    <a:close/>
                  </a:path>
                  <a:path w="213994" h="297814">
                    <a:moveTo>
                      <a:pt x="52514" y="111366"/>
                    </a:moveTo>
                    <a:lnTo>
                      <a:pt x="52362" y="111239"/>
                    </a:lnTo>
                    <a:lnTo>
                      <a:pt x="50812" y="109969"/>
                    </a:lnTo>
                    <a:lnTo>
                      <a:pt x="51181" y="110858"/>
                    </a:lnTo>
                    <a:lnTo>
                      <a:pt x="50622" y="110350"/>
                    </a:lnTo>
                    <a:lnTo>
                      <a:pt x="51066" y="110858"/>
                    </a:lnTo>
                    <a:lnTo>
                      <a:pt x="51447" y="111239"/>
                    </a:lnTo>
                    <a:lnTo>
                      <a:pt x="50800" y="111112"/>
                    </a:lnTo>
                    <a:lnTo>
                      <a:pt x="50038" y="110477"/>
                    </a:lnTo>
                    <a:lnTo>
                      <a:pt x="50330" y="110477"/>
                    </a:lnTo>
                    <a:lnTo>
                      <a:pt x="50050" y="110096"/>
                    </a:lnTo>
                    <a:lnTo>
                      <a:pt x="49923" y="110223"/>
                    </a:lnTo>
                    <a:lnTo>
                      <a:pt x="49847" y="110731"/>
                    </a:lnTo>
                    <a:lnTo>
                      <a:pt x="50596" y="111112"/>
                    </a:lnTo>
                    <a:lnTo>
                      <a:pt x="50711" y="111366"/>
                    </a:lnTo>
                    <a:lnTo>
                      <a:pt x="52514" y="111366"/>
                    </a:lnTo>
                    <a:close/>
                  </a:path>
                  <a:path w="213994" h="297814">
                    <a:moveTo>
                      <a:pt x="52793" y="108661"/>
                    </a:moveTo>
                    <a:lnTo>
                      <a:pt x="51968" y="107937"/>
                    </a:lnTo>
                    <a:lnTo>
                      <a:pt x="52184" y="108572"/>
                    </a:lnTo>
                    <a:lnTo>
                      <a:pt x="52793" y="108661"/>
                    </a:lnTo>
                    <a:close/>
                  </a:path>
                  <a:path w="213994" h="297814">
                    <a:moveTo>
                      <a:pt x="53124" y="108953"/>
                    </a:moveTo>
                    <a:lnTo>
                      <a:pt x="52997" y="108699"/>
                    </a:lnTo>
                    <a:lnTo>
                      <a:pt x="52793" y="108661"/>
                    </a:lnTo>
                    <a:lnTo>
                      <a:pt x="53124" y="108953"/>
                    </a:lnTo>
                    <a:close/>
                  </a:path>
                  <a:path w="213994" h="297814">
                    <a:moveTo>
                      <a:pt x="54648" y="106794"/>
                    </a:moveTo>
                    <a:lnTo>
                      <a:pt x="54254" y="106299"/>
                    </a:lnTo>
                    <a:lnTo>
                      <a:pt x="54648" y="106794"/>
                    </a:lnTo>
                    <a:close/>
                  </a:path>
                  <a:path w="213994" h="297814">
                    <a:moveTo>
                      <a:pt x="54775" y="106921"/>
                    </a:moveTo>
                    <a:lnTo>
                      <a:pt x="54571" y="106756"/>
                    </a:lnTo>
                    <a:lnTo>
                      <a:pt x="53975" y="106413"/>
                    </a:lnTo>
                    <a:lnTo>
                      <a:pt x="54775" y="106921"/>
                    </a:lnTo>
                    <a:close/>
                  </a:path>
                  <a:path w="213994" h="297814">
                    <a:moveTo>
                      <a:pt x="55041" y="139687"/>
                    </a:moveTo>
                    <a:lnTo>
                      <a:pt x="54864" y="139255"/>
                    </a:lnTo>
                    <a:lnTo>
                      <a:pt x="54927" y="139560"/>
                    </a:lnTo>
                    <a:lnTo>
                      <a:pt x="55041" y="139687"/>
                    </a:lnTo>
                    <a:close/>
                  </a:path>
                  <a:path w="213994" h="297814">
                    <a:moveTo>
                      <a:pt x="55435" y="138645"/>
                    </a:moveTo>
                    <a:lnTo>
                      <a:pt x="55245" y="138518"/>
                    </a:lnTo>
                    <a:lnTo>
                      <a:pt x="55435" y="138645"/>
                    </a:lnTo>
                    <a:close/>
                  </a:path>
                  <a:path w="213994" h="297814">
                    <a:moveTo>
                      <a:pt x="57645" y="135877"/>
                    </a:moveTo>
                    <a:lnTo>
                      <a:pt x="57251" y="135623"/>
                    </a:lnTo>
                    <a:lnTo>
                      <a:pt x="57353" y="135877"/>
                    </a:lnTo>
                    <a:lnTo>
                      <a:pt x="57645" y="135877"/>
                    </a:lnTo>
                    <a:close/>
                  </a:path>
                  <a:path w="213994" h="297814">
                    <a:moveTo>
                      <a:pt x="58013" y="135877"/>
                    </a:moveTo>
                    <a:lnTo>
                      <a:pt x="57785" y="135877"/>
                    </a:lnTo>
                    <a:lnTo>
                      <a:pt x="57645" y="135877"/>
                    </a:lnTo>
                    <a:lnTo>
                      <a:pt x="57848" y="136004"/>
                    </a:lnTo>
                    <a:lnTo>
                      <a:pt x="58013" y="135877"/>
                    </a:lnTo>
                    <a:close/>
                  </a:path>
                  <a:path w="213994" h="297814">
                    <a:moveTo>
                      <a:pt x="61328" y="133845"/>
                    </a:moveTo>
                    <a:lnTo>
                      <a:pt x="61036" y="133210"/>
                    </a:lnTo>
                    <a:lnTo>
                      <a:pt x="42926" y="133210"/>
                    </a:lnTo>
                    <a:lnTo>
                      <a:pt x="42926" y="133718"/>
                    </a:lnTo>
                    <a:lnTo>
                      <a:pt x="42265" y="133591"/>
                    </a:lnTo>
                    <a:lnTo>
                      <a:pt x="42037" y="133337"/>
                    </a:lnTo>
                    <a:lnTo>
                      <a:pt x="42926" y="133718"/>
                    </a:lnTo>
                    <a:lnTo>
                      <a:pt x="42926" y="133210"/>
                    </a:lnTo>
                    <a:lnTo>
                      <a:pt x="42087" y="133210"/>
                    </a:lnTo>
                    <a:lnTo>
                      <a:pt x="41160" y="132702"/>
                    </a:lnTo>
                    <a:lnTo>
                      <a:pt x="42227" y="133591"/>
                    </a:lnTo>
                    <a:lnTo>
                      <a:pt x="42265" y="133718"/>
                    </a:lnTo>
                    <a:lnTo>
                      <a:pt x="42049" y="133718"/>
                    </a:lnTo>
                    <a:lnTo>
                      <a:pt x="41846" y="133845"/>
                    </a:lnTo>
                    <a:lnTo>
                      <a:pt x="41490" y="133591"/>
                    </a:lnTo>
                    <a:lnTo>
                      <a:pt x="41694" y="133845"/>
                    </a:lnTo>
                    <a:lnTo>
                      <a:pt x="41402" y="133845"/>
                    </a:lnTo>
                    <a:lnTo>
                      <a:pt x="40932" y="133591"/>
                    </a:lnTo>
                    <a:lnTo>
                      <a:pt x="41033" y="133845"/>
                    </a:lnTo>
                    <a:lnTo>
                      <a:pt x="41503" y="133972"/>
                    </a:lnTo>
                    <a:lnTo>
                      <a:pt x="41770" y="134226"/>
                    </a:lnTo>
                    <a:lnTo>
                      <a:pt x="41478" y="134480"/>
                    </a:lnTo>
                    <a:lnTo>
                      <a:pt x="41262" y="134353"/>
                    </a:lnTo>
                    <a:lnTo>
                      <a:pt x="40855" y="134099"/>
                    </a:lnTo>
                    <a:lnTo>
                      <a:pt x="40690" y="134353"/>
                    </a:lnTo>
                    <a:lnTo>
                      <a:pt x="40398" y="134099"/>
                    </a:lnTo>
                    <a:lnTo>
                      <a:pt x="39827" y="133591"/>
                    </a:lnTo>
                    <a:lnTo>
                      <a:pt x="39801" y="134099"/>
                    </a:lnTo>
                    <a:lnTo>
                      <a:pt x="39204" y="133591"/>
                    </a:lnTo>
                    <a:lnTo>
                      <a:pt x="38773" y="133210"/>
                    </a:lnTo>
                    <a:lnTo>
                      <a:pt x="38011" y="132829"/>
                    </a:lnTo>
                    <a:lnTo>
                      <a:pt x="37896" y="133337"/>
                    </a:lnTo>
                    <a:lnTo>
                      <a:pt x="37973" y="133464"/>
                    </a:lnTo>
                    <a:lnTo>
                      <a:pt x="38658" y="134099"/>
                    </a:lnTo>
                    <a:lnTo>
                      <a:pt x="38519" y="133591"/>
                    </a:lnTo>
                    <a:lnTo>
                      <a:pt x="39217" y="134048"/>
                    </a:lnTo>
                    <a:lnTo>
                      <a:pt x="39255" y="134734"/>
                    </a:lnTo>
                    <a:lnTo>
                      <a:pt x="41363" y="136131"/>
                    </a:lnTo>
                    <a:lnTo>
                      <a:pt x="40767" y="136258"/>
                    </a:lnTo>
                    <a:lnTo>
                      <a:pt x="41046" y="136385"/>
                    </a:lnTo>
                    <a:lnTo>
                      <a:pt x="41338" y="136766"/>
                    </a:lnTo>
                    <a:lnTo>
                      <a:pt x="41833" y="137274"/>
                    </a:lnTo>
                    <a:lnTo>
                      <a:pt x="40906" y="136639"/>
                    </a:lnTo>
                    <a:lnTo>
                      <a:pt x="39090" y="135877"/>
                    </a:lnTo>
                    <a:lnTo>
                      <a:pt x="39052" y="136385"/>
                    </a:lnTo>
                    <a:lnTo>
                      <a:pt x="39522" y="136639"/>
                    </a:lnTo>
                    <a:lnTo>
                      <a:pt x="40106" y="136766"/>
                    </a:lnTo>
                    <a:lnTo>
                      <a:pt x="40830" y="137274"/>
                    </a:lnTo>
                    <a:lnTo>
                      <a:pt x="40830" y="137655"/>
                    </a:lnTo>
                    <a:lnTo>
                      <a:pt x="40589" y="137401"/>
                    </a:lnTo>
                    <a:lnTo>
                      <a:pt x="40614" y="137655"/>
                    </a:lnTo>
                    <a:lnTo>
                      <a:pt x="40690" y="137782"/>
                    </a:lnTo>
                    <a:lnTo>
                      <a:pt x="38976" y="136893"/>
                    </a:lnTo>
                    <a:lnTo>
                      <a:pt x="40068" y="137782"/>
                    </a:lnTo>
                    <a:lnTo>
                      <a:pt x="38519" y="137020"/>
                    </a:lnTo>
                    <a:lnTo>
                      <a:pt x="39636" y="137655"/>
                    </a:lnTo>
                    <a:lnTo>
                      <a:pt x="39624" y="138036"/>
                    </a:lnTo>
                    <a:lnTo>
                      <a:pt x="39789" y="138163"/>
                    </a:lnTo>
                    <a:lnTo>
                      <a:pt x="40157" y="138798"/>
                    </a:lnTo>
                    <a:lnTo>
                      <a:pt x="38989" y="138290"/>
                    </a:lnTo>
                    <a:lnTo>
                      <a:pt x="40386" y="139052"/>
                    </a:lnTo>
                    <a:lnTo>
                      <a:pt x="40411" y="139306"/>
                    </a:lnTo>
                    <a:lnTo>
                      <a:pt x="38849" y="138290"/>
                    </a:lnTo>
                    <a:lnTo>
                      <a:pt x="39585" y="139306"/>
                    </a:lnTo>
                    <a:lnTo>
                      <a:pt x="38976" y="138925"/>
                    </a:lnTo>
                    <a:lnTo>
                      <a:pt x="38773" y="138798"/>
                    </a:lnTo>
                    <a:lnTo>
                      <a:pt x="38747" y="138925"/>
                    </a:lnTo>
                    <a:lnTo>
                      <a:pt x="38265" y="138811"/>
                    </a:lnTo>
                    <a:lnTo>
                      <a:pt x="38773" y="139153"/>
                    </a:lnTo>
                    <a:lnTo>
                      <a:pt x="39001" y="139306"/>
                    </a:lnTo>
                    <a:lnTo>
                      <a:pt x="39065" y="139560"/>
                    </a:lnTo>
                    <a:lnTo>
                      <a:pt x="39065" y="140068"/>
                    </a:lnTo>
                    <a:lnTo>
                      <a:pt x="37236" y="138798"/>
                    </a:lnTo>
                    <a:lnTo>
                      <a:pt x="39052" y="140322"/>
                    </a:lnTo>
                    <a:lnTo>
                      <a:pt x="38798" y="140195"/>
                    </a:lnTo>
                    <a:lnTo>
                      <a:pt x="37299" y="139433"/>
                    </a:lnTo>
                    <a:lnTo>
                      <a:pt x="38544" y="140195"/>
                    </a:lnTo>
                    <a:lnTo>
                      <a:pt x="37553" y="140068"/>
                    </a:lnTo>
                    <a:lnTo>
                      <a:pt x="38608" y="140830"/>
                    </a:lnTo>
                    <a:lnTo>
                      <a:pt x="38557" y="140957"/>
                    </a:lnTo>
                    <a:lnTo>
                      <a:pt x="37642" y="140449"/>
                    </a:lnTo>
                    <a:lnTo>
                      <a:pt x="36969" y="140068"/>
                    </a:lnTo>
                    <a:lnTo>
                      <a:pt x="37388" y="140449"/>
                    </a:lnTo>
                    <a:lnTo>
                      <a:pt x="36741" y="140068"/>
                    </a:lnTo>
                    <a:lnTo>
                      <a:pt x="36461" y="140449"/>
                    </a:lnTo>
                    <a:lnTo>
                      <a:pt x="35928" y="140322"/>
                    </a:lnTo>
                    <a:lnTo>
                      <a:pt x="36944" y="141211"/>
                    </a:lnTo>
                    <a:lnTo>
                      <a:pt x="36652" y="141084"/>
                    </a:lnTo>
                    <a:lnTo>
                      <a:pt x="36741" y="141338"/>
                    </a:lnTo>
                    <a:lnTo>
                      <a:pt x="36918" y="141452"/>
                    </a:lnTo>
                    <a:lnTo>
                      <a:pt x="37211" y="141592"/>
                    </a:lnTo>
                    <a:lnTo>
                      <a:pt x="37084" y="141592"/>
                    </a:lnTo>
                    <a:lnTo>
                      <a:pt x="38290" y="142354"/>
                    </a:lnTo>
                    <a:lnTo>
                      <a:pt x="37338" y="141973"/>
                    </a:lnTo>
                    <a:lnTo>
                      <a:pt x="37744" y="142481"/>
                    </a:lnTo>
                    <a:lnTo>
                      <a:pt x="37236" y="142227"/>
                    </a:lnTo>
                    <a:lnTo>
                      <a:pt x="37096" y="142100"/>
                    </a:lnTo>
                    <a:lnTo>
                      <a:pt x="36512" y="141782"/>
                    </a:lnTo>
                    <a:lnTo>
                      <a:pt x="37960" y="143243"/>
                    </a:lnTo>
                    <a:lnTo>
                      <a:pt x="38671" y="143243"/>
                    </a:lnTo>
                    <a:lnTo>
                      <a:pt x="39179" y="143497"/>
                    </a:lnTo>
                    <a:lnTo>
                      <a:pt x="39446" y="143878"/>
                    </a:lnTo>
                    <a:lnTo>
                      <a:pt x="39179" y="143878"/>
                    </a:lnTo>
                    <a:lnTo>
                      <a:pt x="38049" y="143243"/>
                    </a:lnTo>
                    <a:lnTo>
                      <a:pt x="39128" y="144132"/>
                    </a:lnTo>
                    <a:lnTo>
                      <a:pt x="39204" y="144386"/>
                    </a:lnTo>
                    <a:lnTo>
                      <a:pt x="38468" y="144005"/>
                    </a:lnTo>
                    <a:lnTo>
                      <a:pt x="38265" y="144005"/>
                    </a:lnTo>
                    <a:lnTo>
                      <a:pt x="38277" y="143878"/>
                    </a:lnTo>
                    <a:lnTo>
                      <a:pt x="37934" y="143637"/>
                    </a:lnTo>
                    <a:lnTo>
                      <a:pt x="37934" y="144741"/>
                    </a:lnTo>
                    <a:lnTo>
                      <a:pt x="37934" y="145021"/>
                    </a:lnTo>
                    <a:lnTo>
                      <a:pt x="37439" y="144767"/>
                    </a:lnTo>
                    <a:lnTo>
                      <a:pt x="37223" y="144513"/>
                    </a:lnTo>
                    <a:lnTo>
                      <a:pt x="37071" y="144322"/>
                    </a:lnTo>
                    <a:lnTo>
                      <a:pt x="37934" y="144741"/>
                    </a:lnTo>
                    <a:lnTo>
                      <a:pt x="37934" y="143637"/>
                    </a:lnTo>
                    <a:lnTo>
                      <a:pt x="36677" y="142735"/>
                    </a:lnTo>
                    <a:lnTo>
                      <a:pt x="36322" y="142481"/>
                    </a:lnTo>
                    <a:lnTo>
                      <a:pt x="36156" y="142735"/>
                    </a:lnTo>
                    <a:lnTo>
                      <a:pt x="36118" y="142481"/>
                    </a:lnTo>
                    <a:lnTo>
                      <a:pt x="35560" y="142100"/>
                    </a:lnTo>
                    <a:lnTo>
                      <a:pt x="35382" y="141846"/>
                    </a:lnTo>
                    <a:lnTo>
                      <a:pt x="35166" y="141846"/>
                    </a:lnTo>
                    <a:lnTo>
                      <a:pt x="34772" y="141465"/>
                    </a:lnTo>
                    <a:lnTo>
                      <a:pt x="34963" y="141973"/>
                    </a:lnTo>
                    <a:lnTo>
                      <a:pt x="35394" y="141973"/>
                    </a:lnTo>
                    <a:lnTo>
                      <a:pt x="35382" y="142354"/>
                    </a:lnTo>
                    <a:lnTo>
                      <a:pt x="34404" y="141719"/>
                    </a:lnTo>
                    <a:lnTo>
                      <a:pt x="34048" y="141592"/>
                    </a:lnTo>
                    <a:lnTo>
                      <a:pt x="33578" y="141592"/>
                    </a:lnTo>
                    <a:lnTo>
                      <a:pt x="34404" y="141846"/>
                    </a:lnTo>
                    <a:lnTo>
                      <a:pt x="34544" y="142011"/>
                    </a:lnTo>
                    <a:lnTo>
                      <a:pt x="34683" y="142100"/>
                    </a:lnTo>
                    <a:lnTo>
                      <a:pt x="35344" y="142354"/>
                    </a:lnTo>
                    <a:lnTo>
                      <a:pt x="36195" y="143179"/>
                    </a:lnTo>
                    <a:lnTo>
                      <a:pt x="37312" y="143687"/>
                    </a:lnTo>
                    <a:lnTo>
                      <a:pt x="36944" y="144005"/>
                    </a:lnTo>
                    <a:lnTo>
                      <a:pt x="36918" y="144132"/>
                    </a:lnTo>
                    <a:lnTo>
                      <a:pt x="36817" y="144005"/>
                    </a:lnTo>
                    <a:lnTo>
                      <a:pt x="36588" y="144259"/>
                    </a:lnTo>
                    <a:lnTo>
                      <a:pt x="36690" y="144513"/>
                    </a:lnTo>
                    <a:lnTo>
                      <a:pt x="35699" y="144132"/>
                    </a:lnTo>
                    <a:lnTo>
                      <a:pt x="35521" y="144005"/>
                    </a:lnTo>
                    <a:lnTo>
                      <a:pt x="34963" y="143878"/>
                    </a:lnTo>
                    <a:lnTo>
                      <a:pt x="35433" y="144259"/>
                    </a:lnTo>
                    <a:lnTo>
                      <a:pt x="35902" y="144259"/>
                    </a:lnTo>
                    <a:lnTo>
                      <a:pt x="36055" y="144513"/>
                    </a:lnTo>
                    <a:lnTo>
                      <a:pt x="35826" y="144386"/>
                    </a:lnTo>
                    <a:lnTo>
                      <a:pt x="35928" y="144640"/>
                    </a:lnTo>
                    <a:lnTo>
                      <a:pt x="36055" y="145148"/>
                    </a:lnTo>
                    <a:lnTo>
                      <a:pt x="35852" y="145021"/>
                    </a:lnTo>
                    <a:lnTo>
                      <a:pt x="35979" y="145148"/>
                    </a:lnTo>
                    <a:lnTo>
                      <a:pt x="36487" y="145656"/>
                    </a:lnTo>
                    <a:lnTo>
                      <a:pt x="35915" y="145529"/>
                    </a:lnTo>
                    <a:lnTo>
                      <a:pt x="36385" y="145783"/>
                    </a:lnTo>
                    <a:lnTo>
                      <a:pt x="36322" y="145910"/>
                    </a:lnTo>
                    <a:lnTo>
                      <a:pt x="36004" y="145656"/>
                    </a:lnTo>
                    <a:lnTo>
                      <a:pt x="35852" y="145656"/>
                    </a:lnTo>
                    <a:lnTo>
                      <a:pt x="35458" y="145402"/>
                    </a:lnTo>
                    <a:lnTo>
                      <a:pt x="35369" y="145656"/>
                    </a:lnTo>
                    <a:lnTo>
                      <a:pt x="35890" y="146037"/>
                    </a:lnTo>
                    <a:lnTo>
                      <a:pt x="36156" y="146164"/>
                    </a:lnTo>
                    <a:lnTo>
                      <a:pt x="36156" y="146418"/>
                    </a:lnTo>
                    <a:lnTo>
                      <a:pt x="35928" y="146291"/>
                    </a:lnTo>
                    <a:lnTo>
                      <a:pt x="35102" y="146291"/>
                    </a:lnTo>
                    <a:lnTo>
                      <a:pt x="35344" y="146672"/>
                    </a:lnTo>
                    <a:lnTo>
                      <a:pt x="34785" y="146443"/>
                    </a:lnTo>
                    <a:lnTo>
                      <a:pt x="34823" y="146672"/>
                    </a:lnTo>
                    <a:lnTo>
                      <a:pt x="34721" y="146418"/>
                    </a:lnTo>
                    <a:lnTo>
                      <a:pt x="34747" y="146215"/>
                    </a:lnTo>
                    <a:lnTo>
                      <a:pt x="34505" y="146164"/>
                    </a:lnTo>
                    <a:lnTo>
                      <a:pt x="34645" y="146380"/>
                    </a:lnTo>
                    <a:lnTo>
                      <a:pt x="33489" y="145910"/>
                    </a:lnTo>
                    <a:lnTo>
                      <a:pt x="34150" y="146926"/>
                    </a:lnTo>
                    <a:lnTo>
                      <a:pt x="34239" y="147561"/>
                    </a:lnTo>
                    <a:lnTo>
                      <a:pt x="35814" y="148323"/>
                    </a:lnTo>
                    <a:lnTo>
                      <a:pt x="34353" y="147815"/>
                    </a:lnTo>
                    <a:lnTo>
                      <a:pt x="35242" y="148323"/>
                    </a:lnTo>
                    <a:lnTo>
                      <a:pt x="34315" y="148323"/>
                    </a:lnTo>
                    <a:lnTo>
                      <a:pt x="34264" y="148196"/>
                    </a:lnTo>
                    <a:lnTo>
                      <a:pt x="34213" y="148069"/>
                    </a:lnTo>
                    <a:lnTo>
                      <a:pt x="34074" y="147688"/>
                    </a:lnTo>
                    <a:lnTo>
                      <a:pt x="34124" y="148069"/>
                    </a:lnTo>
                    <a:lnTo>
                      <a:pt x="33210" y="147675"/>
                    </a:lnTo>
                    <a:lnTo>
                      <a:pt x="33693" y="147307"/>
                    </a:lnTo>
                    <a:lnTo>
                      <a:pt x="32423" y="146926"/>
                    </a:lnTo>
                    <a:lnTo>
                      <a:pt x="32346" y="147180"/>
                    </a:lnTo>
                    <a:lnTo>
                      <a:pt x="33921" y="148196"/>
                    </a:lnTo>
                    <a:lnTo>
                      <a:pt x="33210" y="148196"/>
                    </a:lnTo>
                    <a:lnTo>
                      <a:pt x="32194" y="147434"/>
                    </a:lnTo>
                    <a:lnTo>
                      <a:pt x="33020" y="148196"/>
                    </a:lnTo>
                    <a:lnTo>
                      <a:pt x="33451" y="148577"/>
                    </a:lnTo>
                    <a:lnTo>
                      <a:pt x="33159" y="148374"/>
                    </a:lnTo>
                    <a:lnTo>
                      <a:pt x="33604" y="148958"/>
                    </a:lnTo>
                    <a:lnTo>
                      <a:pt x="33693" y="149339"/>
                    </a:lnTo>
                    <a:lnTo>
                      <a:pt x="33159" y="149085"/>
                    </a:lnTo>
                    <a:lnTo>
                      <a:pt x="32385" y="148704"/>
                    </a:lnTo>
                    <a:lnTo>
                      <a:pt x="33337" y="149720"/>
                    </a:lnTo>
                    <a:lnTo>
                      <a:pt x="33769" y="150101"/>
                    </a:lnTo>
                    <a:lnTo>
                      <a:pt x="35318" y="150355"/>
                    </a:lnTo>
                    <a:lnTo>
                      <a:pt x="34010" y="149847"/>
                    </a:lnTo>
                    <a:lnTo>
                      <a:pt x="35623" y="150228"/>
                    </a:lnTo>
                    <a:lnTo>
                      <a:pt x="35267" y="149974"/>
                    </a:lnTo>
                    <a:lnTo>
                      <a:pt x="35039" y="149847"/>
                    </a:lnTo>
                    <a:lnTo>
                      <a:pt x="34163" y="149339"/>
                    </a:lnTo>
                    <a:lnTo>
                      <a:pt x="34759" y="149339"/>
                    </a:lnTo>
                    <a:lnTo>
                      <a:pt x="35217" y="149847"/>
                    </a:lnTo>
                    <a:lnTo>
                      <a:pt x="35369" y="149720"/>
                    </a:lnTo>
                    <a:lnTo>
                      <a:pt x="35572" y="149720"/>
                    </a:lnTo>
                    <a:lnTo>
                      <a:pt x="34912" y="149339"/>
                    </a:lnTo>
                    <a:lnTo>
                      <a:pt x="35407" y="149466"/>
                    </a:lnTo>
                    <a:lnTo>
                      <a:pt x="35191" y="149212"/>
                    </a:lnTo>
                    <a:lnTo>
                      <a:pt x="35737" y="149466"/>
                    </a:lnTo>
                    <a:lnTo>
                      <a:pt x="36563" y="150101"/>
                    </a:lnTo>
                    <a:lnTo>
                      <a:pt x="36957" y="150101"/>
                    </a:lnTo>
                    <a:lnTo>
                      <a:pt x="35496" y="149212"/>
                    </a:lnTo>
                    <a:lnTo>
                      <a:pt x="35775" y="149212"/>
                    </a:lnTo>
                    <a:lnTo>
                      <a:pt x="36563" y="149847"/>
                    </a:lnTo>
                    <a:lnTo>
                      <a:pt x="36322" y="149466"/>
                    </a:lnTo>
                    <a:lnTo>
                      <a:pt x="37045" y="149974"/>
                    </a:lnTo>
                    <a:lnTo>
                      <a:pt x="37553" y="150101"/>
                    </a:lnTo>
                    <a:lnTo>
                      <a:pt x="37630" y="150482"/>
                    </a:lnTo>
                    <a:lnTo>
                      <a:pt x="39090" y="150863"/>
                    </a:lnTo>
                    <a:lnTo>
                      <a:pt x="37236" y="149593"/>
                    </a:lnTo>
                    <a:lnTo>
                      <a:pt x="37134" y="149466"/>
                    </a:lnTo>
                    <a:lnTo>
                      <a:pt x="36931" y="149212"/>
                    </a:lnTo>
                    <a:lnTo>
                      <a:pt x="36868" y="148831"/>
                    </a:lnTo>
                    <a:lnTo>
                      <a:pt x="37299" y="148958"/>
                    </a:lnTo>
                    <a:lnTo>
                      <a:pt x="37465" y="149339"/>
                    </a:lnTo>
                    <a:lnTo>
                      <a:pt x="37896" y="149593"/>
                    </a:lnTo>
                    <a:lnTo>
                      <a:pt x="38011" y="149339"/>
                    </a:lnTo>
                    <a:lnTo>
                      <a:pt x="37871" y="149085"/>
                    </a:lnTo>
                    <a:lnTo>
                      <a:pt x="38252" y="149212"/>
                    </a:lnTo>
                    <a:lnTo>
                      <a:pt x="39509" y="150101"/>
                    </a:lnTo>
                    <a:lnTo>
                      <a:pt x="38646" y="149339"/>
                    </a:lnTo>
                    <a:lnTo>
                      <a:pt x="39116" y="149593"/>
                    </a:lnTo>
                    <a:lnTo>
                      <a:pt x="39624" y="149593"/>
                    </a:lnTo>
                    <a:lnTo>
                      <a:pt x="39865" y="149974"/>
                    </a:lnTo>
                    <a:lnTo>
                      <a:pt x="39890" y="149466"/>
                    </a:lnTo>
                    <a:lnTo>
                      <a:pt x="40398" y="149720"/>
                    </a:lnTo>
                    <a:lnTo>
                      <a:pt x="40919" y="149974"/>
                    </a:lnTo>
                    <a:lnTo>
                      <a:pt x="40690" y="149720"/>
                    </a:lnTo>
                    <a:lnTo>
                      <a:pt x="40589" y="149593"/>
                    </a:lnTo>
                    <a:lnTo>
                      <a:pt x="40411" y="149720"/>
                    </a:lnTo>
                    <a:lnTo>
                      <a:pt x="40576" y="149593"/>
                    </a:lnTo>
                    <a:lnTo>
                      <a:pt x="40449" y="149466"/>
                    </a:lnTo>
                    <a:lnTo>
                      <a:pt x="40322" y="149339"/>
                    </a:lnTo>
                    <a:lnTo>
                      <a:pt x="40068" y="149085"/>
                    </a:lnTo>
                    <a:lnTo>
                      <a:pt x="39801" y="148831"/>
                    </a:lnTo>
                    <a:lnTo>
                      <a:pt x="39547" y="148577"/>
                    </a:lnTo>
                    <a:lnTo>
                      <a:pt x="39027" y="148069"/>
                    </a:lnTo>
                    <a:lnTo>
                      <a:pt x="40944" y="149339"/>
                    </a:lnTo>
                    <a:lnTo>
                      <a:pt x="40309" y="148450"/>
                    </a:lnTo>
                    <a:lnTo>
                      <a:pt x="40716" y="148577"/>
                    </a:lnTo>
                    <a:lnTo>
                      <a:pt x="40652" y="148450"/>
                    </a:lnTo>
                    <a:lnTo>
                      <a:pt x="40487" y="148069"/>
                    </a:lnTo>
                    <a:lnTo>
                      <a:pt x="40436" y="147942"/>
                    </a:lnTo>
                    <a:lnTo>
                      <a:pt x="41173" y="148704"/>
                    </a:lnTo>
                    <a:lnTo>
                      <a:pt x="41694" y="148285"/>
                    </a:lnTo>
                    <a:lnTo>
                      <a:pt x="41541" y="148196"/>
                    </a:lnTo>
                    <a:lnTo>
                      <a:pt x="41452" y="147942"/>
                    </a:lnTo>
                    <a:lnTo>
                      <a:pt x="41960" y="148069"/>
                    </a:lnTo>
                    <a:lnTo>
                      <a:pt x="42900" y="148704"/>
                    </a:lnTo>
                    <a:lnTo>
                      <a:pt x="42557" y="148323"/>
                    </a:lnTo>
                    <a:lnTo>
                      <a:pt x="43180" y="148450"/>
                    </a:lnTo>
                    <a:lnTo>
                      <a:pt x="43573" y="148831"/>
                    </a:lnTo>
                    <a:lnTo>
                      <a:pt x="43802" y="148831"/>
                    </a:lnTo>
                    <a:lnTo>
                      <a:pt x="43116" y="148323"/>
                    </a:lnTo>
                    <a:lnTo>
                      <a:pt x="42951" y="148196"/>
                    </a:lnTo>
                    <a:lnTo>
                      <a:pt x="43522" y="148450"/>
                    </a:lnTo>
                    <a:lnTo>
                      <a:pt x="43103" y="148196"/>
                    </a:lnTo>
                    <a:lnTo>
                      <a:pt x="42976" y="147942"/>
                    </a:lnTo>
                    <a:lnTo>
                      <a:pt x="42989" y="147815"/>
                    </a:lnTo>
                    <a:lnTo>
                      <a:pt x="43180" y="147942"/>
                    </a:lnTo>
                    <a:lnTo>
                      <a:pt x="43141" y="147815"/>
                    </a:lnTo>
                    <a:lnTo>
                      <a:pt x="43103" y="147688"/>
                    </a:lnTo>
                    <a:lnTo>
                      <a:pt x="43548" y="148196"/>
                    </a:lnTo>
                    <a:lnTo>
                      <a:pt x="43370" y="147688"/>
                    </a:lnTo>
                    <a:lnTo>
                      <a:pt x="43878" y="148145"/>
                    </a:lnTo>
                    <a:lnTo>
                      <a:pt x="44030" y="148132"/>
                    </a:lnTo>
                    <a:lnTo>
                      <a:pt x="44030" y="147688"/>
                    </a:lnTo>
                    <a:lnTo>
                      <a:pt x="43421" y="147434"/>
                    </a:lnTo>
                    <a:lnTo>
                      <a:pt x="43065" y="146799"/>
                    </a:lnTo>
                    <a:lnTo>
                      <a:pt x="44030" y="147688"/>
                    </a:lnTo>
                    <a:lnTo>
                      <a:pt x="44310" y="147942"/>
                    </a:lnTo>
                    <a:lnTo>
                      <a:pt x="44488" y="147675"/>
                    </a:lnTo>
                    <a:lnTo>
                      <a:pt x="43802" y="147307"/>
                    </a:lnTo>
                    <a:lnTo>
                      <a:pt x="45173" y="147688"/>
                    </a:lnTo>
                    <a:lnTo>
                      <a:pt x="44665" y="147307"/>
                    </a:lnTo>
                    <a:lnTo>
                      <a:pt x="43992" y="146799"/>
                    </a:lnTo>
                    <a:lnTo>
                      <a:pt x="43827" y="146672"/>
                    </a:lnTo>
                    <a:lnTo>
                      <a:pt x="43497" y="146418"/>
                    </a:lnTo>
                    <a:lnTo>
                      <a:pt x="44399" y="146545"/>
                    </a:lnTo>
                    <a:lnTo>
                      <a:pt x="44462" y="146799"/>
                    </a:lnTo>
                    <a:lnTo>
                      <a:pt x="45288" y="147307"/>
                    </a:lnTo>
                    <a:lnTo>
                      <a:pt x="45097" y="147180"/>
                    </a:lnTo>
                    <a:lnTo>
                      <a:pt x="44970" y="146799"/>
                    </a:lnTo>
                    <a:lnTo>
                      <a:pt x="45364" y="146545"/>
                    </a:lnTo>
                    <a:lnTo>
                      <a:pt x="44792" y="145910"/>
                    </a:lnTo>
                    <a:lnTo>
                      <a:pt x="44678" y="145783"/>
                    </a:lnTo>
                    <a:lnTo>
                      <a:pt x="46024" y="146545"/>
                    </a:lnTo>
                    <a:lnTo>
                      <a:pt x="46621" y="146545"/>
                    </a:lnTo>
                    <a:lnTo>
                      <a:pt x="46494" y="146227"/>
                    </a:lnTo>
                    <a:lnTo>
                      <a:pt x="46037" y="145910"/>
                    </a:lnTo>
                    <a:lnTo>
                      <a:pt x="46520" y="145910"/>
                    </a:lnTo>
                    <a:lnTo>
                      <a:pt x="46443" y="145783"/>
                    </a:lnTo>
                    <a:lnTo>
                      <a:pt x="46367" y="145656"/>
                    </a:lnTo>
                    <a:lnTo>
                      <a:pt x="46139" y="145275"/>
                    </a:lnTo>
                    <a:lnTo>
                      <a:pt x="46316" y="145402"/>
                    </a:lnTo>
                    <a:lnTo>
                      <a:pt x="47066" y="145656"/>
                    </a:lnTo>
                    <a:lnTo>
                      <a:pt x="46634" y="145275"/>
                    </a:lnTo>
                    <a:lnTo>
                      <a:pt x="46939" y="145402"/>
                    </a:lnTo>
                    <a:lnTo>
                      <a:pt x="46710" y="145275"/>
                    </a:lnTo>
                    <a:lnTo>
                      <a:pt x="46253" y="145021"/>
                    </a:lnTo>
                    <a:lnTo>
                      <a:pt x="47955" y="145656"/>
                    </a:lnTo>
                    <a:lnTo>
                      <a:pt x="46202" y="144386"/>
                    </a:lnTo>
                    <a:lnTo>
                      <a:pt x="45681" y="144005"/>
                    </a:lnTo>
                    <a:lnTo>
                      <a:pt x="47193" y="144513"/>
                    </a:lnTo>
                    <a:lnTo>
                      <a:pt x="47345" y="144767"/>
                    </a:lnTo>
                    <a:lnTo>
                      <a:pt x="47155" y="144386"/>
                    </a:lnTo>
                    <a:lnTo>
                      <a:pt x="48006" y="145021"/>
                    </a:lnTo>
                    <a:lnTo>
                      <a:pt x="48475" y="144513"/>
                    </a:lnTo>
                    <a:lnTo>
                      <a:pt x="47891" y="144386"/>
                    </a:lnTo>
                    <a:lnTo>
                      <a:pt x="47904" y="144132"/>
                    </a:lnTo>
                    <a:lnTo>
                      <a:pt x="47688" y="144005"/>
                    </a:lnTo>
                    <a:lnTo>
                      <a:pt x="47485" y="143878"/>
                    </a:lnTo>
                    <a:lnTo>
                      <a:pt x="47282" y="143751"/>
                    </a:lnTo>
                    <a:lnTo>
                      <a:pt x="47790" y="143878"/>
                    </a:lnTo>
                    <a:lnTo>
                      <a:pt x="48679" y="144640"/>
                    </a:lnTo>
                    <a:lnTo>
                      <a:pt x="48031" y="143751"/>
                    </a:lnTo>
                    <a:lnTo>
                      <a:pt x="47942" y="143624"/>
                    </a:lnTo>
                    <a:lnTo>
                      <a:pt x="48755" y="144132"/>
                    </a:lnTo>
                    <a:lnTo>
                      <a:pt x="48945" y="144386"/>
                    </a:lnTo>
                    <a:lnTo>
                      <a:pt x="48983" y="144259"/>
                    </a:lnTo>
                    <a:lnTo>
                      <a:pt x="48310" y="143764"/>
                    </a:lnTo>
                    <a:lnTo>
                      <a:pt x="48234" y="143624"/>
                    </a:lnTo>
                    <a:lnTo>
                      <a:pt x="48463" y="143687"/>
                    </a:lnTo>
                    <a:lnTo>
                      <a:pt x="48272" y="143497"/>
                    </a:lnTo>
                    <a:lnTo>
                      <a:pt x="48031" y="143243"/>
                    </a:lnTo>
                    <a:lnTo>
                      <a:pt x="48564" y="143357"/>
                    </a:lnTo>
                    <a:lnTo>
                      <a:pt x="48463" y="143116"/>
                    </a:lnTo>
                    <a:lnTo>
                      <a:pt x="48958" y="143116"/>
                    </a:lnTo>
                    <a:lnTo>
                      <a:pt x="48742" y="142862"/>
                    </a:lnTo>
                    <a:lnTo>
                      <a:pt x="49479" y="143243"/>
                    </a:lnTo>
                    <a:lnTo>
                      <a:pt x="49631" y="143497"/>
                    </a:lnTo>
                    <a:lnTo>
                      <a:pt x="49314" y="142862"/>
                    </a:lnTo>
                    <a:lnTo>
                      <a:pt x="49250" y="142735"/>
                    </a:lnTo>
                    <a:lnTo>
                      <a:pt x="49860" y="143370"/>
                    </a:lnTo>
                    <a:lnTo>
                      <a:pt x="49555" y="142735"/>
                    </a:lnTo>
                    <a:lnTo>
                      <a:pt x="49491" y="142608"/>
                    </a:lnTo>
                    <a:lnTo>
                      <a:pt x="49872" y="142862"/>
                    </a:lnTo>
                    <a:lnTo>
                      <a:pt x="49618" y="142608"/>
                    </a:lnTo>
                    <a:lnTo>
                      <a:pt x="49491" y="142481"/>
                    </a:lnTo>
                    <a:lnTo>
                      <a:pt x="50419" y="142862"/>
                    </a:lnTo>
                    <a:lnTo>
                      <a:pt x="49885" y="142608"/>
                    </a:lnTo>
                    <a:lnTo>
                      <a:pt x="49885" y="142354"/>
                    </a:lnTo>
                    <a:lnTo>
                      <a:pt x="49657" y="142100"/>
                    </a:lnTo>
                    <a:lnTo>
                      <a:pt x="49974" y="142227"/>
                    </a:lnTo>
                    <a:lnTo>
                      <a:pt x="50507" y="142608"/>
                    </a:lnTo>
                    <a:lnTo>
                      <a:pt x="50406" y="142100"/>
                    </a:lnTo>
                    <a:lnTo>
                      <a:pt x="51714" y="142862"/>
                    </a:lnTo>
                    <a:lnTo>
                      <a:pt x="51193" y="142100"/>
                    </a:lnTo>
                    <a:lnTo>
                      <a:pt x="51447" y="142354"/>
                    </a:lnTo>
                    <a:lnTo>
                      <a:pt x="51142" y="141973"/>
                    </a:lnTo>
                    <a:lnTo>
                      <a:pt x="50736" y="141465"/>
                    </a:lnTo>
                    <a:lnTo>
                      <a:pt x="52603" y="142735"/>
                    </a:lnTo>
                    <a:lnTo>
                      <a:pt x="51701" y="141719"/>
                    </a:lnTo>
                    <a:lnTo>
                      <a:pt x="52298" y="142100"/>
                    </a:lnTo>
                    <a:lnTo>
                      <a:pt x="52006" y="141719"/>
                    </a:lnTo>
                    <a:lnTo>
                      <a:pt x="52768" y="142227"/>
                    </a:lnTo>
                    <a:lnTo>
                      <a:pt x="52057" y="141719"/>
                    </a:lnTo>
                    <a:lnTo>
                      <a:pt x="51701" y="141465"/>
                    </a:lnTo>
                    <a:lnTo>
                      <a:pt x="52552" y="141846"/>
                    </a:lnTo>
                    <a:lnTo>
                      <a:pt x="52209" y="141592"/>
                    </a:lnTo>
                    <a:lnTo>
                      <a:pt x="53784" y="142354"/>
                    </a:lnTo>
                    <a:lnTo>
                      <a:pt x="52933" y="141592"/>
                    </a:lnTo>
                    <a:lnTo>
                      <a:pt x="52793" y="141465"/>
                    </a:lnTo>
                    <a:lnTo>
                      <a:pt x="54025" y="141973"/>
                    </a:lnTo>
                    <a:lnTo>
                      <a:pt x="53035" y="141465"/>
                    </a:lnTo>
                    <a:lnTo>
                      <a:pt x="52806" y="141211"/>
                    </a:lnTo>
                    <a:lnTo>
                      <a:pt x="52578" y="140957"/>
                    </a:lnTo>
                    <a:lnTo>
                      <a:pt x="52006" y="140322"/>
                    </a:lnTo>
                    <a:lnTo>
                      <a:pt x="51777" y="140068"/>
                    </a:lnTo>
                    <a:lnTo>
                      <a:pt x="51333" y="139560"/>
                    </a:lnTo>
                    <a:lnTo>
                      <a:pt x="54864" y="141084"/>
                    </a:lnTo>
                    <a:lnTo>
                      <a:pt x="54330" y="139941"/>
                    </a:lnTo>
                    <a:lnTo>
                      <a:pt x="55079" y="140449"/>
                    </a:lnTo>
                    <a:lnTo>
                      <a:pt x="54660" y="139941"/>
                    </a:lnTo>
                    <a:lnTo>
                      <a:pt x="54343" y="139560"/>
                    </a:lnTo>
                    <a:lnTo>
                      <a:pt x="55029" y="139814"/>
                    </a:lnTo>
                    <a:lnTo>
                      <a:pt x="54940" y="140068"/>
                    </a:lnTo>
                    <a:lnTo>
                      <a:pt x="55359" y="140322"/>
                    </a:lnTo>
                    <a:lnTo>
                      <a:pt x="55118" y="139814"/>
                    </a:lnTo>
                    <a:lnTo>
                      <a:pt x="54571" y="139560"/>
                    </a:lnTo>
                    <a:lnTo>
                      <a:pt x="54305" y="139433"/>
                    </a:lnTo>
                    <a:lnTo>
                      <a:pt x="54292" y="139306"/>
                    </a:lnTo>
                    <a:lnTo>
                      <a:pt x="54279" y="139052"/>
                    </a:lnTo>
                    <a:lnTo>
                      <a:pt x="54825" y="139166"/>
                    </a:lnTo>
                    <a:lnTo>
                      <a:pt x="54749" y="138798"/>
                    </a:lnTo>
                    <a:lnTo>
                      <a:pt x="54698" y="138544"/>
                    </a:lnTo>
                    <a:lnTo>
                      <a:pt x="55257" y="138544"/>
                    </a:lnTo>
                    <a:lnTo>
                      <a:pt x="54978" y="138417"/>
                    </a:lnTo>
                    <a:lnTo>
                      <a:pt x="54762" y="137909"/>
                    </a:lnTo>
                    <a:lnTo>
                      <a:pt x="55270" y="137909"/>
                    </a:lnTo>
                    <a:lnTo>
                      <a:pt x="55346" y="137782"/>
                    </a:lnTo>
                    <a:lnTo>
                      <a:pt x="55702" y="137909"/>
                    </a:lnTo>
                    <a:lnTo>
                      <a:pt x="55740" y="138112"/>
                    </a:lnTo>
                    <a:lnTo>
                      <a:pt x="55943" y="138341"/>
                    </a:lnTo>
                    <a:lnTo>
                      <a:pt x="55816" y="138226"/>
                    </a:lnTo>
                    <a:lnTo>
                      <a:pt x="56146" y="138163"/>
                    </a:lnTo>
                    <a:lnTo>
                      <a:pt x="56451" y="138417"/>
                    </a:lnTo>
                    <a:lnTo>
                      <a:pt x="56692" y="138290"/>
                    </a:lnTo>
                    <a:lnTo>
                      <a:pt x="56438" y="137909"/>
                    </a:lnTo>
                    <a:lnTo>
                      <a:pt x="56286" y="137655"/>
                    </a:lnTo>
                    <a:lnTo>
                      <a:pt x="57086" y="138163"/>
                    </a:lnTo>
                    <a:lnTo>
                      <a:pt x="56781" y="137909"/>
                    </a:lnTo>
                    <a:lnTo>
                      <a:pt x="56210" y="137528"/>
                    </a:lnTo>
                    <a:lnTo>
                      <a:pt x="56337" y="137401"/>
                    </a:lnTo>
                    <a:lnTo>
                      <a:pt x="57543" y="138163"/>
                    </a:lnTo>
                    <a:lnTo>
                      <a:pt x="56756" y="137401"/>
                    </a:lnTo>
                    <a:lnTo>
                      <a:pt x="56616" y="137274"/>
                    </a:lnTo>
                    <a:lnTo>
                      <a:pt x="56095" y="136766"/>
                    </a:lnTo>
                    <a:lnTo>
                      <a:pt x="56870" y="136893"/>
                    </a:lnTo>
                    <a:lnTo>
                      <a:pt x="57124" y="137147"/>
                    </a:lnTo>
                    <a:lnTo>
                      <a:pt x="57124" y="137274"/>
                    </a:lnTo>
                    <a:lnTo>
                      <a:pt x="57505" y="137401"/>
                    </a:lnTo>
                    <a:lnTo>
                      <a:pt x="57023" y="137020"/>
                    </a:lnTo>
                    <a:lnTo>
                      <a:pt x="56730" y="136639"/>
                    </a:lnTo>
                    <a:lnTo>
                      <a:pt x="57175" y="137020"/>
                    </a:lnTo>
                    <a:lnTo>
                      <a:pt x="57061" y="136639"/>
                    </a:lnTo>
                    <a:lnTo>
                      <a:pt x="56883" y="136004"/>
                    </a:lnTo>
                    <a:lnTo>
                      <a:pt x="58089" y="136766"/>
                    </a:lnTo>
                    <a:lnTo>
                      <a:pt x="57454" y="136004"/>
                    </a:lnTo>
                    <a:lnTo>
                      <a:pt x="57353" y="135877"/>
                    </a:lnTo>
                    <a:lnTo>
                      <a:pt x="57137" y="135623"/>
                    </a:lnTo>
                    <a:lnTo>
                      <a:pt x="57035" y="135496"/>
                    </a:lnTo>
                    <a:lnTo>
                      <a:pt x="57251" y="135623"/>
                    </a:lnTo>
                    <a:lnTo>
                      <a:pt x="57264" y="135496"/>
                    </a:lnTo>
                    <a:lnTo>
                      <a:pt x="57785" y="135877"/>
                    </a:lnTo>
                    <a:lnTo>
                      <a:pt x="57404" y="135496"/>
                    </a:lnTo>
                    <a:lnTo>
                      <a:pt x="57162" y="135242"/>
                    </a:lnTo>
                    <a:lnTo>
                      <a:pt x="57912" y="135750"/>
                    </a:lnTo>
                    <a:lnTo>
                      <a:pt x="58039" y="135623"/>
                    </a:lnTo>
                    <a:lnTo>
                      <a:pt x="58699" y="136258"/>
                    </a:lnTo>
                    <a:lnTo>
                      <a:pt x="58635" y="136004"/>
                    </a:lnTo>
                    <a:lnTo>
                      <a:pt x="58229" y="135623"/>
                    </a:lnTo>
                    <a:lnTo>
                      <a:pt x="57962" y="135369"/>
                    </a:lnTo>
                    <a:lnTo>
                      <a:pt x="57772" y="135242"/>
                    </a:lnTo>
                    <a:lnTo>
                      <a:pt x="57404" y="134988"/>
                    </a:lnTo>
                    <a:lnTo>
                      <a:pt x="57912" y="135115"/>
                    </a:lnTo>
                    <a:lnTo>
                      <a:pt x="57835" y="134988"/>
                    </a:lnTo>
                    <a:lnTo>
                      <a:pt x="57696" y="134734"/>
                    </a:lnTo>
                    <a:lnTo>
                      <a:pt x="58407" y="135115"/>
                    </a:lnTo>
                    <a:lnTo>
                      <a:pt x="58559" y="135242"/>
                    </a:lnTo>
                    <a:lnTo>
                      <a:pt x="58508" y="134734"/>
                    </a:lnTo>
                    <a:lnTo>
                      <a:pt x="60998" y="136131"/>
                    </a:lnTo>
                    <a:lnTo>
                      <a:pt x="59931" y="134988"/>
                    </a:lnTo>
                    <a:lnTo>
                      <a:pt x="60198" y="135115"/>
                    </a:lnTo>
                    <a:lnTo>
                      <a:pt x="60401" y="134988"/>
                    </a:lnTo>
                    <a:lnTo>
                      <a:pt x="60921" y="135369"/>
                    </a:lnTo>
                    <a:lnTo>
                      <a:pt x="60655" y="134988"/>
                    </a:lnTo>
                    <a:lnTo>
                      <a:pt x="60477" y="134734"/>
                    </a:lnTo>
                    <a:lnTo>
                      <a:pt x="60312" y="134480"/>
                    </a:lnTo>
                    <a:lnTo>
                      <a:pt x="60680" y="134734"/>
                    </a:lnTo>
                    <a:lnTo>
                      <a:pt x="60998" y="134607"/>
                    </a:lnTo>
                    <a:lnTo>
                      <a:pt x="61137" y="133845"/>
                    </a:lnTo>
                    <a:lnTo>
                      <a:pt x="61175" y="133718"/>
                    </a:lnTo>
                    <a:lnTo>
                      <a:pt x="61328" y="133845"/>
                    </a:lnTo>
                    <a:close/>
                  </a:path>
                  <a:path w="213994" h="297814">
                    <a:moveTo>
                      <a:pt x="69202" y="91935"/>
                    </a:moveTo>
                    <a:lnTo>
                      <a:pt x="68707" y="91427"/>
                    </a:lnTo>
                    <a:lnTo>
                      <a:pt x="68745" y="91808"/>
                    </a:lnTo>
                    <a:lnTo>
                      <a:pt x="68961" y="91935"/>
                    </a:lnTo>
                    <a:lnTo>
                      <a:pt x="69202" y="91935"/>
                    </a:lnTo>
                    <a:close/>
                  </a:path>
                  <a:path w="213994" h="297814">
                    <a:moveTo>
                      <a:pt x="69456" y="92189"/>
                    </a:moveTo>
                    <a:lnTo>
                      <a:pt x="69227" y="91935"/>
                    </a:lnTo>
                    <a:lnTo>
                      <a:pt x="69456" y="92189"/>
                    </a:lnTo>
                    <a:close/>
                  </a:path>
                  <a:path w="213994" h="297814">
                    <a:moveTo>
                      <a:pt x="69913" y="123177"/>
                    </a:moveTo>
                    <a:lnTo>
                      <a:pt x="69773" y="123139"/>
                    </a:lnTo>
                    <a:lnTo>
                      <a:pt x="69913" y="123177"/>
                    </a:lnTo>
                    <a:close/>
                  </a:path>
                  <a:path w="213994" h="297814">
                    <a:moveTo>
                      <a:pt x="70434" y="123558"/>
                    </a:moveTo>
                    <a:lnTo>
                      <a:pt x="70154" y="123177"/>
                    </a:lnTo>
                    <a:lnTo>
                      <a:pt x="69913" y="123177"/>
                    </a:lnTo>
                    <a:lnTo>
                      <a:pt x="70434" y="123558"/>
                    </a:lnTo>
                    <a:close/>
                  </a:path>
                  <a:path w="213994" h="297814">
                    <a:moveTo>
                      <a:pt x="72275" y="121145"/>
                    </a:moveTo>
                    <a:lnTo>
                      <a:pt x="71272" y="120256"/>
                    </a:lnTo>
                    <a:lnTo>
                      <a:pt x="71882" y="120891"/>
                    </a:lnTo>
                    <a:lnTo>
                      <a:pt x="72275" y="121145"/>
                    </a:lnTo>
                    <a:close/>
                  </a:path>
                  <a:path w="213994" h="297814">
                    <a:moveTo>
                      <a:pt x="72402" y="122034"/>
                    </a:moveTo>
                    <a:lnTo>
                      <a:pt x="71094" y="120891"/>
                    </a:lnTo>
                    <a:lnTo>
                      <a:pt x="71970" y="121272"/>
                    </a:lnTo>
                    <a:lnTo>
                      <a:pt x="71475" y="120891"/>
                    </a:lnTo>
                    <a:lnTo>
                      <a:pt x="71145" y="120637"/>
                    </a:lnTo>
                    <a:lnTo>
                      <a:pt x="70993" y="120510"/>
                    </a:lnTo>
                    <a:lnTo>
                      <a:pt x="47180" y="120510"/>
                    </a:lnTo>
                    <a:lnTo>
                      <a:pt x="46850" y="120510"/>
                    </a:lnTo>
                    <a:lnTo>
                      <a:pt x="45732" y="119672"/>
                    </a:lnTo>
                    <a:lnTo>
                      <a:pt x="46634" y="120396"/>
                    </a:lnTo>
                    <a:lnTo>
                      <a:pt x="47167" y="120764"/>
                    </a:lnTo>
                    <a:lnTo>
                      <a:pt x="47383" y="120891"/>
                    </a:lnTo>
                    <a:lnTo>
                      <a:pt x="46875" y="120764"/>
                    </a:lnTo>
                    <a:lnTo>
                      <a:pt x="47459" y="121272"/>
                    </a:lnTo>
                    <a:lnTo>
                      <a:pt x="47447" y="121526"/>
                    </a:lnTo>
                    <a:lnTo>
                      <a:pt x="46596" y="121145"/>
                    </a:lnTo>
                    <a:lnTo>
                      <a:pt x="46901" y="121780"/>
                    </a:lnTo>
                    <a:lnTo>
                      <a:pt x="45910" y="121399"/>
                    </a:lnTo>
                    <a:lnTo>
                      <a:pt x="47066" y="122415"/>
                    </a:lnTo>
                    <a:lnTo>
                      <a:pt x="47117" y="122796"/>
                    </a:lnTo>
                    <a:lnTo>
                      <a:pt x="46139" y="122288"/>
                    </a:lnTo>
                    <a:lnTo>
                      <a:pt x="46304" y="122161"/>
                    </a:lnTo>
                    <a:lnTo>
                      <a:pt x="45834" y="122161"/>
                    </a:lnTo>
                    <a:lnTo>
                      <a:pt x="46456" y="122669"/>
                    </a:lnTo>
                    <a:lnTo>
                      <a:pt x="46240" y="122796"/>
                    </a:lnTo>
                    <a:lnTo>
                      <a:pt x="46075" y="122542"/>
                    </a:lnTo>
                    <a:lnTo>
                      <a:pt x="45770" y="122415"/>
                    </a:lnTo>
                    <a:lnTo>
                      <a:pt x="45618" y="122542"/>
                    </a:lnTo>
                    <a:lnTo>
                      <a:pt x="46570" y="123177"/>
                    </a:lnTo>
                    <a:lnTo>
                      <a:pt x="45986" y="123050"/>
                    </a:lnTo>
                    <a:lnTo>
                      <a:pt x="45440" y="122542"/>
                    </a:lnTo>
                    <a:lnTo>
                      <a:pt x="45567" y="122796"/>
                    </a:lnTo>
                    <a:lnTo>
                      <a:pt x="45415" y="122796"/>
                    </a:lnTo>
                    <a:lnTo>
                      <a:pt x="45186" y="123050"/>
                    </a:lnTo>
                    <a:lnTo>
                      <a:pt x="45339" y="123177"/>
                    </a:lnTo>
                    <a:lnTo>
                      <a:pt x="45173" y="123177"/>
                    </a:lnTo>
                    <a:lnTo>
                      <a:pt x="45478" y="123431"/>
                    </a:lnTo>
                    <a:lnTo>
                      <a:pt x="45720" y="123304"/>
                    </a:lnTo>
                    <a:lnTo>
                      <a:pt x="46316" y="123812"/>
                    </a:lnTo>
                    <a:lnTo>
                      <a:pt x="46113" y="123812"/>
                    </a:lnTo>
                    <a:lnTo>
                      <a:pt x="47028" y="124701"/>
                    </a:lnTo>
                    <a:lnTo>
                      <a:pt x="46380" y="124320"/>
                    </a:lnTo>
                    <a:lnTo>
                      <a:pt x="45935" y="124447"/>
                    </a:lnTo>
                    <a:lnTo>
                      <a:pt x="45948" y="124574"/>
                    </a:lnTo>
                    <a:lnTo>
                      <a:pt x="46278" y="124942"/>
                    </a:lnTo>
                    <a:lnTo>
                      <a:pt x="45389" y="124701"/>
                    </a:lnTo>
                    <a:lnTo>
                      <a:pt x="45161" y="124955"/>
                    </a:lnTo>
                    <a:lnTo>
                      <a:pt x="45707" y="125463"/>
                    </a:lnTo>
                    <a:lnTo>
                      <a:pt x="46101" y="125590"/>
                    </a:lnTo>
                    <a:lnTo>
                      <a:pt x="46913" y="126225"/>
                    </a:lnTo>
                    <a:lnTo>
                      <a:pt x="45694" y="125590"/>
                    </a:lnTo>
                    <a:lnTo>
                      <a:pt x="47955" y="127368"/>
                    </a:lnTo>
                    <a:lnTo>
                      <a:pt x="47104" y="127241"/>
                    </a:lnTo>
                    <a:lnTo>
                      <a:pt x="46723" y="126987"/>
                    </a:lnTo>
                    <a:lnTo>
                      <a:pt x="46431" y="126707"/>
                    </a:lnTo>
                    <a:lnTo>
                      <a:pt x="46748" y="127241"/>
                    </a:lnTo>
                    <a:lnTo>
                      <a:pt x="46570" y="127114"/>
                    </a:lnTo>
                    <a:lnTo>
                      <a:pt x="45897" y="126606"/>
                    </a:lnTo>
                    <a:lnTo>
                      <a:pt x="46088" y="127114"/>
                    </a:lnTo>
                    <a:lnTo>
                      <a:pt x="46888" y="127368"/>
                    </a:lnTo>
                    <a:lnTo>
                      <a:pt x="46380" y="127368"/>
                    </a:lnTo>
                    <a:lnTo>
                      <a:pt x="46266" y="127241"/>
                    </a:lnTo>
                    <a:lnTo>
                      <a:pt x="45732" y="127114"/>
                    </a:lnTo>
                    <a:lnTo>
                      <a:pt x="46151" y="127749"/>
                    </a:lnTo>
                    <a:lnTo>
                      <a:pt x="44869" y="126987"/>
                    </a:lnTo>
                    <a:lnTo>
                      <a:pt x="44424" y="126631"/>
                    </a:lnTo>
                    <a:lnTo>
                      <a:pt x="44704" y="126987"/>
                    </a:lnTo>
                    <a:lnTo>
                      <a:pt x="44259" y="126619"/>
                    </a:lnTo>
                    <a:lnTo>
                      <a:pt x="43980" y="126733"/>
                    </a:lnTo>
                    <a:lnTo>
                      <a:pt x="43776" y="126733"/>
                    </a:lnTo>
                    <a:lnTo>
                      <a:pt x="44589" y="127266"/>
                    </a:lnTo>
                    <a:lnTo>
                      <a:pt x="46596" y="129146"/>
                    </a:lnTo>
                    <a:lnTo>
                      <a:pt x="44602" y="127495"/>
                    </a:lnTo>
                    <a:lnTo>
                      <a:pt x="44437" y="127368"/>
                    </a:lnTo>
                    <a:lnTo>
                      <a:pt x="43827" y="126860"/>
                    </a:lnTo>
                    <a:lnTo>
                      <a:pt x="43065" y="126225"/>
                    </a:lnTo>
                    <a:lnTo>
                      <a:pt x="43154" y="126834"/>
                    </a:lnTo>
                    <a:lnTo>
                      <a:pt x="43319" y="127139"/>
                    </a:lnTo>
                    <a:lnTo>
                      <a:pt x="43434" y="127292"/>
                    </a:lnTo>
                    <a:lnTo>
                      <a:pt x="43383" y="126860"/>
                    </a:lnTo>
                    <a:lnTo>
                      <a:pt x="43815" y="127368"/>
                    </a:lnTo>
                    <a:lnTo>
                      <a:pt x="43573" y="127368"/>
                    </a:lnTo>
                    <a:lnTo>
                      <a:pt x="43434" y="127292"/>
                    </a:lnTo>
                    <a:lnTo>
                      <a:pt x="42849" y="126987"/>
                    </a:lnTo>
                    <a:lnTo>
                      <a:pt x="43014" y="127495"/>
                    </a:lnTo>
                    <a:lnTo>
                      <a:pt x="42659" y="127368"/>
                    </a:lnTo>
                    <a:lnTo>
                      <a:pt x="42252" y="127266"/>
                    </a:lnTo>
                    <a:lnTo>
                      <a:pt x="42621" y="127622"/>
                    </a:lnTo>
                    <a:lnTo>
                      <a:pt x="42633" y="128003"/>
                    </a:lnTo>
                    <a:lnTo>
                      <a:pt x="42824" y="128384"/>
                    </a:lnTo>
                    <a:lnTo>
                      <a:pt x="42418" y="128384"/>
                    </a:lnTo>
                    <a:lnTo>
                      <a:pt x="42837" y="128511"/>
                    </a:lnTo>
                    <a:lnTo>
                      <a:pt x="43002" y="128638"/>
                    </a:lnTo>
                    <a:lnTo>
                      <a:pt x="43065" y="128892"/>
                    </a:lnTo>
                    <a:lnTo>
                      <a:pt x="43167" y="129171"/>
                    </a:lnTo>
                    <a:lnTo>
                      <a:pt x="43916" y="129781"/>
                    </a:lnTo>
                    <a:lnTo>
                      <a:pt x="43472" y="129908"/>
                    </a:lnTo>
                    <a:lnTo>
                      <a:pt x="42672" y="129527"/>
                    </a:lnTo>
                    <a:lnTo>
                      <a:pt x="42913" y="129400"/>
                    </a:lnTo>
                    <a:lnTo>
                      <a:pt x="42926" y="129273"/>
                    </a:lnTo>
                    <a:lnTo>
                      <a:pt x="42189" y="129019"/>
                    </a:lnTo>
                    <a:lnTo>
                      <a:pt x="42760" y="129400"/>
                    </a:lnTo>
                    <a:lnTo>
                      <a:pt x="42316" y="129527"/>
                    </a:lnTo>
                    <a:lnTo>
                      <a:pt x="41973" y="129273"/>
                    </a:lnTo>
                    <a:lnTo>
                      <a:pt x="41846" y="129171"/>
                    </a:lnTo>
                    <a:lnTo>
                      <a:pt x="41719" y="129273"/>
                    </a:lnTo>
                    <a:lnTo>
                      <a:pt x="42811" y="130035"/>
                    </a:lnTo>
                    <a:lnTo>
                      <a:pt x="41452" y="129400"/>
                    </a:lnTo>
                    <a:lnTo>
                      <a:pt x="41516" y="129527"/>
                    </a:lnTo>
                    <a:lnTo>
                      <a:pt x="41592" y="129908"/>
                    </a:lnTo>
                    <a:lnTo>
                      <a:pt x="41363" y="130289"/>
                    </a:lnTo>
                    <a:lnTo>
                      <a:pt x="42824" y="131305"/>
                    </a:lnTo>
                    <a:lnTo>
                      <a:pt x="43230" y="131813"/>
                    </a:lnTo>
                    <a:lnTo>
                      <a:pt x="43573" y="132194"/>
                    </a:lnTo>
                    <a:lnTo>
                      <a:pt x="43218" y="132067"/>
                    </a:lnTo>
                    <a:lnTo>
                      <a:pt x="42926" y="131813"/>
                    </a:lnTo>
                    <a:lnTo>
                      <a:pt x="42659" y="131686"/>
                    </a:lnTo>
                    <a:lnTo>
                      <a:pt x="43230" y="131813"/>
                    </a:lnTo>
                    <a:lnTo>
                      <a:pt x="42824" y="131686"/>
                    </a:lnTo>
                    <a:lnTo>
                      <a:pt x="42684" y="131559"/>
                    </a:lnTo>
                    <a:lnTo>
                      <a:pt x="42557" y="131432"/>
                    </a:lnTo>
                    <a:lnTo>
                      <a:pt x="42570" y="131559"/>
                    </a:lnTo>
                    <a:lnTo>
                      <a:pt x="41668" y="131216"/>
                    </a:lnTo>
                    <a:lnTo>
                      <a:pt x="41440" y="131559"/>
                    </a:lnTo>
                    <a:lnTo>
                      <a:pt x="42037" y="131940"/>
                    </a:lnTo>
                    <a:lnTo>
                      <a:pt x="42240" y="131940"/>
                    </a:lnTo>
                    <a:lnTo>
                      <a:pt x="42570" y="132321"/>
                    </a:lnTo>
                    <a:lnTo>
                      <a:pt x="42633" y="132575"/>
                    </a:lnTo>
                    <a:lnTo>
                      <a:pt x="42481" y="132575"/>
                    </a:lnTo>
                    <a:lnTo>
                      <a:pt x="42316" y="132702"/>
                    </a:lnTo>
                    <a:lnTo>
                      <a:pt x="42011" y="133083"/>
                    </a:lnTo>
                    <a:lnTo>
                      <a:pt x="61010" y="133146"/>
                    </a:lnTo>
                    <a:lnTo>
                      <a:pt x="61912" y="133845"/>
                    </a:lnTo>
                    <a:lnTo>
                      <a:pt x="61671" y="133337"/>
                    </a:lnTo>
                    <a:lnTo>
                      <a:pt x="61810" y="133464"/>
                    </a:lnTo>
                    <a:lnTo>
                      <a:pt x="61887" y="133337"/>
                    </a:lnTo>
                    <a:lnTo>
                      <a:pt x="61963" y="133210"/>
                    </a:lnTo>
                    <a:lnTo>
                      <a:pt x="62280" y="133464"/>
                    </a:lnTo>
                    <a:lnTo>
                      <a:pt x="62052" y="133210"/>
                    </a:lnTo>
                    <a:lnTo>
                      <a:pt x="61937" y="133083"/>
                    </a:lnTo>
                    <a:lnTo>
                      <a:pt x="61595" y="132702"/>
                    </a:lnTo>
                    <a:lnTo>
                      <a:pt x="63665" y="133845"/>
                    </a:lnTo>
                    <a:lnTo>
                      <a:pt x="62915" y="133337"/>
                    </a:lnTo>
                    <a:lnTo>
                      <a:pt x="62623" y="133083"/>
                    </a:lnTo>
                    <a:lnTo>
                      <a:pt x="62382" y="132702"/>
                    </a:lnTo>
                    <a:lnTo>
                      <a:pt x="62306" y="132575"/>
                    </a:lnTo>
                    <a:lnTo>
                      <a:pt x="61874" y="132194"/>
                    </a:lnTo>
                    <a:lnTo>
                      <a:pt x="62001" y="131940"/>
                    </a:lnTo>
                    <a:lnTo>
                      <a:pt x="62395" y="132575"/>
                    </a:lnTo>
                    <a:lnTo>
                      <a:pt x="62814" y="132575"/>
                    </a:lnTo>
                    <a:lnTo>
                      <a:pt x="62979" y="132448"/>
                    </a:lnTo>
                    <a:lnTo>
                      <a:pt x="62357" y="131940"/>
                    </a:lnTo>
                    <a:lnTo>
                      <a:pt x="62852" y="131940"/>
                    </a:lnTo>
                    <a:lnTo>
                      <a:pt x="63220" y="132194"/>
                    </a:lnTo>
                    <a:lnTo>
                      <a:pt x="63119" y="131940"/>
                    </a:lnTo>
                    <a:lnTo>
                      <a:pt x="63119" y="131737"/>
                    </a:lnTo>
                    <a:lnTo>
                      <a:pt x="62611" y="131051"/>
                    </a:lnTo>
                    <a:lnTo>
                      <a:pt x="64541" y="132321"/>
                    </a:lnTo>
                    <a:lnTo>
                      <a:pt x="63169" y="131051"/>
                    </a:lnTo>
                    <a:lnTo>
                      <a:pt x="63042" y="130924"/>
                    </a:lnTo>
                    <a:lnTo>
                      <a:pt x="63423" y="131051"/>
                    </a:lnTo>
                    <a:lnTo>
                      <a:pt x="63385" y="130924"/>
                    </a:lnTo>
                    <a:lnTo>
                      <a:pt x="63334" y="130670"/>
                    </a:lnTo>
                    <a:lnTo>
                      <a:pt x="64071" y="131178"/>
                    </a:lnTo>
                    <a:lnTo>
                      <a:pt x="63868" y="130670"/>
                    </a:lnTo>
                    <a:lnTo>
                      <a:pt x="63754" y="130035"/>
                    </a:lnTo>
                    <a:lnTo>
                      <a:pt x="63728" y="129908"/>
                    </a:lnTo>
                    <a:lnTo>
                      <a:pt x="63703" y="129654"/>
                    </a:lnTo>
                    <a:lnTo>
                      <a:pt x="64947" y="130416"/>
                    </a:lnTo>
                    <a:lnTo>
                      <a:pt x="63842" y="129654"/>
                    </a:lnTo>
                    <a:lnTo>
                      <a:pt x="63665" y="129527"/>
                    </a:lnTo>
                    <a:lnTo>
                      <a:pt x="64503" y="129781"/>
                    </a:lnTo>
                    <a:lnTo>
                      <a:pt x="64058" y="129527"/>
                    </a:lnTo>
                    <a:lnTo>
                      <a:pt x="63842" y="129400"/>
                    </a:lnTo>
                    <a:lnTo>
                      <a:pt x="63957" y="129146"/>
                    </a:lnTo>
                    <a:lnTo>
                      <a:pt x="64071" y="128892"/>
                    </a:lnTo>
                    <a:lnTo>
                      <a:pt x="66040" y="129527"/>
                    </a:lnTo>
                    <a:lnTo>
                      <a:pt x="66128" y="128892"/>
                    </a:lnTo>
                    <a:lnTo>
                      <a:pt x="66789" y="129400"/>
                    </a:lnTo>
                    <a:lnTo>
                      <a:pt x="66268" y="128892"/>
                    </a:lnTo>
                    <a:lnTo>
                      <a:pt x="66141" y="128765"/>
                    </a:lnTo>
                    <a:lnTo>
                      <a:pt x="66827" y="128511"/>
                    </a:lnTo>
                    <a:lnTo>
                      <a:pt x="67564" y="128003"/>
                    </a:lnTo>
                    <a:lnTo>
                      <a:pt x="67767" y="127749"/>
                    </a:lnTo>
                    <a:lnTo>
                      <a:pt x="67716" y="127368"/>
                    </a:lnTo>
                    <a:lnTo>
                      <a:pt x="67017" y="126479"/>
                    </a:lnTo>
                    <a:lnTo>
                      <a:pt x="67411" y="126352"/>
                    </a:lnTo>
                    <a:lnTo>
                      <a:pt x="67487" y="126479"/>
                    </a:lnTo>
                    <a:lnTo>
                      <a:pt x="67462" y="126352"/>
                    </a:lnTo>
                    <a:lnTo>
                      <a:pt x="67437" y="126225"/>
                    </a:lnTo>
                    <a:lnTo>
                      <a:pt x="67411" y="125209"/>
                    </a:lnTo>
                    <a:lnTo>
                      <a:pt x="68084" y="125082"/>
                    </a:lnTo>
                    <a:lnTo>
                      <a:pt x="68338" y="125336"/>
                    </a:lnTo>
                    <a:lnTo>
                      <a:pt x="68554" y="125463"/>
                    </a:lnTo>
                    <a:lnTo>
                      <a:pt x="68186" y="125082"/>
                    </a:lnTo>
                    <a:lnTo>
                      <a:pt x="68059" y="124955"/>
                    </a:lnTo>
                    <a:lnTo>
                      <a:pt x="68834" y="125463"/>
                    </a:lnTo>
                    <a:lnTo>
                      <a:pt x="68922" y="125336"/>
                    </a:lnTo>
                    <a:lnTo>
                      <a:pt x="68364" y="125082"/>
                    </a:lnTo>
                    <a:lnTo>
                      <a:pt x="68046" y="124701"/>
                    </a:lnTo>
                    <a:lnTo>
                      <a:pt x="67843" y="124447"/>
                    </a:lnTo>
                    <a:lnTo>
                      <a:pt x="68554" y="124701"/>
                    </a:lnTo>
                    <a:lnTo>
                      <a:pt x="69062" y="125082"/>
                    </a:lnTo>
                    <a:lnTo>
                      <a:pt x="68605" y="124447"/>
                    </a:lnTo>
                    <a:lnTo>
                      <a:pt x="68808" y="124574"/>
                    </a:lnTo>
                    <a:lnTo>
                      <a:pt x="68592" y="124320"/>
                    </a:lnTo>
                    <a:lnTo>
                      <a:pt x="68491" y="124193"/>
                    </a:lnTo>
                    <a:lnTo>
                      <a:pt x="69405" y="124828"/>
                    </a:lnTo>
                    <a:lnTo>
                      <a:pt x="69329" y="124701"/>
                    </a:lnTo>
                    <a:lnTo>
                      <a:pt x="69227" y="124193"/>
                    </a:lnTo>
                    <a:lnTo>
                      <a:pt x="68478" y="123558"/>
                    </a:lnTo>
                    <a:lnTo>
                      <a:pt x="68770" y="123685"/>
                    </a:lnTo>
                    <a:lnTo>
                      <a:pt x="69126" y="123685"/>
                    </a:lnTo>
                    <a:lnTo>
                      <a:pt x="69176" y="123939"/>
                    </a:lnTo>
                    <a:lnTo>
                      <a:pt x="69926" y="123558"/>
                    </a:lnTo>
                    <a:lnTo>
                      <a:pt x="68643" y="122415"/>
                    </a:lnTo>
                    <a:lnTo>
                      <a:pt x="69024" y="122542"/>
                    </a:lnTo>
                    <a:lnTo>
                      <a:pt x="69430" y="123050"/>
                    </a:lnTo>
                    <a:lnTo>
                      <a:pt x="69773" y="123139"/>
                    </a:lnTo>
                    <a:lnTo>
                      <a:pt x="69151" y="122415"/>
                    </a:lnTo>
                    <a:lnTo>
                      <a:pt x="69113" y="122034"/>
                    </a:lnTo>
                    <a:lnTo>
                      <a:pt x="69456" y="122161"/>
                    </a:lnTo>
                    <a:lnTo>
                      <a:pt x="69659" y="122415"/>
                    </a:lnTo>
                    <a:lnTo>
                      <a:pt x="69532" y="122161"/>
                    </a:lnTo>
                    <a:lnTo>
                      <a:pt x="70700" y="122923"/>
                    </a:lnTo>
                    <a:lnTo>
                      <a:pt x="70662" y="122542"/>
                    </a:lnTo>
                    <a:lnTo>
                      <a:pt x="70358" y="122161"/>
                    </a:lnTo>
                    <a:lnTo>
                      <a:pt x="70904" y="122415"/>
                    </a:lnTo>
                    <a:lnTo>
                      <a:pt x="70523" y="122161"/>
                    </a:lnTo>
                    <a:lnTo>
                      <a:pt x="70345" y="122034"/>
                    </a:lnTo>
                    <a:lnTo>
                      <a:pt x="69964" y="121780"/>
                    </a:lnTo>
                    <a:lnTo>
                      <a:pt x="69786" y="121653"/>
                    </a:lnTo>
                    <a:lnTo>
                      <a:pt x="69761" y="121526"/>
                    </a:lnTo>
                    <a:lnTo>
                      <a:pt x="69723" y="121272"/>
                    </a:lnTo>
                    <a:lnTo>
                      <a:pt x="70586" y="122161"/>
                    </a:lnTo>
                    <a:lnTo>
                      <a:pt x="70751" y="122161"/>
                    </a:lnTo>
                    <a:lnTo>
                      <a:pt x="70294" y="121653"/>
                    </a:lnTo>
                    <a:lnTo>
                      <a:pt x="70840" y="121653"/>
                    </a:lnTo>
                    <a:lnTo>
                      <a:pt x="71424" y="122034"/>
                    </a:lnTo>
                    <a:lnTo>
                      <a:pt x="71005" y="121653"/>
                    </a:lnTo>
                    <a:lnTo>
                      <a:pt x="70586" y="121272"/>
                    </a:lnTo>
                    <a:lnTo>
                      <a:pt x="70180" y="120891"/>
                    </a:lnTo>
                    <a:lnTo>
                      <a:pt x="69900" y="120637"/>
                    </a:lnTo>
                    <a:lnTo>
                      <a:pt x="72402" y="122034"/>
                    </a:lnTo>
                    <a:close/>
                  </a:path>
                  <a:path w="213994" h="297814">
                    <a:moveTo>
                      <a:pt x="73875" y="90538"/>
                    </a:moveTo>
                    <a:lnTo>
                      <a:pt x="73825" y="90411"/>
                    </a:lnTo>
                    <a:lnTo>
                      <a:pt x="73698" y="90411"/>
                    </a:lnTo>
                    <a:lnTo>
                      <a:pt x="73875" y="90538"/>
                    </a:lnTo>
                    <a:close/>
                  </a:path>
                  <a:path w="213994" h="297814">
                    <a:moveTo>
                      <a:pt x="74053" y="90411"/>
                    </a:moveTo>
                    <a:lnTo>
                      <a:pt x="73710" y="90030"/>
                    </a:lnTo>
                    <a:lnTo>
                      <a:pt x="73825" y="90411"/>
                    </a:lnTo>
                    <a:lnTo>
                      <a:pt x="74053" y="90411"/>
                    </a:lnTo>
                    <a:close/>
                  </a:path>
                  <a:path w="213994" h="297814">
                    <a:moveTo>
                      <a:pt x="75768" y="90538"/>
                    </a:moveTo>
                    <a:lnTo>
                      <a:pt x="74320" y="89522"/>
                    </a:lnTo>
                    <a:lnTo>
                      <a:pt x="74371" y="90538"/>
                    </a:lnTo>
                    <a:lnTo>
                      <a:pt x="75768" y="90538"/>
                    </a:lnTo>
                    <a:close/>
                  </a:path>
                  <a:path w="213994" h="297814">
                    <a:moveTo>
                      <a:pt x="77622" y="115773"/>
                    </a:moveTo>
                    <a:lnTo>
                      <a:pt x="77470" y="115557"/>
                    </a:lnTo>
                    <a:lnTo>
                      <a:pt x="77533" y="115785"/>
                    </a:lnTo>
                    <a:close/>
                  </a:path>
                  <a:path w="213994" h="297814">
                    <a:moveTo>
                      <a:pt x="78752" y="91554"/>
                    </a:moveTo>
                    <a:lnTo>
                      <a:pt x="78549" y="91554"/>
                    </a:lnTo>
                    <a:lnTo>
                      <a:pt x="78752" y="91554"/>
                    </a:lnTo>
                    <a:close/>
                  </a:path>
                  <a:path w="213994" h="297814">
                    <a:moveTo>
                      <a:pt x="80175" y="111493"/>
                    </a:moveTo>
                    <a:lnTo>
                      <a:pt x="50622" y="111493"/>
                    </a:lnTo>
                    <a:lnTo>
                      <a:pt x="49949" y="111493"/>
                    </a:lnTo>
                    <a:lnTo>
                      <a:pt x="49796" y="111747"/>
                    </a:lnTo>
                    <a:lnTo>
                      <a:pt x="49517" y="112001"/>
                    </a:lnTo>
                    <a:lnTo>
                      <a:pt x="49110" y="111671"/>
                    </a:lnTo>
                    <a:lnTo>
                      <a:pt x="49771" y="112509"/>
                    </a:lnTo>
                    <a:lnTo>
                      <a:pt x="48145" y="111239"/>
                    </a:lnTo>
                    <a:lnTo>
                      <a:pt x="48031" y="112001"/>
                    </a:lnTo>
                    <a:lnTo>
                      <a:pt x="47853" y="112509"/>
                    </a:lnTo>
                    <a:lnTo>
                      <a:pt x="47840" y="113398"/>
                    </a:lnTo>
                    <a:lnTo>
                      <a:pt x="47967" y="114414"/>
                    </a:lnTo>
                    <a:lnTo>
                      <a:pt x="47104" y="115049"/>
                    </a:lnTo>
                    <a:lnTo>
                      <a:pt x="47942" y="115925"/>
                    </a:lnTo>
                    <a:lnTo>
                      <a:pt x="47840" y="116700"/>
                    </a:lnTo>
                    <a:lnTo>
                      <a:pt x="47332" y="116319"/>
                    </a:lnTo>
                    <a:lnTo>
                      <a:pt x="47167" y="116192"/>
                    </a:lnTo>
                    <a:lnTo>
                      <a:pt x="46774" y="116192"/>
                    </a:lnTo>
                    <a:lnTo>
                      <a:pt x="46634" y="116192"/>
                    </a:lnTo>
                    <a:lnTo>
                      <a:pt x="46786" y="116319"/>
                    </a:lnTo>
                    <a:lnTo>
                      <a:pt x="46304" y="116065"/>
                    </a:lnTo>
                    <a:lnTo>
                      <a:pt x="46075" y="116700"/>
                    </a:lnTo>
                    <a:lnTo>
                      <a:pt x="45402" y="115684"/>
                    </a:lnTo>
                    <a:lnTo>
                      <a:pt x="44602" y="116700"/>
                    </a:lnTo>
                    <a:lnTo>
                      <a:pt x="45796" y="117335"/>
                    </a:lnTo>
                    <a:lnTo>
                      <a:pt x="45326" y="117335"/>
                    </a:lnTo>
                    <a:lnTo>
                      <a:pt x="44907" y="117081"/>
                    </a:lnTo>
                    <a:lnTo>
                      <a:pt x="45110" y="117081"/>
                    </a:lnTo>
                    <a:lnTo>
                      <a:pt x="44627" y="116827"/>
                    </a:lnTo>
                    <a:lnTo>
                      <a:pt x="43205" y="116700"/>
                    </a:lnTo>
                    <a:lnTo>
                      <a:pt x="46672" y="119367"/>
                    </a:lnTo>
                    <a:lnTo>
                      <a:pt x="45707" y="119481"/>
                    </a:lnTo>
                    <a:lnTo>
                      <a:pt x="46075" y="119748"/>
                    </a:lnTo>
                    <a:lnTo>
                      <a:pt x="47040" y="120421"/>
                    </a:lnTo>
                    <a:lnTo>
                      <a:pt x="70878" y="120421"/>
                    </a:lnTo>
                    <a:lnTo>
                      <a:pt x="70789" y="120129"/>
                    </a:lnTo>
                    <a:lnTo>
                      <a:pt x="71272" y="120256"/>
                    </a:lnTo>
                    <a:lnTo>
                      <a:pt x="71145" y="120129"/>
                    </a:lnTo>
                    <a:lnTo>
                      <a:pt x="71005" y="120002"/>
                    </a:lnTo>
                    <a:lnTo>
                      <a:pt x="72974" y="120383"/>
                    </a:lnTo>
                    <a:lnTo>
                      <a:pt x="72923" y="120002"/>
                    </a:lnTo>
                    <a:lnTo>
                      <a:pt x="72758" y="118732"/>
                    </a:lnTo>
                    <a:lnTo>
                      <a:pt x="74536" y="118986"/>
                    </a:lnTo>
                    <a:lnTo>
                      <a:pt x="74523" y="118732"/>
                    </a:lnTo>
                    <a:lnTo>
                      <a:pt x="74523" y="118351"/>
                    </a:lnTo>
                    <a:lnTo>
                      <a:pt x="74256" y="117462"/>
                    </a:lnTo>
                    <a:lnTo>
                      <a:pt x="74510" y="117335"/>
                    </a:lnTo>
                    <a:lnTo>
                      <a:pt x="74764" y="117208"/>
                    </a:lnTo>
                    <a:lnTo>
                      <a:pt x="74891" y="117335"/>
                    </a:lnTo>
                    <a:lnTo>
                      <a:pt x="75565" y="117335"/>
                    </a:lnTo>
                    <a:lnTo>
                      <a:pt x="75145" y="117208"/>
                    </a:lnTo>
                    <a:lnTo>
                      <a:pt x="74739" y="117081"/>
                    </a:lnTo>
                    <a:lnTo>
                      <a:pt x="74650" y="116827"/>
                    </a:lnTo>
                    <a:lnTo>
                      <a:pt x="74549" y="116700"/>
                    </a:lnTo>
                    <a:lnTo>
                      <a:pt x="74447" y="116573"/>
                    </a:lnTo>
                    <a:lnTo>
                      <a:pt x="76568" y="116573"/>
                    </a:lnTo>
                    <a:lnTo>
                      <a:pt x="76327" y="115430"/>
                    </a:lnTo>
                    <a:lnTo>
                      <a:pt x="75107" y="113906"/>
                    </a:lnTo>
                    <a:lnTo>
                      <a:pt x="77851" y="116319"/>
                    </a:lnTo>
                    <a:lnTo>
                      <a:pt x="77025" y="115176"/>
                    </a:lnTo>
                    <a:lnTo>
                      <a:pt x="77470" y="115557"/>
                    </a:lnTo>
                    <a:lnTo>
                      <a:pt x="77368" y="115176"/>
                    </a:lnTo>
                    <a:lnTo>
                      <a:pt x="77165" y="114414"/>
                    </a:lnTo>
                    <a:lnTo>
                      <a:pt x="76860" y="113906"/>
                    </a:lnTo>
                    <a:lnTo>
                      <a:pt x="76568" y="113398"/>
                    </a:lnTo>
                    <a:lnTo>
                      <a:pt x="78028" y="114668"/>
                    </a:lnTo>
                    <a:lnTo>
                      <a:pt x="76936" y="113398"/>
                    </a:lnTo>
                    <a:lnTo>
                      <a:pt x="76720" y="113144"/>
                    </a:lnTo>
                    <a:lnTo>
                      <a:pt x="77482" y="113779"/>
                    </a:lnTo>
                    <a:lnTo>
                      <a:pt x="76898" y="113271"/>
                    </a:lnTo>
                    <a:lnTo>
                      <a:pt x="77330" y="113525"/>
                    </a:lnTo>
                    <a:lnTo>
                      <a:pt x="77622" y="113398"/>
                    </a:lnTo>
                    <a:lnTo>
                      <a:pt x="78028" y="113779"/>
                    </a:lnTo>
                    <a:lnTo>
                      <a:pt x="77711" y="113398"/>
                    </a:lnTo>
                    <a:lnTo>
                      <a:pt x="77609" y="113271"/>
                    </a:lnTo>
                    <a:lnTo>
                      <a:pt x="77508" y="113144"/>
                    </a:lnTo>
                    <a:lnTo>
                      <a:pt x="77406" y="113017"/>
                    </a:lnTo>
                    <a:lnTo>
                      <a:pt x="78028" y="113525"/>
                    </a:lnTo>
                    <a:lnTo>
                      <a:pt x="78244" y="113398"/>
                    </a:lnTo>
                    <a:lnTo>
                      <a:pt x="78181" y="113017"/>
                    </a:lnTo>
                    <a:lnTo>
                      <a:pt x="78105" y="112509"/>
                    </a:lnTo>
                    <a:lnTo>
                      <a:pt x="79451" y="113398"/>
                    </a:lnTo>
                    <a:lnTo>
                      <a:pt x="78943" y="112128"/>
                    </a:lnTo>
                    <a:lnTo>
                      <a:pt x="79184" y="112001"/>
                    </a:lnTo>
                    <a:lnTo>
                      <a:pt x="80175" y="111493"/>
                    </a:lnTo>
                    <a:close/>
                  </a:path>
                  <a:path w="213994" h="297814">
                    <a:moveTo>
                      <a:pt x="82423" y="109842"/>
                    </a:moveTo>
                    <a:lnTo>
                      <a:pt x="81788" y="109207"/>
                    </a:lnTo>
                    <a:lnTo>
                      <a:pt x="82423" y="109842"/>
                    </a:lnTo>
                    <a:close/>
                  </a:path>
                  <a:path w="213994" h="297814">
                    <a:moveTo>
                      <a:pt x="83896" y="92570"/>
                    </a:moveTo>
                    <a:lnTo>
                      <a:pt x="83566" y="92481"/>
                    </a:lnTo>
                    <a:lnTo>
                      <a:pt x="83794" y="92570"/>
                    </a:lnTo>
                    <a:close/>
                  </a:path>
                  <a:path w="213994" h="297814">
                    <a:moveTo>
                      <a:pt x="84175" y="92684"/>
                    </a:moveTo>
                    <a:lnTo>
                      <a:pt x="83921" y="92316"/>
                    </a:lnTo>
                    <a:lnTo>
                      <a:pt x="83896" y="92570"/>
                    </a:lnTo>
                    <a:lnTo>
                      <a:pt x="84175" y="92684"/>
                    </a:lnTo>
                    <a:close/>
                  </a:path>
                  <a:path w="213994" h="297814">
                    <a:moveTo>
                      <a:pt x="84620" y="93332"/>
                    </a:moveTo>
                    <a:lnTo>
                      <a:pt x="84201" y="92722"/>
                    </a:lnTo>
                    <a:lnTo>
                      <a:pt x="84150" y="93078"/>
                    </a:lnTo>
                    <a:lnTo>
                      <a:pt x="84620" y="93332"/>
                    </a:lnTo>
                    <a:close/>
                  </a:path>
                  <a:path w="213994" h="297814">
                    <a:moveTo>
                      <a:pt x="84912" y="92722"/>
                    </a:moveTo>
                    <a:lnTo>
                      <a:pt x="84836" y="92570"/>
                    </a:lnTo>
                    <a:lnTo>
                      <a:pt x="84670" y="92532"/>
                    </a:lnTo>
                    <a:lnTo>
                      <a:pt x="84912" y="92722"/>
                    </a:lnTo>
                    <a:close/>
                  </a:path>
                  <a:path w="213994" h="297814">
                    <a:moveTo>
                      <a:pt x="84975" y="92608"/>
                    </a:moveTo>
                    <a:lnTo>
                      <a:pt x="84836" y="92570"/>
                    </a:lnTo>
                    <a:lnTo>
                      <a:pt x="84975" y="92608"/>
                    </a:lnTo>
                    <a:close/>
                  </a:path>
                  <a:path w="213994" h="297814">
                    <a:moveTo>
                      <a:pt x="85509" y="92951"/>
                    </a:moveTo>
                    <a:lnTo>
                      <a:pt x="84797" y="92189"/>
                    </a:lnTo>
                    <a:lnTo>
                      <a:pt x="85483" y="92951"/>
                    </a:lnTo>
                    <a:close/>
                  </a:path>
                  <a:path w="213994" h="297814">
                    <a:moveTo>
                      <a:pt x="87376" y="94564"/>
                    </a:moveTo>
                    <a:lnTo>
                      <a:pt x="87020" y="94221"/>
                    </a:lnTo>
                    <a:lnTo>
                      <a:pt x="87071" y="94488"/>
                    </a:lnTo>
                    <a:lnTo>
                      <a:pt x="87376" y="94564"/>
                    </a:lnTo>
                    <a:close/>
                  </a:path>
                  <a:path w="213994" h="297814">
                    <a:moveTo>
                      <a:pt x="87934" y="95084"/>
                    </a:moveTo>
                    <a:lnTo>
                      <a:pt x="87541" y="94602"/>
                    </a:lnTo>
                    <a:lnTo>
                      <a:pt x="87376" y="94564"/>
                    </a:lnTo>
                    <a:lnTo>
                      <a:pt x="87934" y="95097"/>
                    </a:lnTo>
                    <a:close/>
                  </a:path>
                  <a:path w="213994" h="297814">
                    <a:moveTo>
                      <a:pt x="88646" y="96227"/>
                    </a:moveTo>
                    <a:lnTo>
                      <a:pt x="88379" y="95846"/>
                    </a:lnTo>
                    <a:lnTo>
                      <a:pt x="88163" y="95529"/>
                    </a:lnTo>
                    <a:lnTo>
                      <a:pt x="88557" y="96291"/>
                    </a:lnTo>
                    <a:close/>
                  </a:path>
                  <a:path w="213994" h="297814">
                    <a:moveTo>
                      <a:pt x="92964" y="104254"/>
                    </a:moveTo>
                    <a:lnTo>
                      <a:pt x="92748" y="103873"/>
                    </a:lnTo>
                    <a:lnTo>
                      <a:pt x="92176" y="102857"/>
                    </a:lnTo>
                    <a:lnTo>
                      <a:pt x="91960" y="102476"/>
                    </a:lnTo>
                    <a:lnTo>
                      <a:pt x="91821" y="102222"/>
                    </a:lnTo>
                    <a:lnTo>
                      <a:pt x="91401" y="101460"/>
                    </a:lnTo>
                    <a:lnTo>
                      <a:pt x="91046" y="100825"/>
                    </a:lnTo>
                    <a:lnTo>
                      <a:pt x="90335" y="99555"/>
                    </a:lnTo>
                    <a:lnTo>
                      <a:pt x="90043" y="99047"/>
                    </a:lnTo>
                    <a:lnTo>
                      <a:pt x="89547" y="98158"/>
                    </a:lnTo>
                    <a:lnTo>
                      <a:pt x="88557" y="96380"/>
                    </a:lnTo>
                    <a:lnTo>
                      <a:pt x="88049" y="95745"/>
                    </a:lnTo>
                    <a:lnTo>
                      <a:pt x="87845" y="95237"/>
                    </a:lnTo>
                    <a:lnTo>
                      <a:pt x="87236" y="94729"/>
                    </a:lnTo>
                    <a:lnTo>
                      <a:pt x="86982" y="94475"/>
                    </a:lnTo>
                    <a:lnTo>
                      <a:pt x="86271" y="93332"/>
                    </a:lnTo>
                    <a:lnTo>
                      <a:pt x="86118" y="93078"/>
                    </a:lnTo>
                    <a:lnTo>
                      <a:pt x="85267" y="92583"/>
                    </a:lnTo>
                    <a:lnTo>
                      <a:pt x="85509" y="92951"/>
                    </a:lnTo>
                    <a:lnTo>
                      <a:pt x="85598" y="93078"/>
                    </a:lnTo>
                    <a:lnTo>
                      <a:pt x="85839" y="93332"/>
                    </a:lnTo>
                    <a:lnTo>
                      <a:pt x="85305" y="93078"/>
                    </a:lnTo>
                    <a:lnTo>
                      <a:pt x="84912" y="92824"/>
                    </a:lnTo>
                    <a:lnTo>
                      <a:pt x="85242" y="93332"/>
                    </a:lnTo>
                    <a:lnTo>
                      <a:pt x="86639" y="94729"/>
                    </a:lnTo>
                    <a:lnTo>
                      <a:pt x="86080" y="94475"/>
                    </a:lnTo>
                    <a:lnTo>
                      <a:pt x="85801" y="94348"/>
                    </a:lnTo>
                    <a:lnTo>
                      <a:pt x="85788" y="94221"/>
                    </a:lnTo>
                    <a:lnTo>
                      <a:pt x="85661" y="94475"/>
                    </a:lnTo>
                    <a:lnTo>
                      <a:pt x="85001" y="93713"/>
                    </a:lnTo>
                    <a:lnTo>
                      <a:pt x="84785" y="93586"/>
                    </a:lnTo>
                    <a:lnTo>
                      <a:pt x="84836" y="93459"/>
                    </a:lnTo>
                    <a:lnTo>
                      <a:pt x="84150" y="93078"/>
                    </a:lnTo>
                    <a:lnTo>
                      <a:pt x="83769" y="92697"/>
                    </a:lnTo>
                    <a:lnTo>
                      <a:pt x="83642" y="92570"/>
                    </a:lnTo>
                    <a:lnTo>
                      <a:pt x="83400" y="92316"/>
                    </a:lnTo>
                    <a:lnTo>
                      <a:pt x="83273" y="92189"/>
                    </a:lnTo>
                    <a:lnTo>
                      <a:pt x="83286" y="92316"/>
                    </a:lnTo>
                    <a:lnTo>
                      <a:pt x="83146" y="92443"/>
                    </a:lnTo>
                    <a:lnTo>
                      <a:pt x="82715" y="91998"/>
                    </a:lnTo>
                    <a:lnTo>
                      <a:pt x="83007" y="92697"/>
                    </a:lnTo>
                    <a:lnTo>
                      <a:pt x="81711" y="91554"/>
                    </a:lnTo>
                    <a:lnTo>
                      <a:pt x="83388" y="93459"/>
                    </a:lnTo>
                    <a:lnTo>
                      <a:pt x="82575" y="92824"/>
                    </a:lnTo>
                    <a:lnTo>
                      <a:pt x="82245" y="92570"/>
                    </a:lnTo>
                    <a:lnTo>
                      <a:pt x="81991" y="92189"/>
                    </a:lnTo>
                    <a:lnTo>
                      <a:pt x="81953" y="92062"/>
                    </a:lnTo>
                    <a:lnTo>
                      <a:pt x="81661" y="92062"/>
                    </a:lnTo>
                    <a:lnTo>
                      <a:pt x="81267" y="91681"/>
                    </a:lnTo>
                    <a:lnTo>
                      <a:pt x="80962" y="92189"/>
                    </a:lnTo>
                    <a:lnTo>
                      <a:pt x="80810" y="92100"/>
                    </a:lnTo>
                    <a:lnTo>
                      <a:pt x="80683" y="91808"/>
                    </a:lnTo>
                    <a:lnTo>
                      <a:pt x="80251" y="91554"/>
                    </a:lnTo>
                    <a:lnTo>
                      <a:pt x="80822" y="92189"/>
                    </a:lnTo>
                    <a:lnTo>
                      <a:pt x="80683" y="92100"/>
                    </a:lnTo>
                    <a:lnTo>
                      <a:pt x="80683" y="92824"/>
                    </a:lnTo>
                    <a:lnTo>
                      <a:pt x="79959" y="92697"/>
                    </a:lnTo>
                    <a:lnTo>
                      <a:pt x="79679" y="92443"/>
                    </a:lnTo>
                    <a:lnTo>
                      <a:pt x="79413" y="92189"/>
                    </a:lnTo>
                    <a:lnTo>
                      <a:pt x="79921" y="92290"/>
                    </a:lnTo>
                    <a:lnTo>
                      <a:pt x="80683" y="92824"/>
                    </a:lnTo>
                    <a:lnTo>
                      <a:pt x="80683" y="92100"/>
                    </a:lnTo>
                    <a:lnTo>
                      <a:pt x="80441" y="91935"/>
                    </a:lnTo>
                    <a:lnTo>
                      <a:pt x="80556" y="92570"/>
                    </a:lnTo>
                    <a:lnTo>
                      <a:pt x="79717" y="91808"/>
                    </a:lnTo>
                    <a:lnTo>
                      <a:pt x="78892" y="91554"/>
                    </a:lnTo>
                    <a:lnTo>
                      <a:pt x="79654" y="92100"/>
                    </a:lnTo>
                    <a:lnTo>
                      <a:pt x="79781" y="92189"/>
                    </a:lnTo>
                    <a:lnTo>
                      <a:pt x="79387" y="91935"/>
                    </a:lnTo>
                    <a:lnTo>
                      <a:pt x="79324" y="92443"/>
                    </a:lnTo>
                    <a:lnTo>
                      <a:pt x="78651" y="91681"/>
                    </a:lnTo>
                    <a:lnTo>
                      <a:pt x="77393" y="91681"/>
                    </a:lnTo>
                    <a:lnTo>
                      <a:pt x="76669" y="91173"/>
                    </a:lnTo>
                    <a:lnTo>
                      <a:pt x="76301" y="90919"/>
                    </a:lnTo>
                    <a:lnTo>
                      <a:pt x="74396" y="90919"/>
                    </a:lnTo>
                    <a:lnTo>
                      <a:pt x="73990" y="90919"/>
                    </a:lnTo>
                    <a:lnTo>
                      <a:pt x="74079" y="91173"/>
                    </a:lnTo>
                    <a:lnTo>
                      <a:pt x="73063" y="90411"/>
                    </a:lnTo>
                    <a:lnTo>
                      <a:pt x="71729" y="89395"/>
                    </a:lnTo>
                    <a:lnTo>
                      <a:pt x="71653" y="89522"/>
                    </a:lnTo>
                    <a:lnTo>
                      <a:pt x="71539" y="90030"/>
                    </a:lnTo>
                    <a:lnTo>
                      <a:pt x="71920" y="90411"/>
                    </a:lnTo>
                    <a:lnTo>
                      <a:pt x="69811" y="89522"/>
                    </a:lnTo>
                    <a:lnTo>
                      <a:pt x="70104" y="91046"/>
                    </a:lnTo>
                    <a:lnTo>
                      <a:pt x="68834" y="91173"/>
                    </a:lnTo>
                    <a:lnTo>
                      <a:pt x="69265" y="91427"/>
                    </a:lnTo>
                    <a:lnTo>
                      <a:pt x="69570" y="91808"/>
                    </a:lnTo>
                    <a:lnTo>
                      <a:pt x="69646" y="92278"/>
                    </a:lnTo>
                    <a:lnTo>
                      <a:pt x="69735" y="92443"/>
                    </a:lnTo>
                    <a:lnTo>
                      <a:pt x="69456" y="92189"/>
                    </a:lnTo>
                    <a:lnTo>
                      <a:pt x="67614" y="91681"/>
                    </a:lnTo>
                    <a:lnTo>
                      <a:pt x="66852" y="93078"/>
                    </a:lnTo>
                    <a:lnTo>
                      <a:pt x="65366" y="93586"/>
                    </a:lnTo>
                    <a:lnTo>
                      <a:pt x="64617" y="95110"/>
                    </a:lnTo>
                    <a:lnTo>
                      <a:pt x="62395" y="95745"/>
                    </a:lnTo>
                    <a:lnTo>
                      <a:pt x="61734" y="97015"/>
                    </a:lnTo>
                    <a:lnTo>
                      <a:pt x="62953" y="98158"/>
                    </a:lnTo>
                    <a:lnTo>
                      <a:pt x="62534" y="98031"/>
                    </a:lnTo>
                    <a:lnTo>
                      <a:pt x="59982" y="96634"/>
                    </a:lnTo>
                    <a:lnTo>
                      <a:pt x="62293" y="99047"/>
                    </a:lnTo>
                    <a:lnTo>
                      <a:pt x="60452" y="98285"/>
                    </a:lnTo>
                    <a:lnTo>
                      <a:pt x="60528" y="99555"/>
                    </a:lnTo>
                    <a:lnTo>
                      <a:pt x="58039" y="98666"/>
                    </a:lnTo>
                    <a:lnTo>
                      <a:pt x="59156" y="100825"/>
                    </a:lnTo>
                    <a:lnTo>
                      <a:pt x="58991" y="100698"/>
                    </a:lnTo>
                    <a:lnTo>
                      <a:pt x="58508" y="100317"/>
                    </a:lnTo>
                    <a:lnTo>
                      <a:pt x="58140" y="100190"/>
                    </a:lnTo>
                    <a:lnTo>
                      <a:pt x="58547" y="100571"/>
                    </a:lnTo>
                    <a:lnTo>
                      <a:pt x="58521" y="100698"/>
                    </a:lnTo>
                    <a:lnTo>
                      <a:pt x="58343" y="100571"/>
                    </a:lnTo>
                    <a:lnTo>
                      <a:pt x="57899" y="100571"/>
                    </a:lnTo>
                    <a:lnTo>
                      <a:pt x="58267" y="101460"/>
                    </a:lnTo>
                    <a:lnTo>
                      <a:pt x="57848" y="101333"/>
                    </a:lnTo>
                    <a:lnTo>
                      <a:pt x="58407" y="101841"/>
                    </a:lnTo>
                    <a:lnTo>
                      <a:pt x="58470" y="102222"/>
                    </a:lnTo>
                    <a:lnTo>
                      <a:pt x="58356" y="102095"/>
                    </a:lnTo>
                    <a:lnTo>
                      <a:pt x="57924" y="101587"/>
                    </a:lnTo>
                    <a:lnTo>
                      <a:pt x="58204" y="102095"/>
                    </a:lnTo>
                    <a:lnTo>
                      <a:pt x="57848" y="101841"/>
                    </a:lnTo>
                    <a:lnTo>
                      <a:pt x="58369" y="102476"/>
                    </a:lnTo>
                    <a:lnTo>
                      <a:pt x="57137" y="101460"/>
                    </a:lnTo>
                    <a:lnTo>
                      <a:pt x="57912" y="102857"/>
                    </a:lnTo>
                    <a:lnTo>
                      <a:pt x="57238" y="102603"/>
                    </a:lnTo>
                    <a:lnTo>
                      <a:pt x="57302" y="102984"/>
                    </a:lnTo>
                    <a:lnTo>
                      <a:pt x="57531" y="103746"/>
                    </a:lnTo>
                    <a:lnTo>
                      <a:pt x="57023" y="103873"/>
                    </a:lnTo>
                    <a:lnTo>
                      <a:pt x="56337" y="103365"/>
                    </a:lnTo>
                    <a:lnTo>
                      <a:pt x="56045" y="103746"/>
                    </a:lnTo>
                    <a:lnTo>
                      <a:pt x="55524" y="103746"/>
                    </a:lnTo>
                    <a:lnTo>
                      <a:pt x="54965" y="105143"/>
                    </a:lnTo>
                    <a:lnTo>
                      <a:pt x="54254" y="105651"/>
                    </a:lnTo>
                    <a:lnTo>
                      <a:pt x="54914" y="106159"/>
                    </a:lnTo>
                    <a:lnTo>
                      <a:pt x="55016" y="106413"/>
                    </a:lnTo>
                    <a:lnTo>
                      <a:pt x="54838" y="106286"/>
                    </a:lnTo>
                    <a:lnTo>
                      <a:pt x="54660" y="106159"/>
                    </a:lnTo>
                    <a:lnTo>
                      <a:pt x="53632" y="105524"/>
                    </a:lnTo>
                    <a:lnTo>
                      <a:pt x="54254" y="106299"/>
                    </a:lnTo>
                    <a:lnTo>
                      <a:pt x="54762" y="106540"/>
                    </a:lnTo>
                    <a:lnTo>
                      <a:pt x="55448" y="107302"/>
                    </a:lnTo>
                    <a:lnTo>
                      <a:pt x="54914" y="107048"/>
                    </a:lnTo>
                    <a:lnTo>
                      <a:pt x="54737" y="106921"/>
                    </a:lnTo>
                    <a:lnTo>
                      <a:pt x="55067" y="107429"/>
                    </a:lnTo>
                    <a:lnTo>
                      <a:pt x="53403" y="106286"/>
                    </a:lnTo>
                    <a:lnTo>
                      <a:pt x="53289" y="106540"/>
                    </a:lnTo>
                    <a:lnTo>
                      <a:pt x="53213" y="107048"/>
                    </a:lnTo>
                    <a:lnTo>
                      <a:pt x="53962" y="108191"/>
                    </a:lnTo>
                    <a:lnTo>
                      <a:pt x="53238" y="108445"/>
                    </a:lnTo>
                    <a:lnTo>
                      <a:pt x="52565" y="107810"/>
                    </a:lnTo>
                    <a:lnTo>
                      <a:pt x="52997" y="108699"/>
                    </a:lnTo>
                    <a:lnTo>
                      <a:pt x="53771" y="109461"/>
                    </a:lnTo>
                    <a:lnTo>
                      <a:pt x="53771" y="109715"/>
                    </a:lnTo>
                    <a:lnTo>
                      <a:pt x="53949" y="109969"/>
                    </a:lnTo>
                    <a:lnTo>
                      <a:pt x="53479" y="109588"/>
                    </a:lnTo>
                    <a:lnTo>
                      <a:pt x="53213" y="109334"/>
                    </a:lnTo>
                    <a:lnTo>
                      <a:pt x="52933" y="109207"/>
                    </a:lnTo>
                    <a:lnTo>
                      <a:pt x="52666" y="109080"/>
                    </a:lnTo>
                    <a:lnTo>
                      <a:pt x="52603" y="108953"/>
                    </a:lnTo>
                    <a:lnTo>
                      <a:pt x="52539" y="109207"/>
                    </a:lnTo>
                    <a:lnTo>
                      <a:pt x="52222" y="108826"/>
                    </a:lnTo>
                    <a:lnTo>
                      <a:pt x="52603" y="109842"/>
                    </a:lnTo>
                    <a:lnTo>
                      <a:pt x="50800" y="108953"/>
                    </a:lnTo>
                    <a:lnTo>
                      <a:pt x="51219" y="109969"/>
                    </a:lnTo>
                    <a:lnTo>
                      <a:pt x="51650" y="110350"/>
                    </a:lnTo>
                    <a:lnTo>
                      <a:pt x="51473" y="109842"/>
                    </a:lnTo>
                    <a:lnTo>
                      <a:pt x="51892" y="110223"/>
                    </a:lnTo>
                    <a:lnTo>
                      <a:pt x="52514" y="111366"/>
                    </a:lnTo>
                    <a:lnTo>
                      <a:pt x="80416" y="111366"/>
                    </a:lnTo>
                    <a:lnTo>
                      <a:pt x="80670" y="111239"/>
                    </a:lnTo>
                    <a:lnTo>
                      <a:pt x="80352" y="110858"/>
                    </a:lnTo>
                    <a:lnTo>
                      <a:pt x="80429" y="110223"/>
                    </a:lnTo>
                    <a:lnTo>
                      <a:pt x="81292" y="110731"/>
                    </a:lnTo>
                    <a:lnTo>
                      <a:pt x="81191" y="110477"/>
                    </a:lnTo>
                    <a:lnTo>
                      <a:pt x="80987" y="110223"/>
                    </a:lnTo>
                    <a:lnTo>
                      <a:pt x="80797" y="109969"/>
                    </a:lnTo>
                    <a:lnTo>
                      <a:pt x="80403" y="109461"/>
                    </a:lnTo>
                    <a:lnTo>
                      <a:pt x="80987" y="109715"/>
                    </a:lnTo>
                    <a:lnTo>
                      <a:pt x="81165" y="109969"/>
                    </a:lnTo>
                    <a:lnTo>
                      <a:pt x="81140" y="109588"/>
                    </a:lnTo>
                    <a:lnTo>
                      <a:pt x="81648" y="109842"/>
                    </a:lnTo>
                    <a:lnTo>
                      <a:pt x="81457" y="109588"/>
                    </a:lnTo>
                    <a:lnTo>
                      <a:pt x="81368" y="109461"/>
                    </a:lnTo>
                    <a:lnTo>
                      <a:pt x="81089" y="109080"/>
                    </a:lnTo>
                    <a:lnTo>
                      <a:pt x="81267" y="108953"/>
                    </a:lnTo>
                    <a:lnTo>
                      <a:pt x="81724" y="109169"/>
                    </a:lnTo>
                    <a:lnTo>
                      <a:pt x="81495" y="108953"/>
                    </a:lnTo>
                    <a:lnTo>
                      <a:pt x="81229" y="108699"/>
                    </a:lnTo>
                    <a:lnTo>
                      <a:pt x="82892" y="109588"/>
                    </a:lnTo>
                    <a:lnTo>
                      <a:pt x="84569" y="108699"/>
                    </a:lnTo>
                    <a:lnTo>
                      <a:pt x="85051" y="108445"/>
                    </a:lnTo>
                    <a:lnTo>
                      <a:pt x="86969" y="107429"/>
                    </a:lnTo>
                    <a:lnTo>
                      <a:pt x="87210" y="107302"/>
                    </a:lnTo>
                    <a:lnTo>
                      <a:pt x="88887" y="106413"/>
                    </a:lnTo>
                    <a:lnTo>
                      <a:pt x="92964" y="104254"/>
                    </a:lnTo>
                    <a:close/>
                  </a:path>
                  <a:path w="213994" h="297814">
                    <a:moveTo>
                      <a:pt x="139382" y="36322"/>
                    </a:moveTo>
                    <a:lnTo>
                      <a:pt x="139306" y="35763"/>
                    </a:lnTo>
                    <a:lnTo>
                      <a:pt x="139141" y="35560"/>
                    </a:lnTo>
                    <a:lnTo>
                      <a:pt x="139382" y="36322"/>
                    </a:lnTo>
                    <a:close/>
                  </a:path>
                  <a:path w="213994" h="297814">
                    <a:moveTo>
                      <a:pt x="139509" y="35991"/>
                    </a:moveTo>
                    <a:lnTo>
                      <a:pt x="139319" y="35687"/>
                    </a:lnTo>
                    <a:lnTo>
                      <a:pt x="139357" y="35814"/>
                    </a:lnTo>
                    <a:lnTo>
                      <a:pt x="139509" y="35991"/>
                    </a:lnTo>
                    <a:close/>
                  </a:path>
                  <a:path w="213994" h="297814">
                    <a:moveTo>
                      <a:pt x="140208" y="36029"/>
                    </a:moveTo>
                    <a:lnTo>
                      <a:pt x="139928" y="35560"/>
                    </a:lnTo>
                    <a:lnTo>
                      <a:pt x="139738" y="35179"/>
                    </a:lnTo>
                    <a:lnTo>
                      <a:pt x="139890" y="35179"/>
                    </a:lnTo>
                    <a:lnTo>
                      <a:pt x="139903" y="35052"/>
                    </a:lnTo>
                    <a:lnTo>
                      <a:pt x="139725" y="34925"/>
                    </a:lnTo>
                    <a:lnTo>
                      <a:pt x="139052" y="34925"/>
                    </a:lnTo>
                    <a:lnTo>
                      <a:pt x="140208" y="36029"/>
                    </a:lnTo>
                    <a:close/>
                  </a:path>
                  <a:path w="213994" h="297814">
                    <a:moveTo>
                      <a:pt x="140398" y="37338"/>
                    </a:moveTo>
                    <a:lnTo>
                      <a:pt x="140309" y="37084"/>
                    </a:lnTo>
                    <a:lnTo>
                      <a:pt x="140144" y="36703"/>
                    </a:lnTo>
                    <a:lnTo>
                      <a:pt x="139509" y="35991"/>
                    </a:lnTo>
                    <a:lnTo>
                      <a:pt x="140398" y="37338"/>
                    </a:lnTo>
                    <a:close/>
                  </a:path>
                  <a:path w="213994" h="297814">
                    <a:moveTo>
                      <a:pt x="140436" y="36410"/>
                    </a:moveTo>
                    <a:lnTo>
                      <a:pt x="140385" y="36195"/>
                    </a:lnTo>
                    <a:lnTo>
                      <a:pt x="140208" y="36029"/>
                    </a:lnTo>
                    <a:lnTo>
                      <a:pt x="140436" y="36410"/>
                    </a:lnTo>
                    <a:close/>
                  </a:path>
                  <a:path w="213994" h="297814">
                    <a:moveTo>
                      <a:pt x="141566" y="36322"/>
                    </a:moveTo>
                    <a:lnTo>
                      <a:pt x="141478" y="36576"/>
                    </a:lnTo>
                    <a:lnTo>
                      <a:pt x="141566" y="36322"/>
                    </a:lnTo>
                    <a:close/>
                  </a:path>
                  <a:path w="213994" h="297814">
                    <a:moveTo>
                      <a:pt x="142849" y="35306"/>
                    </a:moveTo>
                    <a:lnTo>
                      <a:pt x="142709" y="35179"/>
                    </a:lnTo>
                    <a:lnTo>
                      <a:pt x="142798" y="35585"/>
                    </a:lnTo>
                    <a:lnTo>
                      <a:pt x="142849" y="35306"/>
                    </a:lnTo>
                    <a:close/>
                  </a:path>
                  <a:path w="213994" h="297814">
                    <a:moveTo>
                      <a:pt x="144551" y="35052"/>
                    </a:moveTo>
                    <a:lnTo>
                      <a:pt x="144437" y="34798"/>
                    </a:lnTo>
                    <a:lnTo>
                      <a:pt x="144513" y="35052"/>
                    </a:lnTo>
                    <a:close/>
                  </a:path>
                  <a:path w="213994" h="297814">
                    <a:moveTo>
                      <a:pt x="144614" y="34582"/>
                    </a:moveTo>
                    <a:lnTo>
                      <a:pt x="144437" y="34290"/>
                    </a:lnTo>
                    <a:lnTo>
                      <a:pt x="144094" y="33528"/>
                    </a:lnTo>
                    <a:lnTo>
                      <a:pt x="143548" y="32766"/>
                    </a:lnTo>
                    <a:lnTo>
                      <a:pt x="143510" y="32385"/>
                    </a:lnTo>
                    <a:lnTo>
                      <a:pt x="143433" y="32512"/>
                    </a:lnTo>
                    <a:lnTo>
                      <a:pt x="143319" y="32639"/>
                    </a:lnTo>
                    <a:lnTo>
                      <a:pt x="143205" y="33020"/>
                    </a:lnTo>
                    <a:lnTo>
                      <a:pt x="143852" y="33782"/>
                    </a:lnTo>
                    <a:lnTo>
                      <a:pt x="143789" y="33909"/>
                    </a:lnTo>
                    <a:lnTo>
                      <a:pt x="144030" y="34163"/>
                    </a:lnTo>
                    <a:lnTo>
                      <a:pt x="144614" y="34582"/>
                    </a:lnTo>
                    <a:close/>
                  </a:path>
                  <a:path w="213994" h="297814">
                    <a:moveTo>
                      <a:pt x="144805" y="34023"/>
                    </a:moveTo>
                    <a:lnTo>
                      <a:pt x="144627" y="33655"/>
                    </a:lnTo>
                    <a:lnTo>
                      <a:pt x="144170" y="33401"/>
                    </a:lnTo>
                    <a:lnTo>
                      <a:pt x="144449" y="33909"/>
                    </a:lnTo>
                    <a:lnTo>
                      <a:pt x="144805" y="34023"/>
                    </a:lnTo>
                    <a:close/>
                  </a:path>
                  <a:path w="213994" h="297814">
                    <a:moveTo>
                      <a:pt x="144995" y="33985"/>
                    </a:moveTo>
                    <a:lnTo>
                      <a:pt x="144754" y="33528"/>
                    </a:lnTo>
                    <a:lnTo>
                      <a:pt x="144856" y="33909"/>
                    </a:lnTo>
                    <a:lnTo>
                      <a:pt x="144995" y="33985"/>
                    </a:lnTo>
                    <a:close/>
                  </a:path>
                  <a:path w="213994" h="297814">
                    <a:moveTo>
                      <a:pt x="145262" y="32258"/>
                    </a:moveTo>
                    <a:lnTo>
                      <a:pt x="144665" y="31242"/>
                    </a:lnTo>
                    <a:lnTo>
                      <a:pt x="144399" y="30988"/>
                    </a:lnTo>
                    <a:lnTo>
                      <a:pt x="143967" y="30734"/>
                    </a:lnTo>
                    <a:lnTo>
                      <a:pt x="144576" y="31369"/>
                    </a:lnTo>
                    <a:lnTo>
                      <a:pt x="144691" y="31597"/>
                    </a:lnTo>
                    <a:lnTo>
                      <a:pt x="144741" y="31775"/>
                    </a:lnTo>
                    <a:lnTo>
                      <a:pt x="144932" y="31864"/>
                    </a:lnTo>
                    <a:lnTo>
                      <a:pt x="145199" y="32258"/>
                    </a:lnTo>
                    <a:close/>
                  </a:path>
                  <a:path w="213994" h="297814">
                    <a:moveTo>
                      <a:pt x="145338" y="31864"/>
                    </a:moveTo>
                    <a:lnTo>
                      <a:pt x="145211" y="31623"/>
                    </a:lnTo>
                    <a:lnTo>
                      <a:pt x="145084" y="31242"/>
                    </a:lnTo>
                    <a:lnTo>
                      <a:pt x="145046" y="31750"/>
                    </a:lnTo>
                    <a:lnTo>
                      <a:pt x="145338" y="31864"/>
                    </a:lnTo>
                    <a:close/>
                  </a:path>
                  <a:path w="213994" h="297814">
                    <a:moveTo>
                      <a:pt x="145440" y="34353"/>
                    </a:moveTo>
                    <a:lnTo>
                      <a:pt x="145376" y="34163"/>
                    </a:lnTo>
                    <a:lnTo>
                      <a:pt x="144995" y="33985"/>
                    </a:lnTo>
                    <a:lnTo>
                      <a:pt x="145161" y="34290"/>
                    </a:lnTo>
                    <a:lnTo>
                      <a:pt x="145440" y="34353"/>
                    </a:lnTo>
                    <a:close/>
                  </a:path>
                  <a:path w="213994" h="297814">
                    <a:moveTo>
                      <a:pt x="145669" y="31788"/>
                    </a:moveTo>
                    <a:lnTo>
                      <a:pt x="145465" y="31610"/>
                    </a:lnTo>
                    <a:lnTo>
                      <a:pt x="145453" y="31775"/>
                    </a:lnTo>
                    <a:lnTo>
                      <a:pt x="145580" y="31737"/>
                    </a:lnTo>
                    <a:close/>
                  </a:path>
                  <a:path w="213994" h="297814">
                    <a:moveTo>
                      <a:pt x="145681" y="33655"/>
                    </a:moveTo>
                    <a:lnTo>
                      <a:pt x="145580" y="33388"/>
                    </a:lnTo>
                    <a:lnTo>
                      <a:pt x="145275" y="33020"/>
                    </a:lnTo>
                    <a:lnTo>
                      <a:pt x="145681" y="33655"/>
                    </a:lnTo>
                    <a:close/>
                  </a:path>
                  <a:path w="213994" h="297814">
                    <a:moveTo>
                      <a:pt x="146659" y="30708"/>
                    </a:moveTo>
                    <a:lnTo>
                      <a:pt x="146558" y="30467"/>
                    </a:lnTo>
                    <a:lnTo>
                      <a:pt x="146621" y="30683"/>
                    </a:lnTo>
                    <a:close/>
                  </a:path>
                  <a:path w="213994" h="297814">
                    <a:moveTo>
                      <a:pt x="146697" y="41148"/>
                    </a:moveTo>
                    <a:close/>
                  </a:path>
                  <a:path w="213994" h="297814">
                    <a:moveTo>
                      <a:pt x="147116" y="32346"/>
                    </a:moveTo>
                    <a:lnTo>
                      <a:pt x="147015" y="32194"/>
                    </a:lnTo>
                    <a:lnTo>
                      <a:pt x="146939" y="32334"/>
                    </a:lnTo>
                    <a:lnTo>
                      <a:pt x="147116" y="32346"/>
                    </a:lnTo>
                    <a:close/>
                  </a:path>
                  <a:path w="213994" h="297814">
                    <a:moveTo>
                      <a:pt x="148729" y="41275"/>
                    </a:moveTo>
                    <a:lnTo>
                      <a:pt x="148310" y="40525"/>
                    </a:lnTo>
                    <a:lnTo>
                      <a:pt x="148272" y="40894"/>
                    </a:lnTo>
                    <a:lnTo>
                      <a:pt x="148729" y="41275"/>
                    </a:lnTo>
                    <a:close/>
                  </a:path>
                  <a:path w="213994" h="297814">
                    <a:moveTo>
                      <a:pt x="149898" y="30657"/>
                    </a:moveTo>
                    <a:lnTo>
                      <a:pt x="149885" y="30467"/>
                    </a:lnTo>
                    <a:lnTo>
                      <a:pt x="149555" y="29984"/>
                    </a:lnTo>
                    <a:lnTo>
                      <a:pt x="149707" y="30289"/>
                    </a:lnTo>
                    <a:lnTo>
                      <a:pt x="149821" y="30492"/>
                    </a:lnTo>
                    <a:lnTo>
                      <a:pt x="149898" y="30657"/>
                    </a:lnTo>
                    <a:close/>
                  </a:path>
                  <a:path w="213994" h="297814">
                    <a:moveTo>
                      <a:pt x="152095" y="30124"/>
                    </a:moveTo>
                    <a:lnTo>
                      <a:pt x="152019" y="29908"/>
                    </a:lnTo>
                    <a:lnTo>
                      <a:pt x="152095" y="30149"/>
                    </a:lnTo>
                    <a:close/>
                  </a:path>
                  <a:path w="213994" h="297814">
                    <a:moveTo>
                      <a:pt x="154647" y="27266"/>
                    </a:moveTo>
                    <a:lnTo>
                      <a:pt x="154571" y="27063"/>
                    </a:lnTo>
                    <a:lnTo>
                      <a:pt x="154470" y="26898"/>
                    </a:lnTo>
                    <a:lnTo>
                      <a:pt x="154533" y="27063"/>
                    </a:lnTo>
                    <a:lnTo>
                      <a:pt x="154647" y="27266"/>
                    </a:lnTo>
                    <a:close/>
                  </a:path>
                  <a:path w="213994" h="297814">
                    <a:moveTo>
                      <a:pt x="155536" y="24828"/>
                    </a:moveTo>
                    <a:lnTo>
                      <a:pt x="155371" y="24384"/>
                    </a:lnTo>
                    <a:lnTo>
                      <a:pt x="155321" y="24765"/>
                    </a:lnTo>
                    <a:lnTo>
                      <a:pt x="155536" y="24828"/>
                    </a:lnTo>
                    <a:close/>
                  </a:path>
                  <a:path w="213994" h="297814">
                    <a:moveTo>
                      <a:pt x="155778" y="26924"/>
                    </a:moveTo>
                    <a:lnTo>
                      <a:pt x="155625" y="26543"/>
                    </a:lnTo>
                    <a:lnTo>
                      <a:pt x="155181" y="26035"/>
                    </a:lnTo>
                    <a:lnTo>
                      <a:pt x="155346" y="26035"/>
                    </a:lnTo>
                    <a:lnTo>
                      <a:pt x="155117" y="25781"/>
                    </a:lnTo>
                    <a:lnTo>
                      <a:pt x="155003" y="26035"/>
                    </a:lnTo>
                    <a:lnTo>
                      <a:pt x="155244" y="26543"/>
                    </a:lnTo>
                    <a:lnTo>
                      <a:pt x="155778" y="26924"/>
                    </a:lnTo>
                    <a:close/>
                  </a:path>
                  <a:path w="213994" h="297814">
                    <a:moveTo>
                      <a:pt x="155854" y="25273"/>
                    </a:moveTo>
                    <a:lnTo>
                      <a:pt x="155816" y="24892"/>
                    </a:lnTo>
                    <a:lnTo>
                      <a:pt x="155536" y="24828"/>
                    </a:lnTo>
                    <a:lnTo>
                      <a:pt x="155854" y="25273"/>
                    </a:lnTo>
                    <a:close/>
                  </a:path>
                  <a:path w="213994" h="297814">
                    <a:moveTo>
                      <a:pt x="156578" y="25615"/>
                    </a:moveTo>
                    <a:lnTo>
                      <a:pt x="156502" y="25438"/>
                    </a:lnTo>
                    <a:lnTo>
                      <a:pt x="156514" y="25615"/>
                    </a:lnTo>
                    <a:lnTo>
                      <a:pt x="156565" y="25742"/>
                    </a:lnTo>
                    <a:lnTo>
                      <a:pt x="156578" y="25615"/>
                    </a:lnTo>
                    <a:close/>
                  </a:path>
                  <a:path w="213994" h="297814">
                    <a:moveTo>
                      <a:pt x="156654" y="39751"/>
                    </a:moveTo>
                    <a:lnTo>
                      <a:pt x="156387" y="39281"/>
                    </a:lnTo>
                    <a:lnTo>
                      <a:pt x="156476" y="39497"/>
                    </a:lnTo>
                    <a:lnTo>
                      <a:pt x="156654" y="39751"/>
                    </a:lnTo>
                    <a:close/>
                  </a:path>
                  <a:path w="213994" h="297814">
                    <a:moveTo>
                      <a:pt x="156730" y="23368"/>
                    </a:moveTo>
                    <a:lnTo>
                      <a:pt x="156629" y="23190"/>
                    </a:lnTo>
                    <a:lnTo>
                      <a:pt x="156514" y="22987"/>
                    </a:lnTo>
                    <a:lnTo>
                      <a:pt x="156451" y="22758"/>
                    </a:lnTo>
                    <a:lnTo>
                      <a:pt x="156540" y="23317"/>
                    </a:lnTo>
                    <a:lnTo>
                      <a:pt x="156730" y="23368"/>
                    </a:lnTo>
                    <a:close/>
                  </a:path>
                  <a:path w="213994" h="297814">
                    <a:moveTo>
                      <a:pt x="156768" y="39878"/>
                    </a:moveTo>
                    <a:lnTo>
                      <a:pt x="156654" y="39751"/>
                    </a:lnTo>
                    <a:lnTo>
                      <a:pt x="156743" y="39878"/>
                    </a:lnTo>
                    <a:close/>
                  </a:path>
                  <a:path w="213994" h="297814">
                    <a:moveTo>
                      <a:pt x="156895" y="23507"/>
                    </a:moveTo>
                    <a:lnTo>
                      <a:pt x="156845" y="23342"/>
                    </a:lnTo>
                    <a:lnTo>
                      <a:pt x="156895" y="23507"/>
                    </a:lnTo>
                    <a:close/>
                  </a:path>
                  <a:path w="213994" h="297814">
                    <a:moveTo>
                      <a:pt x="156972" y="26543"/>
                    </a:moveTo>
                    <a:lnTo>
                      <a:pt x="156718" y="26162"/>
                    </a:lnTo>
                    <a:lnTo>
                      <a:pt x="156578" y="25781"/>
                    </a:lnTo>
                    <a:lnTo>
                      <a:pt x="156489" y="26035"/>
                    </a:lnTo>
                    <a:lnTo>
                      <a:pt x="156972" y="26543"/>
                    </a:lnTo>
                    <a:close/>
                  </a:path>
                  <a:path w="213994" h="297814">
                    <a:moveTo>
                      <a:pt x="157035" y="26797"/>
                    </a:moveTo>
                    <a:lnTo>
                      <a:pt x="156692" y="26416"/>
                    </a:lnTo>
                    <a:lnTo>
                      <a:pt x="156591" y="26162"/>
                    </a:lnTo>
                    <a:lnTo>
                      <a:pt x="155854" y="25273"/>
                    </a:lnTo>
                    <a:lnTo>
                      <a:pt x="155879" y="25400"/>
                    </a:lnTo>
                    <a:lnTo>
                      <a:pt x="155498" y="25527"/>
                    </a:lnTo>
                    <a:lnTo>
                      <a:pt x="155892" y="26035"/>
                    </a:lnTo>
                    <a:lnTo>
                      <a:pt x="156083" y="26162"/>
                    </a:lnTo>
                    <a:lnTo>
                      <a:pt x="156121" y="26797"/>
                    </a:lnTo>
                    <a:lnTo>
                      <a:pt x="157035" y="26797"/>
                    </a:lnTo>
                    <a:close/>
                  </a:path>
                  <a:path w="213994" h="297814">
                    <a:moveTo>
                      <a:pt x="157187" y="40640"/>
                    </a:moveTo>
                    <a:lnTo>
                      <a:pt x="156921" y="39751"/>
                    </a:lnTo>
                    <a:lnTo>
                      <a:pt x="156768" y="39878"/>
                    </a:lnTo>
                    <a:lnTo>
                      <a:pt x="157187" y="40640"/>
                    </a:lnTo>
                    <a:close/>
                  </a:path>
                  <a:path w="213994" h="297814">
                    <a:moveTo>
                      <a:pt x="157403" y="23876"/>
                    </a:moveTo>
                    <a:lnTo>
                      <a:pt x="157035" y="23241"/>
                    </a:lnTo>
                    <a:lnTo>
                      <a:pt x="157022" y="23507"/>
                    </a:lnTo>
                    <a:lnTo>
                      <a:pt x="157403" y="23876"/>
                    </a:lnTo>
                    <a:close/>
                  </a:path>
                  <a:path w="213994" h="297814">
                    <a:moveTo>
                      <a:pt x="157568" y="21336"/>
                    </a:moveTo>
                    <a:lnTo>
                      <a:pt x="157518" y="21209"/>
                    </a:lnTo>
                    <a:lnTo>
                      <a:pt x="156959" y="20701"/>
                    </a:lnTo>
                    <a:lnTo>
                      <a:pt x="157162" y="21069"/>
                    </a:lnTo>
                    <a:lnTo>
                      <a:pt x="157568" y="21336"/>
                    </a:lnTo>
                    <a:close/>
                  </a:path>
                  <a:path w="213994" h="297814">
                    <a:moveTo>
                      <a:pt x="157772" y="22948"/>
                    </a:moveTo>
                    <a:lnTo>
                      <a:pt x="157581" y="22758"/>
                    </a:lnTo>
                    <a:lnTo>
                      <a:pt x="157772" y="22948"/>
                    </a:lnTo>
                    <a:close/>
                  </a:path>
                  <a:path w="213994" h="297814">
                    <a:moveTo>
                      <a:pt x="157835" y="21501"/>
                    </a:moveTo>
                    <a:lnTo>
                      <a:pt x="157518" y="20955"/>
                    </a:lnTo>
                    <a:lnTo>
                      <a:pt x="157657" y="21336"/>
                    </a:lnTo>
                    <a:lnTo>
                      <a:pt x="157835" y="21501"/>
                    </a:lnTo>
                    <a:close/>
                  </a:path>
                  <a:path w="213994" h="297814">
                    <a:moveTo>
                      <a:pt x="157848" y="24003"/>
                    </a:moveTo>
                    <a:lnTo>
                      <a:pt x="157289" y="23495"/>
                    </a:lnTo>
                    <a:lnTo>
                      <a:pt x="157619" y="24130"/>
                    </a:lnTo>
                    <a:lnTo>
                      <a:pt x="157759" y="24130"/>
                    </a:lnTo>
                    <a:lnTo>
                      <a:pt x="157848" y="24003"/>
                    </a:lnTo>
                    <a:close/>
                  </a:path>
                  <a:path w="213994" h="297814">
                    <a:moveTo>
                      <a:pt x="157937" y="22352"/>
                    </a:moveTo>
                    <a:lnTo>
                      <a:pt x="157162" y="21069"/>
                    </a:lnTo>
                    <a:lnTo>
                      <a:pt x="156819" y="20828"/>
                    </a:lnTo>
                    <a:lnTo>
                      <a:pt x="157238" y="21717"/>
                    </a:lnTo>
                    <a:lnTo>
                      <a:pt x="157937" y="22352"/>
                    </a:lnTo>
                    <a:close/>
                  </a:path>
                  <a:path w="213994" h="297814">
                    <a:moveTo>
                      <a:pt x="158038" y="21856"/>
                    </a:moveTo>
                    <a:lnTo>
                      <a:pt x="157937" y="21590"/>
                    </a:lnTo>
                    <a:lnTo>
                      <a:pt x="158038" y="21856"/>
                    </a:lnTo>
                    <a:close/>
                  </a:path>
                  <a:path w="213994" h="297814">
                    <a:moveTo>
                      <a:pt x="158102" y="23241"/>
                    </a:moveTo>
                    <a:lnTo>
                      <a:pt x="157784" y="22987"/>
                    </a:lnTo>
                    <a:lnTo>
                      <a:pt x="157911" y="23114"/>
                    </a:lnTo>
                    <a:lnTo>
                      <a:pt x="157975" y="23241"/>
                    </a:lnTo>
                    <a:lnTo>
                      <a:pt x="158102" y="23241"/>
                    </a:lnTo>
                    <a:close/>
                  </a:path>
                  <a:path w="213994" h="297814">
                    <a:moveTo>
                      <a:pt x="160223" y="22225"/>
                    </a:moveTo>
                    <a:lnTo>
                      <a:pt x="159804" y="21463"/>
                    </a:lnTo>
                    <a:lnTo>
                      <a:pt x="160172" y="22225"/>
                    </a:lnTo>
                    <a:close/>
                  </a:path>
                  <a:path w="213994" h="297814">
                    <a:moveTo>
                      <a:pt x="160312" y="22326"/>
                    </a:moveTo>
                    <a:lnTo>
                      <a:pt x="160185" y="22098"/>
                    </a:lnTo>
                    <a:lnTo>
                      <a:pt x="160312" y="22326"/>
                    </a:lnTo>
                    <a:close/>
                  </a:path>
                  <a:path w="213994" h="297814">
                    <a:moveTo>
                      <a:pt x="160439" y="22352"/>
                    </a:moveTo>
                    <a:lnTo>
                      <a:pt x="160096" y="21336"/>
                    </a:lnTo>
                    <a:lnTo>
                      <a:pt x="160286" y="22212"/>
                    </a:lnTo>
                    <a:lnTo>
                      <a:pt x="160439" y="22352"/>
                    </a:lnTo>
                    <a:close/>
                  </a:path>
                  <a:path w="213994" h="297814">
                    <a:moveTo>
                      <a:pt x="161696" y="21082"/>
                    </a:moveTo>
                    <a:lnTo>
                      <a:pt x="161645" y="20828"/>
                    </a:lnTo>
                    <a:lnTo>
                      <a:pt x="161658" y="21082"/>
                    </a:lnTo>
                    <a:close/>
                  </a:path>
                  <a:path w="213994" h="297814">
                    <a:moveTo>
                      <a:pt x="162318" y="20434"/>
                    </a:moveTo>
                    <a:close/>
                  </a:path>
                  <a:path w="213994" h="297814">
                    <a:moveTo>
                      <a:pt x="162356" y="23495"/>
                    </a:moveTo>
                    <a:lnTo>
                      <a:pt x="161594" y="21844"/>
                    </a:lnTo>
                    <a:lnTo>
                      <a:pt x="161315" y="21336"/>
                    </a:lnTo>
                    <a:lnTo>
                      <a:pt x="161201" y="20828"/>
                    </a:lnTo>
                    <a:lnTo>
                      <a:pt x="161150" y="20447"/>
                    </a:lnTo>
                    <a:lnTo>
                      <a:pt x="161213" y="21247"/>
                    </a:lnTo>
                    <a:lnTo>
                      <a:pt x="161315" y="21463"/>
                    </a:lnTo>
                    <a:lnTo>
                      <a:pt x="161391" y="21844"/>
                    </a:lnTo>
                    <a:lnTo>
                      <a:pt x="161290" y="21717"/>
                    </a:lnTo>
                    <a:lnTo>
                      <a:pt x="161302" y="21971"/>
                    </a:lnTo>
                    <a:lnTo>
                      <a:pt x="161518" y="22352"/>
                    </a:lnTo>
                    <a:lnTo>
                      <a:pt x="161645" y="22529"/>
                    </a:lnTo>
                    <a:lnTo>
                      <a:pt x="162026" y="22860"/>
                    </a:lnTo>
                    <a:lnTo>
                      <a:pt x="162128" y="23241"/>
                    </a:lnTo>
                    <a:lnTo>
                      <a:pt x="162356" y="23495"/>
                    </a:lnTo>
                    <a:close/>
                  </a:path>
                  <a:path w="213994" h="297814">
                    <a:moveTo>
                      <a:pt x="162369" y="20574"/>
                    </a:moveTo>
                    <a:close/>
                  </a:path>
                  <a:path w="213994" h="297814">
                    <a:moveTo>
                      <a:pt x="162979" y="21069"/>
                    </a:moveTo>
                    <a:lnTo>
                      <a:pt x="162852" y="20828"/>
                    </a:lnTo>
                    <a:lnTo>
                      <a:pt x="162648" y="20193"/>
                    </a:lnTo>
                    <a:lnTo>
                      <a:pt x="162699" y="20828"/>
                    </a:lnTo>
                    <a:lnTo>
                      <a:pt x="162979" y="21069"/>
                    </a:lnTo>
                    <a:close/>
                  </a:path>
                  <a:path w="213994" h="297814">
                    <a:moveTo>
                      <a:pt x="163296" y="18935"/>
                    </a:moveTo>
                    <a:lnTo>
                      <a:pt x="163207" y="18770"/>
                    </a:lnTo>
                    <a:lnTo>
                      <a:pt x="163093" y="18580"/>
                    </a:lnTo>
                    <a:lnTo>
                      <a:pt x="162928" y="18364"/>
                    </a:lnTo>
                    <a:lnTo>
                      <a:pt x="162928" y="18592"/>
                    </a:lnTo>
                    <a:lnTo>
                      <a:pt x="163131" y="18757"/>
                    </a:lnTo>
                    <a:lnTo>
                      <a:pt x="163296" y="18935"/>
                    </a:lnTo>
                    <a:close/>
                  </a:path>
                  <a:path w="213994" h="297814">
                    <a:moveTo>
                      <a:pt x="163309" y="18948"/>
                    </a:moveTo>
                    <a:close/>
                  </a:path>
                  <a:path w="213994" h="297814">
                    <a:moveTo>
                      <a:pt x="164477" y="16510"/>
                    </a:moveTo>
                    <a:lnTo>
                      <a:pt x="164045" y="16002"/>
                    </a:lnTo>
                    <a:lnTo>
                      <a:pt x="164325" y="16510"/>
                    </a:lnTo>
                    <a:lnTo>
                      <a:pt x="164477" y="16510"/>
                    </a:lnTo>
                    <a:close/>
                  </a:path>
                  <a:path w="213994" h="297814">
                    <a:moveTo>
                      <a:pt x="165125" y="18021"/>
                    </a:moveTo>
                    <a:lnTo>
                      <a:pt x="164325" y="16510"/>
                    </a:lnTo>
                    <a:lnTo>
                      <a:pt x="164363" y="16764"/>
                    </a:lnTo>
                    <a:lnTo>
                      <a:pt x="165125" y="18021"/>
                    </a:lnTo>
                    <a:close/>
                  </a:path>
                  <a:path w="213994" h="297814">
                    <a:moveTo>
                      <a:pt x="165227" y="18161"/>
                    </a:moveTo>
                    <a:lnTo>
                      <a:pt x="165125" y="18021"/>
                    </a:lnTo>
                    <a:lnTo>
                      <a:pt x="165201" y="18161"/>
                    </a:lnTo>
                    <a:close/>
                  </a:path>
                  <a:path w="213994" h="297814">
                    <a:moveTo>
                      <a:pt x="166585" y="13677"/>
                    </a:moveTo>
                    <a:lnTo>
                      <a:pt x="166509" y="13462"/>
                    </a:lnTo>
                    <a:lnTo>
                      <a:pt x="166585" y="13677"/>
                    </a:lnTo>
                    <a:close/>
                  </a:path>
                  <a:path w="213994" h="297814">
                    <a:moveTo>
                      <a:pt x="166687" y="38227"/>
                    </a:moveTo>
                    <a:lnTo>
                      <a:pt x="166357" y="37744"/>
                    </a:lnTo>
                    <a:lnTo>
                      <a:pt x="166484" y="37973"/>
                    </a:lnTo>
                    <a:lnTo>
                      <a:pt x="166687" y="38227"/>
                    </a:lnTo>
                    <a:close/>
                  </a:path>
                  <a:path w="213994" h="297814">
                    <a:moveTo>
                      <a:pt x="166725" y="13462"/>
                    </a:moveTo>
                    <a:lnTo>
                      <a:pt x="166649" y="13335"/>
                    </a:lnTo>
                    <a:lnTo>
                      <a:pt x="166319" y="12954"/>
                    </a:lnTo>
                    <a:lnTo>
                      <a:pt x="166509" y="13462"/>
                    </a:lnTo>
                    <a:lnTo>
                      <a:pt x="166725" y="13462"/>
                    </a:lnTo>
                    <a:close/>
                  </a:path>
                  <a:path w="213994" h="297814">
                    <a:moveTo>
                      <a:pt x="166738" y="13843"/>
                    </a:moveTo>
                    <a:lnTo>
                      <a:pt x="166585" y="13677"/>
                    </a:lnTo>
                    <a:lnTo>
                      <a:pt x="166649" y="13843"/>
                    </a:lnTo>
                    <a:close/>
                  </a:path>
                  <a:path w="213994" h="297814">
                    <a:moveTo>
                      <a:pt x="168071" y="36360"/>
                    </a:moveTo>
                    <a:lnTo>
                      <a:pt x="167894" y="36029"/>
                    </a:lnTo>
                    <a:lnTo>
                      <a:pt x="167894" y="36258"/>
                    </a:lnTo>
                    <a:lnTo>
                      <a:pt x="168071" y="36360"/>
                    </a:lnTo>
                    <a:close/>
                  </a:path>
                  <a:path w="213994" h="297814">
                    <a:moveTo>
                      <a:pt x="168465" y="36576"/>
                    </a:moveTo>
                    <a:lnTo>
                      <a:pt x="168071" y="36360"/>
                    </a:lnTo>
                    <a:lnTo>
                      <a:pt x="168262" y="36703"/>
                    </a:lnTo>
                    <a:lnTo>
                      <a:pt x="168465" y="36576"/>
                    </a:lnTo>
                    <a:close/>
                  </a:path>
                  <a:path w="213994" h="297814">
                    <a:moveTo>
                      <a:pt x="171983" y="10591"/>
                    </a:moveTo>
                    <a:lnTo>
                      <a:pt x="171653" y="10160"/>
                    </a:lnTo>
                    <a:lnTo>
                      <a:pt x="171754" y="10414"/>
                    </a:lnTo>
                    <a:lnTo>
                      <a:pt x="171983" y="10591"/>
                    </a:lnTo>
                    <a:close/>
                  </a:path>
                  <a:path w="213994" h="297814">
                    <a:moveTo>
                      <a:pt x="172135" y="10795"/>
                    </a:moveTo>
                    <a:lnTo>
                      <a:pt x="172110" y="10668"/>
                    </a:lnTo>
                    <a:lnTo>
                      <a:pt x="171983" y="10591"/>
                    </a:lnTo>
                    <a:lnTo>
                      <a:pt x="172135" y="10795"/>
                    </a:lnTo>
                    <a:close/>
                  </a:path>
                  <a:path w="213994" h="297814">
                    <a:moveTo>
                      <a:pt x="172999" y="10795"/>
                    </a:moveTo>
                    <a:lnTo>
                      <a:pt x="172732" y="10160"/>
                    </a:lnTo>
                    <a:lnTo>
                      <a:pt x="172885" y="10795"/>
                    </a:lnTo>
                    <a:close/>
                  </a:path>
                  <a:path w="213994" h="297814">
                    <a:moveTo>
                      <a:pt x="174904" y="35052"/>
                    </a:moveTo>
                    <a:lnTo>
                      <a:pt x="174853" y="34798"/>
                    </a:lnTo>
                    <a:lnTo>
                      <a:pt x="174904" y="35052"/>
                    </a:lnTo>
                    <a:close/>
                  </a:path>
                  <a:path w="213994" h="297814">
                    <a:moveTo>
                      <a:pt x="175425" y="9652"/>
                    </a:moveTo>
                    <a:lnTo>
                      <a:pt x="175044" y="8636"/>
                    </a:lnTo>
                    <a:lnTo>
                      <a:pt x="174942" y="9398"/>
                    </a:lnTo>
                    <a:lnTo>
                      <a:pt x="175425" y="9652"/>
                    </a:lnTo>
                    <a:close/>
                  </a:path>
                  <a:path w="213994" h="297814">
                    <a:moveTo>
                      <a:pt x="175628" y="9753"/>
                    </a:moveTo>
                    <a:lnTo>
                      <a:pt x="175425" y="9652"/>
                    </a:lnTo>
                    <a:lnTo>
                      <a:pt x="175628" y="10160"/>
                    </a:lnTo>
                    <a:lnTo>
                      <a:pt x="175628" y="9753"/>
                    </a:lnTo>
                    <a:close/>
                  </a:path>
                  <a:path w="213994" h="297814">
                    <a:moveTo>
                      <a:pt x="178041" y="8890"/>
                    </a:moveTo>
                    <a:lnTo>
                      <a:pt x="177876" y="8255"/>
                    </a:lnTo>
                    <a:lnTo>
                      <a:pt x="177825" y="8509"/>
                    </a:lnTo>
                    <a:lnTo>
                      <a:pt x="177952" y="8763"/>
                    </a:lnTo>
                    <a:lnTo>
                      <a:pt x="178041" y="8890"/>
                    </a:lnTo>
                    <a:close/>
                  </a:path>
                  <a:path w="213994" h="297814">
                    <a:moveTo>
                      <a:pt x="178079" y="9017"/>
                    </a:moveTo>
                    <a:lnTo>
                      <a:pt x="177965" y="8788"/>
                    </a:lnTo>
                    <a:lnTo>
                      <a:pt x="177571" y="8255"/>
                    </a:lnTo>
                    <a:lnTo>
                      <a:pt x="178079" y="9017"/>
                    </a:lnTo>
                    <a:close/>
                  </a:path>
                  <a:path w="213994" h="297814">
                    <a:moveTo>
                      <a:pt x="184670" y="30149"/>
                    </a:moveTo>
                    <a:lnTo>
                      <a:pt x="184518" y="29984"/>
                    </a:lnTo>
                    <a:lnTo>
                      <a:pt x="184670" y="30149"/>
                    </a:lnTo>
                    <a:close/>
                  </a:path>
                  <a:path w="213994" h="297814">
                    <a:moveTo>
                      <a:pt x="184772" y="5588"/>
                    </a:moveTo>
                    <a:lnTo>
                      <a:pt x="184594" y="5207"/>
                    </a:lnTo>
                    <a:lnTo>
                      <a:pt x="184416" y="4826"/>
                    </a:lnTo>
                    <a:lnTo>
                      <a:pt x="184137" y="4572"/>
                    </a:lnTo>
                    <a:lnTo>
                      <a:pt x="184238" y="5207"/>
                    </a:lnTo>
                    <a:lnTo>
                      <a:pt x="184150" y="5080"/>
                    </a:lnTo>
                    <a:lnTo>
                      <a:pt x="183705" y="4953"/>
                    </a:lnTo>
                    <a:lnTo>
                      <a:pt x="183680" y="5588"/>
                    </a:lnTo>
                    <a:lnTo>
                      <a:pt x="184772" y="5588"/>
                    </a:lnTo>
                    <a:close/>
                  </a:path>
                  <a:path w="213994" h="297814">
                    <a:moveTo>
                      <a:pt x="184975" y="30607"/>
                    </a:moveTo>
                    <a:lnTo>
                      <a:pt x="184873" y="30226"/>
                    </a:lnTo>
                    <a:lnTo>
                      <a:pt x="184670" y="30149"/>
                    </a:lnTo>
                    <a:lnTo>
                      <a:pt x="184975" y="30607"/>
                    </a:lnTo>
                    <a:close/>
                  </a:path>
                  <a:path w="213994" h="297814">
                    <a:moveTo>
                      <a:pt x="192405" y="27559"/>
                    </a:moveTo>
                    <a:lnTo>
                      <a:pt x="191744" y="27051"/>
                    </a:lnTo>
                    <a:lnTo>
                      <a:pt x="191744" y="26924"/>
                    </a:lnTo>
                    <a:lnTo>
                      <a:pt x="157149" y="26924"/>
                    </a:lnTo>
                    <a:lnTo>
                      <a:pt x="156133" y="26924"/>
                    </a:lnTo>
                    <a:lnTo>
                      <a:pt x="155905" y="26924"/>
                    </a:lnTo>
                    <a:lnTo>
                      <a:pt x="155905" y="28067"/>
                    </a:lnTo>
                    <a:lnTo>
                      <a:pt x="155549" y="27813"/>
                    </a:lnTo>
                    <a:lnTo>
                      <a:pt x="155371" y="27686"/>
                    </a:lnTo>
                    <a:lnTo>
                      <a:pt x="155194" y="27190"/>
                    </a:lnTo>
                    <a:lnTo>
                      <a:pt x="155905" y="28067"/>
                    </a:lnTo>
                    <a:lnTo>
                      <a:pt x="155905" y="26924"/>
                    </a:lnTo>
                    <a:lnTo>
                      <a:pt x="155778" y="26924"/>
                    </a:lnTo>
                    <a:lnTo>
                      <a:pt x="155232" y="27165"/>
                    </a:lnTo>
                    <a:lnTo>
                      <a:pt x="154736" y="26416"/>
                    </a:lnTo>
                    <a:lnTo>
                      <a:pt x="155257" y="27559"/>
                    </a:lnTo>
                    <a:lnTo>
                      <a:pt x="155295" y="27813"/>
                    </a:lnTo>
                    <a:lnTo>
                      <a:pt x="155117" y="27686"/>
                    </a:lnTo>
                    <a:lnTo>
                      <a:pt x="154876" y="27686"/>
                    </a:lnTo>
                    <a:lnTo>
                      <a:pt x="154647" y="27305"/>
                    </a:lnTo>
                    <a:lnTo>
                      <a:pt x="154736" y="27686"/>
                    </a:lnTo>
                    <a:lnTo>
                      <a:pt x="154457" y="27559"/>
                    </a:lnTo>
                    <a:lnTo>
                      <a:pt x="154152" y="27051"/>
                    </a:lnTo>
                    <a:lnTo>
                      <a:pt x="154152" y="27305"/>
                    </a:lnTo>
                    <a:lnTo>
                      <a:pt x="154495" y="27686"/>
                    </a:lnTo>
                    <a:lnTo>
                      <a:pt x="154635" y="27940"/>
                    </a:lnTo>
                    <a:lnTo>
                      <a:pt x="154254" y="28067"/>
                    </a:lnTo>
                    <a:lnTo>
                      <a:pt x="153911" y="27559"/>
                    </a:lnTo>
                    <a:lnTo>
                      <a:pt x="153098" y="26339"/>
                    </a:lnTo>
                    <a:lnTo>
                      <a:pt x="153250" y="26670"/>
                    </a:lnTo>
                    <a:lnTo>
                      <a:pt x="153860" y="27559"/>
                    </a:lnTo>
                    <a:lnTo>
                      <a:pt x="153631" y="27559"/>
                    </a:lnTo>
                    <a:lnTo>
                      <a:pt x="153390" y="27051"/>
                    </a:lnTo>
                    <a:lnTo>
                      <a:pt x="153162" y="26543"/>
                    </a:lnTo>
                    <a:lnTo>
                      <a:pt x="152933" y="27051"/>
                    </a:lnTo>
                    <a:lnTo>
                      <a:pt x="152501" y="26035"/>
                    </a:lnTo>
                    <a:lnTo>
                      <a:pt x="152400" y="25781"/>
                    </a:lnTo>
                    <a:lnTo>
                      <a:pt x="151866" y="25146"/>
                    </a:lnTo>
                    <a:lnTo>
                      <a:pt x="151587" y="25273"/>
                    </a:lnTo>
                    <a:lnTo>
                      <a:pt x="151587" y="25781"/>
                    </a:lnTo>
                    <a:lnTo>
                      <a:pt x="151892" y="26543"/>
                    </a:lnTo>
                    <a:lnTo>
                      <a:pt x="151993" y="26035"/>
                    </a:lnTo>
                    <a:lnTo>
                      <a:pt x="152298" y="26543"/>
                    </a:lnTo>
                    <a:lnTo>
                      <a:pt x="152361" y="26924"/>
                    </a:lnTo>
                    <a:lnTo>
                      <a:pt x="152133" y="27305"/>
                    </a:lnTo>
                    <a:lnTo>
                      <a:pt x="153416" y="29591"/>
                    </a:lnTo>
                    <a:lnTo>
                      <a:pt x="152831" y="29337"/>
                    </a:lnTo>
                    <a:lnTo>
                      <a:pt x="153047" y="29464"/>
                    </a:lnTo>
                    <a:lnTo>
                      <a:pt x="153123" y="30149"/>
                    </a:lnTo>
                    <a:lnTo>
                      <a:pt x="153339" y="30734"/>
                    </a:lnTo>
                    <a:lnTo>
                      <a:pt x="153263" y="30607"/>
                    </a:lnTo>
                    <a:lnTo>
                      <a:pt x="152869" y="29845"/>
                    </a:lnTo>
                    <a:lnTo>
                      <a:pt x="151498" y="28194"/>
                    </a:lnTo>
                    <a:lnTo>
                      <a:pt x="151434" y="28321"/>
                    </a:lnTo>
                    <a:lnTo>
                      <a:pt x="151320" y="28829"/>
                    </a:lnTo>
                    <a:lnTo>
                      <a:pt x="151523" y="29210"/>
                    </a:lnTo>
                    <a:lnTo>
                      <a:pt x="152031" y="29464"/>
                    </a:lnTo>
                    <a:lnTo>
                      <a:pt x="152260" y="29972"/>
                    </a:lnTo>
                    <a:lnTo>
                      <a:pt x="152361" y="30480"/>
                    </a:lnTo>
                    <a:lnTo>
                      <a:pt x="152285" y="30607"/>
                    </a:lnTo>
                    <a:lnTo>
                      <a:pt x="152095" y="30226"/>
                    </a:lnTo>
                    <a:lnTo>
                      <a:pt x="152095" y="30607"/>
                    </a:lnTo>
                    <a:lnTo>
                      <a:pt x="151879" y="30353"/>
                    </a:lnTo>
                    <a:lnTo>
                      <a:pt x="150926" y="29210"/>
                    </a:lnTo>
                    <a:lnTo>
                      <a:pt x="151561" y="30353"/>
                    </a:lnTo>
                    <a:lnTo>
                      <a:pt x="150952" y="29654"/>
                    </a:lnTo>
                    <a:lnTo>
                      <a:pt x="151053" y="29845"/>
                    </a:lnTo>
                    <a:lnTo>
                      <a:pt x="151155" y="30149"/>
                    </a:lnTo>
                    <a:lnTo>
                      <a:pt x="151053" y="30480"/>
                    </a:lnTo>
                    <a:lnTo>
                      <a:pt x="151168" y="31242"/>
                    </a:lnTo>
                    <a:lnTo>
                      <a:pt x="150317" y="30353"/>
                    </a:lnTo>
                    <a:lnTo>
                      <a:pt x="151079" y="31369"/>
                    </a:lnTo>
                    <a:lnTo>
                      <a:pt x="151168" y="31877"/>
                    </a:lnTo>
                    <a:lnTo>
                      <a:pt x="150926" y="31496"/>
                    </a:lnTo>
                    <a:lnTo>
                      <a:pt x="150202" y="30353"/>
                    </a:lnTo>
                    <a:lnTo>
                      <a:pt x="150393" y="31496"/>
                    </a:lnTo>
                    <a:lnTo>
                      <a:pt x="149898" y="30734"/>
                    </a:lnTo>
                    <a:lnTo>
                      <a:pt x="149390" y="30353"/>
                    </a:lnTo>
                    <a:lnTo>
                      <a:pt x="149720" y="30911"/>
                    </a:lnTo>
                    <a:lnTo>
                      <a:pt x="149186" y="30099"/>
                    </a:lnTo>
                    <a:lnTo>
                      <a:pt x="149758" y="30988"/>
                    </a:lnTo>
                    <a:lnTo>
                      <a:pt x="150012" y="31369"/>
                    </a:lnTo>
                    <a:lnTo>
                      <a:pt x="149682" y="31496"/>
                    </a:lnTo>
                    <a:lnTo>
                      <a:pt x="149618" y="31877"/>
                    </a:lnTo>
                    <a:lnTo>
                      <a:pt x="148513" y="29972"/>
                    </a:lnTo>
                    <a:lnTo>
                      <a:pt x="149466" y="32131"/>
                    </a:lnTo>
                    <a:lnTo>
                      <a:pt x="149275" y="31877"/>
                    </a:lnTo>
                    <a:lnTo>
                      <a:pt x="148323" y="30607"/>
                    </a:lnTo>
                    <a:lnTo>
                      <a:pt x="149059" y="31877"/>
                    </a:lnTo>
                    <a:lnTo>
                      <a:pt x="148234" y="31242"/>
                    </a:lnTo>
                    <a:lnTo>
                      <a:pt x="148856" y="32385"/>
                    </a:lnTo>
                    <a:lnTo>
                      <a:pt x="148729" y="32512"/>
                    </a:lnTo>
                    <a:lnTo>
                      <a:pt x="148412" y="32004"/>
                    </a:lnTo>
                    <a:lnTo>
                      <a:pt x="148094" y="31496"/>
                    </a:lnTo>
                    <a:lnTo>
                      <a:pt x="147726" y="30988"/>
                    </a:lnTo>
                    <a:lnTo>
                      <a:pt x="147929" y="31496"/>
                    </a:lnTo>
                    <a:lnTo>
                      <a:pt x="147586" y="31115"/>
                    </a:lnTo>
                    <a:lnTo>
                      <a:pt x="147485" y="30988"/>
                    </a:lnTo>
                    <a:lnTo>
                      <a:pt x="147104" y="31115"/>
                    </a:lnTo>
                    <a:lnTo>
                      <a:pt x="146659" y="30734"/>
                    </a:lnTo>
                    <a:lnTo>
                      <a:pt x="147180" y="32004"/>
                    </a:lnTo>
                    <a:lnTo>
                      <a:pt x="146799" y="31496"/>
                    </a:lnTo>
                    <a:lnTo>
                      <a:pt x="146939" y="31750"/>
                    </a:lnTo>
                    <a:lnTo>
                      <a:pt x="147015" y="32131"/>
                    </a:lnTo>
                    <a:lnTo>
                      <a:pt x="147243" y="32385"/>
                    </a:lnTo>
                    <a:lnTo>
                      <a:pt x="147193" y="32512"/>
                    </a:lnTo>
                    <a:lnTo>
                      <a:pt x="147866" y="33655"/>
                    </a:lnTo>
                    <a:lnTo>
                      <a:pt x="147675" y="33401"/>
                    </a:lnTo>
                    <a:lnTo>
                      <a:pt x="147193" y="32766"/>
                    </a:lnTo>
                    <a:lnTo>
                      <a:pt x="147320" y="33401"/>
                    </a:lnTo>
                    <a:lnTo>
                      <a:pt x="147154" y="33274"/>
                    </a:lnTo>
                    <a:lnTo>
                      <a:pt x="147066" y="33147"/>
                    </a:lnTo>
                    <a:lnTo>
                      <a:pt x="146951" y="32893"/>
                    </a:lnTo>
                    <a:lnTo>
                      <a:pt x="146926" y="32766"/>
                    </a:lnTo>
                    <a:lnTo>
                      <a:pt x="146469" y="32131"/>
                    </a:lnTo>
                    <a:lnTo>
                      <a:pt x="146164" y="31750"/>
                    </a:lnTo>
                    <a:lnTo>
                      <a:pt x="146431" y="32131"/>
                    </a:lnTo>
                    <a:lnTo>
                      <a:pt x="147180" y="34163"/>
                    </a:lnTo>
                    <a:lnTo>
                      <a:pt x="147789" y="34544"/>
                    </a:lnTo>
                    <a:lnTo>
                      <a:pt x="148107" y="35052"/>
                    </a:lnTo>
                    <a:lnTo>
                      <a:pt x="148183" y="35433"/>
                    </a:lnTo>
                    <a:lnTo>
                      <a:pt x="147955" y="35306"/>
                    </a:lnTo>
                    <a:lnTo>
                      <a:pt x="147218" y="34290"/>
                    </a:lnTo>
                    <a:lnTo>
                      <a:pt x="147688" y="35179"/>
                    </a:lnTo>
                    <a:lnTo>
                      <a:pt x="147789" y="35687"/>
                    </a:lnTo>
                    <a:lnTo>
                      <a:pt x="147281" y="35052"/>
                    </a:lnTo>
                    <a:lnTo>
                      <a:pt x="147091" y="35052"/>
                    </a:lnTo>
                    <a:lnTo>
                      <a:pt x="146964" y="34544"/>
                    </a:lnTo>
                    <a:lnTo>
                      <a:pt x="146164" y="33020"/>
                    </a:lnTo>
                    <a:lnTo>
                      <a:pt x="146037" y="32766"/>
                    </a:lnTo>
                    <a:lnTo>
                      <a:pt x="145745" y="33020"/>
                    </a:lnTo>
                    <a:lnTo>
                      <a:pt x="145630" y="32385"/>
                    </a:lnTo>
                    <a:lnTo>
                      <a:pt x="145516" y="32131"/>
                    </a:lnTo>
                    <a:lnTo>
                      <a:pt x="145465" y="31877"/>
                    </a:lnTo>
                    <a:lnTo>
                      <a:pt x="145262" y="32258"/>
                    </a:lnTo>
                    <a:lnTo>
                      <a:pt x="145288" y="32512"/>
                    </a:lnTo>
                    <a:lnTo>
                      <a:pt x="145580" y="33388"/>
                    </a:lnTo>
                    <a:lnTo>
                      <a:pt x="146469" y="34417"/>
                    </a:lnTo>
                    <a:lnTo>
                      <a:pt x="145745" y="34417"/>
                    </a:lnTo>
                    <a:lnTo>
                      <a:pt x="145897" y="34798"/>
                    </a:lnTo>
                    <a:lnTo>
                      <a:pt x="146316" y="35306"/>
                    </a:lnTo>
                    <a:lnTo>
                      <a:pt x="146342" y="35687"/>
                    </a:lnTo>
                    <a:lnTo>
                      <a:pt x="146011" y="35179"/>
                    </a:lnTo>
                    <a:lnTo>
                      <a:pt x="145859" y="34772"/>
                    </a:lnTo>
                    <a:lnTo>
                      <a:pt x="145745" y="34417"/>
                    </a:lnTo>
                    <a:lnTo>
                      <a:pt x="145440" y="34353"/>
                    </a:lnTo>
                    <a:lnTo>
                      <a:pt x="145427" y="34671"/>
                    </a:lnTo>
                    <a:lnTo>
                      <a:pt x="145186" y="34417"/>
                    </a:lnTo>
                    <a:lnTo>
                      <a:pt x="144868" y="34086"/>
                    </a:lnTo>
                    <a:lnTo>
                      <a:pt x="144856" y="34417"/>
                    </a:lnTo>
                    <a:lnTo>
                      <a:pt x="144678" y="34290"/>
                    </a:lnTo>
                    <a:lnTo>
                      <a:pt x="144703" y="34772"/>
                    </a:lnTo>
                    <a:lnTo>
                      <a:pt x="144551" y="35052"/>
                    </a:lnTo>
                    <a:lnTo>
                      <a:pt x="144589" y="35306"/>
                    </a:lnTo>
                    <a:lnTo>
                      <a:pt x="144703" y="35687"/>
                    </a:lnTo>
                    <a:lnTo>
                      <a:pt x="144284" y="35179"/>
                    </a:lnTo>
                    <a:lnTo>
                      <a:pt x="144449" y="35433"/>
                    </a:lnTo>
                    <a:lnTo>
                      <a:pt x="144564" y="35687"/>
                    </a:lnTo>
                    <a:lnTo>
                      <a:pt x="144272" y="35433"/>
                    </a:lnTo>
                    <a:lnTo>
                      <a:pt x="144119" y="35433"/>
                    </a:lnTo>
                    <a:lnTo>
                      <a:pt x="143878" y="34925"/>
                    </a:lnTo>
                    <a:lnTo>
                      <a:pt x="143789" y="35331"/>
                    </a:lnTo>
                    <a:lnTo>
                      <a:pt x="144018" y="35687"/>
                    </a:lnTo>
                    <a:lnTo>
                      <a:pt x="144106" y="36068"/>
                    </a:lnTo>
                    <a:lnTo>
                      <a:pt x="143979" y="35991"/>
                    </a:lnTo>
                    <a:lnTo>
                      <a:pt x="143865" y="35814"/>
                    </a:lnTo>
                    <a:lnTo>
                      <a:pt x="143738" y="35560"/>
                    </a:lnTo>
                    <a:lnTo>
                      <a:pt x="143611" y="35306"/>
                    </a:lnTo>
                    <a:lnTo>
                      <a:pt x="143370" y="35306"/>
                    </a:lnTo>
                    <a:lnTo>
                      <a:pt x="143154" y="35560"/>
                    </a:lnTo>
                    <a:lnTo>
                      <a:pt x="142900" y="35344"/>
                    </a:lnTo>
                    <a:lnTo>
                      <a:pt x="143179" y="36068"/>
                    </a:lnTo>
                    <a:lnTo>
                      <a:pt x="142875" y="35687"/>
                    </a:lnTo>
                    <a:lnTo>
                      <a:pt x="142684" y="35433"/>
                    </a:lnTo>
                    <a:lnTo>
                      <a:pt x="141897" y="34417"/>
                    </a:lnTo>
                    <a:lnTo>
                      <a:pt x="141947" y="35941"/>
                    </a:lnTo>
                    <a:lnTo>
                      <a:pt x="141833" y="36258"/>
                    </a:lnTo>
                    <a:lnTo>
                      <a:pt x="142849" y="37592"/>
                    </a:lnTo>
                    <a:lnTo>
                      <a:pt x="141808" y="36449"/>
                    </a:lnTo>
                    <a:lnTo>
                      <a:pt x="142290" y="37299"/>
                    </a:lnTo>
                    <a:lnTo>
                      <a:pt x="141516" y="36957"/>
                    </a:lnTo>
                    <a:lnTo>
                      <a:pt x="141478" y="36576"/>
                    </a:lnTo>
                    <a:lnTo>
                      <a:pt x="140817" y="35814"/>
                    </a:lnTo>
                    <a:lnTo>
                      <a:pt x="141401" y="35814"/>
                    </a:lnTo>
                    <a:lnTo>
                      <a:pt x="140474" y="34798"/>
                    </a:lnTo>
                    <a:lnTo>
                      <a:pt x="140360" y="35052"/>
                    </a:lnTo>
                    <a:lnTo>
                      <a:pt x="141198" y="36703"/>
                    </a:lnTo>
                    <a:lnTo>
                      <a:pt x="140589" y="36195"/>
                    </a:lnTo>
                    <a:lnTo>
                      <a:pt x="139992" y="35179"/>
                    </a:lnTo>
                    <a:lnTo>
                      <a:pt x="140614" y="36703"/>
                    </a:lnTo>
                    <a:lnTo>
                      <a:pt x="140436" y="36410"/>
                    </a:lnTo>
                    <a:lnTo>
                      <a:pt x="140500" y="36703"/>
                    </a:lnTo>
                    <a:lnTo>
                      <a:pt x="140487" y="37465"/>
                    </a:lnTo>
                    <a:lnTo>
                      <a:pt x="139585" y="36322"/>
                    </a:lnTo>
                    <a:lnTo>
                      <a:pt x="139992" y="37592"/>
                    </a:lnTo>
                    <a:lnTo>
                      <a:pt x="140220" y="38100"/>
                    </a:lnTo>
                    <a:lnTo>
                      <a:pt x="141465" y="39116"/>
                    </a:lnTo>
                    <a:lnTo>
                      <a:pt x="140550" y="37973"/>
                    </a:lnTo>
                    <a:lnTo>
                      <a:pt x="141820" y="39116"/>
                    </a:lnTo>
                    <a:lnTo>
                      <a:pt x="141630" y="38735"/>
                    </a:lnTo>
                    <a:lnTo>
                      <a:pt x="141097" y="37973"/>
                    </a:lnTo>
                    <a:lnTo>
                      <a:pt x="140919" y="37719"/>
                    </a:lnTo>
                    <a:lnTo>
                      <a:pt x="141439" y="37973"/>
                    </a:lnTo>
                    <a:lnTo>
                      <a:pt x="141643" y="38608"/>
                    </a:lnTo>
                    <a:lnTo>
                      <a:pt x="141846" y="38608"/>
                    </a:lnTo>
                    <a:lnTo>
                      <a:pt x="141998" y="38735"/>
                    </a:lnTo>
                    <a:lnTo>
                      <a:pt x="141554" y="38100"/>
                    </a:lnTo>
                    <a:lnTo>
                      <a:pt x="141998" y="38354"/>
                    </a:lnTo>
                    <a:lnTo>
                      <a:pt x="141897" y="38100"/>
                    </a:lnTo>
                    <a:lnTo>
                      <a:pt x="142290" y="38481"/>
                    </a:lnTo>
                    <a:lnTo>
                      <a:pt x="142684" y="39497"/>
                    </a:lnTo>
                    <a:lnTo>
                      <a:pt x="143078" y="39624"/>
                    </a:lnTo>
                    <a:lnTo>
                      <a:pt x="142189" y="38227"/>
                    </a:lnTo>
                    <a:lnTo>
                      <a:pt x="142417" y="38354"/>
                    </a:lnTo>
                    <a:lnTo>
                      <a:pt x="142836" y="39243"/>
                    </a:lnTo>
                    <a:lnTo>
                      <a:pt x="142811" y="38862"/>
                    </a:lnTo>
                    <a:lnTo>
                      <a:pt x="143192" y="39624"/>
                    </a:lnTo>
                    <a:lnTo>
                      <a:pt x="143459" y="39878"/>
                    </a:lnTo>
                    <a:lnTo>
                      <a:pt x="143497" y="40411"/>
                    </a:lnTo>
                    <a:lnTo>
                      <a:pt x="144602" y="41402"/>
                    </a:lnTo>
                    <a:lnTo>
                      <a:pt x="143598" y="39497"/>
                    </a:lnTo>
                    <a:lnTo>
                      <a:pt x="143459" y="38862"/>
                    </a:lnTo>
                    <a:lnTo>
                      <a:pt x="143548" y="38735"/>
                    </a:lnTo>
                    <a:lnTo>
                      <a:pt x="143573" y="38608"/>
                    </a:lnTo>
                    <a:lnTo>
                      <a:pt x="143941" y="38735"/>
                    </a:lnTo>
                    <a:lnTo>
                      <a:pt x="143967" y="39370"/>
                    </a:lnTo>
                    <a:lnTo>
                      <a:pt x="144170" y="39624"/>
                    </a:lnTo>
                    <a:lnTo>
                      <a:pt x="144399" y="39497"/>
                    </a:lnTo>
                    <a:lnTo>
                      <a:pt x="144475" y="39624"/>
                    </a:lnTo>
                    <a:lnTo>
                      <a:pt x="144449" y="39497"/>
                    </a:lnTo>
                    <a:lnTo>
                      <a:pt x="144399" y="39116"/>
                    </a:lnTo>
                    <a:lnTo>
                      <a:pt x="144653" y="39497"/>
                    </a:lnTo>
                    <a:lnTo>
                      <a:pt x="145351" y="40894"/>
                    </a:lnTo>
                    <a:lnTo>
                      <a:pt x="144983" y="39751"/>
                    </a:lnTo>
                    <a:lnTo>
                      <a:pt x="145249" y="40259"/>
                    </a:lnTo>
                    <a:lnTo>
                      <a:pt x="145732" y="40386"/>
                    </a:lnTo>
                    <a:lnTo>
                      <a:pt x="145770" y="40894"/>
                    </a:lnTo>
                    <a:lnTo>
                      <a:pt x="146037" y="40513"/>
                    </a:lnTo>
                    <a:lnTo>
                      <a:pt x="146710" y="41402"/>
                    </a:lnTo>
                    <a:lnTo>
                      <a:pt x="146659" y="41148"/>
                    </a:lnTo>
                    <a:lnTo>
                      <a:pt x="146570" y="41021"/>
                    </a:lnTo>
                    <a:lnTo>
                      <a:pt x="146570" y="40894"/>
                    </a:lnTo>
                    <a:lnTo>
                      <a:pt x="146443" y="40513"/>
                    </a:lnTo>
                    <a:lnTo>
                      <a:pt x="146189" y="39751"/>
                    </a:lnTo>
                    <a:lnTo>
                      <a:pt x="145973" y="39116"/>
                    </a:lnTo>
                    <a:lnTo>
                      <a:pt x="145897" y="38862"/>
                    </a:lnTo>
                    <a:lnTo>
                      <a:pt x="147053" y="40894"/>
                    </a:lnTo>
                    <a:lnTo>
                      <a:pt x="146862" y="39878"/>
                    </a:lnTo>
                    <a:lnTo>
                      <a:pt x="147180" y="40132"/>
                    </a:lnTo>
                    <a:lnTo>
                      <a:pt x="147205" y="39878"/>
                    </a:lnTo>
                    <a:lnTo>
                      <a:pt x="147256" y="39370"/>
                    </a:lnTo>
                    <a:lnTo>
                      <a:pt x="147535" y="40513"/>
                    </a:lnTo>
                    <a:lnTo>
                      <a:pt x="148234" y="40411"/>
                    </a:lnTo>
                    <a:lnTo>
                      <a:pt x="148158" y="40259"/>
                    </a:lnTo>
                    <a:lnTo>
                      <a:pt x="148132" y="39878"/>
                    </a:lnTo>
                    <a:lnTo>
                      <a:pt x="148539" y="40259"/>
                    </a:lnTo>
                    <a:lnTo>
                      <a:pt x="149021" y="41148"/>
                    </a:lnTo>
                    <a:lnTo>
                      <a:pt x="149186" y="41402"/>
                    </a:lnTo>
                    <a:lnTo>
                      <a:pt x="149098" y="41148"/>
                    </a:lnTo>
                    <a:lnTo>
                      <a:pt x="148983" y="40767"/>
                    </a:lnTo>
                    <a:lnTo>
                      <a:pt x="149466" y="41148"/>
                    </a:lnTo>
                    <a:lnTo>
                      <a:pt x="149644" y="41656"/>
                    </a:lnTo>
                    <a:lnTo>
                      <a:pt x="149885" y="41656"/>
                    </a:lnTo>
                    <a:lnTo>
                      <a:pt x="149377" y="40894"/>
                    </a:lnTo>
                    <a:lnTo>
                      <a:pt x="149809" y="41275"/>
                    </a:lnTo>
                    <a:lnTo>
                      <a:pt x="149517" y="40894"/>
                    </a:lnTo>
                    <a:lnTo>
                      <a:pt x="149504" y="40767"/>
                    </a:lnTo>
                    <a:lnTo>
                      <a:pt x="149567" y="40513"/>
                    </a:lnTo>
                    <a:lnTo>
                      <a:pt x="149694" y="40767"/>
                    </a:lnTo>
                    <a:lnTo>
                      <a:pt x="149733" y="40513"/>
                    </a:lnTo>
                    <a:lnTo>
                      <a:pt x="149923" y="41148"/>
                    </a:lnTo>
                    <a:lnTo>
                      <a:pt x="149987" y="40640"/>
                    </a:lnTo>
                    <a:lnTo>
                      <a:pt x="150317" y="41275"/>
                    </a:lnTo>
                    <a:lnTo>
                      <a:pt x="150469" y="41275"/>
                    </a:lnTo>
                    <a:lnTo>
                      <a:pt x="150368" y="40640"/>
                    </a:lnTo>
                    <a:lnTo>
                      <a:pt x="150266" y="40513"/>
                    </a:lnTo>
                    <a:lnTo>
                      <a:pt x="150139" y="39878"/>
                    </a:lnTo>
                    <a:lnTo>
                      <a:pt x="150139" y="39624"/>
                    </a:lnTo>
                    <a:lnTo>
                      <a:pt x="150736" y="41275"/>
                    </a:lnTo>
                    <a:lnTo>
                      <a:pt x="151003" y="41148"/>
                    </a:lnTo>
                    <a:lnTo>
                      <a:pt x="150558" y="40513"/>
                    </a:lnTo>
                    <a:lnTo>
                      <a:pt x="151625" y="41402"/>
                    </a:lnTo>
                    <a:lnTo>
                      <a:pt x="151206" y="40513"/>
                    </a:lnTo>
                    <a:lnTo>
                      <a:pt x="150774" y="39624"/>
                    </a:lnTo>
                    <a:lnTo>
                      <a:pt x="150723" y="39497"/>
                    </a:lnTo>
                    <a:lnTo>
                      <a:pt x="151447" y="40132"/>
                    </a:lnTo>
                    <a:lnTo>
                      <a:pt x="151485" y="40513"/>
                    </a:lnTo>
                    <a:lnTo>
                      <a:pt x="151930" y="41148"/>
                    </a:lnTo>
                    <a:lnTo>
                      <a:pt x="151879" y="40513"/>
                    </a:lnTo>
                    <a:lnTo>
                      <a:pt x="152336" y="40513"/>
                    </a:lnTo>
                    <a:lnTo>
                      <a:pt x="152044" y="39497"/>
                    </a:lnTo>
                    <a:lnTo>
                      <a:pt x="152946" y="40767"/>
                    </a:lnTo>
                    <a:lnTo>
                      <a:pt x="153454" y="41148"/>
                    </a:lnTo>
                    <a:lnTo>
                      <a:pt x="153517" y="41021"/>
                    </a:lnTo>
                    <a:lnTo>
                      <a:pt x="153403" y="40513"/>
                    </a:lnTo>
                    <a:lnTo>
                      <a:pt x="153250" y="40259"/>
                    </a:lnTo>
                    <a:lnTo>
                      <a:pt x="153644" y="40513"/>
                    </a:lnTo>
                    <a:lnTo>
                      <a:pt x="153619" y="40259"/>
                    </a:lnTo>
                    <a:lnTo>
                      <a:pt x="153593" y="39751"/>
                    </a:lnTo>
                    <a:lnTo>
                      <a:pt x="154051" y="40513"/>
                    </a:lnTo>
                    <a:lnTo>
                      <a:pt x="153733" y="39878"/>
                    </a:lnTo>
                    <a:lnTo>
                      <a:pt x="154266" y="40513"/>
                    </a:lnTo>
                    <a:lnTo>
                      <a:pt x="154101" y="40068"/>
                    </a:lnTo>
                    <a:lnTo>
                      <a:pt x="154266" y="40259"/>
                    </a:lnTo>
                    <a:lnTo>
                      <a:pt x="154089" y="40005"/>
                    </a:lnTo>
                    <a:lnTo>
                      <a:pt x="154000" y="39878"/>
                    </a:lnTo>
                    <a:lnTo>
                      <a:pt x="153911" y="39751"/>
                    </a:lnTo>
                    <a:lnTo>
                      <a:pt x="153822" y="39624"/>
                    </a:lnTo>
                    <a:lnTo>
                      <a:pt x="155054" y="40894"/>
                    </a:lnTo>
                    <a:lnTo>
                      <a:pt x="154381" y="39624"/>
                    </a:lnTo>
                    <a:lnTo>
                      <a:pt x="154305" y="39497"/>
                    </a:lnTo>
                    <a:lnTo>
                      <a:pt x="154241" y="39370"/>
                    </a:lnTo>
                    <a:lnTo>
                      <a:pt x="153974" y="38862"/>
                    </a:lnTo>
                    <a:lnTo>
                      <a:pt x="153835" y="38608"/>
                    </a:lnTo>
                    <a:lnTo>
                      <a:pt x="153771" y="38481"/>
                    </a:lnTo>
                    <a:lnTo>
                      <a:pt x="154889" y="39624"/>
                    </a:lnTo>
                    <a:lnTo>
                      <a:pt x="154952" y="39878"/>
                    </a:lnTo>
                    <a:lnTo>
                      <a:pt x="154901" y="39497"/>
                    </a:lnTo>
                    <a:lnTo>
                      <a:pt x="155409" y="40386"/>
                    </a:lnTo>
                    <a:lnTo>
                      <a:pt x="156044" y="40132"/>
                    </a:lnTo>
                    <a:lnTo>
                      <a:pt x="155625" y="39751"/>
                    </a:lnTo>
                    <a:lnTo>
                      <a:pt x="155638" y="39497"/>
                    </a:lnTo>
                    <a:lnTo>
                      <a:pt x="155371" y="38862"/>
                    </a:lnTo>
                    <a:lnTo>
                      <a:pt x="155765" y="39243"/>
                    </a:lnTo>
                    <a:lnTo>
                      <a:pt x="156171" y="40386"/>
                    </a:lnTo>
                    <a:lnTo>
                      <a:pt x="155968" y="39116"/>
                    </a:lnTo>
                    <a:lnTo>
                      <a:pt x="156438" y="39801"/>
                    </a:lnTo>
                    <a:lnTo>
                      <a:pt x="156298" y="39497"/>
                    </a:lnTo>
                    <a:lnTo>
                      <a:pt x="156298" y="39116"/>
                    </a:lnTo>
                    <a:lnTo>
                      <a:pt x="156387" y="39281"/>
                    </a:lnTo>
                    <a:lnTo>
                      <a:pt x="156324" y="39116"/>
                    </a:lnTo>
                    <a:lnTo>
                      <a:pt x="156235" y="38862"/>
                    </a:lnTo>
                    <a:lnTo>
                      <a:pt x="156337" y="38735"/>
                    </a:lnTo>
                    <a:lnTo>
                      <a:pt x="156667" y="39103"/>
                    </a:lnTo>
                    <a:lnTo>
                      <a:pt x="156667" y="38862"/>
                    </a:lnTo>
                    <a:lnTo>
                      <a:pt x="157137" y="39116"/>
                    </a:lnTo>
                    <a:lnTo>
                      <a:pt x="157048" y="38862"/>
                    </a:lnTo>
                    <a:lnTo>
                      <a:pt x="157264" y="38989"/>
                    </a:lnTo>
                    <a:lnTo>
                      <a:pt x="157530" y="39497"/>
                    </a:lnTo>
                    <a:lnTo>
                      <a:pt x="157594" y="39751"/>
                    </a:lnTo>
                    <a:lnTo>
                      <a:pt x="157594" y="38862"/>
                    </a:lnTo>
                    <a:lnTo>
                      <a:pt x="157848" y="39751"/>
                    </a:lnTo>
                    <a:lnTo>
                      <a:pt x="157835" y="38862"/>
                    </a:lnTo>
                    <a:lnTo>
                      <a:pt x="158064" y="39370"/>
                    </a:lnTo>
                    <a:lnTo>
                      <a:pt x="157937" y="38862"/>
                    </a:lnTo>
                    <a:lnTo>
                      <a:pt x="157911" y="38735"/>
                    </a:lnTo>
                    <a:lnTo>
                      <a:pt x="158584" y="39497"/>
                    </a:lnTo>
                    <a:lnTo>
                      <a:pt x="158292" y="39103"/>
                    </a:lnTo>
                    <a:lnTo>
                      <a:pt x="158242" y="38735"/>
                    </a:lnTo>
                    <a:lnTo>
                      <a:pt x="158203" y="38608"/>
                    </a:lnTo>
                    <a:lnTo>
                      <a:pt x="158483" y="38735"/>
                    </a:lnTo>
                    <a:lnTo>
                      <a:pt x="158775" y="39370"/>
                    </a:lnTo>
                    <a:lnTo>
                      <a:pt x="158915" y="38862"/>
                    </a:lnTo>
                    <a:lnTo>
                      <a:pt x="159740" y="40132"/>
                    </a:lnTo>
                    <a:lnTo>
                      <a:pt x="159613" y="39370"/>
                    </a:lnTo>
                    <a:lnTo>
                      <a:pt x="159651" y="39116"/>
                    </a:lnTo>
                    <a:lnTo>
                      <a:pt x="159588" y="38862"/>
                    </a:lnTo>
                    <a:lnTo>
                      <a:pt x="159512" y="38608"/>
                    </a:lnTo>
                    <a:lnTo>
                      <a:pt x="159486" y="38481"/>
                    </a:lnTo>
                    <a:lnTo>
                      <a:pt x="160591" y="40386"/>
                    </a:lnTo>
                    <a:lnTo>
                      <a:pt x="160223" y="39116"/>
                    </a:lnTo>
                    <a:lnTo>
                      <a:pt x="160578" y="39751"/>
                    </a:lnTo>
                    <a:lnTo>
                      <a:pt x="160540" y="39370"/>
                    </a:lnTo>
                    <a:lnTo>
                      <a:pt x="160947" y="40132"/>
                    </a:lnTo>
                    <a:lnTo>
                      <a:pt x="160540" y="39243"/>
                    </a:lnTo>
                    <a:lnTo>
                      <a:pt x="160477" y="39116"/>
                    </a:lnTo>
                    <a:lnTo>
                      <a:pt x="160362" y="38862"/>
                    </a:lnTo>
                    <a:lnTo>
                      <a:pt x="160934" y="39624"/>
                    </a:lnTo>
                    <a:lnTo>
                      <a:pt x="160756" y="39243"/>
                    </a:lnTo>
                    <a:lnTo>
                      <a:pt x="161810" y="40640"/>
                    </a:lnTo>
                    <a:lnTo>
                      <a:pt x="161328" y="39370"/>
                    </a:lnTo>
                    <a:lnTo>
                      <a:pt x="162204" y="40386"/>
                    </a:lnTo>
                    <a:lnTo>
                      <a:pt x="161569" y="39370"/>
                    </a:lnTo>
                    <a:lnTo>
                      <a:pt x="161531" y="39243"/>
                    </a:lnTo>
                    <a:lnTo>
                      <a:pt x="161404" y="38862"/>
                    </a:lnTo>
                    <a:lnTo>
                      <a:pt x="161290" y="38481"/>
                    </a:lnTo>
                    <a:lnTo>
                      <a:pt x="161201" y="38227"/>
                    </a:lnTo>
                    <a:lnTo>
                      <a:pt x="161163" y="38100"/>
                    </a:lnTo>
                    <a:lnTo>
                      <a:pt x="161086" y="37846"/>
                    </a:lnTo>
                    <a:lnTo>
                      <a:pt x="160997" y="37592"/>
                    </a:lnTo>
                    <a:lnTo>
                      <a:pt x="160845" y="37084"/>
                    </a:lnTo>
                    <a:lnTo>
                      <a:pt x="163385" y="39878"/>
                    </a:lnTo>
                    <a:lnTo>
                      <a:pt x="163423" y="38608"/>
                    </a:lnTo>
                    <a:lnTo>
                      <a:pt x="163868" y="39370"/>
                    </a:lnTo>
                    <a:lnTo>
                      <a:pt x="163639" y="38608"/>
                    </a:lnTo>
                    <a:lnTo>
                      <a:pt x="163563" y="38354"/>
                    </a:lnTo>
                    <a:lnTo>
                      <a:pt x="163944" y="38735"/>
                    </a:lnTo>
                    <a:lnTo>
                      <a:pt x="163982" y="39243"/>
                    </a:lnTo>
                    <a:lnTo>
                      <a:pt x="164172" y="39497"/>
                    </a:lnTo>
                    <a:lnTo>
                      <a:pt x="164058" y="38735"/>
                    </a:lnTo>
                    <a:lnTo>
                      <a:pt x="163703" y="38354"/>
                    </a:lnTo>
                    <a:lnTo>
                      <a:pt x="163766" y="37846"/>
                    </a:lnTo>
                    <a:lnTo>
                      <a:pt x="164198" y="38201"/>
                    </a:lnTo>
                    <a:lnTo>
                      <a:pt x="164274" y="37846"/>
                    </a:lnTo>
                    <a:lnTo>
                      <a:pt x="164363" y="37465"/>
                    </a:lnTo>
                    <a:lnTo>
                      <a:pt x="164833" y="37846"/>
                    </a:lnTo>
                    <a:lnTo>
                      <a:pt x="164744" y="37719"/>
                    </a:lnTo>
                    <a:lnTo>
                      <a:pt x="164655" y="37465"/>
                    </a:lnTo>
                    <a:lnTo>
                      <a:pt x="164655" y="37084"/>
                    </a:lnTo>
                    <a:lnTo>
                      <a:pt x="165112" y="37211"/>
                    </a:lnTo>
                    <a:lnTo>
                      <a:pt x="165290" y="37084"/>
                    </a:lnTo>
                    <a:lnTo>
                      <a:pt x="165354" y="37211"/>
                    </a:lnTo>
                    <a:lnTo>
                      <a:pt x="165468" y="37719"/>
                    </a:lnTo>
                    <a:lnTo>
                      <a:pt x="165823" y="37846"/>
                    </a:lnTo>
                    <a:lnTo>
                      <a:pt x="165989" y="38227"/>
                    </a:lnTo>
                    <a:lnTo>
                      <a:pt x="166230" y="38227"/>
                    </a:lnTo>
                    <a:lnTo>
                      <a:pt x="166179" y="37465"/>
                    </a:lnTo>
                    <a:lnTo>
                      <a:pt x="166357" y="37744"/>
                    </a:lnTo>
                    <a:lnTo>
                      <a:pt x="166217" y="37465"/>
                    </a:lnTo>
                    <a:lnTo>
                      <a:pt x="166306" y="37211"/>
                    </a:lnTo>
                    <a:lnTo>
                      <a:pt x="167093" y="38481"/>
                    </a:lnTo>
                    <a:lnTo>
                      <a:pt x="166624" y="37211"/>
                    </a:lnTo>
                    <a:lnTo>
                      <a:pt x="166573" y="37084"/>
                    </a:lnTo>
                    <a:lnTo>
                      <a:pt x="166395" y="36576"/>
                    </a:lnTo>
                    <a:lnTo>
                      <a:pt x="166992" y="37084"/>
                    </a:lnTo>
                    <a:lnTo>
                      <a:pt x="167068" y="37465"/>
                    </a:lnTo>
                    <a:lnTo>
                      <a:pt x="167360" y="37719"/>
                    </a:lnTo>
                    <a:lnTo>
                      <a:pt x="167017" y="36703"/>
                    </a:lnTo>
                    <a:lnTo>
                      <a:pt x="167271" y="37211"/>
                    </a:lnTo>
                    <a:lnTo>
                      <a:pt x="167335" y="36703"/>
                    </a:lnTo>
                    <a:lnTo>
                      <a:pt x="167347" y="36576"/>
                    </a:lnTo>
                    <a:lnTo>
                      <a:pt x="167398" y="36195"/>
                    </a:lnTo>
                    <a:lnTo>
                      <a:pt x="168173" y="37465"/>
                    </a:lnTo>
                    <a:lnTo>
                      <a:pt x="167894" y="36258"/>
                    </a:lnTo>
                    <a:lnTo>
                      <a:pt x="167843" y="36068"/>
                    </a:lnTo>
                    <a:lnTo>
                      <a:pt x="167792" y="35814"/>
                    </a:lnTo>
                    <a:lnTo>
                      <a:pt x="167894" y="36029"/>
                    </a:lnTo>
                    <a:lnTo>
                      <a:pt x="168300" y="36449"/>
                    </a:lnTo>
                    <a:lnTo>
                      <a:pt x="168135" y="35941"/>
                    </a:lnTo>
                    <a:lnTo>
                      <a:pt x="168097" y="35814"/>
                    </a:lnTo>
                    <a:lnTo>
                      <a:pt x="168059" y="35687"/>
                    </a:lnTo>
                    <a:lnTo>
                      <a:pt x="168021" y="35560"/>
                    </a:lnTo>
                    <a:lnTo>
                      <a:pt x="168465" y="36449"/>
                    </a:lnTo>
                    <a:lnTo>
                      <a:pt x="168617" y="36322"/>
                    </a:lnTo>
                    <a:lnTo>
                      <a:pt x="168960" y="37211"/>
                    </a:lnTo>
                    <a:lnTo>
                      <a:pt x="168859" y="36576"/>
                    </a:lnTo>
                    <a:lnTo>
                      <a:pt x="168757" y="36322"/>
                    </a:lnTo>
                    <a:lnTo>
                      <a:pt x="168643" y="36029"/>
                    </a:lnTo>
                    <a:lnTo>
                      <a:pt x="168402" y="35560"/>
                    </a:lnTo>
                    <a:lnTo>
                      <a:pt x="168338" y="35433"/>
                    </a:lnTo>
                    <a:lnTo>
                      <a:pt x="168719" y="35814"/>
                    </a:lnTo>
                    <a:lnTo>
                      <a:pt x="168706" y="35306"/>
                    </a:lnTo>
                    <a:lnTo>
                      <a:pt x="169125" y="35991"/>
                    </a:lnTo>
                    <a:lnTo>
                      <a:pt x="169227" y="36195"/>
                    </a:lnTo>
                    <a:lnTo>
                      <a:pt x="169430" y="35687"/>
                    </a:lnTo>
                    <a:lnTo>
                      <a:pt x="171069" y="38100"/>
                    </a:lnTo>
                    <a:lnTo>
                      <a:pt x="170611" y="36576"/>
                    </a:lnTo>
                    <a:lnTo>
                      <a:pt x="170700" y="36703"/>
                    </a:lnTo>
                    <a:lnTo>
                      <a:pt x="170751" y="36830"/>
                    </a:lnTo>
                    <a:lnTo>
                      <a:pt x="171018" y="36830"/>
                    </a:lnTo>
                    <a:lnTo>
                      <a:pt x="171284" y="37465"/>
                    </a:lnTo>
                    <a:lnTo>
                      <a:pt x="171183" y="36576"/>
                    </a:lnTo>
                    <a:lnTo>
                      <a:pt x="171157" y="36322"/>
                    </a:lnTo>
                    <a:lnTo>
                      <a:pt x="171386" y="36703"/>
                    </a:lnTo>
                    <a:lnTo>
                      <a:pt x="171729" y="36703"/>
                    </a:lnTo>
                    <a:lnTo>
                      <a:pt x="171932" y="36322"/>
                    </a:lnTo>
                    <a:lnTo>
                      <a:pt x="172008" y="36195"/>
                    </a:lnTo>
                    <a:lnTo>
                      <a:pt x="172212" y="35991"/>
                    </a:lnTo>
                    <a:lnTo>
                      <a:pt x="172313" y="36195"/>
                    </a:lnTo>
                    <a:lnTo>
                      <a:pt x="172313" y="35941"/>
                    </a:lnTo>
                    <a:lnTo>
                      <a:pt x="172313" y="35687"/>
                    </a:lnTo>
                    <a:lnTo>
                      <a:pt x="172326" y="35306"/>
                    </a:lnTo>
                    <a:lnTo>
                      <a:pt x="172872" y="36322"/>
                    </a:lnTo>
                    <a:lnTo>
                      <a:pt x="172885" y="35687"/>
                    </a:lnTo>
                    <a:lnTo>
                      <a:pt x="172948" y="35941"/>
                    </a:lnTo>
                    <a:lnTo>
                      <a:pt x="173177" y="35814"/>
                    </a:lnTo>
                    <a:lnTo>
                      <a:pt x="173342" y="36195"/>
                    </a:lnTo>
                    <a:lnTo>
                      <a:pt x="173228" y="35814"/>
                    </a:lnTo>
                    <a:lnTo>
                      <a:pt x="173189" y="35687"/>
                    </a:lnTo>
                    <a:lnTo>
                      <a:pt x="173075" y="35306"/>
                    </a:lnTo>
                    <a:lnTo>
                      <a:pt x="173037" y="35179"/>
                    </a:lnTo>
                    <a:lnTo>
                      <a:pt x="174459" y="37084"/>
                    </a:lnTo>
                    <a:lnTo>
                      <a:pt x="174002" y="36410"/>
                    </a:lnTo>
                    <a:lnTo>
                      <a:pt x="173875" y="36106"/>
                    </a:lnTo>
                    <a:lnTo>
                      <a:pt x="173761" y="35433"/>
                    </a:lnTo>
                    <a:lnTo>
                      <a:pt x="173685" y="35179"/>
                    </a:lnTo>
                    <a:lnTo>
                      <a:pt x="173558" y="34925"/>
                    </a:lnTo>
                    <a:lnTo>
                      <a:pt x="173570" y="34772"/>
                    </a:lnTo>
                    <a:lnTo>
                      <a:pt x="173736" y="34671"/>
                    </a:lnTo>
                    <a:lnTo>
                      <a:pt x="173774" y="34925"/>
                    </a:lnTo>
                    <a:lnTo>
                      <a:pt x="173901" y="35344"/>
                    </a:lnTo>
                    <a:lnTo>
                      <a:pt x="174205" y="35560"/>
                    </a:lnTo>
                    <a:lnTo>
                      <a:pt x="174409" y="35560"/>
                    </a:lnTo>
                    <a:lnTo>
                      <a:pt x="174053" y="34798"/>
                    </a:lnTo>
                    <a:lnTo>
                      <a:pt x="174510" y="35052"/>
                    </a:lnTo>
                    <a:lnTo>
                      <a:pt x="174726" y="35433"/>
                    </a:lnTo>
                    <a:lnTo>
                      <a:pt x="174713" y="34925"/>
                    </a:lnTo>
                    <a:lnTo>
                      <a:pt x="174840" y="34798"/>
                    </a:lnTo>
                    <a:lnTo>
                      <a:pt x="174828" y="34671"/>
                    </a:lnTo>
                    <a:lnTo>
                      <a:pt x="174701" y="34036"/>
                    </a:lnTo>
                    <a:lnTo>
                      <a:pt x="175882" y="36068"/>
                    </a:lnTo>
                    <a:lnTo>
                      <a:pt x="175120" y="34163"/>
                    </a:lnTo>
                    <a:lnTo>
                      <a:pt x="175412" y="34417"/>
                    </a:lnTo>
                    <a:lnTo>
                      <a:pt x="175463" y="34163"/>
                    </a:lnTo>
                    <a:lnTo>
                      <a:pt x="175488" y="34036"/>
                    </a:lnTo>
                    <a:lnTo>
                      <a:pt x="175920" y="34798"/>
                    </a:lnTo>
                    <a:lnTo>
                      <a:pt x="175983" y="34036"/>
                    </a:lnTo>
                    <a:lnTo>
                      <a:pt x="176098" y="33655"/>
                    </a:lnTo>
                    <a:lnTo>
                      <a:pt x="176199" y="33274"/>
                    </a:lnTo>
                    <a:lnTo>
                      <a:pt x="177012" y="34544"/>
                    </a:lnTo>
                    <a:lnTo>
                      <a:pt x="176326" y="33147"/>
                    </a:lnTo>
                    <a:lnTo>
                      <a:pt x="176263" y="33020"/>
                    </a:lnTo>
                    <a:lnTo>
                      <a:pt x="176872" y="33782"/>
                    </a:lnTo>
                    <a:lnTo>
                      <a:pt x="176479" y="33020"/>
                    </a:lnTo>
                    <a:lnTo>
                      <a:pt x="176885" y="32639"/>
                    </a:lnTo>
                    <a:lnTo>
                      <a:pt x="178371" y="34036"/>
                    </a:lnTo>
                    <a:lnTo>
                      <a:pt x="178727" y="33528"/>
                    </a:lnTo>
                    <a:lnTo>
                      <a:pt x="179120" y="34163"/>
                    </a:lnTo>
                    <a:lnTo>
                      <a:pt x="178854" y="33528"/>
                    </a:lnTo>
                    <a:lnTo>
                      <a:pt x="178803" y="33401"/>
                    </a:lnTo>
                    <a:lnTo>
                      <a:pt x="179616" y="33388"/>
                    </a:lnTo>
                    <a:lnTo>
                      <a:pt x="180390" y="33274"/>
                    </a:lnTo>
                    <a:lnTo>
                      <a:pt x="180822" y="33020"/>
                    </a:lnTo>
                    <a:lnTo>
                      <a:pt x="180784" y="32639"/>
                    </a:lnTo>
                    <a:lnTo>
                      <a:pt x="180771" y="32512"/>
                    </a:lnTo>
                    <a:lnTo>
                      <a:pt x="180682" y="32131"/>
                    </a:lnTo>
                    <a:lnTo>
                      <a:pt x="180619" y="31877"/>
                    </a:lnTo>
                    <a:lnTo>
                      <a:pt x="180530" y="31496"/>
                    </a:lnTo>
                    <a:lnTo>
                      <a:pt x="180911" y="31623"/>
                    </a:lnTo>
                    <a:lnTo>
                      <a:pt x="180936" y="31750"/>
                    </a:lnTo>
                    <a:lnTo>
                      <a:pt x="181038" y="31496"/>
                    </a:lnTo>
                    <a:lnTo>
                      <a:pt x="181140" y="31242"/>
                    </a:lnTo>
                    <a:lnTo>
                      <a:pt x="181419" y="30734"/>
                    </a:lnTo>
                    <a:lnTo>
                      <a:pt x="182092" y="30861"/>
                    </a:lnTo>
                    <a:lnTo>
                      <a:pt x="182168" y="31115"/>
                    </a:lnTo>
                    <a:lnTo>
                      <a:pt x="182295" y="31305"/>
                    </a:lnTo>
                    <a:lnTo>
                      <a:pt x="182130" y="30861"/>
                    </a:lnTo>
                    <a:lnTo>
                      <a:pt x="182676" y="31496"/>
                    </a:lnTo>
                    <a:lnTo>
                      <a:pt x="182397" y="30988"/>
                    </a:lnTo>
                    <a:lnTo>
                      <a:pt x="182359" y="30861"/>
                    </a:lnTo>
                    <a:lnTo>
                      <a:pt x="182168" y="30226"/>
                    </a:lnTo>
                    <a:lnTo>
                      <a:pt x="182702" y="30861"/>
                    </a:lnTo>
                    <a:lnTo>
                      <a:pt x="183032" y="31369"/>
                    </a:lnTo>
                    <a:lnTo>
                      <a:pt x="182918" y="30861"/>
                    </a:lnTo>
                    <a:lnTo>
                      <a:pt x="182918" y="30594"/>
                    </a:lnTo>
                    <a:lnTo>
                      <a:pt x="183032" y="30734"/>
                    </a:lnTo>
                    <a:lnTo>
                      <a:pt x="182930" y="30480"/>
                    </a:lnTo>
                    <a:lnTo>
                      <a:pt x="182880" y="30353"/>
                    </a:lnTo>
                    <a:lnTo>
                      <a:pt x="183464" y="31242"/>
                    </a:lnTo>
                    <a:lnTo>
                      <a:pt x="183451" y="30353"/>
                    </a:lnTo>
                    <a:lnTo>
                      <a:pt x="183400" y="30226"/>
                    </a:lnTo>
                    <a:lnTo>
                      <a:pt x="183197" y="29718"/>
                    </a:lnTo>
                    <a:lnTo>
                      <a:pt x="183375" y="29972"/>
                    </a:lnTo>
                    <a:lnTo>
                      <a:pt x="183527" y="30099"/>
                    </a:lnTo>
                    <a:lnTo>
                      <a:pt x="183629" y="30480"/>
                    </a:lnTo>
                    <a:lnTo>
                      <a:pt x="184518" y="30353"/>
                    </a:lnTo>
                    <a:lnTo>
                      <a:pt x="184289" y="30149"/>
                    </a:lnTo>
                    <a:lnTo>
                      <a:pt x="184048" y="29718"/>
                    </a:lnTo>
                    <a:lnTo>
                      <a:pt x="183984" y="29591"/>
                    </a:lnTo>
                    <a:lnTo>
                      <a:pt x="183921" y="29464"/>
                    </a:lnTo>
                    <a:lnTo>
                      <a:pt x="183845" y="28829"/>
                    </a:lnTo>
                    <a:lnTo>
                      <a:pt x="184137" y="29083"/>
                    </a:lnTo>
                    <a:lnTo>
                      <a:pt x="184277" y="29718"/>
                    </a:lnTo>
                    <a:lnTo>
                      <a:pt x="184518" y="29984"/>
                    </a:lnTo>
                    <a:lnTo>
                      <a:pt x="184327" y="29210"/>
                    </a:lnTo>
                    <a:lnTo>
                      <a:pt x="184404" y="28829"/>
                    </a:lnTo>
                    <a:lnTo>
                      <a:pt x="184454" y="28702"/>
                    </a:lnTo>
                    <a:lnTo>
                      <a:pt x="184683" y="28956"/>
                    </a:lnTo>
                    <a:lnTo>
                      <a:pt x="184746" y="29337"/>
                    </a:lnTo>
                    <a:lnTo>
                      <a:pt x="184785" y="28956"/>
                    </a:lnTo>
                    <a:lnTo>
                      <a:pt x="185496" y="30226"/>
                    </a:lnTo>
                    <a:lnTo>
                      <a:pt x="185610" y="29616"/>
                    </a:lnTo>
                    <a:lnTo>
                      <a:pt x="185889" y="29972"/>
                    </a:lnTo>
                    <a:lnTo>
                      <a:pt x="185623" y="29464"/>
                    </a:lnTo>
                    <a:lnTo>
                      <a:pt x="185356" y="28956"/>
                    </a:lnTo>
                    <a:lnTo>
                      <a:pt x="185229" y="28702"/>
                    </a:lnTo>
                    <a:lnTo>
                      <a:pt x="185331" y="28321"/>
                    </a:lnTo>
                    <a:lnTo>
                      <a:pt x="185737" y="29464"/>
                    </a:lnTo>
                    <a:lnTo>
                      <a:pt x="185877" y="29591"/>
                    </a:lnTo>
                    <a:lnTo>
                      <a:pt x="185686" y="28956"/>
                    </a:lnTo>
                    <a:lnTo>
                      <a:pt x="186182" y="29210"/>
                    </a:lnTo>
                    <a:lnTo>
                      <a:pt x="186537" y="29845"/>
                    </a:lnTo>
                    <a:lnTo>
                      <a:pt x="186169" y="28956"/>
                    </a:lnTo>
                    <a:lnTo>
                      <a:pt x="185915" y="28321"/>
                    </a:lnTo>
                    <a:lnTo>
                      <a:pt x="185813" y="28067"/>
                    </a:lnTo>
                    <a:lnTo>
                      <a:pt x="185762" y="27940"/>
                    </a:lnTo>
                    <a:lnTo>
                      <a:pt x="187464" y="30226"/>
                    </a:lnTo>
                    <a:lnTo>
                      <a:pt x="186753" y="28702"/>
                    </a:lnTo>
                    <a:lnTo>
                      <a:pt x="187363" y="29464"/>
                    </a:lnTo>
                    <a:lnTo>
                      <a:pt x="187020" y="28702"/>
                    </a:lnTo>
                    <a:lnTo>
                      <a:pt x="186855" y="28321"/>
                    </a:lnTo>
                    <a:lnTo>
                      <a:pt x="186778" y="27940"/>
                    </a:lnTo>
                    <a:lnTo>
                      <a:pt x="186817" y="27813"/>
                    </a:lnTo>
                    <a:lnTo>
                      <a:pt x="187172" y="28194"/>
                    </a:lnTo>
                    <a:lnTo>
                      <a:pt x="187490" y="28956"/>
                    </a:lnTo>
                    <a:lnTo>
                      <a:pt x="187744" y="29337"/>
                    </a:lnTo>
                    <a:lnTo>
                      <a:pt x="187083" y="27813"/>
                    </a:lnTo>
                    <a:lnTo>
                      <a:pt x="188696" y="29083"/>
                    </a:lnTo>
                    <a:lnTo>
                      <a:pt x="189141" y="27813"/>
                    </a:lnTo>
                    <a:lnTo>
                      <a:pt x="189230" y="27559"/>
                    </a:lnTo>
                    <a:lnTo>
                      <a:pt x="190754" y="28575"/>
                    </a:lnTo>
                    <a:lnTo>
                      <a:pt x="190995" y="28067"/>
                    </a:lnTo>
                    <a:lnTo>
                      <a:pt x="191071" y="27559"/>
                    </a:lnTo>
                    <a:lnTo>
                      <a:pt x="191147" y="27051"/>
                    </a:lnTo>
                    <a:lnTo>
                      <a:pt x="191630" y="27165"/>
                    </a:lnTo>
                    <a:lnTo>
                      <a:pt x="191757" y="27305"/>
                    </a:lnTo>
                    <a:lnTo>
                      <a:pt x="192405" y="27559"/>
                    </a:lnTo>
                    <a:close/>
                  </a:path>
                  <a:path w="213994" h="297814">
                    <a:moveTo>
                      <a:pt x="197675" y="2019"/>
                    </a:moveTo>
                    <a:lnTo>
                      <a:pt x="197485" y="1270"/>
                    </a:lnTo>
                    <a:lnTo>
                      <a:pt x="197358" y="1651"/>
                    </a:lnTo>
                    <a:lnTo>
                      <a:pt x="197497" y="1778"/>
                    </a:lnTo>
                    <a:lnTo>
                      <a:pt x="197675" y="2019"/>
                    </a:lnTo>
                    <a:close/>
                  </a:path>
                  <a:path w="213994" h="297814">
                    <a:moveTo>
                      <a:pt x="201828" y="23876"/>
                    </a:moveTo>
                    <a:lnTo>
                      <a:pt x="201536" y="22987"/>
                    </a:lnTo>
                    <a:lnTo>
                      <a:pt x="201828" y="23876"/>
                    </a:lnTo>
                    <a:close/>
                  </a:path>
                  <a:path w="213994" h="297814">
                    <a:moveTo>
                      <a:pt x="202679" y="2540"/>
                    </a:moveTo>
                    <a:lnTo>
                      <a:pt x="202552" y="2032"/>
                    </a:lnTo>
                    <a:lnTo>
                      <a:pt x="202476" y="2463"/>
                    </a:lnTo>
                    <a:lnTo>
                      <a:pt x="202679" y="2540"/>
                    </a:lnTo>
                    <a:close/>
                  </a:path>
                  <a:path w="213994" h="297814">
                    <a:moveTo>
                      <a:pt x="206209" y="5588"/>
                    </a:moveTo>
                    <a:lnTo>
                      <a:pt x="206032" y="5461"/>
                    </a:lnTo>
                    <a:lnTo>
                      <a:pt x="205117" y="5080"/>
                    </a:lnTo>
                    <a:lnTo>
                      <a:pt x="205041" y="4953"/>
                    </a:lnTo>
                    <a:lnTo>
                      <a:pt x="204165" y="3429"/>
                    </a:lnTo>
                    <a:lnTo>
                      <a:pt x="204089" y="3302"/>
                    </a:lnTo>
                    <a:lnTo>
                      <a:pt x="204012" y="3175"/>
                    </a:lnTo>
                    <a:lnTo>
                      <a:pt x="203288" y="1905"/>
                    </a:lnTo>
                    <a:lnTo>
                      <a:pt x="202793" y="3175"/>
                    </a:lnTo>
                    <a:lnTo>
                      <a:pt x="202463" y="2578"/>
                    </a:lnTo>
                    <a:lnTo>
                      <a:pt x="202349" y="3302"/>
                    </a:lnTo>
                    <a:lnTo>
                      <a:pt x="202145" y="2921"/>
                    </a:lnTo>
                    <a:lnTo>
                      <a:pt x="202018" y="2667"/>
                    </a:lnTo>
                    <a:lnTo>
                      <a:pt x="201485" y="1651"/>
                    </a:lnTo>
                    <a:lnTo>
                      <a:pt x="201028" y="762"/>
                    </a:lnTo>
                    <a:lnTo>
                      <a:pt x="200545" y="1016"/>
                    </a:lnTo>
                    <a:lnTo>
                      <a:pt x="200787" y="1651"/>
                    </a:lnTo>
                    <a:lnTo>
                      <a:pt x="200672" y="1524"/>
                    </a:lnTo>
                    <a:lnTo>
                      <a:pt x="199275" y="0"/>
                    </a:lnTo>
                    <a:lnTo>
                      <a:pt x="198869" y="1524"/>
                    </a:lnTo>
                    <a:lnTo>
                      <a:pt x="197700" y="1143"/>
                    </a:lnTo>
                    <a:lnTo>
                      <a:pt x="197980" y="1524"/>
                    </a:lnTo>
                    <a:lnTo>
                      <a:pt x="198120" y="2159"/>
                    </a:lnTo>
                    <a:lnTo>
                      <a:pt x="197967" y="2286"/>
                    </a:lnTo>
                    <a:lnTo>
                      <a:pt x="197942" y="2667"/>
                    </a:lnTo>
                    <a:lnTo>
                      <a:pt x="197789" y="2413"/>
                    </a:lnTo>
                    <a:lnTo>
                      <a:pt x="197408" y="2032"/>
                    </a:lnTo>
                    <a:lnTo>
                      <a:pt x="196405" y="1016"/>
                    </a:lnTo>
                    <a:lnTo>
                      <a:pt x="195072" y="2032"/>
                    </a:lnTo>
                    <a:lnTo>
                      <a:pt x="193573" y="1778"/>
                    </a:lnTo>
                    <a:lnTo>
                      <a:pt x="192201" y="2921"/>
                    </a:lnTo>
                    <a:lnTo>
                      <a:pt x="189953" y="2413"/>
                    </a:lnTo>
                    <a:lnTo>
                      <a:pt x="188556" y="3556"/>
                    </a:lnTo>
                    <a:lnTo>
                      <a:pt x="188772" y="3429"/>
                    </a:lnTo>
                    <a:lnTo>
                      <a:pt x="189357" y="4953"/>
                    </a:lnTo>
                    <a:lnTo>
                      <a:pt x="189026" y="4699"/>
                    </a:lnTo>
                    <a:lnTo>
                      <a:pt x="187363" y="2286"/>
                    </a:lnTo>
                    <a:lnTo>
                      <a:pt x="188366" y="5461"/>
                    </a:lnTo>
                    <a:lnTo>
                      <a:pt x="188150" y="5207"/>
                    </a:lnTo>
                    <a:lnTo>
                      <a:pt x="187071" y="3937"/>
                    </a:lnTo>
                    <a:lnTo>
                      <a:pt x="186550" y="5207"/>
                    </a:lnTo>
                    <a:lnTo>
                      <a:pt x="184708" y="3175"/>
                    </a:lnTo>
                    <a:lnTo>
                      <a:pt x="184772" y="5588"/>
                    </a:lnTo>
                    <a:lnTo>
                      <a:pt x="206209" y="5588"/>
                    </a:lnTo>
                    <a:close/>
                  </a:path>
                  <a:path w="213994" h="297814">
                    <a:moveTo>
                      <a:pt x="206349" y="5588"/>
                    </a:moveTo>
                    <a:lnTo>
                      <a:pt x="206171" y="5461"/>
                    </a:lnTo>
                    <a:lnTo>
                      <a:pt x="206349" y="5588"/>
                    </a:lnTo>
                    <a:close/>
                  </a:path>
                  <a:path w="213994" h="297814">
                    <a:moveTo>
                      <a:pt x="209994" y="8089"/>
                    </a:moveTo>
                    <a:lnTo>
                      <a:pt x="209689" y="7493"/>
                    </a:lnTo>
                    <a:lnTo>
                      <a:pt x="209791" y="7747"/>
                    </a:lnTo>
                    <a:lnTo>
                      <a:pt x="209994" y="8089"/>
                    </a:lnTo>
                    <a:close/>
                  </a:path>
                  <a:path w="213994" h="297814">
                    <a:moveTo>
                      <a:pt x="210667" y="8864"/>
                    </a:moveTo>
                    <a:lnTo>
                      <a:pt x="210616" y="8509"/>
                    </a:lnTo>
                    <a:lnTo>
                      <a:pt x="210604" y="8382"/>
                    </a:lnTo>
                    <a:lnTo>
                      <a:pt x="210515" y="8509"/>
                    </a:lnTo>
                    <a:lnTo>
                      <a:pt x="210159" y="8305"/>
                    </a:lnTo>
                    <a:lnTo>
                      <a:pt x="210667" y="8864"/>
                    </a:lnTo>
                    <a:close/>
                  </a:path>
                  <a:path w="213994" h="297814">
                    <a:moveTo>
                      <a:pt x="210781" y="9652"/>
                    </a:moveTo>
                    <a:lnTo>
                      <a:pt x="210680" y="8940"/>
                    </a:lnTo>
                    <a:lnTo>
                      <a:pt x="210566" y="9398"/>
                    </a:lnTo>
                    <a:lnTo>
                      <a:pt x="210781" y="9652"/>
                    </a:lnTo>
                    <a:close/>
                  </a:path>
                  <a:path w="213994" h="297814">
                    <a:moveTo>
                      <a:pt x="212636" y="11772"/>
                    </a:moveTo>
                    <a:lnTo>
                      <a:pt x="212509" y="11430"/>
                    </a:lnTo>
                    <a:lnTo>
                      <a:pt x="212559" y="11684"/>
                    </a:lnTo>
                    <a:close/>
                  </a:path>
                  <a:path w="213994" h="297814">
                    <a:moveTo>
                      <a:pt x="213080" y="12827"/>
                    </a:moveTo>
                    <a:lnTo>
                      <a:pt x="212839" y="11938"/>
                    </a:lnTo>
                    <a:lnTo>
                      <a:pt x="212636" y="11772"/>
                    </a:lnTo>
                    <a:lnTo>
                      <a:pt x="213080" y="12827"/>
                    </a:lnTo>
                    <a:close/>
                  </a:path>
                  <a:path w="213994" h="297814">
                    <a:moveTo>
                      <a:pt x="213563" y="23241"/>
                    </a:moveTo>
                    <a:lnTo>
                      <a:pt x="213499" y="22352"/>
                    </a:lnTo>
                    <a:lnTo>
                      <a:pt x="213461" y="21717"/>
                    </a:lnTo>
                    <a:lnTo>
                      <a:pt x="213360" y="20066"/>
                    </a:lnTo>
                    <a:lnTo>
                      <a:pt x="213347" y="19939"/>
                    </a:lnTo>
                    <a:lnTo>
                      <a:pt x="213283" y="18923"/>
                    </a:lnTo>
                    <a:lnTo>
                      <a:pt x="213258" y="18415"/>
                    </a:lnTo>
                    <a:lnTo>
                      <a:pt x="213220" y="17907"/>
                    </a:lnTo>
                    <a:lnTo>
                      <a:pt x="213144" y="16637"/>
                    </a:lnTo>
                    <a:lnTo>
                      <a:pt x="213017" y="14605"/>
                    </a:lnTo>
                    <a:lnTo>
                      <a:pt x="212890" y="13677"/>
                    </a:lnTo>
                    <a:lnTo>
                      <a:pt x="212852" y="12700"/>
                    </a:lnTo>
                    <a:lnTo>
                      <a:pt x="212496" y="11938"/>
                    </a:lnTo>
                    <a:lnTo>
                      <a:pt x="212458" y="11684"/>
                    </a:lnTo>
                    <a:lnTo>
                      <a:pt x="212344" y="11049"/>
                    </a:lnTo>
                    <a:lnTo>
                      <a:pt x="212229" y="10160"/>
                    </a:lnTo>
                    <a:lnTo>
                      <a:pt x="212115" y="9906"/>
                    </a:lnTo>
                    <a:lnTo>
                      <a:pt x="211683" y="9359"/>
                    </a:lnTo>
                    <a:lnTo>
                      <a:pt x="211734" y="9652"/>
                    </a:lnTo>
                    <a:lnTo>
                      <a:pt x="211886" y="10160"/>
                    </a:lnTo>
                    <a:lnTo>
                      <a:pt x="211505" y="9652"/>
                    </a:lnTo>
                    <a:lnTo>
                      <a:pt x="211289" y="9271"/>
                    </a:lnTo>
                    <a:lnTo>
                      <a:pt x="211366" y="9753"/>
                    </a:lnTo>
                    <a:lnTo>
                      <a:pt x="211988" y="11684"/>
                    </a:lnTo>
                    <a:lnTo>
                      <a:pt x="211645" y="11303"/>
                    </a:lnTo>
                    <a:lnTo>
                      <a:pt x="211416" y="11049"/>
                    </a:lnTo>
                    <a:lnTo>
                      <a:pt x="211455" y="10922"/>
                    </a:lnTo>
                    <a:lnTo>
                      <a:pt x="211251" y="11049"/>
                    </a:lnTo>
                    <a:lnTo>
                      <a:pt x="210985" y="10033"/>
                    </a:lnTo>
                    <a:lnTo>
                      <a:pt x="210820" y="9779"/>
                    </a:lnTo>
                    <a:lnTo>
                      <a:pt x="210731" y="9652"/>
                    </a:lnTo>
                    <a:lnTo>
                      <a:pt x="210464" y="9271"/>
                    </a:lnTo>
                    <a:lnTo>
                      <a:pt x="210185" y="8382"/>
                    </a:lnTo>
                    <a:lnTo>
                      <a:pt x="210096" y="8255"/>
                    </a:lnTo>
                    <a:lnTo>
                      <a:pt x="210108" y="8128"/>
                    </a:lnTo>
                    <a:lnTo>
                      <a:pt x="210070" y="8001"/>
                    </a:lnTo>
                    <a:lnTo>
                      <a:pt x="210032" y="8128"/>
                    </a:lnTo>
                    <a:lnTo>
                      <a:pt x="209867" y="8255"/>
                    </a:lnTo>
                    <a:lnTo>
                      <a:pt x="209677" y="7670"/>
                    </a:lnTo>
                    <a:lnTo>
                      <a:pt x="209651" y="8382"/>
                    </a:lnTo>
                    <a:lnTo>
                      <a:pt x="208991" y="6731"/>
                    </a:lnTo>
                    <a:lnTo>
                      <a:pt x="209638" y="9271"/>
                    </a:lnTo>
                    <a:lnTo>
                      <a:pt x="209397" y="8763"/>
                    </a:lnTo>
                    <a:lnTo>
                      <a:pt x="209042" y="8001"/>
                    </a:lnTo>
                    <a:lnTo>
                      <a:pt x="208991" y="7366"/>
                    </a:lnTo>
                    <a:lnTo>
                      <a:pt x="208711" y="7239"/>
                    </a:lnTo>
                    <a:lnTo>
                      <a:pt x="208661" y="7112"/>
                    </a:lnTo>
                    <a:lnTo>
                      <a:pt x="208622" y="6985"/>
                    </a:lnTo>
                    <a:lnTo>
                      <a:pt x="208546" y="6731"/>
                    </a:lnTo>
                    <a:lnTo>
                      <a:pt x="208064" y="6985"/>
                    </a:lnTo>
                    <a:lnTo>
                      <a:pt x="207975" y="6604"/>
                    </a:lnTo>
                    <a:lnTo>
                      <a:pt x="207708" y="6223"/>
                    </a:lnTo>
                    <a:lnTo>
                      <a:pt x="207899" y="7112"/>
                    </a:lnTo>
                    <a:lnTo>
                      <a:pt x="207695" y="6604"/>
                    </a:lnTo>
                    <a:lnTo>
                      <a:pt x="207530" y="7239"/>
                    </a:lnTo>
                    <a:lnTo>
                      <a:pt x="207137" y="6096"/>
                    </a:lnTo>
                    <a:lnTo>
                      <a:pt x="206514" y="5588"/>
                    </a:lnTo>
                    <a:lnTo>
                      <a:pt x="207073" y="6731"/>
                    </a:lnTo>
                    <a:lnTo>
                      <a:pt x="207149" y="6858"/>
                    </a:lnTo>
                    <a:lnTo>
                      <a:pt x="207505" y="7620"/>
                    </a:lnTo>
                    <a:lnTo>
                      <a:pt x="207365" y="7493"/>
                    </a:lnTo>
                    <a:lnTo>
                      <a:pt x="206959" y="7112"/>
                    </a:lnTo>
                    <a:lnTo>
                      <a:pt x="206844" y="6858"/>
                    </a:lnTo>
                    <a:lnTo>
                      <a:pt x="206717" y="6604"/>
                    </a:lnTo>
                    <a:lnTo>
                      <a:pt x="206667" y="6477"/>
                    </a:lnTo>
                    <a:lnTo>
                      <a:pt x="207124" y="6845"/>
                    </a:lnTo>
                    <a:lnTo>
                      <a:pt x="206908" y="6477"/>
                    </a:lnTo>
                    <a:lnTo>
                      <a:pt x="206756" y="6223"/>
                    </a:lnTo>
                    <a:lnTo>
                      <a:pt x="206514" y="6604"/>
                    </a:lnTo>
                    <a:lnTo>
                      <a:pt x="206476" y="6477"/>
                    </a:lnTo>
                    <a:lnTo>
                      <a:pt x="206298" y="5842"/>
                    </a:lnTo>
                    <a:lnTo>
                      <a:pt x="183680" y="5842"/>
                    </a:lnTo>
                    <a:lnTo>
                      <a:pt x="183578" y="6096"/>
                    </a:lnTo>
                    <a:lnTo>
                      <a:pt x="183705" y="6350"/>
                    </a:lnTo>
                    <a:lnTo>
                      <a:pt x="183553" y="6477"/>
                    </a:lnTo>
                    <a:lnTo>
                      <a:pt x="183502" y="6350"/>
                    </a:lnTo>
                    <a:lnTo>
                      <a:pt x="183311" y="5842"/>
                    </a:lnTo>
                    <a:lnTo>
                      <a:pt x="183349" y="6350"/>
                    </a:lnTo>
                    <a:lnTo>
                      <a:pt x="183159" y="5969"/>
                    </a:lnTo>
                    <a:lnTo>
                      <a:pt x="183299" y="6858"/>
                    </a:lnTo>
                    <a:lnTo>
                      <a:pt x="182638" y="5334"/>
                    </a:lnTo>
                    <a:lnTo>
                      <a:pt x="182727" y="6858"/>
                    </a:lnTo>
                    <a:lnTo>
                      <a:pt x="182270" y="6350"/>
                    </a:lnTo>
                    <a:lnTo>
                      <a:pt x="182181" y="6604"/>
                    </a:lnTo>
                    <a:lnTo>
                      <a:pt x="181991" y="7493"/>
                    </a:lnTo>
                    <a:lnTo>
                      <a:pt x="181495" y="7366"/>
                    </a:lnTo>
                    <a:lnTo>
                      <a:pt x="181203" y="6858"/>
                    </a:lnTo>
                    <a:lnTo>
                      <a:pt x="181063" y="6604"/>
                    </a:lnTo>
                    <a:lnTo>
                      <a:pt x="180632" y="6858"/>
                    </a:lnTo>
                    <a:lnTo>
                      <a:pt x="180162" y="6604"/>
                    </a:lnTo>
                    <a:lnTo>
                      <a:pt x="179019" y="7620"/>
                    </a:lnTo>
                    <a:lnTo>
                      <a:pt x="178181" y="7620"/>
                    </a:lnTo>
                    <a:lnTo>
                      <a:pt x="178650" y="8636"/>
                    </a:lnTo>
                    <a:lnTo>
                      <a:pt x="178498" y="8763"/>
                    </a:lnTo>
                    <a:lnTo>
                      <a:pt x="178396" y="8509"/>
                    </a:lnTo>
                    <a:lnTo>
                      <a:pt x="178219" y="8255"/>
                    </a:lnTo>
                    <a:lnTo>
                      <a:pt x="177647" y="7366"/>
                    </a:lnTo>
                    <a:lnTo>
                      <a:pt x="177876" y="8255"/>
                    </a:lnTo>
                    <a:lnTo>
                      <a:pt x="178244" y="8636"/>
                    </a:lnTo>
                    <a:lnTo>
                      <a:pt x="178549" y="9652"/>
                    </a:lnTo>
                    <a:lnTo>
                      <a:pt x="178206" y="9359"/>
                    </a:lnTo>
                    <a:lnTo>
                      <a:pt x="178079" y="9182"/>
                    </a:lnTo>
                    <a:lnTo>
                      <a:pt x="178015" y="9017"/>
                    </a:lnTo>
                    <a:lnTo>
                      <a:pt x="178117" y="9652"/>
                    </a:lnTo>
                    <a:lnTo>
                      <a:pt x="177088" y="7874"/>
                    </a:lnTo>
                    <a:lnTo>
                      <a:pt x="176682" y="8255"/>
                    </a:lnTo>
                    <a:lnTo>
                      <a:pt x="176644" y="9017"/>
                    </a:lnTo>
                    <a:lnTo>
                      <a:pt x="176771" y="9779"/>
                    </a:lnTo>
                    <a:lnTo>
                      <a:pt x="175971" y="9652"/>
                    </a:lnTo>
                    <a:lnTo>
                      <a:pt x="175628" y="8890"/>
                    </a:lnTo>
                    <a:lnTo>
                      <a:pt x="175679" y="9779"/>
                    </a:lnTo>
                    <a:lnTo>
                      <a:pt x="176009" y="10795"/>
                    </a:lnTo>
                    <a:lnTo>
                      <a:pt x="175971" y="11303"/>
                    </a:lnTo>
                    <a:lnTo>
                      <a:pt x="175755" y="10922"/>
                    </a:lnTo>
                    <a:lnTo>
                      <a:pt x="175653" y="10668"/>
                    </a:lnTo>
                    <a:lnTo>
                      <a:pt x="175577" y="10414"/>
                    </a:lnTo>
                    <a:lnTo>
                      <a:pt x="175272" y="10033"/>
                    </a:lnTo>
                    <a:lnTo>
                      <a:pt x="175196" y="9779"/>
                    </a:lnTo>
                    <a:lnTo>
                      <a:pt x="175006" y="10033"/>
                    </a:lnTo>
                    <a:lnTo>
                      <a:pt x="174879" y="9652"/>
                    </a:lnTo>
                    <a:lnTo>
                      <a:pt x="174866" y="9525"/>
                    </a:lnTo>
                    <a:lnTo>
                      <a:pt x="174764" y="10668"/>
                    </a:lnTo>
                    <a:lnTo>
                      <a:pt x="174371" y="10160"/>
                    </a:lnTo>
                    <a:lnTo>
                      <a:pt x="173494" y="9017"/>
                    </a:lnTo>
                    <a:lnTo>
                      <a:pt x="173494" y="10160"/>
                    </a:lnTo>
                    <a:lnTo>
                      <a:pt x="173672" y="10541"/>
                    </a:lnTo>
                    <a:lnTo>
                      <a:pt x="173697" y="10160"/>
                    </a:lnTo>
                    <a:lnTo>
                      <a:pt x="173863" y="10541"/>
                    </a:lnTo>
                    <a:lnTo>
                      <a:pt x="173990" y="11938"/>
                    </a:lnTo>
                    <a:lnTo>
                      <a:pt x="173812" y="11557"/>
                    </a:lnTo>
                    <a:lnTo>
                      <a:pt x="173697" y="11303"/>
                    </a:lnTo>
                    <a:lnTo>
                      <a:pt x="173050" y="9906"/>
                    </a:lnTo>
                    <a:lnTo>
                      <a:pt x="172999" y="10795"/>
                    </a:lnTo>
                    <a:lnTo>
                      <a:pt x="172986" y="11049"/>
                    </a:lnTo>
                    <a:lnTo>
                      <a:pt x="173088" y="11303"/>
                    </a:lnTo>
                    <a:lnTo>
                      <a:pt x="172821" y="11049"/>
                    </a:lnTo>
                    <a:lnTo>
                      <a:pt x="172567" y="10795"/>
                    </a:lnTo>
                    <a:lnTo>
                      <a:pt x="172097" y="10033"/>
                    </a:lnTo>
                    <a:lnTo>
                      <a:pt x="172415" y="10033"/>
                    </a:lnTo>
                    <a:lnTo>
                      <a:pt x="172326" y="9652"/>
                    </a:lnTo>
                    <a:lnTo>
                      <a:pt x="172148" y="9652"/>
                    </a:lnTo>
                    <a:lnTo>
                      <a:pt x="171945" y="10160"/>
                    </a:lnTo>
                    <a:lnTo>
                      <a:pt x="172212" y="10579"/>
                    </a:lnTo>
                    <a:lnTo>
                      <a:pt x="172326" y="11049"/>
                    </a:lnTo>
                    <a:lnTo>
                      <a:pt x="172135" y="10795"/>
                    </a:lnTo>
                    <a:lnTo>
                      <a:pt x="172199" y="11049"/>
                    </a:lnTo>
                    <a:lnTo>
                      <a:pt x="171704" y="10795"/>
                    </a:lnTo>
                    <a:lnTo>
                      <a:pt x="170967" y="11049"/>
                    </a:lnTo>
                    <a:lnTo>
                      <a:pt x="170700" y="10579"/>
                    </a:lnTo>
                    <a:lnTo>
                      <a:pt x="170967" y="11557"/>
                    </a:lnTo>
                    <a:lnTo>
                      <a:pt x="170040" y="9779"/>
                    </a:lnTo>
                    <a:lnTo>
                      <a:pt x="169811" y="10160"/>
                    </a:lnTo>
                    <a:lnTo>
                      <a:pt x="169075" y="10922"/>
                    </a:lnTo>
                    <a:lnTo>
                      <a:pt x="168541" y="12700"/>
                    </a:lnTo>
                    <a:lnTo>
                      <a:pt x="167513" y="12827"/>
                    </a:lnTo>
                    <a:lnTo>
                      <a:pt x="167906" y="13970"/>
                    </a:lnTo>
                    <a:lnTo>
                      <a:pt x="167652" y="14224"/>
                    </a:lnTo>
                    <a:lnTo>
                      <a:pt x="167513" y="14605"/>
                    </a:lnTo>
                    <a:lnTo>
                      <a:pt x="167436" y="14478"/>
                    </a:lnTo>
                    <a:lnTo>
                      <a:pt x="167144" y="13970"/>
                    </a:lnTo>
                    <a:lnTo>
                      <a:pt x="166852" y="13462"/>
                    </a:lnTo>
                    <a:lnTo>
                      <a:pt x="166712" y="13208"/>
                    </a:lnTo>
                    <a:lnTo>
                      <a:pt x="166763" y="13462"/>
                    </a:lnTo>
                    <a:lnTo>
                      <a:pt x="166738" y="13843"/>
                    </a:lnTo>
                    <a:lnTo>
                      <a:pt x="166700" y="13970"/>
                    </a:lnTo>
                    <a:lnTo>
                      <a:pt x="166408" y="13462"/>
                    </a:lnTo>
                    <a:lnTo>
                      <a:pt x="165938" y="13970"/>
                    </a:lnTo>
                    <a:lnTo>
                      <a:pt x="165773" y="12700"/>
                    </a:lnTo>
                    <a:lnTo>
                      <a:pt x="164884" y="13208"/>
                    </a:lnTo>
                    <a:lnTo>
                      <a:pt x="164655" y="13208"/>
                    </a:lnTo>
                    <a:lnTo>
                      <a:pt x="165404" y="14478"/>
                    </a:lnTo>
                    <a:lnTo>
                      <a:pt x="164998" y="14224"/>
                    </a:lnTo>
                    <a:lnTo>
                      <a:pt x="164731" y="13843"/>
                    </a:lnTo>
                    <a:lnTo>
                      <a:pt x="164922" y="13843"/>
                    </a:lnTo>
                    <a:lnTo>
                      <a:pt x="164630" y="13335"/>
                    </a:lnTo>
                    <a:lnTo>
                      <a:pt x="163398" y="12700"/>
                    </a:lnTo>
                    <a:lnTo>
                      <a:pt x="165379" y="16637"/>
                    </a:lnTo>
                    <a:lnTo>
                      <a:pt x="164426" y="16256"/>
                    </a:lnTo>
                    <a:lnTo>
                      <a:pt x="164376" y="16129"/>
                    </a:lnTo>
                    <a:lnTo>
                      <a:pt x="164439" y="16395"/>
                    </a:lnTo>
                    <a:lnTo>
                      <a:pt x="164693" y="16637"/>
                    </a:lnTo>
                    <a:lnTo>
                      <a:pt x="165341" y="17907"/>
                    </a:lnTo>
                    <a:lnTo>
                      <a:pt x="164820" y="17399"/>
                    </a:lnTo>
                    <a:lnTo>
                      <a:pt x="165227" y="18161"/>
                    </a:lnTo>
                    <a:lnTo>
                      <a:pt x="165341" y="18415"/>
                    </a:lnTo>
                    <a:lnTo>
                      <a:pt x="164960" y="18034"/>
                    </a:lnTo>
                    <a:lnTo>
                      <a:pt x="165049" y="18288"/>
                    </a:lnTo>
                    <a:lnTo>
                      <a:pt x="165163" y="18923"/>
                    </a:lnTo>
                    <a:lnTo>
                      <a:pt x="164541" y="18288"/>
                    </a:lnTo>
                    <a:lnTo>
                      <a:pt x="164541" y="18923"/>
                    </a:lnTo>
                    <a:lnTo>
                      <a:pt x="163868" y="18161"/>
                    </a:lnTo>
                    <a:lnTo>
                      <a:pt x="163969" y="18542"/>
                    </a:lnTo>
                    <a:lnTo>
                      <a:pt x="164515" y="19812"/>
                    </a:lnTo>
                    <a:lnTo>
                      <a:pt x="164325" y="19939"/>
                    </a:lnTo>
                    <a:lnTo>
                      <a:pt x="163982" y="19558"/>
                    </a:lnTo>
                    <a:lnTo>
                      <a:pt x="163639" y="19177"/>
                    </a:lnTo>
                    <a:lnTo>
                      <a:pt x="163855" y="19050"/>
                    </a:lnTo>
                    <a:lnTo>
                      <a:pt x="163449" y="18796"/>
                    </a:lnTo>
                    <a:lnTo>
                      <a:pt x="163804" y="19558"/>
                    </a:lnTo>
                    <a:lnTo>
                      <a:pt x="163563" y="19558"/>
                    </a:lnTo>
                    <a:lnTo>
                      <a:pt x="163487" y="19304"/>
                    </a:lnTo>
                    <a:lnTo>
                      <a:pt x="163309" y="19050"/>
                    </a:lnTo>
                    <a:lnTo>
                      <a:pt x="163106" y="19050"/>
                    </a:lnTo>
                    <a:lnTo>
                      <a:pt x="163690" y="20066"/>
                    </a:lnTo>
                    <a:lnTo>
                      <a:pt x="163195" y="19685"/>
                    </a:lnTo>
                    <a:lnTo>
                      <a:pt x="163042" y="19304"/>
                    </a:lnTo>
                    <a:lnTo>
                      <a:pt x="162953" y="19050"/>
                    </a:lnTo>
                    <a:lnTo>
                      <a:pt x="162928" y="19304"/>
                    </a:lnTo>
                    <a:lnTo>
                      <a:pt x="162509" y="19304"/>
                    </a:lnTo>
                    <a:lnTo>
                      <a:pt x="162293" y="18923"/>
                    </a:lnTo>
                    <a:lnTo>
                      <a:pt x="162547" y="19050"/>
                    </a:lnTo>
                    <a:lnTo>
                      <a:pt x="162458" y="18923"/>
                    </a:lnTo>
                    <a:lnTo>
                      <a:pt x="161836" y="18034"/>
                    </a:lnTo>
                    <a:lnTo>
                      <a:pt x="162445" y="19304"/>
                    </a:lnTo>
                    <a:lnTo>
                      <a:pt x="162572" y="19558"/>
                    </a:lnTo>
                    <a:lnTo>
                      <a:pt x="162521" y="19685"/>
                    </a:lnTo>
                    <a:lnTo>
                      <a:pt x="162623" y="19812"/>
                    </a:lnTo>
                    <a:lnTo>
                      <a:pt x="162864" y="19812"/>
                    </a:lnTo>
                    <a:lnTo>
                      <a:pt x="163169" y="20574"/>
                    </a:lnTo>
                    <a:lnTo>
                      <a:pt x="162979" y="20574"/>
                    </a:lnTo>
                    <a:lnTo>
                      <a:pt x="163449" y="21717"/>
                    </a:lnTo>
                    <a:lnTo>
                      <a:pt x="163360" y="21590"/>
                    </a:lnTo>
                    <a:lnTo>
                      <a:pt x="162966" y="21082"/>
                    </a:lnTo>
                    <a:lnTo>
                      <a:pt x="162572" y="20955"/>
                    </a:lnTo>
                    <a:lnTo>
                      <a:pt x="162369" y="20574"/>
                    </a:lnTo>
                    <a:lnTo>
                      <a:pt x="162687" y="21590"/>
                    </a:lnTo>
                    <a:lnTo>
                      <a:pt x="162001" y="20955"/>
                    </a:lnTo>
                    <a:lnTo>
                      <a:pt x="161696" y="21082"/>
                    </a:lnTo>
                    <a:lnTo>
                      <a:pt x="161747" y="21336"/>
                    </a:lnTo>
                    <a:lnTo>
                      <a:pt x="161950" y="21844"/>
                    </a:lnTo>
                    <a:lnTo>
                      <a:pt x="162242" y="22098"/>
                    </a:lnTo>
                    <a:lnTo>
                      <a:pt x="162394" y="22479"/>
                    </a:lnTo>
                    <a:lnTo>
                      <a:pt x="162712" y="22987"/>
                    </a:lnTo>
                    <a:lnTo>
                      <a:pt x="161861" y="21971"/>
                    </a:lnTo>
                    <a:lnTo>
                      <a:pt x="163156" y="24511"/>
                    </a:lnTo>
                    <a:lnTo>
                      <a:pt x="162623" y="24130"/>
                    </a:lnTo>
                    <a:lnTo>
                      <a:pt x="162445" y="24003"/>
                    </a:lnTo>
                    <a:lnTo>
                      <a:pt x="162369" y="23876"/>
                    </a:lnTo>
                    <a:lnTo>
                      <a:pt x="162166" y="23495"/>
                    </a:lnTo>
                    <a:lnTo>
                      <a:pt x="162102" y="23342"/>
                    </a:lnTo>
                    <a:lnTo>
                      <a:pt x="162115" y="23876"/>
                    </a:lnTo>
                    <a:lnTo>
                      <a:pt x="161925" y="23495"/>
                    </a:lnTo>
                    <a:lnTo>
                      <a:pt x="161620" y="22872"/>
                    </a:lnTo>
                    <a:lnTo>
                      <a:pt x="161620" y="23495"/>
                    </a:lnTo>
                    <a:lnTo>
                      <a:pt x="162166" y="24130"/>
                    </a:lnTo>
                    <a:lnTo>
                      <a:pt x="161709" y="23876"/>
                    </a:lnTo>
                    <a:lnTo>
                      <a:pt x="161632" y="23583"/>
                    </a:lnTo>
                    <a:lnTo>
                      <a:pt x="161264" y="23368"/>
                    </a:lnTo>
                    <a:lnTo>
                      <a:pt x="161353" y="24130"/>
                    </a:lnTo>
                    <a:lnTo>
                      <a:pt x="160629" y="22987"/>
                    </a:lnTo>
                    <a:lnTo>
                      <a:pt x="160502" y="22733"/>
                    </a:lnTo>
                    <a:lnTo>
                      <a:pt x="160401" y="22479"/>
                    </a:lnTo>
                    <a:lnTo>
                      <a:pt x="160312" y="22326"/>
                    </a:lnTo>
                    <a:lnTo>
                      <a:pt x="160413" y="22733"/>
                    </a:lnTo>
                    <a:lnTo>
                      <a:pt x="160172" y="22225"/>
                    </a:lnTo>
                    <a:lnTo>
                      <a:pt x="159867" y="22225"/>
                    </a:lnTo>
                    <a:lnTo>
                      <a:pt x="159664" y="22098"/>
                    </a:lnTo>
                    <a:lnTo>
                      <a:pt x="160096" y="22860"/>
                    </a:lnTo>
                    <a:lnTo>
                      <a:pt x="161150" y="25527"/>
                    </a:lnTo>
                    <a:lnTo>
                      <a:pt x="160921" y="25019"/>
                    </a:lnTo>
                    <a:lnTo>
                      <a:pt x="159905" y="22733"/>
                    </a:lnTo>
                    <a:lnTo>
                      <a:pt x="159613" y="22098"/>
                    </a:lnTo>
                    <a:lnTo>
                      <a:pt x="159283" y="21336"/>
                    </a:lnTo>
                    <a:lnTo>
                      <a:pt x="159219" y="21463"/>
                    </a:lnTo>
                    <a:lnTo>
                      <a:pt x="159143" y="22529"/>
                    </a:lnTo>
                    <a:lnTo>
                      <a:pt x="159283" y="22098"/>
                    </a:lnTo>
                    <a:lnTo>
                      <a:pt x="159448" y="22733"/>
                    </a:lnTo>
                    <a:lnTo>
                      <a:pt x="159207" y="22606"/>
                    </a:lnTo>
                    <a:lnTo>
                      <a:pt x="159105" y="22479"/>
                    </a:lnTo>
                    <a:lnTo>
                      <a:pt x="158737" y="21971"/>
                    </a:lnTo>
                    <a:lnTo>
                      <a:pt x="158686" y="22479"/>
                    </a:lnTo>
                    <a:lnTo>
                      <a:pt x="158038" y="21856"/>
                    </a:lnTo>
                    <a:lnTo>
                      <a:pt x="158356" y="22606"/>
                    </a:lnTo>
                    <a:lnTo>
                      <a:pt x="158115" y="22606"/>
                    </a:lnTo>
                    <a:lnTo>
                      <a:pt x="158102" y="23241"/>
                    </a:lnTo>
                    <a:lnTo>
                      <a:pt x="158089" y="24257"/>
                    </a:lnTo>
                    <a:lnTo>
                      <a:pt x="158457" y="25019"/>
                    </a:lnTo>
                    <a:lnTo>
                      <a:pt x="158013" y="24892"/>
                    </a:lnTo>
                    <a:lnTo>
                      <a:pt x="157848" y="24638"/>
                    </a:lnTo>
                    <a:lnTo>
                      <a:pt x="157594" y="24257"/>
                    </a:lnTo>
                    <a:lnTo>
                      <a:pt x="157619" y="24130"/>
                    </a:lnTo>
                    <a:lnTo>
                      <a:pt x="157187" y="24003"/>
                    </a:lnTo>
                    <a:lnTo>
                      <a:pt x="156895" y="23507"/>
                    </a:lnTo>
                    <a:lnTo>
                      <a:pt x="157403" y="24638"/>
                    </a:lnTo>
                    <a:lnTo>
                      <a:pt x="156464" y="23495"/>
                    </a:lnTo>
                    <a:lnTo>
                      <a:pt x="156464" y="24003"/>
                    </a:lnTo>
                    <a:lnTo>
                      <a:pt x="156006" y="24257"/>
                    </a:lnTo>
                    <a:lnTo>
                      <a:pt x="156845" y="25908"/>
                    </a:lnTo>
                    <a:lnTo>
                      <a:pt x="157111" y="26797"/>
                    </a:lnTo>
                    <a:lnTo>
                      <a:pt x="191757" y="26797"/>
                    </a:lnTo>
                    <a:lnTo>
                      <a:pt x="191706" y="26416"/>
                    </a:lnTo>
                    <a:lnTo>
                      <a:pt x="193636" y="27305"/>
                    </a:lnTo>
                    <a:lnTo>
                      <a:pt x="193852" y="26416"/>
                    </a:lnTo>
                    <a:lnTo>
                      <a:pt x="193725" y="25527"/>
                    </a:lnTo>
                    <a:lnTo>
                      <a:pt x="193497" y="24511"/>
                    </a:lnTo>
                    <a:lnTo>
                      <a:pt x="193471" y="24384"/>
                    </a:lnTo>
                    <a:lnTo>
                      <a:pt x="194881" y="27813"/>
                    </a:lnTo>
                    <a:lnTo>
                      <a:pt x="194678" y="26289"/>
                    </a:lnTo>
                    <a:lnTo>
                      <a:pt x="194868" y="26924"/>
                    </a:lnTo>
                    <a:lnTo>
                      <a:pt x="194995" y="26289"/>
                    </a:lnTo>
                    <a:lnTo>
                      <a:pt x="195033" y="24511"/>
                    </a:lnTo>
                    <a:lnTo>
                      <a:pt x="195783" y="26289"/>
                    </a:lnTo>
                    <a:lnTo>
                      <a:pt x="195313" y="24511"/>
                    </a:lnTo>
                    <a:lnTo>
                      <a:pt x="195287" y="24384"/>
                    </a:lnTo>
                    <a:lnTo>
                      <a:pt x="195668" y="25273"/>
                    </a:lnTo>
                    <a:lnTo>
                      <a:pt x="195376" y="24511"/>
                    </a:lnTo>
                    <a:lnTo>
                      <a:pt x="195668" y="25019"/>
                    </a:lnTo>
                    <a:lnTo>
                      <a:pt x="195961" y="25019"/>
                    </a:lnTo>
                    <a:lnTo>
                      <a:pt x="196151" y="25527"/>
                    </a:lnTo>
                    <a:lnTo>
                      <a:pt x="195935" y="24638"/>
                    </a:lnTo>
                    <a:lnTo>
                      <a:pt x="196278" y="25273"/>
                    </a:lnTo>
                    <a:lnTo>
                      <a:pt x="196545" y="25273"/>
                    </a:lnTo>
                    <a:lnTo>
                      <a:pt x="196723" y="24638"/>
                    </a:lnTo>
                    <a:lnTo>
                      <a:pt x="196761" y="24511"/>
                    </a:lnTo>
                    <a:lnTo>
                      <a:pt x="196799" y="24384"/>
                    </a:lnTo>
                    <a:lnTo>
                      <a:pt x="197586" y="25908"/>
                    </a:lnTo>
                    <a:lnTo>
                      <a:pt x="197688" y="24511"/>
                    </a:lnTo>
                    <a:lnTo>
                      <a:pt x="198780" y="24384"/>
                    </a:lnTo>
                    <a:lnTo>
                      <a:pt x="199656" y="24384"/>
                    </a:lnTo>
                    <a:lnTo>
                      <a:pt x="199504" y="23749"/>
                    </a:lnTo>
                    <a:lnTo>
                      <a:pt x="199834" y="23495"/>
                    </a:lnTo>
                    <a:lnTo>
                      <a:pt x="200406" y="24257"/>
                    </a:lnTo>
                    <a:lnTo>
                      <a:pt x="200355" y="23495"/>
                    </a:lnTo>
                    <a:lnTo>
                      <a:pt x="200228" y="22987"/>
                    </a:lnTo>
                    <a:lnTo>
                      <a:pt x="200164" y="22733"/>
                    </a:lnTo>
                    <a:lnTo>
                      <a:pt x="200520" y="23190"/>
                    </a:lnTo>
                    <a:lnTo>
                      <a:pt x="200647" y="23495"/>
                    </a:lnTo>
                    <a:lnTo>
                      <a:pt x="200748" y="23241"/>
                    </a:lnTo>
                    <a:lnTo>
                      <a:pt x="201117" y="23622"/>
                    </a:lnTo>
                    <a:lnTo>
                      <a:pt x="201041" y="23241"/>
                    </a:lnTo>
                    <a:lnTo>
                      <a:pt x="200939" y="22733"/>
                    </a:lnTo>
                    <a:lnTo>
                      <a:pt x="201155" y="22606"/>
                    </a:lnTo>
                    <a:lnTo>
                      <a:pt x="201422" y="22885"/>
                    </a:lnTo>
                    <a:lnTo>
                      <a:pt x="201320" y="22606"/>
                    </a:lnTo>
                    <a:lnTo>
                      <a:pt x="201218" y="22352"/>
                    </a:lnTo>
                    <a:lnTo>
                      <a:pt x="202323" y="23876"/>
                    </a:lnTo>
                    <a:lnTo>
                      <a:pt x="213563" y="232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1661858" y="1725091"/>
                <a:ext cx="20701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149860">
                    <a:moveTo>
                      <a:pt x="1993" y="36576"/>
                    </a:moveTo>
                    <a:lnTo>
                      <a:pt x="1587" y="36449"/>
                    </a:lnTo>
                    <a:lnTo>
                      <a:pt x="1701" y="36576"/>
                    </a:lnTo>
                    <a:lnTo>
                      <a:pt x="1993" y="36576"/>
                    </a:lnTo>
                    <a:close/>
                  </a:path>
                  <a:path w="207010" h="149860">
                    <a:moveTo>
                      <a:pt x="2171" y="41579"/>
                    </a:moveTo>
                    <a:lnTo>
                      <a:pt x="1663" y="41783"/>
                    </a:lnTo>
                    <a:lnTo>
                      <a:pt x="2133" y="41846"/>
                    </a:lnTo>
                    <a:lnTo>
                      <a:pt x="2171" y="41579"/>
                    </a:lnTo>
                    <a:close/>
                  </a:path>
                  <a:path w="207010" h="149860">
                    <a:moveTo>
                      <a:pt x="2286" y="41859"/>
                    </a:moveTo>
                    <a:lnTo>
                      <a:pt x="2133" y="41846"/>
                    </a:lnTo>
                    <a:lnTo>
                      <a:pt x="2286" y="41859"/>
                    </a:lnTo>
                    <a:close/>
                  </a:path>
                  <a:path w="207010" h="149860">
                    <a:moveTo>
                      <a:pt x="2311" y="35407"/>
                    </a:moveTo>
                    <a:lnTo>
                      <a:pt x="2082" y="35433"/>
                    </a:lnTo>
                    <a:lnTo>
                      <a:pt x="1828" y="35560"/>
                    </a:lnTo>
                    <a:lnTo>
                      <a:pt x="2057" y="35560"/>
                    </a:lnTo>
                    <a:lnTo>
                      <a:pt x="2311" y="35407"/>
                    </a:lnTo>
                    <a:close/>
                  </a:path>
                  <a:path w="207010" h="149860">
                    <a:moveTo>
                      <a:pt x="2616" y="35356"/>
                    </a:moveTo>
                    <a:lnTo>
                      <a:pt x="2451" y="35306"/>
                    </a:lnTo>
                    <a:lnTo>
                      <a:pt x="2311" y="35407"/>
                    </a:lnTo>
                    <a:lnTo>
                      <a:pt x="2616" y="35356"/>
                    </a:lnTo>
                    <a:close/>
                  </a:path>
                  <a:path w="207010" h="149860">
                    <a:moveTo>
                      <a:pt x="2959" y="31800"/>
                    </a:moveTo>
                    <a:lnTo>
                      <a:pt x="1917" y="31623"/>
                    </a:lnTo>
                    <a:lnTo>
                      <a:pt x="2489" y="32131"/>
                    </a:lnTo>
                    <a:lnTo>
                      <a:pt x="2959" y="31800"/>
                    </a:lnTo>
                    <a:close/>
                  </a:path>
                  <a:path w="207010" h="149860">
                    <a:moveTo>
                      <a:pt x="3149" y="32258"/>
                    </a:moveTo>
                    <a:lnTo>
                      <a:pt x="3009" y="32131"/>
                    </a:lnTo>
                    <a:lnTo>
                      <a:pt x="3060" y="32258"/>
                    </a:lnTo>
                    <a:close/>
                  </a:path>
                  <a:path w="207010" h="149860">
                    <a:moveTo>
                      <a:pt x="3454" y="29083"/>
                    </a:moveTo>
                    <a:lnTo>
                      <a:pt x="2921" y="28956"/>
                    </a:lnTo>
                    <a:lnTo>
                      <a:pt x="2870" y="29083"/>
                    </a:lnTo>
                    <a:lnTo>
                      <a:pt x="3175" y="29133"/>
                    </a:lnTo>
                    <a:lnTo>
                      <a:pt x="3454" y="29083"/>
                    </a:lnTo>
                    <a:close/>
                  </a:path>
                  <a:path w="207010" h="149860">
                    <a:moveTo>
                      <a:pt x="3479" y="31877"/>
                    </a:moveTo>
                    <a:lnTo>
                      <a:pt x="3124" y="31673"/>
                    </a:lnTo>
                    <a:lnTo>
                      <a:pt x="2959" y="31800"/>
                    </a:lnTo>
                    <a:lnTo>
                      <a:pt x="3479" y="31877"/>
                    </a:lnTo>
                    <a:close/>
                  </a:path>
                  <a:path w="207010" h="149860">
                    <a:moveTo>
                      <a:pt x="3632" y="29210"/>
                    </a:moveTo>
                    <a:lnTo>
                      <a:pt x="3175" y="29133"/>
                    </a:lnTo>
                    <a:lnTo>
                      <a:pt x="2705" y="29210"/>
                    </a:lnTo>
                    <a:lnTo>
                      <a:pt x="3632" y="29210"/>
                    </a:lnTo>
                    <a:close/>
                  </a:path>
                  <a:path w="207010" h="149860">
                    <a:moveTo>
                      <a:pt x="3797" y="45313"/>
                    </a:moveTo>
                    <a:lnTo>
                      <a:pt x="3721" y="45186"/>
                    </a:lnTo>
                    <a:lnTo>
                      <a:pt x="3124" y="45339"/>
                    </a:lnTo>
                    <a:lnTo>
                      <a:pt x="3797" y="45313"/>
                    </a:lnTo>
                    <a:close/>
                  </a:path>
                  <a:path w="207010" h="149860">
                    <a:moveTo>
                      <a:pt x="5029" y="53848"/>
                    </a:moveTo>
                    <a:lnTo>
                      <a:pt x="4876" y="53809"/>
                    </a:lnTo>
                    <a:lnTo>
                      <a:pt x="4089" y="54102"/>
                    </a:lnTo>
                    <a:lnTo>
                      <a:pt x="4673" y="54063"/>
                    </a:lnTo>
                    <a:lnTo>
                      <a:pt x="5029" y="53848"/>
                    </a:lnTo>
                    <a:close/>
                  </a:path>
                  <a:path w="207010" h="149860">
                    <a:moveTo>
                      <a:pt x="5029" y="45262"/>
                    </a:moveTo>
                    <a:lnTo>
                      <a:pt x="3797" y="45313"/>
                    </a:lnTo>
                    <a:lnTo>
                      <a:pt x="4013" y="45339"/>
                    </a:lnTo>
                    <a:lnTo>
                      <a:pt x="5029" y="45262"/>
                    </a:lnTo>
                    <a:close/>
                  </a:path>
                  <a:path w="207010" h="149860">
                    <a:moveTo>
                      <a:pt x="5130" y="48133"/>
                    </a:moveTo>
                    <a:lnTo>
                      <a:pt x="3962" y="48387"/>
                    </a:lnTo>
                    <a:lnTo>
                      <a:pt x="4978" y="48387"/>
                    </a:lnTo>
                    <a:lnTo>
                      <a:pt x="5003" y="48260"/>
                    </a:lnTo>
                    <a:lnTo>
                      <a:pt x="5130" y="48133"/>
                    </a:lnTo>
                    <a:close/>
                  </a:path>
                  <a:path w="207010" h="149860">
                    <a:moveTo>
                      <a:pt x="5308" y="53644"/>
                    </a:moveTo>
                    <a:lnTo>
                      <a:pt x="4597" y="53721"/>
                    </a:lnTo>
                    <a:lnTo>
                      <a:pt x="4876" y="53809"/>
                    </a:lnTo>
                    <a:lnTo>
                      <a:pt x="5308" y="53644"/>
                    </a:lnTo>
                    <a:close/>
                  </a:path>
                  <a:path w="207010" h="149860">
                    <a:moveTo>
                      <a:pt x="5473" y="47371"/>
                    </a:moveTo>
                    <a:lnTo>
                      <a:pt x="5283" y="47383"/>
                    </a:lnTo>
                    <a:lnTo>
                      <a:pt x="5054" y="47396"/>
                    </a:lnTo>
                    <a:lnTo>
                      <a:pt x="4787" y="47447"/>
                    </a:lnTo>
                    <a:lnTo>
                      <a:pt x="4991" y="47548"/>
                    </a:lnTo>
                    <a:lnTo>
                      <a:pt x="5232" y="47447"/>
                    </a:lnTo>
                    <a:lnTo>
                      <a:pt x="5473" y="47371"/>
                    </a:lnTo>
                    <a:close/>
                  </a:path>
                  <a:path w="207010" h="149860">
                    <a:moveTo>
                      <a:pt x="5638" y="53594"/>
                    </a:moveTo>
                    <a:lnTo>
                      <a:pt x="5410" y="53594"/>
                    </a:lnTo>
                    <a:lnTo>
                      <a:pt x="5638" y="53594"/>
                    </a:lnTo>
                    <a:close/>
                  </a:path>
                  <a:path w="207010" h="149860">
                    <a:moveTo>
                      <a:pt x="6045" y="53975"/>
                    </a:moveTo>
                    <a:lnTo>
                      <a:pt x="4673" y="54063"/>
                    </a:lnTo>
                    <a:lnTo>
                      <a:pt x="4178" y="54356"/>
                    </a:lnTo>
                    <a:lnTo>
                      <a:pt x="5194" y="54356"/>
                    </a:lnTo>
                    <a:lnTo>
                      <a:pt x="6045" y="53975"/>
                    </a:lnTo>
                    <a:close/>
                  </a:path>
                  <a:path w="207010" h="149860">
                    <a:moveTo>
                      <a:pt x="6477" y="48983"/>
                    </a:moveTo>
                    <a:lnTo>
                      <a:pt x="6337" y="48958"/>
                    </a:lnTo>
                    <a:lnTo>
                      <a:pt x="6477" y="48983"/>
                    </a:lnTo>
                    <a:close/>
                  </a:path>
                  <a:path w="207010" h="149860">
                    <a:moveTo>
                      <a:pt x="6502" y="55499"/>
                    </a:moveTo>
                    <a:lnTo>
                      <a:pt x="6299" y="55511"/>
                    </a:lnTo>
                    <a:lnTo>
                      <a:pt x="6057" y="55537"/>
                    </a:lnTo>
                    <a:lnTo>
                      <a:pt x="5829" y="55486"/>
                    </a:lnTo>
                    <a:lnTo>
                      <a:pt x="6375" y="55651"/>
                    </a:lnTo>
                    <a:lnTo>
                      <a:pt x="6502" y="55499"/>
                    </a:lnTo>
                    <a:close/>
                  </a:path>
                  <a:path w="207010" h="149860">
                    <a:moveTo>
                      <a:pt x="6540" y="49885"/>
                    </a:moveTo>
                    <a:lnTo>
                      <a:pt x="6311" y="49784"/>
                    </a:lnTo>
                    <a:lnTo>
                      <a:pt x="6527" y="49911"/>
                    </a:lnTo>
                    <a:close/>
                  </a:path>
                  <a:path w="207010" h="149860">
                    <a:moveTo>
                      <a:pt x="6692" y="55460"/>
                    </a:moveTo>
                    <a:lnTo>
                      <a:pt x="6400" y="55499"/>
                    </a:lnTo>
                    <a:lnTo>
                      <a:pt x="6692" y="55460"/>
                    </a:lnTo>
                    <a:close/>
                  </a:path>
                  <a:path w="207010" h="149860">
                    <a:moveTo>
                      <a:pt x="7239" y="55118"/>
                    </a:moveTo>
                    <a:lnTo>
                      <a:pt x="6781" y="55118"/>
                    </a:lnTo>
                    <a:lnTo>
                      <a:pt x="6438" y="55118"/>
                    </a:lnTo>
                    <a:lnTo>
                      <a:pt x="6642" y="55397"/>
                    </a:lnTo>
                    <a:lnTo>
                      <a:pt x="7239" y="55118"/>
                    </a:lnTo>
                    <a:close/>
                  </a:path>
                  <a:path w="207010" h="149860">
                    <a:moveTo>
                      <a:pt x="7327" y="57277"/>
                    </a:moveTo>
                    <a:lnTo>
                      <a:pt x="6769" y="57277"/>
                    </a:lnTo>
                    <a:lnTo>
                      <a:pt x="7188" y="57531"/>
                    </a:lnTo>
                    <a:lnTo>
                      <a:pt x="7327" y="57277"/>
                    </a:lnTo>
                    <a:close/>
                  </a:path>
                  <a:path w="207010" h="149860">
                    <a:moveTo>
                      <a:pt x="7442" y="8293"/>
                    </a:moveTo>
                    <a:lnTo>
                      <a:pt x="6756" y="8128"/>
                    </a:lnTo>
                    <a:lnTo>
                      <a:pt x="6985" y="8382"/>
                    </a:lnTo>
                    <a:lnTo>
                      <a:pt x="7239" y="8382"/>
                    </a:lnTo>
                    <a:lnTo>
                      <a:pt x="7442" y="8293"/>
                    </a:lnTo>
                    <a:close/>
                  </a:path>
                  <a:path w="207010" h="149860">
                    <a:moveTo>
                      <a:pt x="7835" y="8382"/>
                    </a:moveTo>
                    <a:lnTo>
                      <a:pt x="7518" y="8255"/>
                    </a:lnTo>
                    <a:lnTo>
                      <a:pt x="7835" y="8382"/>
                    </a:lnTo>
                    <a:close/>
                  </a:path>
                  <a:path w="207010" h="149860">
                    <a:moveTo>
                      <a:pt x="7861" y="57137"/>
                    </a:moveTo>
                    <a:lnTo>
                      <a:pt x="7467" y="57023"/>
                    </a:lnTo>
                    <a:lnTo>
                      <a:pt x="7327" y="57277"/>
                    </a:lnTo>
                    <a:lnTo>
                      <a:pt x="7861" y="57137"/>
                    </a:lnTo>
                    <a:close/>
                  </a:path>
                  <a:path w="207010" h="149860">
                    <a:moveTo>
                      <a:pt x="8610" y="56680"/>
                    </a:moveTo>
                    <a:lnTo>
                      <a:pt x="8305" y="56603"/>
                    </a:lnTo>
                    <a:lnTo>
                      <a:pt x="8470" y="56680"/>
                    </a:lnTo>
                    <a:lnTo>
                      <a:pt x="8610" y="56680"/>
                    </a:lnTo>
                    <a:close/>
                  </a:path>
                  <a:path w="207010" h="149860">
                    <a:moveTo>
                      <a:pt x="8864" y="51054"/>
                    </a:moveTo>
                    <a:lnTo>
                      <a:pt x="8737" y="51054"/>
                    </a:lnTo>
                    <a:lnTo>
                      <a:pt x="8864" y="51054"/>
                    </a:lnTo>
                    <a:close/>
                  </a:path>
                  <a:path w="207010" h="149860">
                    <a:moveTo>
                      <a:pt x="8890" y="58166"/>
                    </a:moveTo>
                    <a:lnTo>
                      <a:pt x="8242" y="58166"/>
                    </a:lnTo>
                    <a:lnTo>
                      <a:pt x="8026" y="58166"/>
                    </a:lnTo>
                    <a:lnTo>
                      <a:pt x="8001" y="58293"/>
                    </a:lnTo>
                    <a:lnTo>
                      <a:pt x="8686" y="58293"/>
                    </a:lnTo>
                    <a:lnTo>
                      <a:pt x="8890" y="58166"/>
                    </a:lnTo>
                    <a:close/>
                  </a:path>
                  <a:path w="207010" h="149860">
                    <a:moveTo>
                      <a:pt x="9207" y="59131"/>
                    </a:moveTo>
                    <a:lnTo>
                      <a:pt x="8991" y="59118"/>
                    </a:lnTo>
                    <a:lnTo>
                      <a:pt x="8801" y="59143"/>
                    </a:lnTo>
                    <a:lnTo>
                      <a:pt x="8966" y="59156"/>
                    </a:lnTo>
                    <a:lnTo>
                      <a:pt x="9093" y="59143"/>
                    </a:lnTo>
                    <a:close/>
                  </a:path>
                  <a:path w="207010" h="149860">
                    <a:moveTo>
                      <a:pt x="9486" y="68084"/>
                    </a:moveTo>
                    <a:lnTo>
                      <a:pt x="9220" y="68084"/>
                    </a:lnTo>
                    <a:lnTo>
                      <a:pt x="9448" y="68110"/>
                    </a:lnTo>
                    <a:close/>
                  </a:path>
                  <a:path w="207010" h="149860">
                    <a:moveTo>
                      <a:pt x="10020" y="63627"/>
                    </a:moveTo>
                    <a:lnTo>
                      <a:pt x="9893" y="63627"/>
                    </a:lnTo>
                    <a:lnTo>
                      <a:pt x="9207" y="63881"/>
                    </a:lnTo>
                    <a:lnTo>
                      <a:pt x="10020" y="63627"/>
                    </a:lnTo>
                    <a:close/>
                  </a:path>
                  <a:path w="207010" h="149860">
                    <a:moveTo>
                      <a:pt x="10083" y="69850"/>
                    </a:moveTo>
                    <a:lnTo>
                      <a:pt x="9398" y="69850"/>
                    </a:lnTo>
                    <a:lnTo>
                      <a:pt x="9855" y="70104"/>
                    </a:lnTo>
                    <a:lnTo>
                      <a:pt x="10083" y="69850"/>
                    </a:lnTo>
                    <a:close/>
                  </a:path>
                  <a:path w="207010" h="149860">
                    <a:moveTo>
                      <a:pt x="10185" y="69443"/>
                    </a:moveTo>
                    <a:lnTo>
                      <a:pt x="9956" y="69570"/>
                    </a:lnTo>
                    <a:lnTo>
                      <a:pt x="10109" y="69646"/>
                    </a:lnTo>
                    <a:lnTo>
                      <a:pt x="10109" y="69507"/>
                    </a:lnTo>
                    <a:close/>
                  </a:path>
                  <a:path w="207010" h="149860">
                    <a:moveTo>
                      <a:pt x="10198" y="69723"/>
                    </a:moveTo>
                    <a:lnTo>
                      <a:pt x="10071" y="69850"/>
                    </a:lnTo>
                    <a:lnTo>
                      <a:pt x="10198" y="69723"/>
                    </a:lnTo>
                    <a:close/>
                  </a:path>
                  <a:path w="207010" h="149860">
                    <a:moveTo>
                      <a:pt x="10261" y="65316"/>
                    </a:moveTo>
                    <a:lnTo>
                      <a:pt x="9677" y="65405"/>
                    </a:lnTo>
                    <a:lnTo>
                      <a:pt x="10185" y="65354"/>
                    </a:lnTo>
                    <a:close/>
                  </a:path>
                  <a:path w="207010" h="149860">
                    <a:moveTo>
                      <a:pt x="10566" y="64985"/>
                    </a:moveTo>
                    <a:lnTo>
                      <a:pt x="10388" y="64935"/>
                    </a:lnTo>
                    <a:lnTo>
                      <a:pt x="9817" y="65049"/>
                    </a:lnTo>
                    <a:lnTo>
                      <a:pt x="10160" y="65024"/>
                    </a:lnTo>
                    <a:lnTo>
                      <a:pt x="10388" y="64998"/>
                    </a:lnTo>
                    <a:lnTo>
                      <a:pt x="10566" y="64985"/>
                    </a:lnTo>
                    <a:close/>
                  </a:path>
                  <a:path w="207010" h="149860">
                    <a:moveTo>
                      <a:pt x="10668" y="4572"/>
                    </a:moveTo>
                    <a:lnTo>
                      <a:pt x="10464" y="4572"/>
                    </a:lnTo>
                    <a:lnTo>
                      <a:pt x="10668" y="4572"/>
                    </a:lnTo>
                    <a:close/>
                  </a:path>
                  <a:path w="207010" h="149860">
                    <a:moveTo>
                      <a:pt x="10756" y="68846"/>
                    </a:moveTo>
                    <a:lnTo>
                      <a:pt x="10312" y="68961"/>
                    </a:lnTo>
                    <a:lnTo>
                      <a:pt x="10756" y="68846"/>
                    </a:lnTo>
                    <a:close/>
                  </a:path>
                  <a:path w="207010" h="149860">
                    <a:moveTo>
                      <a:pt x="10782" y="4318"/>
                    </a:moveTo>
                    <a:lnTo>
                      <a:pt x="10248" y="4191"/>
                    </a:lnTo>
                    <a:lnTo>
                      <a:pt x="10579" y="4483"/>
                    </a:lnTo>
                    <a:lnTo>
                      <a:pt x="10782" y="4318"/>
                    </a:lnTo>
                    <a:close/>
                  </a:path>
                  <a:path w="207010" h="149860">
                    <a:moveTo>
                      <a:pt x="10820" y="65278"/>
                    </a:moveTo>
                    <a:lnTo>
                      <a:pt x="10185" y="65354"/>
                    </a:lnTo>
                    <a:lnTo>
                      <a:pt x="10058" y="65405"/>
                    </a:lnTo>
                    <a:lnTo>
                      <a:pt x="10820" y="65278"/>
                    </a:lnTo>
                    <a:close/>
                  </a:path>
                  <a:path w="207010" h="149860">
                    <a:moveTo>
                      <a:pt x="10896" y="62699"/>
                    </a:moveTo>
                    <a:lnTo>
                      <a:pt x="10464" y="62636"/>
                    </a:lnTo>
                    <a:lnTo>
                      <a:pt x="10642" y="62674"/>
                    </a:lnTo>
                    <a:lnTo>
                      <a:pt x="10896" y="62699"/>
                    </a:lnTo>
                    <a:close/>
                  </a:path>
                  <a:path w="207010" h="149860">
                    <a:moveTo>
                      <a:pt x="11493" y="68605"/>
                    </a:moveTo>
                    <a:lnTo>
                      <a:pt x="11341" y="68516"/>
                    </a:lnTo>
                    <a:lnTo>
                      <a:pt x="11493" y="68605"/>
                    </a:lnTo>
                    <a:close/>
                  </a:path>
                  <a:path w="207010" h="149860">
                    <a:moveTo>
                      <a:pt x="11950" y="70929"/>
                    </a:moveTo>
                    <a:lnTo>
                      <a:pt x="11518" y="70993"/>
                    </a:lnTo>
                    <a:lnTo>
                      <a:pt x="11861" y="70993"/>
                    </a:lnTo>
                    <a:close/>
                  </a:path>
                  <a:path w="207010" h="149860">
                    <a:moveTo>
                      <a:pt x="12369" y="71551"/>
                    </a:moveTo>
                    <a:lnTo>
                      <a:pt x="12077" y="71628"/>
                    </a:lnTo>
                    <a:lnTo>
                      <a:pt x="11290" y="71628"/>
                    </a:lnTo>
                    <a:lnTo>
                      <a:pt x="10287" y="72009"/>
                    </a:lnTo>
                    <a:lnTo>
                      <a:pt x="10172" y="71882"/>
                    </a:lnTo>
                    <a:lnTo>
                      <a:pt x="10223" y="72009"/>
                    </a:lnTo>
                    <a:lnTo>
                      <a:pt x="10388" y="72390"/>
                    </a:lnTo>
                    <a:lnTo>
                      <a:pt x="11404" y="72009"/>
                    </a:lnTo>
                    <a:lnTo>
                      <a:pt x="11404" y="72136"/>
                    </a:lnTo>
                    <a:lnTo>
                      <a:pt x="11849" y="71882"/>
                    </a:lnTo>
                    <a:lnTo>
                      <a:pt x="12369" y="71551"/>
                    </a:lnTo>
                    <a:close/>
                  </a:path>
                  <a:path w="207010" h="149860">
                    <a:moveTo>
                      <a:pt x="12471" y="70662"/>
                    </a:moveTo>
                    <a:lnTo>
                      <a:pt x="12319" y="70612"/>
                    </a:lnTo>
                    <a:lnTo>
                      <a:pt x="11950" y="70929"/>
                    </a:lnTo>
                    <a:lnTo>
                      <a:pt x="12319" y="70866"/>
                    </a:lnTo>
                    <a:lnTo>
                      <a:pt x="12471" y="70662"/>
                    </a:lnTo>
                    <a:close/>
                  </a:path>
                  <a:path w="207010" h="149860">
                    <a:moveTo>
                      <a:pt x="12560" y="76835"/>
                    </a:moveTo>
                    <a:lnTo>
                      <a:pt x="11836" y="77089"/>
                    </a:lnTo>
                    <a:lnTo>
                      <a:pt x="12052" y="77089"/>
                    </a:lnTo>
                    <a:lnTo>
                      <a:pt x="12560" y="76835"/>
                    </a:lnTo>
                    <a:close/>
                  </a:path>
                  <a:path w="207010" h="149860">
                    <a:moveTo>
                      <a:pt x="12700" y="73406"/>
                    </a:moveTo>
                    <a:close/>
                  </a:path>
                  <a:path w="207010" h="149860">
                    <a:moveTo>
                      <a:pt x="12814" y="73533"/>
                    </a:moveTo>
                    <a:lnTo>
                      <a:pt x="12661" y="73431"/>
                    </a:lnTo>
                    <a:lnTo>
                      <a:pt x="12420" y="73533"/>
                    </a:lnTo>
                    <a:lnTo>
                      <a:pt x="12801" y="73621"/>
                    </a:lnTo>
                    <a:close/>
                  </a:path>
                  <a:path w="207010" h="149860">
                    <a:moveTo>
                      <a:pt x="12966" y="76695"/>
                    </a:moveTo>
                    <a:lnTo>
                      <a:pt x="12839" y="76708"/>
                    </a:lnTo>
                    <a:lnTo>
                      <a:pt x="12560" y="76835"/>
                    </a:lnTo>
                    <a:lnTo>
                      <a:pt x="12966" y="76695"/>
                    </a:lnTo>
                    <a:close/>
                  </a:path>
                  <a:path w="207010" h="149860">
                    <a:moveTo>
                      <a:pt x="13919" y="76517"/>
                    </a:moveTo>
                    <a:lnTo>
                      <a:pt x="13284" y="76581"/>
                    </a:lnTo>
                    <a:lnTo>
                      <a:pt x="12966" y="76695"/>
                    </a:lnTo>
                    <a:lnTo>
                      <a:pt x="13627" y="76619"/>
                    </a:lnTo>
                    <a:lnTo>
                      <a:pt x="13919" y="76517"/>
                    </a:lnTo>
                    <a:close/>
                  </a:path>
                  <a:path w="207010" h="149860">
                    <a:moveTo>
                      <a:pt x="15697" y="75438"/>
                    </a:moveTo>
                    <a:lnTo>
                      <a:pt x="14998" y="75692"/>
                    </a:lnTo>
                    <a:lnTo>
                      <a:pt x="15481" y="75692"/>
                    </a:lnTo>
                    <a:lnTo>
                      <a:pt x="15506" y="75565"/>
                    </a:lnTo>
                    <a:lnTo>
                      <a:pt x="15697" y="75438"/>
                    </a:lnTo>
                    <a:close/>
                  </a:path>
                  <a:path w="207010" h="149860">
                    <a:moveTo>
                      <a:pt x="19164" y="1193"/>
                    </a:moveTo>
                    <a:lnTo>
                      <a:pt x="18910" y="1143"/>
                    </a:lnTo>
                    <a:lnTo>
                      <a:pt x="19164" y="1193"/>
                    </a:lnTo>
                    <a:close/>
                  </a:path>
                  <a:path w="207010" h="149860">
                    <a:moveTo>
                      <a:pt x="19481" y="70129"/>
                    </a:moveTo>
                    <a:lnTo>
                      <a:pt x="19164" y="69977"/>
                    </a:lnTo>
                    <a:lnTo>
                      <a:pt x="19126" y="70192"/>
                    </a:lnTo>
                    <a:lnTo>
                      <a:pt x="19481" y="70129"/>
                    </a:lnTo>
                    <a:close/>
                  </a:path>
                  <a:path w="207010" h="149860">
                    <a:moveTo>
                      <a:pt x="19583" y="1130"/>
                    </a:moveTo>
                    <a:lnTo>
                      <a:pt x="18935" y="1016"/>
                    </a:lnTo>
                    <a:lnTo>
                      <a:pt x="19100" y="1143"/>
                    </a:lnTo>
                    <a:lnTo>
                      <a:pt x="19583" y="1143"/>
                    </a:lnTo>
                    <a:close/>
                  </a:path>
                  <a:path w="207010" h="149860">
                    <a:moveTo>
                      <a:pt x="20167" y="69977"/>
                    </a:moveTo>
                    <a:lnTo>
                      <a:pt x="19481" y="70129"/>
                    </a:lnTo>
                    <a:lnTo>
                      <a:pt x="19723" y="70231"/>
                    </a:lnTo>
                    <a:lnTo>
                      <a:pt x="20167" y="69977"/>
                    </a:lnTo>
                    <a:close/>
                  </a:path>
                  <a:path w="207010" h="149860">
                    <a:moveTo>
                      <a:pt x="20535" y="914"/>
                    </a:moveTo>
                    <a:lnTo>
                      <a:pt x="20193" y="762"/>
                    </a:lnTo>
                    <a:lnTo>
                      <a:pt x="20205" y="914"/>
                    </a:lnTo>
                    <a:lnTo>
                      <a:pt x="20015" y="1016"/>
                    </a:lnTo>
                    <a:lnTo>
                      <a:pt x="20535" y="914"/>
                    </a:lnTo>
                    <a:close/>
                  </a:path>
                  <a:path w="207010" h="149860">
                    <a:moveTo>
                      <a:pt x="20662" y="977"/>
                    </a:moveTo>
                    <a:lnTo>
                      <a:pt x="20535" y="914"/>
                    </a:lnTo>
                    <a:lnTo>
                      <a:pt x="20662" y="977"/>
                    </a:lnTo>
                    <a:close/>
                  </a:path>
                  <a:path w="207010" h="149860">
                    <a:moveTo>
                      <a:pt x="20739" y="69723"/>
                    </a:moveTo>
                    <a:lnTo>
                      <a:pt x="20294" y="69596"/>
                    </a:lnTo>
                    <a:lnTo>
                      <a:pt x="20739" y="69723"/>
                    </a:lnTo>
                    <a:close/>
                  </a:path>
                  <a:path w="207010" h="149860">
                    <a:moveTo>
                      <a:pt x="20789" y="67818"/>
                    </a:moveTo>
                    <a:lnTo>
                      <a:pt x="20002" y="68072"/>
                    </a:lnTo>
                    <a:lnTo>
                      <a:pt x="20789" y="68072"/>
                    </a:lnTo>
                    <a:lnTo>
                      <a:pt x="20789" y="67818"/>
                    </a:lnTo>
                    <a:close/>
                  </a:path>
                  <a:path w="207010" h="149860">
                    <a:moveTo>
                      <a:pt x="21031" y="62103"/>
                    </a:moveTo>
                    <a:lnTo>
                      <a:pt x="20929" y="61976"/>
                    </a:lnTo>
                    <a:lnTo>
                      <a:pt x="20802" y="62014"/>
                    </a:lnTo>
                    <a:lnTo>
                      <a:pt x="21031" y="62103"/>
                    </a:lnTo>
                    <a:close/>
                  </a:path>
                  <a:path w="207010" h="149860">
                    <a:moveTo>
                      <a:pt x="21043" y="66929"/>
                    </a:moveTo>
                    <a:lnTo>
                      <a:pt x="20751" y="67017"/>
                    </a:lnTo>
                    <a:lnTo>
                      <a:pt x="21043" y="66929"/>
                    </a:lnTo>
                    <a:close/>
                  </a:path>
                  <a:path w="207010" h="149860">
                    <a:moveTo>
                      <a:pt x="21399" y="292"/>
                    </a:moveTo>
                    <a:lnTo>
                      <a:pt x="21297" y="127"/>
                    </a:lnTo>
                    <a:lnTo>
                      <a:pt x="20751" y="0"/>
                    </a:lnTo>
                    <a:lnTo>
                      <a:pt x="21399" y="292"/>
                    </a:lnTo>
                    <a:close/>
                  </a:path>
                  <a:path w="207010" h="149860">
                    <a:moveTo>
                      <a:pt x="21564" y="368"/>
                    </a:moveTo>
                    <a:lnTo>
                      <a:pt x="21399" y="292"/>
                    </a:lnTo>
                    <a:lnTo>
                      <a:pt x="21564" y="368"/>
                    </a:lnTo>
                    <a:close/>
                  </a:path>
                  <a:path w="207010" h="149860">
                    <a:moveTo>
                      <a:pt x="22428" y="59436"/>
                    </a:moveTo>
                    <a:lnTo>
                      <a:pt x="22098" y="59309"/>
                    </a:lnTo>
                    <a:lnTo>
                      <a:pt x="22428" y="59436"/>
                    </a:lnTo>
                    <a:close/>
                  </a:path>
                  <a:path w="207010" h="149860">
                    <a:moveTo>
                      <a:pt x="22821" y="1524"/>
                    </a:moveTo>
                    <a:lnTo>
                      <a:pt x="22758" y="1397"/>
                    </a:lnTo>
                    <a:lnTo>
                      <a:pt x="22758" y="1524"/>
                    </a:lnTo>
                    <a:close/>
                  </a:path>
                  <a:path w="207010" h="149860">
                    <a:moveTo>
                      <a:pt x="23152" y="50800"/>
                    </a:moveTo>
                    <a:lnTo>
                      <a:pt x="22720" y="50800"/>
                    </a:lnTo>
                    <a:lnTo>
                      <a:pt x="22987" y="50939"/>
                    </a:lnTo>
                    <a:lnTo>
                      <a:pt x="23152" y="50800"/>
                    </a:lnTo>
                    <a:close/>
                  </a:path>
                  <a:path w="207010" h="149860">
                    <a:moveTo>
                      <a:pt x="23177" y="55067"/>
                    </a:moveTo>
                    <a:lnTo>
                      <a:pt x="23101" y="54864"/>
                    </a:lnTo>
                    <a:lnTo>
                      <a:pt x="23037" y="54991"/>
                    </a:lnTo>
                    <a:lnTo>
                      <a:pt x="23177" y="55067"/>
                    </a:lnTo>
                    <a:close/>
                  </a:path>
                  <a:path w="207010" h="149860">
                    <a:moveTo>
                      <a:pt x="23215" y="54165"/>
                    </a:moveTo>
                    <a:lnTo>
                      <a:pt x="22974" y="54178"/>
                    </a:lnTo>
                    <a:lnTo>
                      <a:pt x="23114" y="54178"/>
                    </a:lnTo>
                    <a:close/>
                  </a:path>
                  <a:path w="207010" h="149860">
                    <a:moveTo>
                      <a:pt x="23469" y="50546"/>
                    </a:moveTo>
                    <a:lnTo>
                      <a:pt x="23152" y="50800"/>
                    </a:lnTo>
                    <a:lnTo>
                      <a:pt x="23444" y="50800"/>
                    </a:lnTo>
                    <a:lnTo>
                      <a:pt x="23469" y="50546"/>
                    </a:lnTo>
                    <a:close/>
                  </a:path>
                  <a:path w="207010" h="149860">
                    <a:moveTo>
                      <a:pt x="23520" y="55245"/>
                    </a:moveTo>
                    <a:lnTo>
                      <a:pt x="23177" y="55067"/>
                    </a:lnTo>
                    <a:lnTo>
                      <a:pt x="23520" y="55245"/>
                    </a:lnTo>
                    <a:close/>
                  </a:path>
                  <a:path w="207010" h="149860">
                    <a:moveTo>
                      <a:pt x="24460" y="889"/>
                    </a:moveTo>
                    <a:lnTo>
                      <a:pt x="23837" y="762"/>
                    </a:lnTo>
                    <a:lnTo>
                      <a:pt x="24053" y="977"/>
                    </a:lnTo>
                    <a:lnTo>
                      <a:pt x="24460" y="889"/>
                    </a:lnTo>
                    <a:close/>
                  </a:path>
                  <a:path w="207010" h="149860">
                    <a:moveTo>
                      <a:pt x="25222" y="1016"/>
                    </a:moveTo>
                    <a:lnTo>
                      <a:pt x="24536" y="889"/>
                    </a:lnTo>
                    <a:lnTo>
                      <a:pt x="25222" y="1016"/>
                    </a:lnTo>
                    <a:close/>
                  </a:path>
                  <a:path w="207010" h="149860">
                    <a:moveTo>
                      <a:pt x="25463" y="36398"/>
                    </a:moveTo>
                    <a:lnTo>
                      <a:pt x="25095" y="36347"/>
                    </a:lnTo>
                    <a:lnTo>
                      <a:pt x="25361" y="36449"/>
                    </a:lnTo>
                    <a:close/>
                  </a:path>
                  <a:path w="207010" h="149860">
                    <a:moveTo>
                      <a:pt x="25819" y="36449"/>
                    </a:moveTo>
                    <a:lnTo>
                      <a:pt x="25603" y="36322"/>
                    </a:lnTo>
                    <a:lnTo>
                      <a:pt x="25463" y="36398"/>
                    </a:lnTo>
                    <a:lnTo>
                      <a:pt x="25819" y="36449"/>
                    </a:lnTo>
                    <a:close/>
                  </a:path>
                  <a:path w="207010" h="149860">
                    <a:moveTo>
                      <a:pt x="26479" y="40386"/>
                    </a:moveTo>
                    <a:lnTo>
                      <a:pt x="25577" y="40259"/>
                    </a:lnTo>
                    <a:lnTo>
                      <a:pt x="25971" y="39624"/>
                    </a:lnTo>
                    <a:lnTo>
                      <a:pt x="26301" y="38862"/>
                    </a:lnTo>
                    <a:lnTo>
                      <a:pt x="26327" y="38354"/>
                    </a:lnTo>
                    <a:lnTo>
                      <a:pt x="24930" y="37973"/>
                    </a:lnTo>
                    <a:lnTo>
                      <a:pt x="25234" y="37719"/>
                    </a:lnTo>
                    <a:lnTo>
                      <a:pt x="24879" y="37338"/>
                    </a:lnTo>
                    <a:lnTo>
                      <a:pt x="24549" y="36830"/>
                    </a:lnTo>
                    <a:lnTo>
                      <a:pt x="2794" y="36830"/>
                    </a:lnTo>
                    <a:lnTo>
                      <a:pt x="812" y="36830"/>
                    </a:lnTo>
                    <a:lnTo>
                      <a:pt x="977" y="37084"/>
                    </a:lnTo>
                    <a:lnTo>
                      <a:pt x="1308" y="38227"/>
                    </a:lnTo>
                    <a:lnTo>
                      <a:pt x="2476" y="39497"/>
                    </a:lnTo>
                    <a:lnTo>
                      <a:pt x="2133" y="40640"/>
                    </a:lnTo>
                    <a:lnTo>
                      <a:pt x="3365" y="40767"/>
                    </a:lnTo>
                    <a:lnTo>
                      <a:pt x="3403" y="41148"/>
                    </a:lnTo>
                    <a:lnTo>
                      <a:pt x="3683" y="41402"/>
                    </a:lnTo>
                    <a:lnTo>
                      <a:pt x="2057" y="41529"/>
                    </a:lnTo>
                    <a:lnTo>
                      <a:pt x="2286" y="41529"/>
                    </a:lnTo>
                    <a:lnTo>
                      <a:pt x="2590" y="41783"/>
                    </a:lnTo>
                    <a:lnTo>
                      <a:pt x="2286" y="41859"/>
                    </a:lnTo>
                    <a:lnTo>
                      <a:pt x="2679" y="41910"/>
                    </a:lnTo>
                    <a:lnTo>
                      <a:pt x="2095" y="41910"/>
                    </a:lnTo>
                    <a:lnTo>
                      <a:pt x="2298" y="42545"/>
                    </a:lnTo>
                    <a:lnTo>
                      <a:pt x="1130" y="42164"/>
                    </a:lnTo>
                    <a:lnTo>
                      <a:pt x="1092" y="43434"/>
                    </a:lnTo>
                    <a:lnTo>
                      <a:pt x="2489" y="43307"/>
                    </a:lnTo>
                    <a:lnTo>
                      <a:pt x="2095" y="43561"/>
                    </a:lnTo>
                    <a:lnTo>
                      <a:pt x="1625" y="43688"/>
                    </a:lnTo>
                    <a:lnTo>
                      <a:pt x="1765" y="43434"/>
                    </a:lnTo>
                    <a:lnTo>
                      <a:pt x="1193" y="43561"/>
                    </a:lnTo>
                    <a:lnTo>
                      <a:pt x="0" y="44323"/>
                    </a:lnTo>
                    <a:lnTo>
                      <a:pt x="4343" y="44323"/>
                    </a:lnTo>
                    <a:lnTo>
                      <a:pt x="3619" y="45085"/>
                    </a:lnTo>
                    <a:lnTo>
                      <a:pt x="3390" y="45085"/>
                    </a:lnTo>
                    <a:lnTo>
                      <a:pt x="3721" y="45186"/>
                    </a:lnTo>
                    <a:lnTo>
                      <a:pt x="4089" y="45085"/>
                    </a:lnTo>
                    <a:lnTo>
                      <a:pt x="5461" y="45085"/>
                    </a:lnTo>
                    <a:lnTo>
                      <a:pt x="5080" y="45250"/>
                    </a:lnTo>
                    <a:lnTo>
                      <a:pt x="4838" y="45339"/>
                    </a:lnTo>
                    <a:lnTo>
                      <a:pt x="5880" y="45212"/>
                    </a:lnTo>
                    <a:lnTo>
                      <a:pt x="5384" y="45466"/>
                    </a:lnTo>
                    <a:lnTo>
                      <a:pt x="6172" y="45466"/>
                    </a:lnTo>
                    <a:lnTo>
                      <a:pt x="6261" y="45593"/>
                    </a:lnTo>
                    <a:lnTo>
                      <a:pt x="5410" y="45974"/>
                    </a:lnTo>
                    <a:lnTo>
                      <a:pt x="6032" y="46228"/>
                    </a:lnTo>
                    <a:lnTo>
                      <a:pt x="4965" y="46482"/>
                    </a:lnTo>
                    <a:lnTo>
                      <a:pt x="5410" y="46609"/>
                    </a:lnTo>
                    <a:lnTo>
                      <a:pt x="6769" y="46736"/>
                    </a:lnTo>
                    <a:lnTo>
                      <a:pt x="6832" y="46990"/>
                    </a:lnTo>
                    <a:lnTo>
                      <a:pt x="5765" y="47117"/>
                    </a:lnTo>
                    <a:lnTo>
                      <a:pt x="5803" y="46990"/>
                    </a:lnTo>
                    <a:lnTo>
                      <a:pt x="5410" y="47244"/>
                    </a:lnTo>
                    <a:lnTo>
                      <a:pt x="6210" y="47244"/>
                    </a:lnTo>
                    <a:lnTo>
                      <a:pt x="6096" y="47498"/>
                    </a:lnTo>
                    <a:lnTo>
                      <a:pt x="5867" y="47371"/>
                    </a:lnTo>
                    <a:lnTo>
                      <a:pt x="5486" y="47371"/>
                    </a:lnTo>
                    <a:lnTo>
                      <a:pt x="5473" y="47625"/>
                    </a:lnTo>
                    <a:lnTo>
                      <a:pt x="6591" y="47625"/>
                    </a:lnTo>
                    <a:lnTo>
                      <a:pt x="6096" y="47879"/>
                    </a:lnTo>
                    <a:lnTo>
                      <a:pt x="5308" y="47752"/>
                    </a:lnTo>
                    <a:lnTo>
                      <a:pt x="5626" y="48006"/>
                    </a:lnTo>
                    <a:lnTo>
                      <a:pt x="5499" y="48006"/>
                    </a:lnTo>
                    <a:lnTo>
                      <a:pt x="5435" y="48387"/>
                    </a:lnTo>
                    <a:lnTo>
                      <a:pt x="5651" y="48387"/>
                    </a:lnTo>
                    <a:lnTo>
                      <a:pt x="5524" y="48514"/>
                    </a:lnTo>
                    <a:lnTo>
                      <a:pt x="5880" y="48387"/>
                    </a:lnTo>
                    <a:lnTo>
                      <a:pt x="6032" y="48260"/>
                    </a:lnTo>
                    <a:lnTo>
                      <a:pt x="6819" y="48260"/>
                    </a:lnTo>
                    <a:lnTo>
                      <a:pt x="6680" y="48387"/>
                    </a:lnTo>
                    <a:lnTo>
                      <a:pt x="7912" y="48514"/>
                    </a:lnTo>
                    <a:lnTo>
                      <a:pt x="6972" y="48641"/>
                    </a:lnTo>
                    <a:lnTo>
                      <a:pt x="6197" y="48514"/>
                    </a:lnTo>
                    <a:lnTo>
                      <a:pt x="6832" y="48895"/>
                    </a:lnTo>
                    <a:lnTo>
                      <a:pt x="7200" y="48641"/>
                    </a:lnTo>
                    <a:lnTo>
                      <a:pt x="6908" y="49022"/>
                    </a:lnTo>
                    <a:lnTo>
                      <a:pt x="6477" y="49022"/>
                    </a:lnTo>
                    <a:lnTo>
                      <a:pt x="7505" y="49149"/>
                    </a:lnTo>
                    <a:lnTo>
                      <a:pt x="6591" y="49530"/>
                    </a:lnTo>
                    <a:lnTo>
                      <a:pt x="6591" y="49911"/>
                    </a:lnTo>
                    <a:lnTo>
                      <a:pt x="7302" y="49911"/>
                    </a:lnTo>
                    <a:lnTo>
                      <a:pt x="7251" y="50038"/>
                    </a:lnTo>
                    <a:lnTo>
                      <a:pt x="7708" y="49784"/>
                    </a:lnTo>
                    <a:lnTo>
                      <a:pt x="7937" y="49911"/>
                    </a:lnTo>
                    <a:lnTo>
                      <a:pt x="8712" y="49784"/>
                    </a:lnTo>
                    <a:lnTo>
                      <a:pt x="7404" y="50165"/>
                    </a:lnTo>
                    <a:lnTo>
                      <a:pt x="10261" y="50038"/>
                    </a:lnTo>
                    <a:lnTo>
                      <a:pt x="9499" y="50546"/>
                    </a:lnTo>
                    <a:lnTo>
                      <a:pt x="9055" y="50546"/>
                    </a:lnTo>
                    <a:lnTo>
                      <a:pt x="8483" y="50419"/>
                    </a:lnTo>
                    <a:lnTo>
                      <a:pt x="8966" y="50292"/>
                    </a:lnTo>
                    <a:lnTo>
                      <a:pt x="6451" y="50292"/>
                    </a:lnTo>
                    <a:lnTo>
                      <a:pt x="5803" y="50165"/>
                    </a:lnTo>
                    <a:lnTo>
                      <a:pt x="6134" y="50292"/>
                    </a:lnTo>
                    <a:lnTo>
                      <a:pt x="6337" y="50419"/>
                    </a:lnTo>
                    <a:lnTo>
                      <a:pt x="7023" y="50419"/>
                    </a:lnTo>
                    <a:lnTo>
                      <a:pt x="7061" y="50546"/>
                    </a:lnTo>
                    <a:lnTo>
                      <a:pt x="6997" y="50673"/>
                    </a:lnTo>
                    <a:lnTo>
                      <a:pt x="7124" y="50723"/>
                    </a:lnTo>
                    <a:lnTo>
                      <a:pt x="7747" y="50787"/>
                    </a:lnTo>
                    <a:lnTo>
                      <a:pt x="7874" y="50698"/>
                    </a:lnTo>
                    <a:lnTo>
                      <a:pt x="8280" y="50419"/>
                    </a:lnTo>
                    <a:lnTo>
                      <a:pt x="8813" y="50546"/>
                    </a:lnTo>
                    <a:lnTo>
                      <a:pt x="9245" y="50800"/>
                    </a:lnTo>
                    <a:lnTo>
                      <a:pt x="8102" y="50800"/>
                    </a:lnTo>
                    <a:lnTo>
                      <a:pt x="8623" y="51054"/>
                    </a:lnTo>
                    <a:lnTo>
                      <a:pt x="9461" y="50800"/>
                    </a:lnTo>
                    <a:lnTo>
                      <a:pt x="9067" y="51181"/>
                    </a:lnTo>
                    <a:lnTo>
                      <a:pt x="8813" y="51079"/>
                    </a:lnTo>
                    <a:lnTo>
                      <a:pt x="8369" y="51308"/>
                    </a:lnTo>
                    <a:lnTo>
                      <a:pt x="9118" y="51562"/>
                    </a:lnTo>
                    <a:lnTo>
                      <a:pt x="7620" y="51689"/>
                    </a:lnTo>
                    <a:lnTo>
                      <a:pt x="7175" y="51689"/>
                    </a:lnTo>
                    <a:lnTo>
                      <a:pt x="6057" y="51435"/>
                    </a:lnTo>
                    <a:lnTo>
                      <a:pt x="7493" y="51816"/>
                    </a:lnTo>
                    <a:lnTo>
                      <a:pt x="6934" y="51816"/>
                    </a:lnTo>
                    <a:lnTo>
                      <a:pt x="6769" y="52070"/>
                    </a:lnTo>
                    <a:lnTo>
                      <a:pt x="6629" y="52197"/>
                    </a:lnTo>
                    <a:lnTo>
                      <a:pt x="7556" y="52070"/>
                    </a:lnTo>
                    <a:lnTo>
                      <a:pt x="10350" y="52451"/>
                    </a:lnTo>
                    <a:lnTo>
                      <a:pt x="5715" y="52197"/>
                    </a:lnTo>
                    <a:lnTo>
                      <a:pt x="6108" y="52705"/>
                    </a:lnTo>
                    <a:lnTo>
                      <a:pt x="6756" y="52959"/>
                    </a:lnTo>
                    <a:lnTo>
                      <a:pt x="6362" y="52578"/>
                    </a:lnTo>
                    <a:lnTo>
                      <a:pt x="7023" y="52705"/>
                    </a:lnTo>
                    <a:lnTo>
                      <a:pt x="6870" y="52959"/>
                    </a:lnTo>
                    <a:lnTo>
                      <a:pt x="6057" y="53086"/>
                    </a:lnTo>
                    <a:lnTo>
                      <a:pt x="6477" y="53340"/>
                    </a:lnTo>
                    <a:lnTo>
                      <a:pt x="6121" y="53467"/>
                    </a:lnTo>
                    <a:lnTo>
                      <a:pt x="5638" y="53594"/>
                    </a:lnTo>
                    <a:lnTo>
                      <a:pt x="6426" y="53594"/>
                    </a:lnTo>
                    <a:lnTo>
                      <a:pt x="6388" y="53975"/>
                    </a:lnTo>
                    <a:lnTo>
                      <a:pt x="6921" y="54229"/>
                    </a:lnTo>
                    <a:lnTo>
                      <a:pt x="6565" y="54356"/>
                    </a:lnTo>
                    <a:lnTo>
                      <a:pt x="7239" y="54356"/>
                    </a:lnTo>
                    <a:lnTo>
                      <a:pt x="7645" y="54610"/>
                    </a:lnTo>
                    <a:lnTo>
                      <a:pt x="8648" y="54610"/>
                    </a:lnTo>
                    <a:lnTo>
                      <a:pt x="8382" y="54991"/>
                    </a:lnTo>
                    <a:lnTo>
                      <a:pt x="7467" y="55118"/>
                    </a:lnTo>
                    <a:lnTo>
                      <a:pt x="7543" y="54991"/>
                    </a:lnTo>
                    <a:lnTo>
                      <a:pt x="7505" y="54737"/>
                    </a:lnTo>
                    <a:lnTo>
                      <a:pt x="6781" y="55118"/>
                    </a:lnTo>
                    <a:lnTo>
                      <a:pt x="7480" y="54991"/>
                    </a:lnTo>
                    <a:lnTo>
                      <a:pt x="7391" y="55118"/>
                    </a:lnTo>
                    <a:lnTo>
                      <a:pt x="7213" y="55372"/>
                    </a:lnTo>
                    <a:lnTo>
                      <a:pt x="6692" y="55460"/>
                    </a:lnTo>
                    <a:lnTo>
                      <a:pt x="7924" y="55499"/>
                    </a:lnTo>
                    <a:lnTo>
                      <a:pt x="6477" y="55880"/>
                    </a:lnTo>
                    <a:lnTo>
                      <a:pt x="6908" y="56007"/>
                    </a:lnTo>
                    <a:lnTo>
                      <a:pt x="6946" y="56642"/>
                    </a:lnTo>
                    <a:lnTo>
                      <a:pt x="8775" y="56515"/>
                    </a:lnTo>
                    <a:lnTo>
                      <a:pt x="9880" y="56642"/>
                    </a:lnTo>
                    <a:lnTo>
                      <a:pt x="9182" y="56896"/>
                    </a:lnTo>
                    <a:lnTo>
                      <a:pt x="8851" y="56896"/>
                    </a:lnTo>
                    <a:lnTo>
                      <a:pt x="9436" y="56642"/>
                    </a:lnTo>
                    <a:lnTo>
                      <a:pt x="8966" y="56769"/>
                    </a:lnTo>
                    <a:lnTo>
                      <a:pt x="8610" y="56769"/>
                    </a:lnTo>
                    <a:lnTo>
                      <a:pt x="8763" y="56896"/>
                    </a:lnTo>
                    <a:lnTo>
                      <a:pt x="7861" y="57137"/>
                    </a:lnTo>
                    <a:lnTo>
                      <a:pt x="7861" y="57658"/>
                    </a:lnTo>
                    <a:lnTo>
                      <a:pt x="8547" y="57531"/>
                    </a:lnTo>
                    <a:lnTo>
                      <a:pt x="8686" y="57277"/>
                    </a:lnTo>
                    <a:lnTo>
                      <a:pt x="9232" y="57531"/>
                    </a:lnTo>
                    <a:lnTo>
                      <a:pt x="9258" y="57912"/>
                    </a:lnTo>
                    <a:lnTo>
                      <a:pt x="8940" y="57912"/>
                    </a:lnTo>
                    <a:lnTo>
                      <a:pt x="8585" y="58039"/>
                    </a:lnTo>
                    <a:lnTo>
                      <a:pt x="9093" y="58039"/>
                    </a:lnTo>
                    <a:lnTo>
                      <a:pt x="9258" y="57924"/>
                    </a:lnTo>
                    <a:lnTo>
                      <a:pt x="9321" y="58572"/>
                    </a:lnTo>
                    <a:lnTo>
                      <a:pt x="8407" y="58674"/>
                    </a:lnTo>
                    <a:lnTo>
                      <a:pt x="9321" y="58674"/>
                    </a:lnTo>
                    <a:lnTo>
                      <a:pt x="9677" y="58547"/>
                    </a:lnTo>
                    <a:lnTo>
                      <a:pt x="10375" y="58293"/>
                    </a:lnTo>
                    <a:lnTo>
                      <a:pt x="9969" y="58547"/>
                    </a:lnTo>
                    <a:lnTo>
                      <a:pt x="9867" y="58801"/>
                    </a:lnTo>
                    <a:lnTo>
                      <a:pt x="9677" y="58928"/>
                    </a:lnTo>
                    <a:lnTo>
                      <a:pt x="9613" y="59055"/>
                    </a:lnTo>
                    <a:lnTo>
                      <a:pt x="9207" y="59182"/>
                    </a:lnTo>
                    <a:lnTo>
                      <a:pt x="9499" y="59182"/>
                    </a:lnTo>
                    <a:lnTo>
                      <a:pt x="9296" y="59436"/>
                    </a:lnTo>
                    <a:lnTo>
                      <a:pt x="8763" y="59563"/>
                    </a:lnTo>
                    <a:lnTo>
                      <a:pt x="8991" y="59690"/>
                    </a:lnTo>
                    <a:lnTo>
                      <a:pt x="9448" y="59436"/>
                    </a:lnTo>
                    <a:lnTo>
                      <a:pt x="9791" y="59436"/>
                    </a:lnTo>
                    <a:lnTo>
                      <a:pt x="9753" y="59817"/>
                    </a:lnTo>
                    <a:lnTo>
                      <a:pt x="7581" y="60198"/>
                    </a:lnTo>
                    <a:lnTo>
                      <a:pt x="7912" y="60198"/>
                    </a:lnTo>
                    <a:lnTo>
                      <a:pt x="9067" y="60071"/>
                    </a:lnTo>
                    <a:lnTo>
                      <a:pt x="9042" y="60198"/>
                    </a:lnTo>
                    <a:lnTo>
                      <a:pt x="7912" y="60198"/>
                    </a:lnTo>
                    <a:lnTo>
                      <a:pt x="8216" y="60706"/>
                    </a:lnTo>
                    <a:lnTo>
                      <a:pt x="6870" y="60706"/>
                    </a:lnTo>
                    <a:lnTo>
                      <a:pt x="6057" y="60833"/>
                    </a:lnTo>
                    <a:lnTo>
                      <a:pt x="6146" y="61214"/>
                    </a:lnTo>
                    <a:lnTo>
                      <a:pt x="6464" y="61468"/>
                    </a:lnTo>
                    <a:lnTo>
                      <a:pt x="7366" y="61468"/>
                    </a:lnTo>
                    <a:lnTo>
                      <a:pt x="6934" y="61087"/>
                    </a:lnTo>
                    <a:lnTo>
                      <a:pt x="7848" y="61087"/>
                    </a:lnTo>
                    <a:lnTo>
                      <a:pt x="8255" y="61595"/>
                    </a:lnTo>
                    <a:lnTo>
                      <a:pt x="10769" y="61214"/>
                    </a:lnTo>
                    <a:lnTo>
                      <a:pt x="10388" y="61722"/>
                    </a:lnTo>
                    <a:lnTo>
                      <a:pt x="10629" y="61595"/>
                    </a:lnTo>
                    <a:lnTo>
                      <a:pt x="11176" y="61722"/>
                    </a:lnTo>
                    <a:lnTo>
                      <a:pt x="11849" y="61849"/>
                    </a:lnTo>
                    <a:lnTo>
                      <a:pt x="10718" y="61849"/>
                    </a:lnTo>
                    <a:lnTo>
                      <a:pt x="8864" y="62611"/>
                    </a:lnTo>
                    <a:lnTo>
                      <a:pt x="9156" y="62992"/>
                    </a:lnTo>
                    <a:lnTo>
                      <a:pt x="9728" y="62865"/>
                    </a:lnTo>
                    <a:lnTo>
                      <a:pt x="10210" y="62611"/>
                    </a:lnTo>
                    <a:lnTo>
                      <a:pt x="11112" y="62484"/>
                    </a:lnTo>
                    <a:lnTo>
                      <a:pt x="11315" y="62738"/>
                    </a:lnTo>
                    <a:lnTo>
                      <a:pt x="10883" y="62738"/>
                    </a:lnTo>
                    <a:lnTo>
                      <a:pt x="11328" y="62992"/>
                    </a:lnTo>
                    <a:lnTo>
                      <a:pt x="9486" y="63500"/>
                    </a:lnTo>
                    <a:lnTo>
                      <a:pt x="10820" y="63373"/>
                    </a:lnTo>
                    <a:lnTo>
                      <a:pt x="10020" y="63627"/>
                    </a:lnTo>
                    <a:lnTo>
                      <a:pt x="10452" y="63627"/>
                    </a:lnTo>
                    <a:lnTo>
                      <a:pt x="10668" y="63881"/>
                    </a:lnTo>
                    <a:lnTo>
                      <a:pt x="10883" y="63881"/>
                    </a:lnTo>
                    <a:lnTo>
                      <a:pt x="11557" y="64135"/>
                    </a:lnTo>
                    <a:lnTo>
                      <a:pt x="10401" y="64516"/>
                    </a:lnTo>
                    <a:lnTo>
                      <a:pt x="11887" y="64135"/>
                    </a:lnTo>
                    <a:lnTo>
                      <a:pt x="12103" y="64262"/>
                    </a:lnTo>
                    <a:lnTo>
                      <a:pt x="10274" y="64643"/>
                    </a:lnTo>
                    <a:lnTo>
                      <a:pt x="11506" y="64897"/>
                    </a:lnTo>
                    <a:lnTo>
                      <a:pt x="10566" y="65024"/>
                    </a:lnTo>
                    <a:lnTo>
                      <a:pt x="10604" y="65151"/>
                    </a:lnTo>
                    <a:lnTo>
                      <a:pt x="10261" y="65316"/>
                    </a:lnTo>
                    <a:lnTo>
                      <a:pt x="11264" y="65151"/>
                    </a:lnTo>
                    <a:lnTo>
                      <a:pt x="11252" y="65532"/>
                    </a:lnTo>
                    <a:lnTo>
                      <a:pt x="11582" y="65786"/>
                    </a:lnTo>
                    <a:lnTo>
                      <a:pt x="9423" y="66040"/>
                    </a:lnTo>
                    <a:lnTo>
                      <a:pt x="11798" y="66040"/>
                    </a:lnTo>
                    <a:lnTo>
                      <a:pt x="9855" y="66548"/>
                    </a:lnTo>
                    <a:lnTo>
                      <a:pt x="11328" y="66294"/>
                    </a:lnTo>
                    <a:lnTo>
                      <a:pt x="10515" y="66802"/>
                    </a:lnTo>
                    <a:lnTo>
                      <a:pt x="11760" y="66675"/>
                    </a:lnTo>
                    <a:lnTo>
                      <a:pt x="11861" y="66802"/>
                    </a:lnTo>
                    <a:lnTo>
                      <a:pt x="10502" y="67056"/>
                    </a:lnTo>
                    <a:lnTo>
                      <a:pt x="10045" y="67183"/>
                    </a:lnTo>
                    <a:lnTo>
                      <a:pt x="10604" y="67183"/>
                    </a:lnTo>
                    <a:lnTo>
                      <a:pt x="9944" y="67437"/>
                    </a:lnTo>
                    <a:lnTo>
                      <a:pt x="9906" y="67818"/>
                    </a:lnTo>
                    <a:lnTo>
                      <a:pt x="9474" y="68199"/>
                    </a:lnTo>
                    <a:lnTo>
                      <a:pt x="10795" y="68072"/>
                    </a:lnTo>
                    <a:lnTo>
                      <a:pt x="10223" y="68326"/>
                    </a:lnTo>
                    <a:lnTo>
                      <a:pt x="10553" y="68326"/>
                    </a:lnTo>
                    <a:lnTo>
                      <a:pt x="10782" y="68453"/>
                    </a:lnTo>
                    <a:lnTo>
                      <a:pt x="11010" y="68326"/>
                    </a:lnTo>
                    <a:lnTo>
                      <a:pt x="11188" y="68275"/>
                    </a:lnTo>
                    <a:lnTo>
                      <a:pt x="11887" y="68199"/>
                    </a:lnTo>
                    <a:lnTo>
                      <a:pt x="12585" y="68072"/>
                    </a:lnTo>
                    <a:lnTo>
                      <a:pt x="11582" y="68453"/>
                    </a:lnTo>
                    <a:lnTo>
                      <a:pt x="12230" y="68580"/>
                    </a:lnTo>
                    <a:lnTo>
                      <a:pt x="12014" y="68580"/>
                    </a:lnTo>
                    <a:lnTo>
                      <a:pt x="11684" y="68707"/>
                    </a:lnTo>
                    <a:lnTo>
                      <a:pt x="11480" y="68707"/>
                    </a:lnTo>
                    <a:lnTo>
                      <a:pt x="11493" y="68834"/>
                    </a:lnTo>
                    <a:lnTo>
                      <a:pt x="10756" y="68846"/>
                    </a:lnTo>
                    <a:lnTo>
                      <a:pt x="12903" y="68961"/>
                    </a:lnTo>
                    <a:lnTo>
                      <a:pt x="13474" y="68453"/>
                    </a:lnTo>
                    <a:lnTo>
                      <a:pt x="14033" y="68326"/>
                    </a:lnTo>
                    <a:lnTo>
                      <a:pt x="14490" y="68453"/>
                    </a:lnTo>
                    <a:lnTo>
                      <a:pt x="14262" y="68580"/>
                    </a:lnTo>
                    <a:lnTo>
                      <a:pt x="13017" y="68961"/>
                    </a:lnTo>
                    <a:lnTo>
                      <a:pt x="14376" y="68834"/>
                    </a:lnTo>
                    <a:lnTo>
                      <a:pt x="14592" y="68961"/>
                    </a:lnTo>
                    <a:lnTo>
                      <a:pt x="14109" y="69126"/>
                    </a:lnTo>
                    <a:lnTo>
                      <a:pt x="14109" y="70231"/>
                    </a:lnTo>
                    <a:lnTo>
                      <a:pt x="13550" y="70485"/>
                    </a:lnTo>
                    <a:lnTo>
                      <a:pt x="12915" y="70396"/>
                    </a:lnTo>
                    <a:lnTo>
                      <a:pt x="13677" y="70104"/>
                    </a:lnTo>
                    <a:lnTo>
                      <a:pt x="14008" y="70104"/>
                    </a:lnTo>
                    <a:lnTo>
                      <a:pt x="14109" y="70231"/>
                    </a:lnTo>
                    <a:lnTo>
                      <a:pt x="14109" y="69126"/>
                    </a:lnTo>
                    <a:lnTo>
                      <a:pt x="13804" y="69215"/>
                    </a:lnTo>
                    <a:lnTo>
                      <a:pt x="13690" y="69342"/>
                    </a:lnTo>
                    <a:lnTo>
                      <a:pt x="13576" y="69215"/>
                    </a:lnTo>
                    <a:lnTo>
                      <a:pt x="11201" y="69469"/>
                    </a:lnTo>
                    <a:lnTo>
                      <a:pt x="11315" y="69850"/>
                    </a:lnTo>
                    <a:lnTo>
                      <a:pt x="11112" y="69723"/>
                    </a:lnTo>
                    <a:lnTo>
                      <a:pt x="10198" y="69723"/>
                    </a:lnTo>
                    <a:lnTo>
                      <a:pt x="10414" y="69977"/>
                    </a:lnTo>
                    <a:lnTo>
                      <a:pt x="9855" y="70104"/>
                    </a:lnTo>
                    <a:lnTo>
                      <a:pt x="9283" y="70231"/>
                    </a:lnTo>
                    <a:lnTo>
                      <a:pt x="8940" y="70358"/>
                    </a:lnTo>
                    <a:lnTo>
                      <a:pt x="8610" y="70739"/>
                    </a:lnTo>
                    <a:lnTo>
                      <a:pt x="9398" y="70358"/>
                    </a:lnTo>
                    <a:lnTo>
                      <a:pt x="9652" y="70358"/>
                    </a:lnTo>
                    <a:lnTo>
                      <a:pt x="9893" y="70332"/>
                    </a:lnTo>
                    <a:lnTo>
                      <a:pt x="9753" y="70294"/>
                    </a:lnTo>
                    <a:lnTo>
                      <a:pt x="10414" y="70104"/>
                    </a:lnTo>
                    <a:lnTo>
                      <a:pt x="11874" y="70104"/>
                    </a:lnTo>
                    <a:lnTo>
                      <a:pt x="12560" y="69850"/>
                    </a:lnTo>
                    <a:lnTo>
                      <a:pt x="12890" y="69723"/>
                    </a:lnTo>
                    <a:lnTo>
                      <a:pt x="12700" y="70370"/>
                    </a:lnTo>
                    <a:lnTo>
                      <a:pt x="12573" y="70485"/>
                    </a:lnTo>
                    <a:lnTo>
                      <a:pt x="12471" y="70662"/>
                    </a:lnTo>
                    <a:lnTo>
                      <a:pt x="12763" y="70739"/>
                    </a:lnTo>
                    <a:lnTo>
                      <a:pt x="12204" y="70993"/>
                    </a:lnTo>
                    <a:lnTo>
                      <a:pt x="11861" y="71247"/>
                    </a:lnTo>
                    <a:lnTo>
                      <a:pt x="11645" y="71247"/>
                    </a:lnTo>
                    <a:lnTo>
                      <a:pt x="11188" y="71501"/>
                    </a:lnTo>
                    <a:lnTo>
                      <a:pt x="11747" y="71501"/>
                    </a:lnTo>
                    <a:lnTo>
                      <a:pt x="11976" y="71247"/>
                    </a:lnTo>
                    <a:lnTo>
                      <a:pt x="12090" y="71120"/>
                    </a:lnTo>
                    <a:lnTo>
                      <a:pt x="12420" y="71247"/>
                    </a:lnTo>
                    <a:lnTo>
                      <a:pt x="12192" y="71374"/>
                    </a:lnTo>
                    <a:lnTo>
                      <a:pt x="12471" y="71488"/>
                    </a:lnTo>
                    <a:lnTo>
                      <a:pt x="12636" y="71374"/>
                    </a:lnTo>
                    <a:lnTo>
                      <a:pt x="12865" y="71755"/>
                    </a:lnTo>
                    <a:lnTo>
                      <a:pt x="12636" y="71755"/>
                    </a:lnTo>
                    <a:lnTo>
                      <a:pt x="13538" y="71882"/>
                    </a:lnTo>
                    <a:lnTo>
                      <a:pt x="12979" y="72009"/>
                    </a:lnTo>
                    <a:lnTo>
                      <a:pt x="13525" y="72009"/>
                    </a:lnTo>
                    <a:lnTo>
                      <a:pt x="13195" y="72136"/>
                    </a:lnTo>
                    <a:lnTo>
                      <a:pt x="13081" y="72263"/>
                    </a:lnTo>
                    <a:lnTo>
                      <a:pt x="12636" y="72390"/>
                    </a:lnTo>
                    <a:lnTo>
                      <a:pt x="12738" y="72644"/>
                    </a:lnTo>
                    <a:lnTo>
                      <a:pt x="13309" y="72517"/>
                    </a:lnTo>
                    <a:lnTo>
                      <a:pt x="13639" y="72390"/>
                    </a:lnTo>
                    <a:lnTo>
                      <a:pt x="13741" y="72517"/>
                    </a:lnTo>
                    <a:lnTo>
                      <a:pt x="13525" y="72644"/>
                    </a:lnTo>
                    <a:lnTo>
                      <a:pt x="12852" y="72771"/>
                    </a:lnTo>
                    <a:lnTo>
                      <a:pt x="12827" y="73025"/>
                    </a:lnTo>
                    <a:lnTo>
                      <a:pt x="12979" y="73279"/>
                    </a:lnTo>
                    <a:lnTo>
                      <a:pt x="12700" y="73406"/>
                    </a:lnTo>
                    <a:lnTo>
                      <a:pt x="13436" y="73406"/>
                    </a:lnTo>
                    <a:lnTo>
                      <a:pt x="13055" y="73533"/>
                    </a:lnTo>
                    <a:lnTo>
                      <a:pt x="12979" y="73660"/>
                    </a:lnTo>
                    <a:lnTo>
                      <a:pt x="12801" y="73621"/>
                    </a:lnTo>
                    <a:lnTo>
                      <a:pt x="11531" y="74041"/>
                    </a:lnTo>
                    <a:lnTo>
                      <a:pt x="12890" y="74422"/>
                    </a:lnTo>
                    <a:lnTo>
                      <a:pt x="13233" y="74803"/>
                    </a:lnTo>
                    <a:lnTo>
                      <a:pt x="14909" y="74295"/>
                    </a:lnTo>
                    <a:lnTo>
                      <a:pt x="13462" y="74803"/>
                    </a:lnTo>
                    <a:lnTo>
                      <a:pt x="14376" y="74663"/>
                    </a:lnTo>
                    <a:lnTo>
                      <a:pt x="13804" y="75311"/>
                    </a:lnTo>
                    <a:lnTo>
                      <a:pt x="13233" y="75057"/>
                    </a:lnTo>
                    <a:lnTo>
                      <a:pt x="13474" y="75184"/>
                    </a:lnTo>
                    <a:lnTo>
                      <a:pt x="12573" y="75565"/>
                    </a:lnTo>
                    <a:lnTo>
                      <a:pt x="12674" y="75057"/>
                    </a:lnTo>
                    <a:lnTo>
                      <a:pt x="11455" y="75565"/>
                    </a:lnTo>
                    <a:lnTo>
                      <a:pt x="11569" y="75819"/>
                    </a:lnTo>
                    <a:lnTo>
                      <a:pt x="13474" y="75565"/>
                    </a:lnTo>
                    <a:lnTo>
                      <a:pt x="12928" y="75946"/>
                    </a:lnTo>
                    <a:lnTo>
                      <a:pt x="11696" y="76200"/>
                    </a:lnTo>
                    <a:lnTo>
                      <a:pt x="13373" y="76073"/>
                    </a:lnTo>
                    <a:lnTo>
                      <a:pt x="12039" y="76327"/>
                    </a:lnTo>
                    <a:lnTo>
                      <a:pt x="11595" y="76454"/>
                    </a:lnTo>
                    <a:lnTo>
                      <a:pt x="11582" y="76200"/>
                    </a:lnTo>
                    <a:lnTo>
                      <a:pt x="11366" y="76327"/>
                    </a:lnTo>
                    <a:lnTo>
                      <a:pt x="11163" y="76962"/>
                    </a:lnTo>
                    <a:lnTo>
                      <a:pt x="12280" y="76454"/>
                    </a:lnTo>
                    <a:lnTo>
                      <a:pt x="12827" y="76200"/>
                    </a:lnTo>
                    <a:lnTo>
                      <a:pt x="13716" y="76200"/>
                    </a:lnTo>
                    <a:lnTo>
                      <a:pt x="13893" y="76479"/>
                    </a:lnTo>
                    <a:lnTo>
                      <a:pt x="14058" y="76454"/>
                    </a:lnTo>
                    <a:lnTo>
                      <a:pt x="13957" y="76581"/>
                    </a:lnTo>
                    <a:lnTo>
                      <a:pt x="13627" y="76619"/>
                    </a:lnTo>
                    <a:lnTo>
                      <a:pt x="12725" y="76962"/>
                    </a:lnTo>
                    <a:lnTo>
                      <a:pt x="14630" y="76962"/>
                    </a:lnTo>
                    <a:lnTo>
                      <a:pt x="15201" y="76581"/>
                    </a:lnTo>
                    <a:lnTo>
                      <a:pt x="15951" y="76073"/>
                    </a:lnTo>
                    <a:lnTo>
                      <a:pt x="14617" y="76581"/>
                    </a:lnTo>
                    <a:lnTo>
                      <a:pt x="14820" y="76454"/>
                    </a:lnTo>
                    <a:lnTo>
                      <a:pt x="15240" y="76200"/>
                    </a:lnTo>
                    <a:lnTo>
                      <a:pt x="16065" y="75692"/>
                    </a:lnTo>
                    <a:lnTo>
                      <a:pt x="15608" y="75819"/>
                    </a:lnTo>
                    <a:lnTo>
                      <a:pt x="14389" y="76073"/>
                    </a:lnTo>
                    <a:lnTo>
                      <a:pt x="14833" y="75692"/>
                    </a:lnTo>
                    <a:lnTo>
                      <a:pt x="14998" y="75692"/>
                    </a:lnTo>
                    <a:lnTo>
                      <a:pt x="15354" y="75311"/>
                    </a:lnTo>
                    <a:lnTo>
                      <a:pt x="15036" y="75311"/>
                    </a:lnTo>
                    <a:lnTo>
                      <a:pt x="15595" y="75057"/>
                    </a:lnTo>
                    <a:lnTo>
                      <a:pt x="16713" y="75057"/>
                    </a:lnTo>
                    <a:lnTo>
                      <a:pt x="16929" y="74676"/>
                    </a:lnTo>
                    <a:lnTo>
                      <a:pt x="16433" y="74790"/>
                    </a:lnTo>
                    <a:lnTo>
                      <a:pt x="16230" y="74841"/>
                    </a:lnTo>
                    <a:lnTo>
                      <a:pt x="15252" y="75057"/>
                    </a:lnTo>
                    <a:lnTo>
                      <a:pt x="15481" y="74930"/>
                    </a:lnTo>
                    <a:lnTo>
                      <a:pt x="16433" y="74790"/>
                    </a:lnTo>
                    <a:lnTo>
                      <a:pt x="16040" y="74676"/>
                    </a:lnTo>
                    <a:lnTo>
                      <a:pt x="16929" y="74549"/>
                    </a:lnTo>
                    <a:lnTo>
                      <a:pt x="17373" y="74295"/>
                    </a:lnTo>
                    <a:lnTo>
                      <a:pt x="17716" y="74549"/>
                    </a:lnTo>
                    <a:lnTo>
                      <a:pt x="18161" y="74295"/>
                    </a:lnTo>
                    <a:lnTo>
                      <a:pt x="18389" y="74168"/>
                    </a:lnTo>
                    <a:lnTo>
                      <a:pt x="19050" y="73787"/>
                    </a:lnTo>
                    <a:lnTo>
                      <a:pt x="16814" y="74168"/>
                    </a:lnTo>
                    <a:lnTo>
                      <a:pt x="16141" y="74041"/>
                    </a:lnTo>
                    <a:lnTo>
                      <a:pt x="16141" y="73914"/>
                    </a:lnTo>
                    <a:lnTo>
                      <a:pt x="16014" y="73914"/>
                    </a:lnTo>
                    <a:lnTo>
                      <a:pt x="16357" y="73660"/>
                    </a:lnTo>
                    <a:lnTo>
                      <a:pt x="16802" y="73914"/>
                    </a:lnTo>
                    <a:lnTo>
                      <a:pt x="17259" y="73660"/>
                    </a:lnTo>
                    <a:lnTo>
                      <a:pt x="17132" y="73406"/>
                    </a:lnTo>
                    <a:lnTo>
                      <a:pt x="17005" y="73406"/>
                    </a:lnTo>
                    <a:lnTo>
                      <a:pt x="16840" y="73279"/>
                    </a:lnTo>
                    <a:lnTo>
                      <a:pt x="17246" y="73152"/>
                    </a:lnTo>
                    <a:lnTo>
                      <a:pt x="18821" y="73025"/>
                    </a:lnTo>
                    <a:lnTo>
                      <a:pt x="17576" y="72898"/>
                    </a:lnTo>
                    <a:lnTo>
                      <a:pt x="18135" y="72898"/>
                    </a:lnTo>
                    <a:lnTo>
                      <a:pt x="18465" y="72517"/>
                    </a:lnTo>
                    <a:lnTo>
                      <a:pt x="18923" y="72644"/>
                    </a:lnTo>
                    <a:lnTo>
                      <a:pt x="18834" y="72517"/>
                    </a:lnTo>
                    <a:lnTo>
                      <a:pt x="18757" y="72390"/>
                    </a:lnTo>
                    <a:lnTo>
                      <a:pt x="18580" y="72136"/>
                    </a:lnTo>
                    <a:lnTo>
                      <a:pt x="19138" y="72009"/>
                    </a:lnTo>
                    <a:lnTo>
                      <a:pt x="19697" y="71882"/>
                    </a:lnTo>
                    <a:lnTo>
                      <a:pt x="19367" y="71882"/>
                    </a:lnTo>
                    <a:lnTo>
                      <a:pt x="17005" y="71755"/>
                    </a:lnTo>
                    <a:lnTo>
                      <a:pt x="19240" y="71374"/>
                    </a:lnTo>
                    <a:lnTo>
                      <a:pt x="18237" y="71247"/>
                    </a:lnTo>
                    <a:lnTo>
                      <a:pt x="18415" y="71120"/>
                    </a:lnTo>
                    <a:lnTo>
                      <a:pt x="18580" y="70993"/>
                    </a:lnTo>
                    <a:lnTo>
                      <a:pt x="17919" y="70739"/>
                    </a:lnTo>
                    <a:lnTo>
                      <a:pt x="19037" y="70739"/>
                    </a:lnTo>
                    <a:lnTo>
                      <a:pt x="19126" y="70231"/>
                    </a:lnTo>
                    <a:lnTo>
                      <a:pt x="18935" y="70231"/>
                    </a:lnTo>
                    <a:lnTo>
                      <a:pt x="18719" y="70104"/>
                    </a:lnTo>
                    <a:lnTo>
                      <a:pt x="19164" y="69850"/>
                    </a:lnTo>
                    <a:lnTo>
                      <a:pt x="19735" y="69723"/>
                    </a:lnTo>
                    <a:lnTo>
                      <a:pt x="20243" y="69608"/>
                    </a:lnTo>
                    <a:lnTo>
                      <a:pt x="19735" y="69596"/>
                    </a:lnTo>
                    <a:lnTo>
                      <a:pt x="20116" y="69342"/>
                    </a:lnTo>
                    <a:lnTo>
                      <a:pt x="20307" y="69215"/>
                    </a:lnTo>
                    <a:lnTo>
                      <a:pt x="20866" y="69215"/>
                    </a:lnTo>
                    <a:lnTo>
                      <a:pt x="20980" y="69088"/>
                    </a:lnTo>
                    <a:lnTo>
                      <a:pt x="19977" y="69215"/>
                    </a:lnTo>
                    <a:lnTo>
                      <a:pt x="20256" y="69088"/>
                    </a:lnTo>
                    <a:lnTo>
                      <a:pt x="20535" y="68961"/>
                    </a:lnTo>
                    <a:lnTo>
                      <a:pt x="20078" y="69088"/>
                    </a:lnTo>
                    <a:lnTo>
                      <a:pt x="19862" y="69088"/>
                    </a:lnTo>
                    <a:lnTo>
                      <a:pt x="19748" y="68961"/>
                    </a:lnTo>
                    <a:lnTo>
                      <a:pt x="19977" y="68961"/>
                    </a:lnTo>
                    <a:lnTo>
                      <a:pt x="19748" y="68834"/>
                    </a:lnTo>
                    <a:lnTo>
                      <a:pt x="20396" y="68834"/>
                    </a:lnTo>
                    <a:lnTo>
                      <a:pt x="19939" y="68580"/>
                    </a:lnTo>
                    <a:lnTo>
                      <a:pt x="20675" y="68453"/>
                    </a:lnTo>
                    <a:lnTo>
                      <a:pt x="20688" y="68326"/>
                    </a:lnTo>
                    <a:lnTo>
                      <a:pt x="20447" y="68199"/>
                    </a:lnTo>
                    <a:lnTo>
                      <a:pt x="19773" y="68326"/>
                    </a:lnTo>
                    <a:lnTo>
                      <a:pt x="19100" y="68072"/>
                    </a:lnTo>
                    <a:lnTo>
                      <a:pt x="20002" y="68072"/>
                    </a:lnTo>
                    <a:lnTo>
                      <a:pt x="20840" y="67564"/>
                    </a:lnTo>
                    <a:lnTo>
                      <a:pt x="21259" y="67310"/>
                    </a:lnTo>
                    <a:lnTo>
                      <a:pt x="19126" y="67564"/>
                    </a:lnTo>
                    <a:lnTo>
                      <a:pt x="19913" y="67056"/>
                    </a:lnTo>
                    <a:lnTo>
                      <a:pt x="20129" y="67183"/>
                    </a:lnTo>
                    <a:lnTo>
                      <a:pt x="20586" y="67056"/>
                    </a:lnTo>
                    <a:lnTo>
                      <a:pt x="20650" y="66929"/>
                    </a:lnTo>
                    <a:lnTo>
                      <a:pt x="20523" y="66675"/>
                    </a:lnTo>
                    <a:lnTo>
                      <a:pt x="20624" y="66421"/>
                    </a:lnTo>
                    <a:lnTo>
                      <a:pt x="19621" y="66294"/>
                    </a:lnTo>
                    <a:lnTo>
                      <a:pt x="21094" y="65913"/>
                    </a:lnTo>
                    <a:lnTo>
                      <a:pt x="21577" y="65659"/>
                    </a:lnTo>
                    <a:lnTo>
                      <a:pt x="21526" y="65532"/>
                    </a:lnTo>
                    <a:lnTo>
                      <a:pt x="21475" y="65405"/>
                    </a:lnTo>
                    <a:lnTo>
                      <a:pt x="20675" y="65532"/>
                    </a:lnTo>
                    <a:lnTo>
                      <a:pt x="21094" y="65151"/>
                    </a:lnTo>
                    <a:lnTo>
                      <a:pt x="20370" y="65024"/>
                    </a:lnTo>
                    <a:lnTo>
                      <a:pt x="21209" y="64897"/>
                    </a:lnTo>
                    <a:lnTo>
                      <a:pt x="20535" y="64897"/>
                    </a:lnTo>
                    <a:lnTo>
                      <a:pt x="20929" y="64770"/>
                    </a:lnTo>
                    <a:lnTo>
                      <a:pt x="21310" y="64643"/>
                    </a:lnTo>
                    <a:lnTo>
                      <a:pt x="21082" y="64643"/>
                    </a:lnTo>
                    <a:lnTo>
                      <a:pt x="20281" y="64770"/>
                    </a:lnTo>
                    <a:lnTo>
                      <a:pt x="21323" y="64389"/>
                    </a:lnTo>
                    <a:lnTo>
                      <a:pt x="22009" y="64135"/>
                    </a:lnTo>
                    <a:lnTo>
                      <a:pt x="19189" y="64389"/>
                    </a:lnTo>
                    <a:lnTo>
                      <a:pt x="19786" y="64135"/>
                    </a:lnTo>
                    <a:lnTo>
                      <a:pt x="20688" y="63754"/>
                    </a:lnTo>
                    <a:lnTo>
                      <a:pt x="21590" y="63627"/>
                    </a:lnTo>
                    <a:lnTo>
                      <a:pt x="21615" y="63373"/>
                    </a:lnTo>
                    <a:lnTo>
                      <a:pt x="21628" y="63119"/>
                    </a:lnTo>
                    <a:lnTo>
                      <a:pt x="21640" y="62865"/>
                    </a:lnTo>
                    <a:lnTo>
                      <a:pt x="21056" y="63119"/>
                    </a:lnTo>
                    <a:lnTo>
                      <a:pt x="20955" y="62992"/>
                    </a:lnTo>
                    <a:lnTo>
                      <a:pt x="20167" y="63119"/>
                    </a:lnTo>
                    <a:lnTo>
                      <a:pt x="20637" y="62865"/>
                    </a:lnTo>
                    <a:lnTo>
                      <a:pt x="21640" y="62865"/>
                    </a:lnTo>
                    <a:lnTo>
                      <a:pt x="21869" y="62865"/>
                    </a:lnTo>
                    <a:lnTo>
                      <a:pt x="20650" y="62611"/>
                    </a:lnTo>
                    <a:lnTo>
                      <a:pt x="21551" y="62484"/>
                    </a:lnTo>
                    <a:lnTo>
                      <a:pt x="21894" y="62484"/>
                    </a:lnTo>
                    <a:lnTo>
                      <a:pt x="21793" y="62357"/>
                    </a:lnTo>
                    <a:lnTo>
                      <a:pt x="20993" y="62484"/>
                    </a:lnTo>
                    <a:lnTo>
                      <a:pt x="20675" y="62357"/>
                    </a:lnTo>
                    <a:lnTo>
                      <a:pt x="21577" y="62230"/>
                    </a:lnTo>
                    <a:lnTo>
                      <a:pt x="22479" y="62103"/>
                    </a:lnTo>
                    <a:lnTo>
                      <a:pt x="21602" y="61976"/>
                    </a:lnTo>
                    <a:lnTo>
                      <a:pt x="21577" y="62103"/>
                    </a:lnTo>
                    <a:lnTo>
                      <a:pt x="21120" y="62230"/>
                    </a:lnTo>
                    <a:lnTo>
                      <a:pt x="20447" y="62230"/>
                    </a:lnTo>
                    <a:lnTo>
                      <a:pt x="20459" y="62103"/>
                    </a:lnTo>
                    <a:lnTo>
                      <a:pt x="20802" y="62014"/>
                    </a:lnTo>
                    <a:lnTo>
                      <a:pt x="21082" y="61595"/>
                    </a:lnTo>
                    <a:lnTo>
                      <a:pt x="20751" y="61595"/>
                    </a:lnTo>
                    <a:lnTo>
                      <a:pt x="20980" y="61468"/>
                    </a:lnTo>
                    <a:lnTo>
                      <a:pt x="21551" y="61341"/>
                    </a:lnTo>
                    <a:lnTo>
                      <a:pt x="21780" y="61341"/>
                    </a:lnTo>
                    <a:lnTo>
                      <a:pt x="21399" y="61214"/>
                    </a:lnTo>
                    <a:lnTo>
                      <a:pt x="21018" y="61087"/>
                    </a:lnTo>
                    <a:lnTo>
                      <a:pt x="21907" y="61214"/>
                    </a:lnTo>
                    <a:lnTo>
                      <a:pt x="21666" y="61087"/>
                    </a:lnTo>
                    <a:lnTo>
                      <a:pt x="21158" y="60833"/>
                    </a:lnTo>
                    <a:lnTo>
                      <a:pt x="21615" y="60833"/>
                    </a:lnTo>
                    <a:lnTo>
                      <a:pt x="21043" y="60706"/>
                    </a:lnTo>
                    <a:lnTo>
                      <a:pt x="21513" y="60579"/>
                    </a:lnTo>
                    <a:lnTo>
                      <a:pt x="21983" y="60452"/>
                    </a:lnTo>
                    <a:lnTo>
                      <a:pt x="21412" y="60579"/>
                    </a:lnTo>
                    <a:lnTo>
                      <a:pt x="21310" y="60452"/>
                    </a:lnTo>
                    <a:lnTo>
                      <a:pt x="20980" y="60452"/>
                    </a:lnTo>
                    <a:lnTo>
                      <a:pt x="21221" y="60198"/>
                    </a:lnTo>
                    <a:lnTo>
                      <a:pt x="21894" y="60198"/>
                    </a:lnTo>
                    <a:lnTo>
                      <a:pt x="21755" y="60071"/>
                    </a:lnTo>
                    <a:lnTo>
                      <a:pt x="21475" y="59817"/>
                    </a:lnTo>
                    <a:lnTo>
                      <a:pt x="22974" y="59563"/>
                    </a:lnTo>
                    <a:lnTo>
                      <a:pt x="21983" y="59436"/>
                    </a:lnTo>
                    <a:lnTo>
                      <a:pt x="21323" y="59182"/>
                    </a:lnTo>
                    <a:lnTo>
                      <a:pt x="23596" y="58928"/>
                    </a:lnTo>
                    <a:lnTo>
                      <a:pt x="22263" y="58801"/>
                    </a:lnTo>
                    <a:lnTo>
                      <a:pt x="22961" y="58674"/>
                    </a:lnTo>
                    <a:lnTo>
                      <a:pt x="22504" y="58674"/>
                    </a:lnTo>
                    <a:lnTo>
                      <a:pt x="23418" y="58547"/>
                    </a:lnTo>
                    <a:lnTo>
                      <a:pt x="22059" y="58547"/>
                    </a:lnTo>
                    <a:lnTo>
                      <a:pt x="22987" y="58420"/>
                    </a:lnTo>
                    <a:lnTo>
                      <a:pt x="22542" y="58420"/>
                    </a:lnTo>
                    <a:lnTo>
                      <a:pt x="23126" y="58293"/>
                    </a:lnTo>
                    <a:lnTo>
                      <a:pt x="24269" y="58039"/>
                    </a:lnTo>
                    <a:lnTo>
                      <a:pt x="22923" y="57912"/>
                    </a:lnTo>
                    <a:lnTo>
                      <a:pt x="23355" y="57785"/>
                    </a:lnTo>
                    <a:lnTo>
                      <a:pt x="24206" y="57531"/>
                    </a:lnTo>
                    <a:lnTo>
                      <a:pt x="23050" y="57785"/>
                    </a:lnTo>
                    <a:lnTo>
                      <a:pt x="20612" y="57531"/>
                    </a:lnTo>
                    <a:lnTo>
                      <a:pt x="21348" y="57277"/>
                    </a:lnTo>
                    <a:lnTo>
                      <a:pt x="23545" y="56515"/>
                    </a:lnTo>
                    <a:lnTo>
                      <a:pt x="24269" y="56261"/>
                    </a:lnTo>
                    <a:lnTo>
                      <a:pt x="23101" y="55753"/>
                    </a:lnTo>
                    <a:lnTo>
                      <a:pt x="24015" y="55753"/>
                    </a:lnTo>
                    <a:lnTo>
                      <a:pt x="22910" y="55499"/>
                    </a:lnTo>
                    <a:lnTo>
                      <a:pt x="23622" y="55372"/>
                    </a:lnTo>
                    <a:lnTo>
                      <a:pt x="23698" y="55499"/>
                    </a:lnTo>
                    <a:lnTo>
                      <a:pt x="24168" y="55499"/>
                    </a:lnTo>
                    <a:lnTo>
                      <a:pt x="23901" y="55372"/>
                    </a:lnTo>
                    <a:lnTo>
                      <a:pt x="23634" y="55245"/>
                    </a:lnTo>
                    <a:lnTo>
                      <a:pt x="22796" y="55499"/>
                    </a:lnTo>
                    <a:lnTo>
                      <a:pt x="22504" y="55118"/>
                    </a:lnTo>
                    <a:lnTo>
                      <a:pt x="22961" y="54927"/>
                    </a:lnTo>
                    <a:lnTo>
                      <a:pt x="22491" y="54483"/>
                    </a:lnTo>
                    <a:lnTo>
                      <a:pt x="22974" y="54229"/>
                    </a:lnTo>
                    <a:lnTo>
                      <a:pt x="22644" y="54229"/>
                    </a:lnTo>
                    <a:lnTo>
                      <a:pt x="22212" y="54102"/>
                    </a:lnTo>
                    <a:lnTo>
                      <a:pt x="22517" y="53809"/>
                    </a:lnTo>
                    <a:lnTo>
                      <a:pt x="22504" y="53594"/>
                    </a:lnTo>
                    <a:lnTo>
                      <a:pt x="22923" y="53467"/>
                    </a:lnTo>
                    <a:lnTo>
                      <a:pt x="23101" y="53594"/>
                    </a:lnTo>
                    <a:lnTo>
                      <a:pt x="23139" y="53467"/>
                    </a:lnTo>
                    <a:lnTo>
                      <a:pt x="23418" y="53340"/>
                    </a:lnTo>
                    <a:lnTo>
                      <a:pt x="23787" y="53340"/>
                    </a:lnTo>
                    <a:lnTo>
                      <a:pt x="23926" y="53213"/>
                    </a:lnTo>
                    <a:lnTo>
                      <a:pt x="23190" y="52832"/>
                    </a:lnTo>
                    <a:lnTo>
                      <a:pt x="23101" y="52705"/>
                    </a:lnTo>
                    <a:lnTo>
                      <a:pt x="23799" y="52578"/>
                    </a:lnTo>
                    <a:lnTo>
                      <a:pt x="24498" y="52451"/>
                    </a:lnTo>
                    <a:lnTo>
                      <a:pt x="22491" y="52324"/>
                    </a:lnTo>
                    <a:lnTo>
                      <a:pt x="23228" y="52070"/>
                    </a:lnTo>
                    <a:lnTo>
                      <a:pt x="23558" y="52070"/>
                    </a:lnTo>
                    <a:lnTo>
                      <a:pt x="23660" y="52197"/>
                    </a:lnTo>
                    <a:lnTo>
                      <a:pt x="23837" y="52070"/>
                    </a:lnTo>
                    <a:lnTo>
                      <a:pt x="24015" y="51943"/>
                    </a:lnTo>
                    <a:lnTo>
                      <a:pt x="23355" y="51943"/>
                    </a:lnTo>
                    <a:lnTo>
                      <a:pt x="22910" y="51816"/>
                    </a:lnTo>
                    <a:lnTo>
                      <a:pt x="23482" y="51816"/>
                    </a:lnTo>
                    <a:lnTo>
                      <a:pt x="23279" y="51689"/>
                    </a:lnTo>
                    <a:lnTo>
                      <a:pt x="22656" y="51308"/>
                    </a:lnTo>
                    <a:lnTo>
                      <a:pt x="24053" y="51181"/>
                    </a:lnTo>
                    <a:lnTo>
                      <a:pt x="23507" y="51054"/>
                    </a:lnTo>
                    <a:lnTo>
                      <a:pt x="22987" y="50939"/>
                    </a:lnTo>
                    <a:lnTo>
                      <a:pt x="22834" y="51054"/>
                    </a:lnTo>
                    <a:lnTo>
                      <a:pt x="22758" y="50876"/>
                    </a:lnTo>
                    <a:lnTo>
                      <a:pt x="22415" y="50800"/>
                    </a:lnTo>
                    <a:lnTo>
                      <a:pt x="22720" y="50800"/>
                    </a:lnTo>
                    <a:lnTo>
                      <a:pt x="22656" y="50673"/>
                    </a:lnTo>
                    <a:lnTo>
                      <a:pt x="23241" y="50673"/>
                    </a:lnTo>
                    <a:lnTo>
                      <a:pt x="22352" y="50546"/>
                    </a:lnTo>
                    <a:lnTo>
                      <a:pt x="23266" y="50419"/>
                    </a:lnTo>
                    <a:lnTo>
                      <a:pt x="23380" y="50546"/>
                    </a:lnTo>
                    <a:lnTo>
                      <a:pt x="23342" y="50419"/>
                    </a:lnTo>
                    <a:lnTo>
                      <a:pt x="23291" y="50292"/>
                    </a:lnTo>
                    <a:lnTo>
                      <a:pt x="24193" y="50419"/>
                    </a:lnTo>
                    <a:lnTo>
                      <a:pt x="24091" y="50292"/>
                    </a:lnTo>
                    <a:lnTo>
                      <a:pt x="23990" y="50165"/>
                    </a:lnTo>
                    <a:lnTo>
                      <a:pt x="22402" y="50165"/>
                    </a:lnTo>
                    <a:lnTo>
                      <a:pt x="22898" y="50038"/>
                    </a:lnTo>
                    <a:lnTo>
                      <a:pt x="22466" y="49784"/>
                    </a:lnTo>
                    <a:lnTo>
                      <a:pt x="23279" y="49657"/>
                    </a:lnTo>
                    <a:lnTo>
                      <a:pt x="23495" y="49784"/>
                    </a:lnTo>
                    <a:lnTo>
                      <a:pt x="23368" y="49657"/>
                    </a:lnTo>
                    <a:lnTo>
                      <a:pt x="23114" y="49403"/>
                    </a:lnTo>
                    <a:lnTo>
                      <a:pt x="25920" y="48895"/>
                    </a:lnTo>
                    <a:lnTo>
                      <a:pt x="24384" y="48641"/>
                    </a:lnTo>
                    <a:lnTo>
                      <a:pt x="24726" y="48641"/>
                    </a:lnTo>
                    <a:lnTo>
                      <a:pt x="24777" y="48387"/>
                    </a:lnTo>
                    <a:lnTo>
                      <a:pt x="25450" y="48514"/>
                    </a:lnTo>
                    <a:lnTo>
                      <a:pt x="25107" y="48387"/>
                    </a:lnTo>
                    <a:lnTo>
                      <a:pt x="24752" y="48260"/>
                    </a:lnTo>
                    <a:lnTo>
                      <a:pt x="24396" y="48133"/>
                    </a:lnTo>
                    <a:lnTo>
                      <a:pt x="24853" y="48006"/>
                    </a:lnTo>
                    <a:lnTo>
                      <a:pt x="24942" y="47879"/>
                    </a:lnTo>
                    <a:lnTo>
                      <a:pt x="24866" y="47498"/>
                    </a:lnTo>
                    <a:lnTo>
                      <a:pt x="24777" y="47371"/>
                    </a:lnTo>
                    <a:lnTo>
                      <a:pt x="24676" y="47117"/>
                    </a:lnTo>
                    <a:lnTo>
                      <a:pt x="24625" y="46990"/>
                    </a:lnTo>
                    <a:lnTo>
                      <a:pt x="24841" y="46990"/>
                    </a:lnTo>
                    <a:lnTo>
                      <a:pt x="24117" y="46736"/>
                    </a:lnTo>
                    <a:lnTo>
                      <a:pt x="25260" y="46609"/>
                    </a:lnTo>
                    <a:lnTo>
                      <a:pt x="24752" y="46355"/>
                    </a:lnTo>
                    <a:lnTo>
                      <a:pt x="24942" y="46355"/>
                    </a:lnTo>
                    <a:lnTo>
                      <a:pt x="24866" y="46101"/>
                    </a:lnTo>
                    <a:lnTo>
                      <a:pt x="24371" y="45974"/>
                    </a:lnTo>
                    <a:lnTo>
                      <a:pt x="25882" y="45720"/>
                    </a:lnTo>
                    <a:lnTo>
                      <a:pt x="25361" y="45593"/>
                    </a:lnTo>
                    <a:lnTo>
                      <a:pt x="24815" y="45466"/>
                    </a:lnTo>
                    <a:lnTo>
                      <a:pt x="24257" y="45466"/>
                    </a:lnTo>
                    <a:lnTo>
                      <a:pt x="24193" y="45212"/>
                    </a:lnTo>
                    <a:lnTo>
                      <a:pt x="24841" y="45339"/>
                    </a:lnTo>
                    <a:lnTo>
                      <a:pt x="25222" y="45212"/>
                    </a:lnTo>
                    <a:lnTo>
                      <a:pt x="25260" y="44958"/>
                    </a:lnTo>
                    <a:lnTo>
                      <a:pt x="24472" y="44958"/>
                    </a:lnTo>
                    <a:lnTo>
                      <a:pt x="24879" y="44704"/>
                    </a:lnTo>
                    <a:lnTo>
                      <a:pt x="25336" y="44704"/>
                    </a:lnTo>
                    <a:lnTo>
                      <a:pt x="25247" y="44577"/>
                    </a:lnTo>
                    <a:lnTo>
                      <a:pt x="24917" y="44450"/>
                    </a:lnTo>
                    <a:lnTo>
                      <a:pt x="24853" y="44323"/>
                    </a:lnTo>
                    <a:lnTo>
                      <a:pt x="25069" y="44323"/>
                    </a:lnTo>
                    <a:lnTo>
                      <a:pt x="24104" y="44069"/>
                    </a:lnTo>
                    <a:lnTo>
                      <a:pt x="26416" y="43942"/>
                    </a:lnTo>
                    <a:lnTo>
                      <a:pt x="24409" y="43815"/>
                    </a:lnTo>
                    <a:lnTo>
                      <a:pt x="24777" y="43688"/>
                    </a:lnTo>
                    <a:lnTo>
                      <a:pt x="24485" y="43434"/>
                    </a:lnTo>
                    <a:lnTo>
                      <a:pt x="25412" y="43434"/>
                    </a:lnTo>
                    <a:lnTo>
                      <a:pt x="25222" y="43307"/>
                    </a:lnTo>
                    <a:lnTo>
                      <a:pt x="24815" y="43053"/>
                    </a:lnTo>
                    <a:lnTo>
                      <a:pt x="24295" y="42545"/>
                    </a:lnTo>
                    <a:lnTo>
                      <a:pt x="24155" y="42418"/>
                    </a:lnTo>
                    <a:lnTo>
                      <a:pt x="25666" y="42291"/>
                    </a:lnTo>
                    <a:lnTo>
                      <a:pt x="24066" y="42291"/>
                    </a:lnTo>
                    <a:lnTo>
                      <a:pt x="24917" y="42037"/>
                    </a:lnTo>
                    <a:lnTo>
                      <a:pt x="24117" y="42037"/>
                    </a:lnTo>
                    <a:lnTo>
                      <a:pt x="24003" y="41529"/>
                    </a:lnTo>
                    <a:lnTo>
                      <a:pt x="25996" y="41021"/>
                    </a:lnTo>
                    <a:lnTo>
                      <a:pt x="25666" y="40386"/>
                    </a:lnTo>
                    <a:lnTo>
                      <a:pt x="26479" y="40386"/>
                    </a:lnTo>
                    <a:close/>
                  </a:path>
                  <a:path w="207010" h="149860">
                    <a:moveTo>
                      <a:pt x="26670" y="25908"/>
                    </a:moveTo>
                    <a:lnTo>
                      <a:pt x="25857" y="26289"/>
                    </a:lnTo>
                    <a:lnTo>
                      <a:pt x="26162" y="26416"/>
                    </a:lnTo>
                    <a:lnTo>
                      <a:pt x="26670" y="25908"/>
                    </a:lnTo>
                    <a:close/>
                  </a:path>
                  <a:path w="207010" h="149860">
                    <a:moveTo>
                      <a:pt x="27368" y="2413"/>
                    </a:moveTo>
                    <a:lnTo>
                      <a:pt x="26911" y="2159"/>
                    </a:lnTo>
                    <a:lnTo>
                      <a:pt x="26695" y="2032"/>
                    </a:lnTo>
                    <a:lnTo>
                      <a:pt x="26238" y="1778"/>
                    </a:lnTo>
                    <a:lnTo>
                      <a:pt x="25857" y="1651"/>
                    </a:lnTo>
                    <a:lnTo>
                      <a:pt x="25476" y="1524"/>
                    </a:lnTo>
                    <a:lnTo>
                      <a:pt x="25031" y="1143"/>
                    </a:lnTo>
                    <a:lnTo>
                      <a:pt x="24091" y="1016"/>
                    </a:lnTo>
                    <a:lnTo>
                      <a:pt x="23888" y="1016"/>
                    </a:lnTo>
                    <a:lnTo>
                      <a:pt x="22466" y="254"/>
                    </a:lnTo>
                    <a:lnTo>
                      <a:pt x="21564" y="368"/>
                    </a:lnTo>
                    <a:lnTo>
                      <a:pt x="21856" y="508"/>
                    </a:lnTo>
                    <a:lnTo>
                      <a:pt x="22326" y="635"/>
                    </a:lnTo>
                    <a:lnTo>
                      <a:pt x="21259" y="635"/>
                    </a:lnTo>
                    <a:lnTo>
                      <a:pt x="21805" y="889"/>
                    </a:lnTo>
                    <a:lnTo>
                      <a:pt x="23749" y="1397"/>
                    </a:lnTo>
                    <a:lnTo>
                      <a:pt x="22821" y="1524"/>
                    </a:lnTo>
                    <a:lnTo>
                      <a:pt x="22758" y="1651"/>
                    </a:lnTo>
                    <a:lnTo>
                      <a:pt x="22275" y="1524"/>
                    </a:lnTo>
                    <a:lnTo>
                      <a:pt x="21793" y="1397"/>
                    </a:lnTo>
                    <a:lnTo>
                      <a:pt x="21539" y="1397"/>
                    </a:lnTo>
                    <a:lnTo>
                      <a:pt x="21564" y="1270"/>
                    </a:lnTo>
                    <a:lnTo>
                      <a:pt x="21310" y="1270"/>
                    </a:lnTo>
                    <a:lnTo>
                      <a:pt x="20662" y="977"/>
                    </a:lnTo>
                    <a:lnTo>
                      <a:pt x="20789" y="1270"/>
                    </a:lnTo>
                    <a:lnTo>
                      <a:pt x="19951" y="1092"/>
                    </a:lnTo>
                    <a:lnTo>
                      <a:pt x="19786" y="1143"/>
                    </a:lnTo>
                    <a:lnTo>
                      <a:pt x="19583" y="1016"/>
                    </a:lnTo>
                    <a:lnTo>
                      <a:pt x="19659" y="1143"/>
                    </a:lnTo>
                    <a:lnTo>
                      <a:pt x="19583" y="1270"/>
                    </a:lnTo>
                    <a:lnTo>
                      <a:pt x="19164" y="1193"/>
                    </a:lnTo>
                    <a:lnTo>
                      <a:pt x="19596" y="1524"/>
                    </a:lnTo>
                    <a:lnTo>
                      <a:pt x="17868" y="1270"/>
                    </a:lnTo>
                    <a:lnTo>
                      <a:pt x="20345" y="2032"/>
                    </a:lnTo>
                    <a:lnTo>
                      <a:pt x="18707" y="1905"/>
                    </a:lnTo>
                    <a:lnTo>
                      <a:pt x="18592" y="1778"/>
                    </a:lnTo>
                    <a:lnTo>
                      <a:pt x="18351" y="1524"/>
                    </a:lnTo>
                    <a:lnTo>
                      <a:pt x="18122" y="1778"/>
                    </a:lnTo>
                    <a:lnTo>
                      <a:pt x="17589" y="1651"/>
                    </a:lnTo>
                    <a:lnTo>
                      <a:pt x="17564" y="2159"/>
                    </a:lnTo>
                    <a:lnTo>
                      <a:pt x="17322" y="2159"/>
                    </a:lnTo>
                    <a:lnTo>
                      <a:pt x="17195" y="2032"/>
                    </a:lnTo>
                    <a:lnTo>
                      <a:pt x="17068" y="1905"/>
                    </a:lnTo>
                    <a:lnTo>
                      <a:pt x="17145" y="2032"/>
                    </a:lnTo>
                    <a:lnTo>
                      <a:pt x="16649" y="2032"/>
                    </a:lnTo>
                    <a:lnTo>
                      <a:pt x="17500" y="2286"/>
                    </a:lnTo>
                    <a:lnTo>
                      <a:pt x="17018" y="2286"/>
                    </a:lnTo>
                    <a:lnTo>
                      <a:pt x="17157" y="2413"/>
                    </a:lnTo>
                    <a:lnTo>
                      <a:pt x="27368" y="2413"/>
                    </a:lnTo>
                    <a:close/>
                  </a:path>
                  <a:path w="207010" h="149860">
                    <a:moveTo>
                      <a:pt x="28244" y="16256"/>
                    </a:moveTo>
                    <a:lnTo>
                      <a:pt x="27368" y="16002"/>
                    </a:lnTo>
                    <a:lnTo>
                      <a:pt x="27076" y="16078"/>
                    </a:lnTo>
                    <a:lnTo>
                      <a:pt x="28244" y="16256"/>
                    </a:lnTo>
                    <a:close/>
                  </a:path>
                  <a:path w="207010" h="149860">
                    <a:moveTo>
                      <a:pt x="34099" y="6223"/>
                    </a:moveTo>
                    <a:lnTo>
                      <a:pt x="32080" y="5080"/>
                    </a:lnTo>
                    <a:lnTo>
                      <a:pt x="29603" y="3683"/>
                    </a:lnTo>
                    <a:lnTo>
                      <a:pt x="28930" y="3302"/>
                    </a:lnTo>
                    <a:lnTo>
                      <a:pt x="28714" y="3175"/>
                    </a:lnTo>
                    <a:lnTo>
                      <a:pt x="28041" y="2794"/>
                    </a:lnTo>
                    <a:lnTo>
                      <a:pt x="27813" y="2667"/>
                    </a:lnTo>
                    <a:lnTo>
                      <a:pt x="17703" y="2667"/>
                    </a:lnTo>
                    <a:lnTo>
                      <a:pt x="17703" y="2921"/>
                    </a:lnTo>
                    <a:lnTo>
                      <a:pt x="16992" y="3175"/>
                    </a:lnTo>
                    <a:lnTo>
                      <a:pt x="16294" y="3048"/>
                    </a:lnTo>
                    <a:lnTo>
                      <a:pt x="16814" y="2819"/>
                    </a:lnTo>
                    <a:lnTo>
                      <a:pt x="17703" y="2921"/>
                    </a:lnTo>
                    <a:lnTo>
                      <a:pt x="17703" y="2667"/>
                    </a:lnTo>
                    <a:lnTo>
                      <a:pt x="17437" y="2667"/>
                    </a:lnTo>
                    <a:lnTo>
                      <a:pt x="15468" y="2667"/>
                    </a:lnTo>
                    <a:lnTo>
                      <a:pt x="16586" y="2794"/>
                    </a:lnTo>
                    <a:lnTo>
                      <a:pt x="16141" y="2794"/>
                    </a:lnTo>
                    <a:lnTo>
                      <a:pt x="16319" y="3302"/>
                    </a:lnTo>
                    <a:lnTo>
                      <a:pt x="15240" y="2921"/>
                    </a:lnTo>
                    <a:lnTo>
                      <a:pt x="14287" y="3683"/>
                    </a:lnTo>
                    <a:lnTo>
                      <a:pt x="10541" y="3429"/>
                    </a:lnTo>
                    <a:lnTo>
                      <a:pt x="11315" y="4572"/>
                    </a:lnTo>
                    <a:lnTo>
                      <a:pt x="10668" y="4572"/>
                    </a:lnTo>
                    <a:lnTo>
                      <a:pt x="11226" y="5080"/>
                    </a:lnTo>
                    <a:lnTo>
                      <a:pt x="8293" y="4699"/>
                    </a:lnTo>
                    <a:lnTo>
                      <a:pt x="8280" y="5334"/>
                    </a:lnTo>
                    <a:lnTo>
                      <a:pt x="8953" y="5461"/>
                    </a:lnTo>
                    <a:lnTo>
                      <a:pt x="6705" y="5842"/>
                    </a:lnTo>
                    <a:lnTo>
                      <a:pt x="7785" y="7112"/>
                    </a:lnTo>
                    <a:lnTo>
                      <a:pt x="6743" y="7747"/>
                    </a:lnTo>
                    <a:lnTo>
                      <a:pt x="7239" y="7747"/>
                    </a:lnTo>
                    <a:lnTo>
                      <a:pt x="7874" y="8001"/>
                    </a:lnTo>
                    <a:lnTo>
                      <a:pt x="7988" y="8293"/>
                    </a:lnTo>
                    <a:lnTo>
                      <a:pt x="8178" y="8382"/>
                    </a:lnTo>
                    <a:lnTo>
                      <a:pt x="7835" y="8382"/>
                    </a:lnTo>
                    <a:lnTo>
                      <a:pt x="5943" y="8890"/>
                    </a:lnTo>
                    <a:lnTo>
                      <a:pt x="6121" y="10541"/>
                    </a:lnTo>
                    <a:lnTo>
                      <a:pt x="5067" y="11684"/>
                    </a:lnTo>
                    <a:lnTo>
                      <a:pt x="5295" y="13589"/>
                    </a:lnTo>
                    <a:lnTo>
                      <a:pt x="3733" y="15240"/>
                    </a:lnTo>
                    <a:lnTo>
                      <a:pt x="3937" y="17018"/>
                    </a:lnTo>
                    <a:lnTo>
                      <a:pt x="3911" y="16764"/>
                    </a:lnTo>
                    <a:lnTo>
                      <a:pt x="5588" y="17018"/>
                    </a:lnTo>
                    <a:lnTo>
                      <a:pt x="5168" y="17272"/>
                    </a:lnTo>
                    <a:lnTo>
                      <a:pt x="2235" y="17399"/>
                    </a:lnTo>
                    <a:lnTo>
                      <a:pt x="5524" y="18288"/>
                    </a:lnTo>
                    <a:lnTo>
                      <a:pt x="3505" y="18542"/>
                    </a:lnTo>
                    <a:lnTo>
                      <a:pt x="4305" y="19685"/>
                    </a:lnTo>
                    <a:lnTo>
                      <a:pt x="1739" y="20320"/>
                    </a:lnTo>
                    <a:lnTo>
                      <a:pt x="3835" y="21463"/>
                    </a:lnTo>
                    <a:lnTo>
                      <a:pt x="3022" y="21336"/>
                    </a:lnTo>
                    <a:lnTo>
                      <a:pt x="2641" y="21463"/>
                    </a:lnTo>
                    <a:lnTo>
                      <a:pt x="3200" y="21590"/>
                    </a:lnTo>
                    <a:lnTo>
                      <a:pt x="3263" y="21717"/>
                    </a:lnTo>
                    <a:lnTo>
                      <a:pt x="3035" y="21717"/>
                    </a:lnTo>
                    <a:lnTo>
                      <a:pt x="2692" y="21971"/>
                    </a:lnTo>
                    <a:lnTo>
                      <a:pt x="3479" y="22479"/>
                    </a:lnTo>
                    <a:lnTo>
                      <a:pt x="3073" y="22733"/>
                    </a:lnTo>
                    <a:lnTo>
                      <a:pt x="3975" y="22733"/>
                    </a:lnTo>
                    <a:lnTo>
                      <a:pt x="4038" y="22987"/>
                    </a:lnTo>
                    <a:lnTo>
                      <a:pt x="3263" y="22860"/>
                    </a:lnTo>
                    <a:lnTo>
                      <a:pt x="3759" y="23114"/>
                    </a:lnTo>
                    <a:lnTo>
                      <a:pt x="3302" y="22987"/>
                    </a:lnTo>
                    <a:lnTo>
                      <a:pt x="4140" y="23368"/>
                    </a:lnTo>
                    <a:lnTo>
                      <a:pt x="2552" y="23241"/>
                    </a:lnTo>
                    <a:lnTo>
                      <a:pt x="3962" y="23876"/>
                    </a:lnTo>
                    <a:lnTo>
                      <a:pt x="3213" y="24003"/>
                    </a:lnTo>
                    <a:lnTo>
                      <a:pt x="4127" y="24892"/>
                    </a:lnTo>
                    <a:lnTo>
                      <a:pt x="3771" y="25273"/>
                    </a:lnTo>
                    <a:lnTo>
                      <a:pt x="2946" y="25273"/>
                    </a:lnTo>
                    <a:lnTo>
                      <a:pt x="2921" y="25781"/>
                    </a:lnTo>
                    <a:lnTo>
                      <a:pt x="2476" y="26035"/>
                    </a:lnTo>
                    <a:lnTo>
                      <a:pt x="2641" y="26670"/>
                    </a:lnTo>
                    <a:lnTo>
                      <a:pt x="2717" y="27813"/>
                    </a:lnTo>
                    <a:lnTo>
                      <a:pt x="2489" y="28321"/>
                    </a:lnTo>
                    <a:lnTo>
                      <a:pt x="3530" y="28448"/>
                    </a:lnTo>
                    <a:lnTo>
                      <a:pt x="3581" y="28575"/>
                    </a:lnTo>
                    <a:lnTo>
                      <a:pt x="3124" y="28575"/>
                    </a:lnTo>
                    <a:lnTo>
                      <a:pt x="1930" y="28702"/>
                    </a:lnTo>
                    <a:lnTo>
                      <a:pt x="2921" y="28956"/>
                    </a:lnTo>
                    <a:lnTo>
                      <a:pt x="3403" y="28829"/>
                    </a:lnTo>
                    <a:lnTo>
                      <a:pt x="4394" y="29083"/>
                    </a:lnTo>
                    <a:lnTo>
                      <a:pt x="3860" y="29210"/>
                    </a:lnTo>
                    <a:lnTo>
                      <a:pt x="3657" y="29210"/>
                    </a:lnTo>
                    <a:lnTo>
                      <a:pt x="4165" y="29464"/>
                    </a:lnTo>
                    <a:lnTo>
                      <a:pt x="2171" y="29464"/>
                    </a:lnTo>
                    <a:lnTo>
                      <a:pt x="2311" y="30099"/>
                    </a:lnTo>
                    <a:lnTo>
                      <a:pt x="3695" y="30734"/>
                    </a:lnTo>
                    <a:lnTo>
                      <a:pt x="3276" y="31369"/>
                    </a:lnTo>
                    <a:lnTo>
                      <a:pt x="2374" y="31242"/>
                    </a:lnTo>
                    <a:lnTo>
                      <a:pt x="3124" y="31673"/>
                    </a:lnTo>
                    <a:lnTo>
                      <a:pt x="4292" y="31877"/>
                    </a:lnTo>
                    <a:lnTo>
                      <a:pt x="4267" y="32004"/>
                    </a:lnTo>
                    <a:lnTo>
                      <a:pt x="4686" y="32131"/>
                    </a:lnTo>
                    <a:lnTo>
                      <a:pt x="3733" y="32131"/>
                    </a:lnTo>
                    <a:lnTo>
                      <a:pt x="3149" y="32258"/>
                    </a:lnTo>
                    <a:lnTo>
                      <a:pt x="3111" y="32385"/>
                    </a:lnTo>
                    <a:lnTo>
                      <a:pt x="2679" y="32258"/>
                    </a:lnTo>
                    <a:lnTo>
                      <a:pt x="3556" y="32893"/>
                    </a:lnTo>
                    <a:lnTo>
                      <a:pt x="1600" y="33274"/>
                    </a:lnTo>
                    <a:lnTo>
                      <a:pt x="2489" y="33782"/>
                    </a:lnTo>
                    <a:lnTo>
                      <a:pt x="3060" y="33909"/>
                    </a:lnTo>
                    <a:lnTo>
                      <a:pt x="2667" y="33655"/>
                    </a:lnTo>
                    <a:lnTo>
                      <a:pt x="3225" y="33655"/>
                    </a:lnTo>
                    <a:lnTo>
                      <a:pt x="4356" y="34290"/>
                    </a:lnTo>
                    <a:lnTo>
                      <a:pt x="2184" y="34163"/>
                    </a:lnTo>
                    <a:lnTo>
                      <a:pt x="2984" y="34671"/>
                    </a:lnTo>
                    <a:lnTo>
                      <a:pt x="2197" y="34544"/>
                    </a:lnTo>
                    <a:lnTo>
                      <a:pt x="2730" y="34671"/>
                    </a:lnTo>
                    <a:lnTo>
                      <a:pt x="3403" y="34798"/>
                    </a:lnTo>
                    <a:lnTo>
                      <a:pt x="2768" y="34925"/>
                    </a:lnTo>
                    <a:lnTo>
                      <a:pt x="1828" y="35052"/>
                    </a:lnTo>
                    <a:lnTo>
                      <a:pt x="2019" y="34798"/>
                    </a:lnTo>
                    <a:lnTo>
                      <a:pt x="1587" y="34544"/>
                    </a:lnTo>
                    <a:lnTo>
                      <a:pt x="1625" y="34925"/>
                    </a:lnTo>
                    <a:lnTo>
                      <a:pt x="1778" y="35179"/>
                    </a:lnTo>
                    <a:lnTo>
                      <a:pt x="2616" y="35179"/>
                    </a:lnTo>
                    <a:lnTo>
                      <a:pt x="2921" y="35306"/>
                    </a:lnTo>
                    <a:lnTo>
                      <a:pt x="2616" y="35356"/>
                    </a:lnTo>
                    <a:lnTo>
                      <a:pt x="2882" y="35433"/>
                    </a:lnTo>
                    <a:lnTo>
                      <a:pt x="2349" y="35687"/>
                    </a:lnTo>
                    <a:lnTo>
                      <a:pt x="2273" y="36576"/>
                    </a:lnTo>
                    <a:lnTo>
                      <a:pt x="1993" y="36576"/>
                    </a:lnTo>
                    <a:lnTo>
                      <a:pt x="2387" y="36703"/>
                    </a:lnTo>
                    <a:lnTo>
                      <a:pt x="24676" y="36703"/>
                    </a:lnTo>
                    <a:lnTo>
                      <a:pt x="24917" y="36449"/>
                    </a:lnTo>
                    <a:lnTo>
                      <a:pt x="24930" y="36322"/>
                    </a:lnTo>
                    <a:lnTo>
                      <a:pt x="25781" y="36068"/>
                    </a:lnTo>
                    <a:lnTo>
                      <a:pt x="25196" y="36068"/>
                    </a:lnTo>
                    <a:lnTo>
                      <a:pt x="24434" y="35941"/>
                    </a:lnTo>
                    <a:lnTo>
                      <a:pt x="25184" y="35814"/>
                    </a:lnTo>
                    <a:lnTo>
                      <a:pt x="25768" y="35687"/>
                    </a:lnTo>
                    <a:lnTo>
                      <a:pt x="24904" y="35433"/>
                    </a:lnTo>
                    <a:lnTo>
                      <a:pt x="25895" y="35306"/>
                    </a:lnTo>
                    <a:lnTo>
                      <a:pt x="25679" y="35306"/>
                    </a:lnTo>
                    <a:lnTo>
                      <a:pt x="25514" y="35052"/>
                    </a:lnTo>
                    <a:lnTo>
                      <a:pt x="25425" y="34925"/>
                    </a:lnTo>
                    <a:lnTo>
                      <a:pt x="24409" y="34798"/>
                    </a:lnTo>
                    <a:lnTo>
                      <a:pt x="24765" y="34798"/>
                    </a:lnTo>
                    <a:lnTo>
                      <a:pt x="25044" y="34671"/>
                    </a:lnTo>
                    <a:lnTo>
                      <a:pt x="25234" y="34798"/>
                    </a:lnTo>
                    <a:lnTo>
                      <a:pt x="25476" y="34290"/>
                    </a:lnTo>
                    <a:lnTo>
                      <a:pt x="25539" y="34163"/>
                    </a:lnTo>
                    <a:lnTo>
                      <a:pt x="25590" y="34036"/>
                    </a:lnTo>
                    <a:lnTo>
                      <a:pt x="25209" y="34163"/>
                    </a:lnTo>
                    <a:lnTo>
                      <a:pt x="24396" y="34163"/>
                    </a:lnTo>
                    <a:lnTo>
                      <a:pt x="23901" y="33909"/>
                    </a:lnTo>
                    <a:lnTo>
                      <a:pt x="24269" y="33782"/>
                    </a:lnTo>
                    <a:lnTo>
                      <a:pt x="24917" y="33909"/>
                    </a:lnTo>
                    <a:lnTo>
                      <a:pt x="25412" y="33782"/>
                    </a:lnTo>
                    <a:lnTo>
                      <a:pt x="26022" y="33782"/>
                    </a:lnTo>
                    <a:lnTo>
                      <a:pt x="25590" y="33655"/>
                    </a:lnTo>
                    <a:lnTo>
                      <a:pt x="25298" y="33782"/>
                    </a:lnTo>
                    <a:lnTo>
                      <a:pt x="24853" y="33782"/>
                    </a:lnTo>
                    <a:lnTo>
                      <a:pt x="24320" y="33655"/>
                    </a:lnTo>
                    <a:lnTo>
                      <a:pt x="24053" y="33274"/>
                    </a:lnTo>
                    <a:lnTo>
                      <a:pt x="24752" y="33274"/>
                    </a:lnTo>
                    <a:lnTo>
                      <a:pt x="24460" y="33147"/>
                    </a:lnTo>
                    <a:lnTo>
                      <a:pt x="25869" y="33147"/>
                    </a:lnTo>
                    <a:lnTo>
                      <a:pt x="25806" y="32893"/>
                    </a:lnTo>
                    <a:lnTo>
                      <a:pt x="25158" y="32766"/>
                    </a:lnTo>
                    <a:lnTo>
                      <a:pt x="25768" y="32639"/>
                    </a:lnTo>
                    <a:lnTo>
                      <a:pt x="24384" y="32639"/>
                    </a:lnTo>
                    <a:lnTo>
                      <a:pt x="24104" y="32385"/>
                    </a:lnTo>
                    <a:lnTo>
                      <a:pt x="25323" y="32512"/>
                    </a:lnTo>
                    <a:lnTo>
                      <a:pt x="25463" y="32512"/>
                    </a:lnTo>
                    <a:lnTo>
                      <a:pt x="24815" y="32385"/>
                    </a:lnTo>
                    <a:lnTo>
                      <a:pt x="25247" y="32004"/>
                    </a:lnTo>
                    <a:lnTo>
                      <a:pt x="25958" y="32004"/>
                    </a:lnTo>
                    <a:lnTo>
                      <a:pt x="23926" y="31750"/>
                    </a:lnTo>
                    <a:lnTo>
                      <a:pt x="25323" y="31623"/>
                    </a:lnTo>
                    <a:lnTo>
                      <a:pt x="26720" y="31496"/>
                    </a:lnTo>
                    <a:lnTo>
                      <a:pt x="25869" y="31369"/>
                    </a:lnTo>
                    <a:lnTo>
                      <a:pt x="25019" y="31242"/>
                    </a:lnTo>
                    <a:lnTo>
                      <a:pt x="25984" y="31115"/>
                    </a:lnTo>
                    <a:lnTo>
                      <a:pt x="24498" y="30988"/>
                    </a:lnTo>
                    <a:lnTo>
                      <a:pt x="24320" y="30861"/>
                    </a:lnTo>
                    <a:lnTo>
                      <a:pt x="24828" y="30734"/>
                    </a:lnTo>
                    <a:lnTo>
                      <a:pt x="25628" y="30861"/>
                    </a:lnTo>
                    <a:lnTo>
                      <a:pt x="26098" y="30861"/>
                    </a:lnTo>
                    <a:lnTo>
                      <a:pt x="25260" y="30734"/>
                    </a:lnTo>
                    <a:lnTo>
                      <a:pt x="24409" y="30607"/>
                    </a:lnTo>
                    <a:lnTo>
                      <a:pt x="26301" y="29845"/>
                    </a:lnTo>
                    <a:lnTo>
                      <a:pt x="25298" y="28829"/>
                    </a:lnTo>
                    <a:lnTo>
                      <a:pt x="25171" y="28702"/>
                    </a:lnTo>
                    <a:lnTo>
                      <a:pt x="26746" y="27813"/>
                    </a:lnTo>
                    <a:lnTo>
                      <a:pt x="26416" y="27432"/>
                    </a:lnTo>
                    <a:lnTo>
                      <a:pt x="25666" y="26797"/>
                    </a:lnTo>
                    <a:lnTo>
                      <a:pt x="25882" y="26416"/>
                    </a:lnTo>
                    <a:lnTo>
                      <a:pt x="25857" y="26289"/>
                    </a:lnTo>
                    <a:lnTo>
                      <a:pt x="25666" y="26162"/>
                    </a:lnTo>
                    <a:lnTo>
                      <a:pt x="25349" y="26035"/>
                    </a:lnTo>
                    <a:lnTo>
                      <a:pt x="25387" y="25908"/>
                    </a:lnTo>
                    <a:lnTo>
                      <a:pt x="27076" y="24765"/>
                    </a:lnTo>
                    <a:lnTo>
                      <a:pt x="26289" y="24130"/>
                    </a:lnTo>
                    <a:lnTo>
                      <a:pt x="24371" y="23495"/>
                    </a:lnTo>
                    <a:lnTo>
                      <a:pt x="28041" y="24003"/>
                    </a:lnTo>
                    <a:lnTo>
                      <a:pt x="26949" y="23495"/>
                    </a:lnTo>
                    <a:lnTo>
                      <a:pt x="27305" y="23622"/>
                    </a:lnTo>
                    <a:lnTo>
                      <a:pt x="26695" y="23114"/>
                    </a:lnTo>
                    <a:lnTo>
                      <a:pt x="26543" y="22987"/>
                    </a:lnTo>
                    <a:lnTo>
                      <a:pt x="26390" y="22860"/>
                    </a:lnTo>
                    <a:lnTo>
                      <a:pt x="25285" y="22225"/>
                    </a:lnTo>
                    <a:lnTo>
                      <a:pt x="27216" y="22479"/>
                    </a:lnTo>
                    <a:lnTo>
                      <a:pt x="26250" y="22225"/>
                    </a:lnTo>
                    <a:lnTo>
                      <a:pt x="25273" y="21971"/>
                    </a:lnTo>
                    <a:lnTo>
                      <a:pt x="26289" y="22098"/>
                    </a:lnTo>
                    <a:lnTo>
                      <a:pt x="25501" y="21971"/>
                    </a:lnTo>
                    <a:lnTo>
                      <a:pt x="25996" y="21971"/>
                    </a:lnTo>
                    <a:lnTo>
                      <a:pt x="26187" y="21717"/>
                    </a:lnTo>
                    <a:lnTo>
                      <a:pt x="26746" y="21844"/>
                    </a:lnTo>
                    <a:lnTo>
                      <a:pt x="25793" y="21463"/>
                    </a:lnTo>
                    <a:lnTo>
                      <a:pt x="26593" y="21590"/>
                    </a:lnTo>
                    <a:lnTo>
                      <a:pt x="26695" y="21336"/>
                    </a:lnTo>
                    <a:lnTo>
                      <a:pt x="26098" y="20701"/>
                    </a:lnTo>
                    <a:lnTo>
                      <a:pt x="27749" y="20828"/>
                    </a:lnTo>
                    <a:lnTo>
                      <a:pt x="27584" y="20701"/>
                    </a:lnTo>
                    <a:lnTo>
                      <a:pt x="26619" y="19939"/>
                    </a:lnTo>
                    <a:lnTo>
                      <a:pt x="27533" y="18288"/>
                    </a:lnTo>
                    <a:lnTo>
                      <a:pt x="26885" y="18034"/>
                    </a:lnTo>
                    <a:lnTo>
                      <a:pt x="26822" y="17653"/>
                    </a:lnTo>
                    <a:lnTo>
                      <a:pt x="27800" y="17653"/>
                    </a:lnTo>
                    <a:lnTo>
                      <a:pt x="27533" y="17399"/>
                    </a:lnTo>
                    <a:lnTo>
                      <a:pt x="26352" y="17018"/>
                    </a:lnTo>
                    <a:lnTo>
                      <a:pt x="26987" y="16891"/>
                    </a:lnTo>
                    <a:lnTo>
                      <a:pt x="27228" y="17018"/>
                    </a:lnTo>
                    <a:lnTo>
                      <a:pt x="27139" y="16891"/>
                    </a:lnTo>
                    <a:lnTo>
                      <a:pt x="27051" y="16764"/>
                    </a:lnTo>
                    <a:lnTo>
                      <a:pt x="27597" y="16637"/>
                    </a:lnTo>
                    <a:lnTo>
                      <a:pt x="26746" y="16383"/>
                    </a:lnTo>
                    <a:lnTo>
                      <a:pt x="26822" y="16129"/>
                    </a:lnTo>
                    <a:lnTo>
                      <a:pt x="27076" y="16078"/>
                    </a:lnTo>
                    <a:lnTo>
                      <a:pt x="26657" y="16002"/>
                    </a:lnTo>
                    <a:lnTo>
                      <a:pt x="28536" y="15748"/>
                    </a:lnTo>
                    <a:lnTo>
                      <a:pt x="34099" y="6223"/>
                    </a:lnTo>
                    <a:close/>
                  </a:path>
                  <a:path w="207010" h="149860">
                    <a:moveTo>
                      <a:pt x="68338" y="128549"/>
                    </a:moveTo>
                    <a:lnTo>
                      <a:pt x="68173" y="128638"/>
                    </a:lnTo>
                    <a:lnTo>
                      <a:pt x="67970" y="129146"/>
                    </a:lnTo>
                    <a:lnTo>
                      <a:pt x="68338" y="128549"/>
                    </a:lnTo>
                    <a:close/>
                  </a:path>
                  <a:path w="207010" h="149860">
                    <a:moveTo>
                      <a:pt x="68656" y="128689"/>
                    </a:moveTo>
                    <a:lnTo>
                      <a:pt x="68554" y="128816"/>
                    </a:lnTo>
                    <a:lnTo>
                      <a:pt x="68592" y="128981"/>
                    </a:lnTo>
                    <a:lnTo>
                      <a:pt x="68656" y="128689"/>
                    </a:lnTo>
                    <a:close/>
                  </a:path>
                  <a:path w="207010" h="149860">
                    <a:moveTo>
                      <a:pt x="68986" y="130187"/>
                    </a:moveTo>
                    <a:lnTo>
                      <a:pt x="68897" y="129451"/>
                    </a:lnTo>
                    <a:lnTo>
                      <a:pt x="68694" y="129781"/>
                    </a:lnTo>
                    <a:lnTo>
                      <a:pt x="68846" y="129781"/>
                    </a:lnTo>
                    <a:lnTo>
                      <a:pt x="68986" y="130187"/>
                    </a:lnTo>
                    <a:close/>
                  </a:path>
                  <a:path w="207010" h="149860">
                    <a:moveTo>
                      <a:pt x="69011" y="130289"/>
                    </a:moveTo>
                    <a:close/>
                  </a:path>
                  <a:path w="207010" h="149860">
                    <a:moveTo>
                      <a:pt x="69215" y="126098"/>
                    </a:moveTo>
                    <a:lnTo>
                      <a:pt x="69189" y="125793"/>
                    </a:lnTo>
                    <a:lnTo>
                      <a:pt x="69075" y="126225"/>
                    </a:lnTo>
                    <a:lnTo>
                      <a:pt x="69215" y="126098"/>
                    </a:lnTo>
                    <a:close/>
                  </a:path>
                  <a:path w="207010" h="149860">
                    <a:moveTo>
                      <a:pt x="69418" y="124828"/>
                    </a:moveTo>
                    <a:lnTo>
                      <a:pt x="69291" y="125209"/>
                    </a:lnTo>
                    <a:lnTo>
                      <a:pt x="69189" y="125793"/>
                    </a:lnTo>
                    <a:lnTo>
                      <a:pt x="69418" y="124828"/>
                    </a:lnTo>
                    <a:close/>
                  </a:path>
                  <a:path w="207010" h="149860">
                    <a:moveTo>
                      <a:pt x="69735" y="124536"/>
                    </a:moveTo>
                    <a:lnTo>
                      <a:pt x="69456" y="124929"/>
                    </a:lnTo>
                    <a:lnTo>
                      <a:pt x="69621" y="124726"/>
                    </a:lnTo>
                    <a:lnTo>
                      <a:pt x="69735" y="124536"/>
                    </a:lnTo>
                    <a:close/>
                  </a:path>
                  <a:path w="207010" h="149860">
                    <a:moveTo>
                      <a:pt x="70231" y="123837"/>
                    </a:moveTo>
                    <a:lnTo>
                      <a:pt x="69938" y="124206"/>
                    </a:lnTo>
                    <a:lnTo>
                      <a:pt x="69735" y="124536"/>
                    </a:lnTo>
                    <a:lnTo>
                      <a:pt x="70231" y="123837"/>
                    </a:lnTo>
                    <a:close/>
                  </a:path>
                  <a:path w="207010" h="149860">
                    <a:moveTo>
                      <a:pt x="71869" y="139687"/>
                    </a:moveTo>
                    <a:lnTo>
                      <a:pt x="71831" y="139433"/>
                    </a:lnTo>
                    <a:lnTo>
                      <a:pt x="71602" y="139941"/>
                    </a:lnTo>
                    <a:lnTo>
                      <a:pt x="71869" y="139687"/>
                    </a:lnTo>
                    <a:close/>
                  </a:path>
                  <a:path w="207010" h="149860">
                    <a:moveTo>
                      <a:pt x="76073" y="142481"/>
                    </a:moveTo>
                    <a:lnTo>
                      <a:pt x="75742" y="143624"/>
                    </a:lnTo>
                    <a:lnTo>
                      <a:pt x="76073" y="143370"/>
                    </a:lnTo>
                    <a:lnTo>
                      <a:pt x="76073" y="142481"/>
                    </a:lnTo>
                    <a:close/>
                  </a:path>
                  <a:path w="207010" h="149860">
                    <a:moveTo>
                      <a:pt x="83566" y="122034"/>
                    </a:moveTo>
                    <a:lnTo>
                      <a:pt x="83515" y="122288"/>
                    </a:lnTo>
                    <a:lnTo>
                      <a:pt x="83439" y="123050"/>
                    </a:lnTo>
                    <a:lnTo>
                      <a:pt x="83566" y="122034"/>
                    </a:lnTo>
                    <a:close/>
                  </a:path>
                  <a:path w="207010" h="149860">
                    <a:moveTo>
                      <a:pt x="91033" y="122453"/>
                    </a:moveTo>
                    <a:lnTo>
                      <a:pt x="90893" y="122631"/>
                    </a:lnTo>
                    <a:lnTo>
                      <a:pt x="91033" y="122453"/>
                    </a:lnTo>
                    <a:close/>
                  </a:path>
                  <a:path w="207010" h="149860">
                    <a:moveTo>
                      <a:pt x="97129" y="146418"/>
                    </a:moveTo>
                    <a:lnTo>
                      <a:pt x="97002" y="146926"/>
                    </a:lnTo>
                    <a:lnTo>
                      <a:pt x="97129" y="146926"/>
                    </a:lnTo>
                    <a:lnTo>
                      <a:pt x="97129" y="146418"/>
                    </a:lnTo>
                    <a:close/>
                  </a:path>
                  <a:path w="207010" h="149860">
                    <a:moveTo>
                      <a:pt x="99987" y="124320"/>
                    </a:moveTo>
                    <a:lnTo>
                      <a:pt x="99860" y="124955"/>
                    </a:lnTo>
                    <a:lnTo>
                      <a:pt x="99987" y="124955"/>
                    </a:lnTo>
                    <a:lnTo>
                      <a:pt x="99987" y="124320"/>
                    </a:lnTo>
                    <a:close/>
                  </a:path>
                  <a:path w="207010" h="149860">
                    <a:moveTo>
                      <a:pt x="100037" y="147434"/>
                    </a:moveTo>
                    <a:lnTo>
                      <a:pt x="99910" y="146926"/>
                    </a:lnTo>
                    <a:lnTo>
                      <a:pt x="99834" y="146799"/>
                    </a:lnTo>
                    <a:lnTo>
                      <a:pt x="99707" y="147815"/>
                    </a:lnTo>
                    <a:lnTo>
                      <a:pt x="100037" y="147434"/>
                    </a:lnTo>
                    <a:close/>
                  </a:path>
                  <a:path w="207010" h="149860">
                    <a:moveTo>
                      <a:pt x="103035" y="124701"/>
                    </a:moveTo>
                    <a:lnTo>
                      <a:pt x="102997" y="124447"/>
                    </a:lnTo>
                    <a:lnTo>
                      <a:pt x="102971" y="124701"/>
                    </a:lnTo>
                    <a:close/>
                  </a:path>
                  <a:path w="207010" h="149860">
                    <a:moveTo>
                      <a:pt x="103251" y="147942"/>
                    </a:moveTo>
                    <a:lnTo>
                      <a:pt x="103238" y="147815"/>
                    </a:lnTo>
                    <a:lnTo>
                      <a:pt x="103009" y="147815"/>
                    </a:lnTo>
                    <a:lnTo>
                      <a:pt x="102717" y="147815"/>
                    </a:lnTo>
                    <a:lnTo>
                      <a:pt x="102628" y="148069"/>
                    </a:lnTo>
                    <a:lnTo>
                      <a:pt x="102806" y="148069"/>
                    </a:lnTo>
                    <a:lnTo>
                      <a:pt x="103251" y="147942"/>
                    </a:lnTo>
                    <a:close/>
                  </a:path>
                  <a:path w="207010" h="149860">
                    <a:moveTo>
                      <a:pt x="103517" y="147815"/>
                    </a:moveTo>
                    <a:lnTo>
                      <a:pt x="103378" y="147294"/>
                    </a:lnTo>
                    <a:lnTo>
                      <a:pt x="103390" y="147434"/>
                    </a:lnTo>
                    <a:lnTo>
                      <a:pt x="103517" y="147815"/>
                    </a:lnTo>
                    <a:close/>
                  </a:path>
                  <a:path w="207010" h="149860">
                    <a:moveTo>
                      <a:pt x="109753" y="147408"/>
                    </a:moveTo>
                    <a:lnTo>
                      <a:pt x="109512" y="147320"/>
                    </a:lnTo>
                    <a:lnTo>
                      <a:pt x="109715" y="147942"/>
                    </a:lnTo>
                    <a:lnTo>
                      <a:pt x="109753" y="147408"/>
                    </a:lnTo>
                    <a:close/>
                  </a:path>
                  <a:path w="207010" h="149860">
                    <a:moveTo>
                      <a:pt x="109994" y="125336"/>
                    </a:moveTo>
                    <a:lnTo>
                      <a:pt x="109893" y="123939"/>
                    </a:lnTo>
                    <a:lnTo>
                      <a:pt x="109918" y="125336"/>
                    </a:lnTo>
                    <a:close/>
                  </a:path>
                  <a:path w="207010" h="149860">
                    <a:moveTo>
                      <a:pt x="111950" y="124447"/>
                    </a:moveTo>
                    <a:lnTo>
                      <a:pt x="111887" y="124701"/>
                    </a:lnTo>
                    <a:lnTo>
                      <a:pt x="111950" y="124447"/>
                    </a:lnTo>
                    <a:close/>
                  </a:path>
                  <a:path w="207010" h="149860">
                    <a:moveTo>
                      <a:pt x="112280" y="149466"/>
                    </a:moveTo>
                    <a:lnTo>
                      <a:pt x="112268" y="147942"/>
                    </a:lnTo>
                    <a:lnTo>
                      <a:pt x="111569" y="147942"/>
                    </a:lnTo>
                    <a:lnTo>
                      <a:pt x="111544" y="148450"/>
                    </a:lnTo>
                    <a:lnTo>
                      <a:pt x="112280" y="149466"/>
                    </a:lnTo>
                    <a:close/>
                  </a:path>
                  <a:path w="207010" h="149860">
                    <a:moveTo>
                      <a:pt x="113182" y="146418"/>
                    </a:moveTo>
                    <a:lnTo>
                      <a:pt x="113169" y="145656"/>
                    </a:lnTo>
                    <a:lnTo>
                      <a:pt x="113042" y="145656"/>
                    </a:lnTo>
                    <a:lnTo>
                      <a:pt x="113093" y="146037"/>
                    </a:lnTo>
                    <a:lnTo>
                      <a:pt x="113182" y="146418"/>
                    </a:lnTo>
                    <a:close/>
                  </a:path>
                  <a:path w="207010" h="149860">
                    <a:moveTo>
                      <a:pt x="113284" y="145656"/>
                    </a:moveTo>
                    <a:lnTo>
                      <a:pt x="113195" y="144640"/>
                    </a:lnTo>
                    <a:lnTo>
                      <a:pt x="113131" y="143992"/>
                    </a:lnTo>
                    <a:lnTo>
                      <a:pt x="113169" y="144640"/>
                    </a:lnTo>
                    <a:lnTo>
                      <a:pt x="113169" y="145656"/>
                    </a:lnTo>
                    <a:close/>
                  </a:path>
                  <a:path w="207010" h="149860">
                    <a:moveTo>
                      <a:pt x="114096" y="124485"/>
                    </a:moveTo>
                    <a:close/>
                  </a:path>
                  <a:path w="207010" h="149860">
                    <a:moveTo>
                      <a:pt x="114668" y="124701"/>
                    </a:moveTo>
                    <a:lnTo>
                      <a:pt x="114604" y="124828"/>
                    </a:lnTo>
                    <a:lnTo>
                      <a:pt x="114668" y="124701"/>
                    </a:lnTo>
                    <a:close/>
                  </a:path>
                  <a:path w="207010" h="149860">
                    <a:moveTo>
                      <a:pt x="115062" y="144132"/>
                    </a:moveTo>
                    <a:lnTo>
                      <a:pt x="115023" y="143751"/>
                    </a:lnTo>
                    <a:lnTo>
                      <a:pt x="114795" y="143624"/>
                    </a:lnTo>
                    <a:lnTo>
                      <a:pt x="115062" y="144132"/>
                    </a:lnTo>
                    <a:close/>
                  </a:path>
                  <a:path w="207010" h="149860">
                    <a:moveTo>
                      <a:pt x="118440" y="126301"/>
                    </a:moveTo>
                    <a:lnTo>
                      <a:pt x="118427" y="125971"/>
                    </a:lnTo>
                    <a:lnTo>
                      <a:pt x="118224" y="125971"/>
                    </a:lnTo>
                    <a:lnTo>
                      <a:pt x="118440" y="126301"/>
                    </a:lnTo>
                    <a:close/>
                  </a:path>
                  <a:path w="207010" h="149860">
                    <a:moveTo>
                      <a:pt x="118478" y="126860"/>
                    </a:moveTo>
                    <a:close/>
                  </a:path>
                  <a:path w="207010" h="149860">
                    <a:moveTo>
                      <a:pt x="118656" y="141643"/>
                    </a:moveTo>
                    <a:lnTo>
                      <a:pt x="118567" y="141516"/>
                    </a:lnTo>
                    <a:lnTo>
                      <a:pt x="118478" y="141947"/>
                    </a:lnTo>
                    <a:lnTo>
                      <a:pt x="118440" y="142354"/>
                    </a:lnTo>
                    <a:lnTo>
                      <a:pt x="118338" y="141465"/>
                    </a:lnTo>
                    <a:lnTo>
                      <a:pt x="118237" y="141325"/>
                    </a:lnTo>
                    <a:lnTo>
                      <a:pt x="118122" y="140449"/>
                    </a:lnTo>
                    <a:lnTo>
                      <a:pt x="118071" y="143243"/>
                    </a:lnTo>
                    <a:lnTo>
                      <a:pt x="117957" y="143624"/>
                    </a:lnTo>
                    <a:lnTo>
                      <a:pt x="118173" y="143243"/>
                    </a:lnTo>
                    <a:lnTo>
                      <a:pt x="118287" y="142354"/>
                    </a:lnTo>
                    <a:lnTo>
                      <a:pt x="118376" y="142481"/>
                    </a:lnTo>
                    <a:lnTo>
                      <a:pt x="118529" y="142392"/>
                    </a:lnTo>
                    <a:lnTo>
                      <a:pt x="118592" y="142265"/>
                    </a:lnTo>
                    <a:lnTo>
                      <a:pt x="118656" y="141643"/>
                    </a:lnTo>
                    <a:close/>
                  </a:path>
                  <a:path w="207010" h="149860">
                    <a:moveTo>
                      <a:pt x="119443" y="142227"/>
                    </a:moveTo>
                    <a:lnTo>
                      <a:pt x="119278" y="143370"/>
                    </a:lnTo>
                    <a:lnTo>
                      <a:pt x="119405" y="142862"/>
                    </a:lnTo>
                    <a:lnTo>
                      <a:pt x="119443" y="142227"/>
                    </a:lnTo>
                    <a:close/>
                  </a:path>
                  <a:path w="207010" h="149860">
                    <a:moveTo>
                      <a:pt x="120561" y="126225"/>
                    </a:moveTo>
                    <a:lnTo>
                      <a:pt x="120434" y="125336"/>
                    </a:lnTo>
                    <a:lnTo>
                      <a:pt x="120535" y="126225"/>
                    </a:lnTo>
                    <a:close/>
                  </a:path>
                  <a:path w="207010" h="149860">
                    <a:moveTo>
                      <a:pt x="121373" y="126238"/>
                    </a:moveTo>
                    <a:close/>
                  </a:path>
                  <a:path w="207010" h="149860">
                    <a:moveTo>
                      <a:pt x="121920" y="126250"/>
                    </a:moveTo>
                    <a:lnTo>
                      <a:pt x="121920" y="126390"/>
                    </a:lnTo>
                    <a:lnTo>
                      <a:pt x="121920" y="126250"/>
                    </a:lnTo>
                    <a:close/>
                  </a:path>
                  <a:path w="207010" h="149860">
                    <a:moveTo>
                      <a:pt x="121932" y="145275"/>
                    </a:moveTo>
                    <a:lnTo>
                      <a:pt x="121818" y="144640"/>
                    </a:lnTo>
                    <a:lnTo>
                      <a:pt x="121691" y="144386"/>
                    </a:lnTo>
                    <a:lnTo>
                      <a:pt x="121742" y="144767"/>
                    </a:lnTo>
                    <a:lnTo>
                      <a:pt x="121932" y="145275"/>
                    </a:lnTo>
                    <a:close/>
                  </a:path>
                  <a:path w="207010" h="149860">
                    <a:moveTo>
                      <a:pt x="122135" y="145275"/>
                    </a:moveTo>
                    <a:lnTo>
                      <a:pt x="122034" y="143992"/>
                    </a:lnTo>
                    <a:lnTo>
                      <a:pt x="121754" y="143370"/>
                    </a:lnTo>
                    <a:lnTo>
                      <a:pt x="121881" y="144767"/>
                    </a:lnTo>
                    <a:lnTo>
                      <a:pt x="122135" y="145275"/>
                    </a:lnTo>
                    <a:close/>
                  </a:path>
                  <a:path w="207010" h="149860">
                    <a:moveTo>
                      <a:pt x="122885" y="125844"/>
                    </a:moveTo>
                    <a:lnTo>
                      <a:pt x="122631" y="126352"/>
                    </a:lnTo>
                    <a:lnTo>
                      <a:pt x="122834" y="126225"/>
                    </a:lnTo>
                    <a:lnTo>
                      <a:pt x="122885" y="125844"/>
                    </a:lnTo>
                    <a:close/>
                  </a:path>
                  <a:path w="207010" h="149860">
                    <a:moveTo>
                      <a:pt x="123101" y="142862"/>
                    </a:moveTo>
                    <a:lnTo>
                      <a:pt x="122999" y="142354"/>
                    </a:lnTo>
                    <a:lnTo>
                      <a:pt x="122936" y="142227"/>
                    </a:lnTo>
                    <a:lnTo>
                      <a:pt x="122974" y="142989"/>
                    </a:lnTo>
                    <a:lnTo>
                      <a:pt x="123101" y="142862"/>
                    </a:lnTo>
                    <a:close/>
                  </a:path>
                  <a:path w="207010" h="149860">
                    <a:moveTo>
                      <a:pt x="123228" y="126479"/>
                    </a:moveTo>
                    <a:lnTo>
                      <a:pt x="123050" y="125971"/>
                    </a:lnTo>
                    <a:lnTo>
                      <a:pt x="123101" y="125793"/>
                    </a:lnTo>
                    <a:lnTo>
                      <a:pt x="123126" y="125209"/>
                    </a:lnTo>
                    <a:lnTo>
                      <a:pt x="123037" y="125463"/>
                    </a:lnTo>
                    <a:lnTo>
                      <a:pt x="122948" y="125971"/>
                    </a:lnTo>
                    <a:lnTo>
                      <a:pt x="123126" y="126479"/>
                    </a:lnTo>
                    <a:close/>
                  </a:path>
                  <a:path w="207010" h="149860">
                    <a:moveTo>
                      <a:pt x="123342" y="142608"/>
                    </a:moveTo>
                    <a:lnTo>
                      <a:pt x="123342" y="142786"/>
                    </a:lnTo>
                    <a:lnTo>
                      <a:pt x="123342" y="142608"/>
                    </a:lnTo>
                    <a:close/>
                  </a:path>
                  <a:path w="207010" h="149860">
                    <a:moveTo>
                      <a:pt x="123355" y="142836"/>
                    </a:moveTo>
                    <a:close/>
                  </a:path>
                  <a:path w="207010" h="149860">
                    <a:moveTo>
                      <a:pt x="123520" y="142976"/>
                    </a:moveTo>
                    <a:lnTo>
                      <a:pt x="123367" y="142849"/>
                    </a:lnTo>
                    <a:lnTo>
                      <a:pt x="123393" y="143052"/>
                    </a:lnTo>
                    <a:lnTo>
                      <a:pt x="123405" y="143281"/>
                    </a:lnTo>
                    <a:lnTo>
                      <a:pt x="123367" y="143522"/>
                    </a:lnTo>
                    <a:lnTo>
                      <a:pt x="123520" y="142976"/>
                    </a:lnTo>
                    <a:close/>
                  </a:path>
                  <a:path w="207010" h="149860">
                    <a:moveTo>
                      <a:pt x="125069" y="142113"/>
                    </a:moveTo>
                    <a:lnTo>
                      <a:pt x="124942" y="141605"/>
                    </a:lnTo>
                    <a:lnTo>
                      <a:pt x="124841" y="141973"/>
                    </a:lnTo>
                    <a:lnTo>
                      <a:pt x="125069" y="142113"/>
                    </a:lnTo>
                    <a:close/>
                  </a:path>
                  <a:path w="207010" h="149860">
                    <a:moveTo>
                      <a:pt x="125272" y="142227"/>
                    </a:moveTo>
                    <a:lnTo>
                      <a:pt x="125069" y="142113"/>
                    </a:lnTo>
                    <a:lnTo>
                      <a:pt x="125031" y="142608"/>
                    </a:lnTo>
                    <a:lnTo>
                      <a:pt x="125272" y="142227"/>
                    </a:lnTo>
                    <a:close/>
                  </a:path>
                  <a:path w="207010" h="149860">
                    <a:moveTo>
                      <a:pt x="125920" y="141211"/>
                    </a:moveTo>
                    <a:lnTo>
                      <a:pt x="125742" y="141084"/>
                    </a:lnTo>
                    <a:lnTo>
                      <a:pt x="125818" y="141211"/>
                    </a:lnTo>
                    <a:close/>
                  </a:path>
                  <a:path w="207010" h="149860">
                    <a:moveTo>
                      <a:pt x="126072" y="141338"/>
                    </a:moveTo>
                    <a:lnTo>
                      <a:pt x="125984" y="140576"/>
                    </a:lnTo>
                    <a:lnTo>
                      <a:pt x="125730" y="140068"/>
                    </a:lnTo>
                    <a:lnTo>
                      <a:pt x="125806" y="140766"/>
                    </a:lnTo>
                    <a:lnTo>
                      <a:pt x="125920" y="141211"/>
                    </a:lnTo>
                    <a:lnTo>
                      <a:pt x="125895" y="141338"/>
                    </a:lnTo>
                    <a:lnTo>
                      <a:pt x="126072" y="141338"/>
                    </a:lnTo>
                    <a:close/>
                  </a:path>
                  <a:path w="207010" h="149860">
                    <a:moveTo>
                      <a:pt x="126326" y="126860"/>
                    </a:moveTo>
                    <a:lnTo>
                      <a:pt x="126212" y="125971"/>
                    </a:lnTo>
                    <a:lnTo>
                      <a:pt x="126250" y="126860"/>
                    </a:lnTo>
                    <a:close/>
                  </a:path>
                  <a:path w="207010" h="149860">
                    <a:moveTo>
                      <a:pt x="126453" y="126174"/>
                    </a:moveTo>
                    <a:lnTo>
                      <a:pt x="126415" y="126377"/>
                    </a:lnTo>
                    <a:lnTo>
                      <a:pt x="126453" y="126174"/>
                    </a:lnTo>
                    <a:close/>
                  </a:path>
                  <a:path w="207010" h="149860">
                    <a:moveTo>
                      <a:pt x="128562" y="128257"/>
                    </a:moveTo>
                    <a:lnTo>
                      <a:pt x="128498" y="127749"/>
                    </a:lnTo>
                    <a:lnTo>
                      <a:pt x="128460" y="128257"/>
                    </a:lnTo>
                    <a:close/>
                  </a:path>
                  <a:path w="207010" h="149860">
                    <a:moveTo>
                      <a:pt x="129755" y="128384"/>
                    </a:moveTo>
                    <a:close/>
                  </a:path>
                  <a:path w="207010" h="149860">
                    <a:moveTo>
                      <a:pt x="129921" y="128003"/>
                    </a:moveTo>
                    <a:lnTo>
                      <a:pt x="129781" y="126860"/>
                    </a:lnTo>
                    <a:lnTo>
                      <a:pt x="129705" y="127749"/>
                    </a:lnTo>
                    <a:lnTo>
                      <a:pt x="129857" y="127749"/>
                    </a:lnTo>
                    <a:lnTo>
                      <a:pt x="129921" y="128003"/>
                    </a:lnTo>
                    <a:close/>
                  </a:path>
                  <a:path w="207010" h="149860">
                    <a:moveTo>
                      <a:pt x="130492" y="138455"/>
                    </a:moveTo>
                    <a:lnTo>
                      <a:pt x="130441" y="138861"/>
                    </a:lnTo>
                    <a:lnTo>
                      <a:pt x="130492" y="138684"/>
                    </a:lnTo>
                    <a:lnTo>
                      <a:pt x="130492" y="138455"/>
                    </a:lnTo>
                    <a:close/>
                  </a:path>
                  <a:path w="207010" h="149860">
                    <a:moveTo>
                      <a:pt x="132499" y="127863"/>
                    </a:moveTo>
                    <a:lnTo>
                      <a:pt x="132473" y="127698"/>
                    </a:lnTo>
                    <a:lnTo>
                      <a:pt x="132499" y="127876"/>
                    </a:lnTo>
                    <a:close/>
                  </a:path>
                  <a:path w="207010" h="149860">
                    <a:moveTo>
                      <a:pt x="132524" y="127990"/>
                    </a:moveTo>
                    <a:close/>
                  </a:path>
                  <a:path w="207010" h="149860">
                    <a:moveTo>
                      <a:pt x="132651" y="128765"/>
                    </a:moveTo>
                    <a:lnTo>
                      <a:pt x="132537" y="128130"/>
                    </a:lnTo>
                    <a:lnTo>
                      <a:pt x="132613" y="128765"/>
                    </a:lnTo>
                    <a:close/>
                  </a:path>
                  <a:path w="207010" h="149860">
                    <a:moveTo>
                      <a:pt x="135826" y="129400"/>
                    </a:moveTo>
                    <a:lnTo>
                      <a:pt x="135801" y="128511"/>
                    </a:lnTo>
                    <a:lnTo>
                      <a:pt x="135534" y="128511"/>
                    </a:lnTo>
                    <a:lnTo>
                      <a:pt x="135712" y="129400"/>
                    </a:lnTo>
                    <a:close/>
                  </a:path>
                  <a:path w="207010" h="149860">
                    <a:moveTo>
                      <a:pt x="135928" y="139839"/>
                    </a:moveTo>
                    <a:lnTo>
                      <a:pt x="135902" y="140068"/>
                    </a:lnTo>
                    <a:lnTo>
                      <a:pt x="135928" y="139839"/>
                    </a:lnTo>
                    <a:close/>
                  </a:path>
                  <a:path w="207010" h="149860">
                    <a:moveTo>
                      <a:pt x="136245" y="138163"/>
                    </a:moveTo>
                    <a:lnTo>
                      <a:pt x="136080" y="138099"/>
                    </a:lnTo>
                    <a:lnTo>
                      <a:pt x="136118" y="138277"/>
                    </a:lnTo>
                    <a:lnTo>
                      <a:pt x="136245" y="138163"/>
                    </a:lnTo>
                    <a:close/>
                  </a:path>
                  <a:path w="207010" h="149860">
                    <a:moveTo>
                      <a:pt x="136410" y="137782"/>
                    </a:moveTo>
                    <a:lnTo>
                      <a:pt x="136321" y="137934"/>
                    </a:lnTo>
                    <a:lnTo>
                      <a:pt x="136410" y="137782"/>
                    </a:lnTo>
                    <a:close/>
                  </a:path>
                  <a:path w="207010" h="149860">
                    <a:moveTo>
                      <a:pt x="136461" y="128638"/>
                    </a:moveTo>
                    <a:lnTo>
                      <a:pt x="136194" y="128524"/>
                    </a:lnTo>
                    <a:lnTo>
                      <a:pt x="136347" y="128638"/>
                    </a:lnTo>
                    <a:close/>
                  </a:path>
                  <a:path w="207010" h="149860">
                    <a:moveTo>
                      <a:pt x="136766" y="139052"/>
                    </a:moveTo>
                    <a:lnTo>
                      <a:pt x="136613" y="138557"/>
                    </a:lnTo>
                    <a:lnTo>
                      <a:pt x="136664" y="138798"/>
                    </a:lnTo>
                    <a:lnTo>
                      <a:pt x="136766" y="139052"/>
                    </a:lnTo>
                    <a:close/>
                  </a:path>
                  <a:path w="207010" h="149860">
                    <a:moveTo>
                      <a:pt x="137452" y="139166"/>
                    </a:moveTo>
                    <a:lnTo>
                      <a:pt x="137312" y="139166"/>
                    </a:lnTo>
                    <a:lnTo>
                      <a:pt x="137375" y="139319"/>
                    </a:lnTo>
                    <a:lnTo>
                      <a:pt x="137452" y="139166"/>
                    </a:lnTo>
                    <a:close/>
                  </a:path>
                  <a:path w="207010" h="149860">
                    <a:moveTo>
                      <a:pt x="137909" y="129781"/>
                    </a:moveTo>
                    <a:lnTo>
                      <a:pt x="137807" y="129387"/>
                    </a:lnTo>
                    <a:lnTo>
                      <a:pt x="137655" y="129146"/>
                    </a:lnTo>
                    <a:lnTo>
                      <a:pt x="137807" y="129997"/>
                    </a:lnTo>
                    <a:lnTo>
                      <a:pt x="137909" y="129781"/>
                    </a:lnTo>
                    <a:close/>
                  </a:path>
                  <a:path w="207010" h="149860">
                    <a:moveTo>
                      <a:pt x="138214" y="139661"/>
                    </a:moveTo>
                    <a:lnTo>
                      <a:pt x="138150" y="139395"/>
                    </a:lnTo>
                    <a:lnTo>
                      <a:pt x="138112" y="139573"/>
                    </a:lnTo>
                    <a:close/>
                  </a:path>
                  <a:path w="207010" h="149860">
                    <a:moveTo>
                      <a:pt x="138506" y="139674"/>
                    </a:moveTo>
                    <a:lnTo>
                      <a:pt x="138391" y="138874"/>
                    </a:lnTo>
                    <a:lnTo>
                      <a:pt x="138404" y="139471"/>
                    </a:lnTo>
                    <a:lnTo>
                      <a:pt x="138036" y="138823"/>
                    </a:lnTo>
                    <a:lnTo>
                      <a:pt x="138150" y="139395"/>
                    </a:lnTo>
                    <a:lnTo>
                      <a:pt x="138506" y="139674"/>
                    </a:lnTo>
                    <a:close/>
                  </a:path>
                  <a:path w="207010" h="149860">
                    <a:moveTo>
                      <a:pt x="138684" y="137426"/>
                    </a:moveTo>
                    <a:lnTo>
                      <a:pt x="138607" y="137020"/>
                    </a:lnTo>
                    <a:lnTo>
                      <a:pt x="138391" y="136855"/>
                    </a:lnTo>
                    <a:lnTo>
                      <a:pt x="138480" y="137147"/>
                    </a:lnTo>
                    <a:lnTo>
                      <a:pt x="138684" y="137426"/>
                    </a:lnTo>
                    <a:close/>
                  </a:path>
                  <a:path w="207010" h="149860">
                    <a:moveTo>
                      <a:pt x="139255" y="138163"/>
                    </a:moveTo>
                    <a:lnTo>
                      <a:pt x="139166" y="137528"/>
                    </a:lnTo>
                    <a:lnTo>
                      <a:pt x="138836" y="137274"/>
                    </a:lnTo>
                    <a:lnTo>
                      <a:pt x="139014" y="137782"/>
                    </a:lnTo>
                    <a:lnTo>
                      <a:pt x="139255" y="138163"/>
                    </a:lnTo>
                    <a:close/>
                  </a:path>
                  <a:path w="207010" h="149860">
                    <a:moveTo>
                      <a:pt x="139712" y="130136"/>
                    </a:moveTo>
                    <a:close/>
                  </a:path>
                  <a:path w="207010" h="149860">
                    <a:moveTo>
                      <a:pt x="140030" y="136855"/>
                    </a:moveTo>
                    <a:lnTo>
                      <a:pt x="139788" y="136283"/>
                    </a:lnTo>
                    <a:lnTo>
                      <a:pt x="139852" y="136537"/>
                    </a:lnTo>
                    <a:lnTo>
                      <a:pt x="139954" y="136804"/>
                    </a:lnTo>
                    <a:close/>
                  </a:path>
                  <a:path w="207010" h="149860">
                    <a:moveTo>
                      <a:pt x="141084" y="131851"/>
                    </a:moveTo>
                    <a:lnTo>
                      <a:pt x="141071" y="132016"/>
                    </a:lnTo>
                    <a:lnTo>
                      <a:pt x="141084" y="131851"/>
                    </a:lnTo>
                    <a:close/>
                  </a:path>
                  <a:path w="207010" h="149860">
                    <a:moveTo>
                      <a:pt x="141109" y="132194"/>
                    </a:moveTo>
                    <a:lnTo>
                      <a:pt x="141071" y="132067"/>
                    </a:lnTo>
                    <a:lnTo>
                      <a:pt x="141058" y="132194"/>
                    </a:lnTo>
                    <a:close/>
                  </a:path>
                  <a:path w="207010" h="149860">
                    <a:moveTo>
                      <a:pt x="141351" y="136461"/>
                    </a:moveTo>
                    <a:lnTo>
                      <a:pt x="141160" y="136639"/>
                    </a:lnTo>
                    <a:lnTo>
                      <a:pt x="141274" y="136893"/>
                    </a:lnTo>
                    <a:lnTo>
                      <a:pt x="141351" y="136461"/>
                    </a:lnTo>
                    <a:close/>
                  </a:path>
                  <a:path w="207010" h="149860">
                    <a:moveTo>
                      <a:pt x="143446" y="133845"/>
                    </a:moveTo>
                    <a:lnTo>
                      <a:pt x="143243" y="133845"/>
                    </a:lnTo>
                    <a:lnTo>
                      <a:pt x="143383" y="134353"/>
                    </a:lnTo>
                    <a:lnTo>
                      <a:pt x="143446" y="133845"/>
                    </a:lnTo>
                    <a:close/>
                  </a:path>
                  <a:path w="207010" h="149860">
                    <a:moveTo>
                      <a:pt x="143560" y="137782"/>
                    </a:moveTo>
                    <a:lnTo>
                      <a:pt x="143433" y="137020"/>
                    </a:lnTo>
                    <a:lnTo>
                      <a:pt x="143344" y="136766"/>
                    </a:lnTo>
                    <a:lnTo>
                      <a:pt x="142760" y="136639"/>
                    </a:lnTo>
                    <a:lnTo>
                      <a:pt x="143319" y="137909"/>
                    </a:lnTo>
                    <a:lnTo>
                      <a:pt x="143560" y="137782"/>
                    </a:lnTo>
                    <a:close/>
                  </a:path>
                  <a:path w="207010" h="149860">
                    <a:moveTo>
                      <a:pt x="144449" y="136359"/>
                    </a:moveTo>
                    <a:lnTo>
                      <a:pt x="144246" y="135369"/>
                    </a:lnTo>
                    <a:lnTo>
                      <a:pt x="144233" y="135496"/>
                    </a:lnTo>
                    <a:lnTo>
                      <a:pt x="144348" y="136131"/>
                    </a:lnTo>
                    <a:lnTo>
                      <a:pt x="144449" y="136359"/>
                    </a:lnTo>
                    <a:close/>
                  </a:path>
                  <a:path w="207010" h="149860">
                    <a:moveTo>
                      <a:pt x="144716" y="135242"/>
                    </a:moveTo>
                    <a:lnTo>
                      <a:pt x="144691" y="134861"/>
                    </a:lnTo>
                    <a:lnTo>
                      <a:pt x="144678" y="134734"/>
                    </a:lnTo>
                    <a:lnTo>
                      <a:pt x="144576" y="134480"/>
                    </a:lnTo>
                    <a:lnTo>
                      <a:pt x="143789" y="133337"/>
                    </a:lnTo>
                    <a:lnTo>
                      <a:pt x="144310" y="134734"/>
                    </a:lnTo>
                    <a:lnTo>
                      <a:pt x="143446" y="133210"/>
                    </a:lnTo>
                    <a:lnTo>
                      <a:pt x="143484" y="133591"/>
                    </a:lnTo>
                    <a:lnTo>
                      <a:pt x="143840" y="134861"/>
                    </a:lnTo>
                    <a:lnTo>
                      <a:pt x="143433" y="134480"/>
                    </a:lnTo>
                    <a:lnTo>
                      <a:pt x="143383" y="134353"/>
                    </a:lnTo>
                    <a:lnTo>
                      <a:pt x="143027" y="133972"/>
                    </a:lnTo>
                    <a:lnTo>
                      <a:pt x="143027" y="134226"/>
                    </a:lnTo>
                    <a:lnTo>
                      <a:pt x="142976" y="134099"/>
                    </a:lnTo>
                    <a:lnTo>
                      <a:pt x="142862" y="133845"/>
                    </a:lnTo>
                    <a:lnTo>
                      <a:pt x="142760" y="132575"/>
                    </a:lnTo>
                    <a:lnTo>
                      <a:pt x="142417" y="132321"/>
                    </a:lnTo>
                    <a:lnTo>
                      <a:pt x="142519" y="132829"/>
                    </a:lnTo>
                    <a:lnTo>
                      <a:pt x="142798" y="134099"/>
                    </a:lnTo>
                    <a:lnTo>
                      <a:pt x="142722" y="133972"/>
                    </a:lnTo>
                    <a:lnTo>
                      <a:pt x="142595" y="133464"/>
                    </a:lnTo>
                    <a:lnTo>
                      <a:pt x="142582" y="133337"/>
                    </a:lnTo>
                    <a:lnTo>
                      <a:pt x="142519" y="132829"/>
                    </a:lnTo>
                    <a:lnTo>
                      <a:pt x="142405" y="133210"/>
                    </a:lnTo>
                    <a:lnTo>
                      <a:pt x="142303" y="132321"/>
                    </a:lnTo>
                    <a:lnTo>
                      <a:pt x="142024" y="131940"/>
                    </a:lnTo>
                    <a:lnTo>
                      <a:pt x="142176" y="131686"/>
                    </a:lnTo>
                    <a:lnTo>
                      <a:pt x="142176" y="131432"/>
                    </a:lnTo>
                    <a:lnTo>
                      <a:pt x="141516" y="130289"/>
                    </a:lnTo>
                    <a:lnTo>
                      <a:pt x="141770" y="131686"/>
                    </a:lnTo>
                    <a:lnTo>
                      <a:pt x="141884" y="132575"/>
                    </a:lnTo>
                    <a:lnTo>
                      <a:pt x="141770" y="133210"/>
                    </a:lnTo>
                    <a:lnTo>
                      <a:pt x="141605" y="133337"/>
                    </a:lnTo>
                    <a:lnTo>
                      <a:pt x="141427" y="133083"/>
                    </a:lnTo>
                    <a:lnTo>
                      <a:pt x="141503" y="132575"/>
                    </a:lnTo>
                    <a:lnTo>
                      <a:pt x="141389" y="132067"/>
                    </a:lnTo>
                    <a:lnTo>
                      <a:pt x="141109" y="132194"/>
                    </a:lnTo>
                    <a:lnTo>
                      <a:pt x="141008" y="132448"/>
                    </a:lnTo>
                    <a:lnTo>
                      <a:pt x="140970" y="132321"/>
                    </a:lnTo>
                    <a:lnTo>
                      <a:pt x="140868" y="131940"/>
                    </a:lnTo>
                    <a:lnTo>
                      <a:pt x="140830" y="131686"/>
                    </a:lnTo>
                    <a:lnTo>
                      <a:pt x="140677" y="130543"/>
                    </a:lnTo>
                    <a:lnTo>
                      <a:pt x="140665" y="131686"/>
                    </a:lnTo>
                    <a:lnTo>
                      <a:pt x="140563" y="131178"/>
                    </a:lnTo>
                    <a:lnTo>
                      <a:pt x="140271" y="130987"/>
                    </a:lnTo>
                    <a:lnTo>
                      <a:pt x="140208" y="130797"/>
                    </a:lnTo>
                    <a:lnTo>
                      <a:pt x="140296" y="130416"/>
                    </a:lnTo>
                    <a:lnTo>
                      <a:pt x="139890" y="130797"/>
                    </a:lnTo>
                    <a:lnTo>
                      <a:pt x="139687" y="130124"/>
                    </a:lnTo>
                    <a:lnTo>
                      <a:pt x="139573" y="129654"/>
                    </a:lnTo>
                    <a:lnTo>
                      <a:pt x="139598" y="129997"/>
                    </a:lnTo>
                    <a:lnTo>
                      <a:pt x="139509" y="132321"/>
                    </a:lnTo>
                    <a:lnTo>
                      <a:pt x="139344" y="131432"/>
                    </a:lnTo>
                    <a:lnTo>
                      <a:pt x="139268" y="131051"/>
                    </a:lnTo>
                    <a:lnTo>
                      <a:pt x="139065" y="130035"/>
                    </a:lnTo>
                    <a:lnTo>
                      <a:pt x="138925" y="131051"/>
                    </a:lnTo>
                    <a:lnTo>
                      <a:pt x="138709" y="130797"/>
                    </a:lnTo>
                    <a:lnTo>
                      <a:pt x="138404" y="131432"/>
                    </a:lnTo>
                    <a:lnTo>
                      <a:pt x="138480" y="130670"/>
                    </a:lnTo>
                    <a:lnTo>
                      <a:pt x="138506" y="130289"/>
                    </a:lnTo>
                    <a:lnTo>
                      <a:pt x="138137" y="130238"/>
                    </a:lnTo>
                    <a:lnTo>
                      <a:pt x="138137" y="136283"/>
                    </a:lnTo>
                    <a:lnTo>
                      <a:pt x="138023" y="136004"/>
                    </a:lnTo>
                    <a:lnTo>
                      <a:pt x="137922" y="135750"/>
                    </a:lnTo>
                    <a:lnTo>
                      <a:pt x="137833" y="135369"/>
                    </a:lnTo>
                    <a:lnTo>
                      <a:pt x="138010" y="135242"/>
                    </a:lnTo>
                    <a:lnTo>
                      <a:pt x="138049" y="135369"/>
                    </a:lnTo>
                    <a:lnTo>
                      <a:pt x="138137" y="136283"/>
                    </a:lnTo>
                    <a:lnTo>
                      <a:pt x="138137" y="130238"/>
                    </a:lnTo>
                    <a:lnTo>
                      <a:pt x="137845" y="130187"/>
                    </a:lnTo>
                    <a:lnTo>
                      <a:pt x="137769" y="130670"/>
                    </a:lnTo>
                    <a:lnTo>
                      <a:pt x="137566" y="130289"/>
                    </a:lnTo>
                    <a:lnTo>
                      <a:pt x="137426" y="129654"/>
                    </a:lnTo>
                    <a:lnTo>
                      <a:pt x="137350" y="129146"/>
                    </a:lnTo>
                    <a:lnTo>
                      <a:pt x="137274" y="128892"/>
                    </a:lnTo>
                    <a:lnTo>
                      <a:pt x="137274" y="129146"/>
                    </a:lnTo>
                    <a:lnTo>
                      <a:pt x="137248" y="129654"/>
                    </a:lnTo>
                    <a:lnTo>
                      <a:pt x="137134" y="129400"/>
                    </a:lnTo>
                    <a:lnTo>
                      <a:pt x="137007" y="129146"/>
                    </a:lnTo>
                    <a:lnTo>
                      <a:pt x="136931" y="128498"/>
                    </a:lnTo>
                    <a:lnTo>
                      <a:pt x="136740" y="128384"/>
                    </a:lnTo>
                    <a:lnTo>
                      <a:pt x="136931" y="129400"/>
                    </a:lnTo>
                    <a:lnTo>
                      <a:pt x="136677" y="128765"/>
                    </a:lnTo>
                    <a:lnTo>
                      <a:pt x="136766" y="129527"/>
                    </a:lnTo>
                    <a:lnTo>
                      <a:pt x="136639" y="129654"/>
                    </a:lnTo>
                    <a:lnTo>
                      <a:pt x="136601" y="129400"/>
                    </a:lnTo>
                    <a:lnTo>
                      <a:pt x="136474" y="129654"/>
                    </a:lnTo>
                    <a:lnTo>
                      <a:pt x="136486" y="129400"/>
                    </a:lnTo>
                    <a:lnTo>
                      <a:pt x="136512" y="129019"/>
                    </a:lnTo>
                    <a:lnTo>
                      <a:pt x="136283" y="129400"/>
                    </a:lnTo>
                    <a:lnTo>
                      <a:pt x="136207" y="128638"/>
                    </a:lnTo>
                    <a:lnTo>
                      <a:pt x="136055" y="128638"/>
                    </a:lnTo>
                    <a:lnTo>
                      <a:pt x="135940" y="129908"/>
                    </a:lnTo>
                    <a:lnTo>
                      <a:pt x="135839" y="130289"/>
                    </a:lnTo>
                    <a:lnTo>
                      <a:pt x="135839" y="130162"/>
                    </a:lnTo>
                    <a:lnTo>
                      <a:pt x="135712" y="129400"/>
                    </a:lnTo>
                    <a:lnTo>
                      <a:pt x="135064" y="128130"/>
                    </a:lnTo>
                    <a:lnTo>
                      <a:pt x="135229" y="130162"/>
                    </a:lnTo>
                    <a:lnTo>
                      <a:pt x="135001" y="129781"/>
                    </a:lnTo>
                    <a:lnTo>
                      <a:pt x="134797" y="129451"/>
                    </a:lnTo>
                    <a:lnTo>
                      <a:pt x="134835" y="128892"/>
                    </a:lnTo>
                    <a:lnTo>
                      <a:pt x="134670" y="128257"/>
                    </a:lnTo>
                    <a:lnTo>
                      <a:pt x="134658" y="128638"/>
                    </a:lnTo>
                    <a:lnTo>
                      <a:pt x="134531" y="128892"/>
                    </a:lnTo>
                    <a:lnTo>
                      <a:pt x="134099" y="128765"/>
                    </a:lnTo>
                    <a:lnTo>
                      <a:pt x="134035" y="129781"/>
                    </a:lnTo>
                    <a:lnTo>
                      <a:pt x="133832" y="129019"/>
                    </a:lnTo>
                    <a:lnTo>
                      <a:pt x="133718" y="128638"/>
                    </a:lnTo>
                    <a:lnTo>
                      <a:pt x="133642" y="128257"/>
                    </a:lnTo>
                    <a:lnTo>
                      <a:pt x="133286" y="127749"/>
                    </a:lnTo>
                    <a:lnTo>
                      <a:pt x="133172" y="128638"/>
                    </a:lnTo>
                    <a:lnTo>
                      <a:pt x="132918" y="128257"/>
                    </a:lnTo>
                    <a:lnTo>
                      <a:pt x="132702" y="129019"/>
                    </a:lnTo>
                    <a:lnTo>
                      <a:pt x="132613" y="128765"/>
                    </a:lnTo>
                    <a:lnTo>
                      <a:pt x="132346" y="128003"/>
                    </a:lnTo>
                    <a:lnTo>
                      <a:pt x="132359" y="128638"/>
                    </a:lnTo>
                    <a:lnTo>
                      <a:pt x="132435" y="129019"/>
                    </a:lnTo>
                    <a:lnTo>
                      <a:pt x="131787" y="127368"/>
                    </a:lnTo>
                    <a:lnTo>
                      <a:pt x="132067" y="130162"/>
                    </a:lnTo>
                    <a:lnTo>
                      <a:pt x="131914" y="129781"/>
                    </a:lnTo>
                    <a:lnTo>
                      <a:pt x="131673" y="129146"/>
                    </a:lnTo>
                    <a:lnTo>
                      <a:pt x="131521" y="128765"/>
                    </a:lnTo>
                    <a:lnTo>
                      <a:pt x="131495" y="128511"/>
                    </a:lnTo>
                    <a:lnTo>
                      <a:pt x="131406" y="128765"/>
                    </a:lnTo>
                    <a:lnTo>
                      <a:pt x="131267" y="127749"/>
                    </a:lnTo>
                    <a:lnTo>
                      <a:pt x="130619" y="127749"/>
                    </a:lnTo>
                    <a:lnTo>
                      <a:pt x="130683" y="127876"/>
                    </a:lnTo>
                    <a:lnTo>
                      <a:pt x="130771" y="129146"/>
                    </a:lnTo>
                    <a:lnTo>
                      <a:pt x="130619" y="128892"/>
                    </a:lnTo>
                    <a:lnTo>
                      <a:pt x="130543" y="128765"/>
                    </a:lnTo>
                    <a:lnTo>
                      <a:pt x="130594" y="127495"/>
                    </a:lnTo>
                    <a:lnTo>
                      <a:pt x="130327" y="128765"/>
                    </a:lnTo>
                    <a:lnTo>
                      <a:pt x="130213" y="128181"/>
                    </a:lnTo>
                    <a:lnTo>
                      <a:pt x="130213" y="127495"/>
                    </a:lnTo>
                    <a:lnTo>
                      <a:pt x="130111" y="128498"/>
                    </a:lnTo>
                    <a:lnTo>
                      <a:pt x="129997" y="128638"/>
                    </a:lnTo>
                    <a:lnTo>
                      <a:pt x="129971" y="128892"/>
                    </a:lnTo>
                    <a:lnTo>
                      <a:pt x="129832" y="128765"/>
                    </a:lnTo>
                    <a:lnTo>
                      <a:pt x="129781" y="128638"/>
                    </a:lnTo>
                    <a:lnTo>
                      <a:pt x="129717" y="128460"/>
                    </a:lnTo>
                    <a:lnTo>
                      <a:pt x="129616" y="128638"/>
                    </a:lnTo>
                    <a:lnTo>
                      <a:pt x="129273" y="128257"/>
                    </a:lnTo>
                    <a:lnTo>
                      <a:pt x="129235" y="128638"/>
                    </a:lnTo>
                    <a:lnTo>
                      <a:pt x="129095" y="128384"/>
                    </a:lnTo>
                    <a:lnTo>
                      <a:pt x="129057" y="127622"/>
                    </a:lnTo>
                    <a:lnTo>
                      <a:pt x="128765" y="128384"/>
                    </a:lnTo>
                    <a:lnTo>
                      <a:pt x="128854" y="127495"/>
                    </a:lnTo>
                    <a:lnTo>
                      <a:pt x="128562" y="128257"/>
                    </a:lnTo>
                    <a:lnTo>
                      <a:pt x="128447" y="128384"/>
                    </a:lnTo>
                    <a:lnTo>
                      <a:pt x="128104" y="127368"/>
                    </a:lnTo>
                    <a:lnTo>
                      <a:pt x="128143" y="128130"/>
                    </a:lnTo>
                    <a:lnTo>
                      <a:pt x="128104" y="128384"/>
                    </a:lnTo>
                    <a:lnTo>
                      <a:pt x="128016" y="128257"/>
                    </a:lnTo>
                    <a:lnTo>
                      <a:pt x="127914" y="128003"/>
                    </a:lnTo>
                    <a:lnTo>
                      <a:pt x="127901" y="127876"/>
                    </a:lnTo>
                    <a:lnTo>
                      <a:pt x="127876" y="127495"/>
                    </a:lnTo>
                    <a:lnTo>
                      <a:pt x="127558" y="127876"/>
                    </a:lnTo>
                    <a:lnTo>
                      <a:pt x="127292" y="126479"/>
                    </a:lnTo>
                    <a:lnTo>
                      <a:pt x="127076" y="127368"/>
                    </a:lnTo>
                    <a:lnTo>
                      <a:pt x="127063" y="126987"/>
                    </a:lnTo>
                    <a:lnTo>
                      <a:pt x="127000" y="127368"/>
                    </a:lnTo>
                    <a:lnTo>
                      <a:pt x="126885" y="128003"/>
                    </a:lnTo>
                    <a:lnTo>
                      <a:pt x="126822" y="127368"/>
                    </a:lnTo>
                    <a:lnTo>
                      <a:pt x="126796" y="127114"/>
                    </a:lnTo>
                    <a:lnTo>
                      <a:pt x="126657" y="125844"/>
                    </a:lnTo>
                    <a:lnTo>
                      <a:pt x="126504" y="127114"/>
                    </a:lnTo>
                    <a:lnTo>
                      <a:pt x="126415" y="126479"/>
                    </a:lnTo>
                    <a:lnTo>
                      <a:pt x="126390" y="140068"/>
                    </a:lnTo>
                    <a:lnTo>
                      <a:pt x="126352" y="139941"/>
                    </a:lnTo>
                    <a:lnTo>
                      <a:pt x="126238" y="139560"/>
                    </a:lnTo>
                    <a:lnTo>
                      <a:pt x="126072" y="139052"/>
                    </a:lnTo>
                    <a:lnTo>
                      <a:pt x="126314" y="139433"/>
                    </a:lnTo>
                    <a:lnTo>
                      <a:pt x="126390" y="140068"/>
                    </a:lnTo>
                    <a:lnTo>
                      <a:pt x="126390" y="126593"/>
                    </a:lnTo>
                    <a:lnTo>
                      <a:pt x="126326" y="126860"/>
                    </a:lnTo>
                    <a:lnTo>
                      <a:pt x="126276" y="127368"/>
                    </a:lnTo>
                    <a:lnTo>
                      <a:pt x="126161" y="126860"/>
                    </a:lnTo>
                    <a:lnTo>
                      <a:pt x="126047" y="126352"/>
                    </a:lnTo>
                    <a:lnTo>
                      <a:pt x="126047" y="126860"/>
                    </a:lnTo>
                    <a:lnTo>
                      <a:pt x="125971" y="126479"/>
                    </a:lnTo>
                    <a:lnTo>
                      <a:pt x="125666" y="125082"/>
                    </a:lnTo>
                    <a:lnTo>
                      <a:pt x="125615" y="126479"/>
                    </a:lnTo>
                    <a:lnTo>
                      <a:pt x="125222" y="125209"/>
                    </a:lnTo>
                    <a:lnTo>
                      <a:pt x="125399" y="126479"/>
                    </a:lnTo>
                    <a:lnTo>
                      <a:pt x="125158" y="128765"/>
                    </a:lnTo>
                    <a:lnTo>
                      <a:pt x="124675" y="127241"/>
                    </a:lnTo>
                    <a:lnTo>
                      <a:pt x="124599" y="126987"/>
                    </a:lnTo>
                    <a:lnTo>
                      <a:pt x="124561" y="126860"/>
                    </a:lnTo>
                    <a:lnTo>
                      <a:pt x="124396" y="126352"/>
                    </a:lnTo>
                    <a:lnTo>
                      <a:pt x="123990" y="125082"/>
                    </a:lnTo>
                    <a:lnTo>
                      <a:pt x="123469" y="126352"/>
                    </a:lnTo>
                    <a:lnTo>
                      <a:pt x="123380" y="125463"/>
                    </a:lnTo>
                    <a:lnTo>
                      <a:pt x="123228" y="126479"/>
                    </a:lnTo>
                    <a:lnTo>
                      <a:pt x="123164" y="126606"/>
                    </a:lnTo>
                    <a:lnTo>
                      <a:pt x="122847" y="126860"/>
                    </a:lnTo>
                    <a:lnTo>
                      <a:pt x="122618" y="126365"/>
                    </a:lnTo>
                    <a:lnTo>
                      <a:pt x="122199" y="126987"/>
                    </a:lnTo>
                    <a:lnTo>
                      <a:pt x="121920" y="126479"/>
                    </a:lnTo>
                    <a:lnTo>
                      <a:pt x="121856" y="126987"/>
                    </a:lnTo>
                    <a:lnTo>
                      <a:pt x="121767" y="127241"/>
                    </a:lnTo>
                    <a:lnTo>
                      <a:pt x="121666" y="127114"/>
                    </a:lnTo>
                    <a:lnTo>
                      <a:pt x="121564" y="126987"/>
                    </a:lnTo>
                    <a:lnTo>
                      <a:pt x="121450" y="126860"/>
                    </a:lnTo>
                    <a:lnTo>
                      <a:pt x="121221" y="126860"/>
                    </a:lnTo>
                    <a:lnTo>
                      <a:pt x="121183" y="126479"/>
                    </a:lnTo>
                    <a:lnTo>
                      <a:pt x="121056" y="125971"/>
                    </a:lnTo>
                    <a:lnTo>
                      <a:pt x="121018" y="126352"/>
                    </a:lnTo>
                    <a:lnTo>
                      <a:pt x="121031" y="125590"/>
                    </a:lnTo>
                    <a:lnTo>
                      <a:pt x="120840" y="125463"/>
                    </a:lnTo>
                    <a:lnTo>
                      <a:pt x="120561" y="126225"/>
                    </a:lnTo>
                    <a:lnTo>
                      <a:pt x="120548" y="126352"/>
                    </a:lnTo>
                    <a:lnTo>
                      <a:pt x="120383" y="126352"/>
                    </a:lnTo>
                    <a:lnTo>
                      <a:pt x="120167" y="124955"/>
                    </a:lnTo>
                    <a:lnTo>
                      <a:pt x="120015" y="126987"/>
                    </a:lnTo>
                    <a:lnTo>
                      <a:pt x="119913" y="126733"/>
                    </a:lnTo>
                    <a:lnTo>
                      <a:pt x="119811" y="126479"/>
                    </a:lnTo>
                    <a:lnTo>
                      <a:pt x="119697" y="125844"/>
                    </a:lnTo>
                    <a:lnTo>
                      <a:pt x="119824" y="125844"/>
                    </a:lnTo>
                    <a:lnTo>
                      <a:pt x="119672" y="125463"/>
                    </a:lnTo>
                    <a:lnTo>
                      <a:pt x="119545" y="126479"/>
                    </a:lnTo>
                    <a:lnTo>
                      <a:pt x="119519" y="125971"/>
                    </a:lnTo>
                    <a:lnTo>
                      <a:pt x="119011" y="126733"/>
                    </a:lnTo>
                    <a:lnTo>
                      <a:pt x="118808" y="125463"/>
                    </a:lnTo>
                    <a:lnTo>
                      <a:pt x="118478" y="126987"/>
                    </a:lnTo>
                    <a:lnTo>
                      <a:pt x="118402" y="126860"/>
                    </a:lnTo>
                    <a:lnTo>
                      <a:pt x="118287" y="126225"/>
                    </a:lnTo>
                    <a:lnTo>
                      <a:pt x="118186" y="127114"/>
                    </a:lnTo>
                    <a:lnTo>
                      <a:pt x="118186" y="126987"/>
                    </a:lnTo>
                    <a:lnTo>
                      <a:pt x="118148" y="126098"/>
                    </a:lnTo>
                    <a:lnTo>
                      <a:pt x="117970" y="126098"/>
                    </a:lnTo>
                    <a:lnTo>
                      <a:pt x="118021" y="125209"/>
                    </a:lnTo>
                    <a:lnTo>
                      <a:pt x="117957" y="125336"/>
                    </a:lnTo>
                    <a:lnTo>
                      <a:pt x="117843" y="126098"/>
                    </a:lnTo>
                    <a:lnTo>
                      <a:pt x="117868" y="126987"/>
                    </a:lnTo>
                    <a:lnTo>
                      <a:pt x="117678" y="126606"/>
                    </a:lnTo>
                    <a:lnTo>
                      <a:pt x="117500" y="126987"/>
                    </a:lnTo>
                    <a:lnTo>
                      <a:pt x="117386" y="126301"/>
                    </a:lnTo>
                    <a:lnTo>
                      <a:pt x="117411" y="125971"/>
                    </a:lnTo>
                    <a:lnTo>
                      <a:pt x="117017" y="126352"/>
                    </a:lnTo>
                    <a:lnTo>
                      <a:pt x="116928" y="125844"/>
                    </a:lnTo>
                    <a:lnTo>
                      <a:pt x="116890" y="125590"/>
                    </a:lnTo>
                    <a:lnTo>
                      <a:pt x="116865" y="125463"/>
                    </a:lnTo>
                    <a:lnTo>
                      <a:pt x="116852" y="125336"/>
                    </a:lnTo>
                    <a:lnTo>
                      <a:pt x="116801" y="125082"/>
                    </a:lnTo>
                    <a:lnTo>
                      <a:pt x="116547" y="123558"/>
                    </a:lnTo>
                    <a:lnTo>
                      <a:pt x="116319" y="125082"/>
                    </a:lnTo>
                    <a:lnTo>
                      <a:pt x="116332" y="124701"/>
                    </a:lnTo>
                    <a:lnTo>
                      <a:pt x="116065" y="124701"/>
                    </a:lnTo>
                    <a:lnTo>
                      <a:pt x="116090" y="124066"/>
                    </a:lnTo>
                    <a:lnTo>
                      <a:pt x="115722" y="125082"/>
                    </a:lnTo>
                    <a:lnTo>
                      <a:pt x="115709" y="124574"/>
                    </a:lnTo>
                    <a:lnTo>
                      <a:pt x="115417" y="124447"/>
                    </a:lnTo>
                    <a:lnTo>
                      <a:pt x="114985" y="124701"/>
                    </a:lnTo>
                    <a:lnTo>
                      <a:pt x="114630" y="124828"/>
                    </a:lnTo>
                    <a:lnTo>
                      <a:pt x="114528" y="124955"/>
                    </a:lnTo>
                    <a:lnTo>
                      <a:pt x="114312" y="125336"/>
                    </a:lnTo>
                    <a:lnTo>
                      <a:pt x="114300" y="125082"/>
                    </a:lnTo>
                    <a:lnTo>
                      <a:pt x="114287" y="124701"/>
                    </a:lnTo>
                    <a:lnTo>
                      <a:pt x="114261" y="124193"/>
                    </a:lnTo>
                    <a:lnTo>
                      <a:pt x="114096" y="124485"/>
                    </a:lnTo>
                    <a:lnTo>
                      <a:pt x="113995" y="124701"/>
                    </a:lnTo>
                    <a:lnTo>
                      <a:pt x="114020" y="124574"/>
                    </a:lnTo>
                    <a:lnTo>
                      <a:pt x="113766" y="124574"/>
                    </a:lnTo>
                    <a:lnTo>
                      <a:pt x="113792" y="124193"/>
                    </a:lnTo>
                    <a:lnTo>
                      <a:pt x="113728" y="124574"/>
                    </a:lnTo>
                    <a:lnTo>
                      <a:pt x="113652" y="125082"/>
                    </a:lnTo>
                    <a:lnTo>
                      <a:pt x="113182" y="122923"/>
                    </a:lnTo>
                    <a:lnTo>
                      <a:pt x="113309" y="123939"/>
                    </a:lnTo>
                    <a:lnTo>
                      <a:pt x="113182" y="124447"/>
                    </a:lnTo>
                    <a:lnTo>
                      <a:pt x="113080" y="125209"/>
                    </a:lnTo>
                    <a:lnTo>
                      <a:pt x="112801" y="125336"/>
                    </a:lnTo>
                    <a:lnTo>
                      <a:pt x="112877" y="125082"/>
                    </a:lnTo>
                    <a:lnTo>
                      <a:pt x="112788" y="124320"/>
                    </a:lnTo>
                    <a:lnTo>
                      <a:pt x="112585" y="124193"/>
                    </a:lnTo>
                    <a:lnTo>
                      <a:pt x="112585" y="125082"/>
                    </a:lnTo>
                    <a:lnTo>
                      <a:pt x="112369" y="124701"/>
                    </a:lnTo>
                    <a:lnTo>
                      <a:pt x="112280" y="124193"/>
                    </a:lnTo>
                    <a:lnTo>
                      <a:pt x="112153" y="124320"/>
                    </a:lnTo>
                    <a:lnTo>
                      <a:pt x="112077" y="124574"/>
                    </a:lnTo>
                    <a:lnTo>
                      <a:pt x="111899" y="124701"/>
                    </a:lnTo>
                    <a:lnTo>
                      <a:pt x="111683" y="125463"/>
                    </a:lnTo>
                    <a:lnTo>
                      <a:pt x="111658" y="125082"/>
                    </a:lnTo>
                    <a:lnTo>
                      <a:pt x="111531" y="123050"/>
                    </a:lnTo>
                    <a:lnTo>
                      <a:pt x="111366" y="125082"/>
                    </a:lnTo>
                    <a:lnTo>
                      <a:pt x="111226" y="124701"/>
                    </a:lnTo>
                    <a:lnTo>
                      <a:pt x="110998" y="125082"/>
                    </a:lnTo>
                    <a:lnTo>
                      <a:pt x="110985" y="124066"/>
                    </a:lnTo>
                    <a:lnTo>
                      <a:pt x="110629" y="124701"/>
                    </a:lnTo>
                    <a:lnTo>
                      <a:pt x="109994" y="125336"/>
                    </a:lnTo>
                    <a:lnTo>
                      <a:pt x="109918" y="125463"/>
                    </a:lnTo>
                    <a:lnTo>
                      <a:pt x="109664" y="124574"/>
                    </a:lnTo>
                    <a:lnTo>
                      <a:pt x="109702" y="125463"/>
                    </a:lnTo>
                    <a:lnTo>
                      <a:pt x="109181" y="125590"/>
                    </a:lnTo>
                    <a:lnTo>
                      <a:pt x="109067" y="125209"/>
                    </a:lnTo>
                    <a:lnTo>
                      <a:pt x="109029" y="125082"/>
                    </a:lnTo>
                    <a:lnTo>
                      <a:pt x="108902" y="124701"/>
                    </a:lnTo>
                    <a:lnTo>
                      <a:pt x="108673" y="123939"/>
                    </a:lnTo>
                    <a:lnTo>
                      <a:pt x="108546" y="123558"/>
                    </a:lnTo>
                    <a:lnTo>
                      <a:pt x="107975" y="123939"/>
                    </a:lnTo>
                    <a:lnTo>
                      <a:pt x="107950" y="123050"/>
                    </a:lnTo>
                    <a:lnTo>
                      <a:pt x="107848" y="123939"/>
                    </a:lnTo>
                    <a:lnTo>
                      <a:pt x="107226" y="123558"/>
                    </a:lnTo>
                    <a:lnTo>
                      <a:pt x="106426" y="123304"/>
                    </a:lnTo>
                    <a:lnTo>
                      <a:pt x="105943" y="123304"/>
                    </a:lnTo>
                    <a:lnTo>
                      <a:pt x="105778" y="123685"/>
                    </a:lnTo>
                    <a:lnTo>
                      <a:pt x="105537" y="124701"/>
                    </a:lnTo>
                    <a:lnTo>
                      <a:pt x="105410" y="124574"/>
                    </a:lnTo>
                    <a:lnTo>
                      <a:pt x="105308" y="124320"/>
                    </a:lnTo>
                    <a:lnTo>
                      <a:pt x="104381" y="125082"/>
                    </a:lnTo>
                    <a:lnTo>
                      <a:pt x="104025" y="124701"/>
                    </a:lnTo>
                    <a:lnTo>
                      <a:pt x="103898" y="124117"/>
                    </a:lnTo>
                    <a:lnTo>
                      <a:pt x="103809" y="124701"/>
                    </a:lnTo>
                    <a:lnTo>
                      <a:pt x="103644" y="123812"/>
                    </a:lnTo>
                    <a:lnTo>
                      <a:pt x="103632" y="124574"/>
                    </a:lnTo>
                    <a:lnTo>
                      <a:pt x="103517" y="125209"/>
                    </a:lnTo>
                    <a:lnTo>
                      <a:pt x="103428" y="124828"/>
                    </a:lnTo>
                    <a:lnTo>
                      <a:pt x="103314" y="124320"/>
                    </a:lnTo>
                    <a:lnTo>
                      <a:pt x="103263" y="123939"/>
                    </a:lnTo>
                    <a:lnTo>
                      <a:pt x="103035" y="124701"/>
                    </a:lnTo>
                    <a:lnTo>
                      <a:pt x="102946" y="124828"/>
                    </a:lnTo>
                    <a:lnTo>
                      <a:pt x="102844" y="123812"/>
                    </a:lnTo>
                    <a:lnTo>
                      <a:pt x="102793" y="123939"/>
                    </a:lnTo>
                    <a:lnTo>
                      <a:pt x="102489" y="124193"/>
                    </a:lnTo>
                    <a:lnTo>
                      <a:pt x="102387" y="125209"/>
                    </a:lnTo>
                    <a:lnTo>
                      <a:pt x="102311" y="124828"/>
                    </a:lnTo>
                    <a:lnTo>
                      <a:pt x="102171" y="124574"/>
                    </a:lnTo>
                    <a:lnTo>
                      <a:pt x="102336" y="124447"/>
                    </a:lnTo>
                    <a:lnTo>
                      <a:pt x="101536" y="124066"/>
                    </a:lnTo>
                    <a:lnTo>
                      <a:pt x="101587" y="125463"/>
                    </a:lnTo>
                    <a:lnTo>
                      <a:pt x="101396" y="125844"/>
                    </a:lnTo>
                    <a:lnTo>
                      <a:pt x="101358" y="125717"/>
                    </a:lnTo>
                    <a:lnTo>
                      <a:pt x="101257" y="123685"/>
                    </a:lnTo>
                    <a:lnTo>
                      <a:pt x="101231" y="124955"/>
                    </a:lnTo>
                    <a:lnTo>
                      <a:pt x="101130" y="125336"/>
                    </a:lnTo>
                    <a:lnTo>
                      <a:pt x="100825" y="125717"/>
                    </a:lnTo>
                    <a:lnTo>
                      <a:pt x="100812" y="125590"/>
                    </a:lnTo>
                    <a:lnTo>
                      <a:pt x="100799" y="125209"/>
                    </a:lnTo>
                    <a:lnTo>
                      <a:pt x="100850" y="124955"/>
                    </a:lnTo>
                    <a:lnTo>
                      <a:pt x="100660" y="125209"/>
                    </a:lnTo>
                    <a:lnTo>
                      <a:pt x="100609" y="123812"/>
                    </a:lnTo>
                    <a:lnTo>
                      <a:pt x="100418" y="123939"/>
                    </a:lnTo>
                    <a:lnTo>
                      <a:pt x="100241" y="124574"/>
                    </a:lnTo>
                    <a:lnTo>
                      <a:pt x="100126" y="123939"/>
                    </a:lnTo>
                    <a:lnTo>
                      <a:pt x="100126" y="124574"/>
                    </a:lnTo>
                    <a:lnTo>
                      <a:pt x="100012" y="125463"/>
                    </a:lnTo>
                    <a:lnTo>
                      <a:pt x="99885" y="125590"/>
                    </a:lnTo>
                    <a:lnTo>
                      <a:pt x="99860" y="124955"/>
                    </a:lnTo>
                    <a:lnTo>
                      <a:pt x="99618" y="124574"/>
                    </a:lnTo>
                    <a:lnTo>
                      <a:pt x="99517" y="123812"/>
                    </a:lnTo>
                    <a:lnTo>
                      <a:pt x="99314" y="125844"/>
                    </a:lnTo>
                    <a:lnTo>
                      <a:pt x="99275" y="125590"/>
                    </a:lnTo>
                    <a:lnTo>
                      <a:pt x="99263" y="125463"/>
                    </a:lnTo>
                    <a:lnTo>
                      <a:pt x="99148" y="124701"/>
                    </a:lnTo>
                    <a:lnTo>
                      <a:pt x="98894" y="123050"/>
                    </a:lnTo>
                    <a:lnTo>
                      <a:pt x="98793" y="124701"/>
                    </a:lnTo>
                    <a:lnTo>
                      <a:pt x="98628" y="123812"/>
                    </a:lnTo>
                    <a:lnTo>
                      <a:pt x="98564" y="124701"/>
                    </a:lnTo>
                    <a:lnTo>
                      <a:pt x="98450" y="125336"/>
                    </a:lnTo>
                    <a:lnTo>
                      <a:pt x="98361" y="125463"/>
                    </a:lnTo>
                    <a:lnTo>
                      <a:pt x="98336" y="125336"/>
                    </a:lnTo>
                    <a:lnTo>
                      <a:pt x="98259" y="123685"/>
                    </a:lnTo>
                    <a:lnTo>
                      <a:pt x="98107" y="125336"/>
                    </a:lnTo>
                    <a:lnTo>
                      <a:pt x="97828" y="124701"/>
                    </a:lnTo>
                    <a:lnTo>
                      <a:pt x="97307" y="123558"/>
                    </a:lnTo>
                    <a:lnTo>
                      <a:pt x="96113" y="124701"/>
                    </a:lnTo>
                    <a:lnTo>
                      <a:pt x="96050" y="124574"/>
                    </a:lnTo>
                    <a:lnTo>
                      <a:pt x="95846" y="124193"/>
                    </a:lnTo>
                    <a:lnTo>
                      <a:pt x="95237" y="123050"/>
                    </a:lnTo>
                    <a:lnTo>
                      <a:pt x="94792" y="123431"/>
                    </a:lnTo>
                    <a:lnTo>
                      <a:pt x="94221" y="124193"/>
                    </a:lnTo>
                    <a:lnTo>
                      <a:pt x="93738" y="123939"/>
                    </a:lnTo>
                    <a:lnTo>
                      <a:pt x="93802" y="123685"/>
                    </a:lnTo>
                    <a:lnTo>
                      <a:pt x="93345" y="123304"/>
                    </a:lnTo>
                    <a:lnTo>
                      <a:pt x="93446" y="123558"/>
                    </a:lnTo>
                    <a:lnTo>
                      <a:pt x="93535" y="124193"/>
                    </a:lnTo>
                    <a:lnTo>
                      <a:pt x="93433" y="124574"/>
                    </a:lnTo>
                    <a:lnTo>
                      <a:pt x="92163" y="122923"/>
                    </a:lnTo>
                    <a:lnTo>
                      <a:pt x="91440" y="123685"/>
                    </a:lnTo>
                    <a:lnTo>
                      <a:pt x="90881" y="125590"/>
                    </a:lnTo>
                    <a:lnTo>
                      <a:pt x="90982" y="124701"/>
                    </a:lnTo>
                    <a:lnTo>
                      <a:pt x="91122" y="123304"/>
                    </a:lnTo>
                    <a:lnTo>
                      <a:pt x="91274" y="121907"/>
                    </a:lnTo>
                    <a:lnTo>
                      <a:pt x="90766" y="123304"/>
                    </a:lnTo>
                    <a:lnTo>
                      <a:pt x="90893" y="122669"/>
                    </a:lnTo>
                    <a:lnTo>
                      <a:pt x="90144" y="123685"/>
                    </a:lnTo>
                    <a:lnTo>
                      <a:pt x="89611" y="124701"/>
                    </a:lnTo>
                    <a:lnTo>
                      <a:pt x="89801" y="122796"/>
                    </a:lnTo>
                    <a:lnTo>
                      <a:pt x="89319" y="124701"/>
                    </a:lnTo>
                    <a:lnTo>
                      <a:pt x="89331" y="124574"/>
                    </a:lnTo>
                    <a:lnTo>
                      <a:pt x="89306" y="124320"/>
                    </a:lnTo>
                    <a:lnTo>
                      <a:pt x="89268" y="124066"/>
                    </a:lnTo>
                    <a:lnTo>
                      <a:pt x="89166" y="123939"/>
                    </a:lnTo>
                    <a:lnTo>
                      <a:pt x="89128" y="123304"/>
                    </a:lnTo>
                    <a:lnTo>
                      <a:pt x="88849" y="124320"/>
                    </a:lnTo>
                    <a:lnTo>
                      <a:pt x="88874" y="123939"/>
                    </a:lnTo>
                    <a:lnTo>
                      <a:pt x="88900" y="123431"/>
                    </a:lnTo>
                    <a:lnTo>
                      <a:pt x="88646" y="123304"/>
                    </a:lnTo>
                    <a:lnTo>
                      <a:pt x="88036" y="123939"/>
                    </a:lnTo>
                    <a:lnTo>
                      <a:pt x="88036" y="123558"/>
                    </a:lnTo>
                    <a:lnTo>
                      <a:pt x="88036" y="122288"/>
                    </a:lnTo>
                    <a:lnTo>
                      <a:pt x="87287" y="123558"/>
                    </a:lnTo>
                    <a:lnTo>
                      <a:pt x="87033" y="123431"/>
                    </a:lnTo>
                    <a:lnTo>
                      <a:pt x="85521" y="122669"/>
                    </a:lnTo>
                    <a:lnTo>
                      <a:pt x="85344" y="123304"/>
                    </a:lnTo>
                    <a:lnTo>
                      <a:pt x="85090" y="123304"/>
                    </a:lnTo>
                    <a:lnTo>
                      <a:pt x="84924" y="123431"/>
                    </a:lnTo>
                    <a:lnTo>
                      <a:pt x="84836" y="122415"/>
                    </a:lnTo>
                    <a:lnTo>
                      <a:pt x="84645" y="122669"/>
                    </a:lnTo>
                    <a:lnTo>
                      <a:pt x="84328" y="123939"/>
                    </a:lnTo>
                    <a:lnTo>
                      <a:pt x="84277" y="123558"/>
                    </a:lnTo>
                    <a:lnTo>
                      <a:pt x="84264" y="123177"/>
                    </a:lnTo>
                    <a:lnTo>
                      <a:pt x="84277" y="123050"/>
                    </a:lnTo>
                    <a:lnTo>
                      <a:pt x="84086" y="123177"/>
                    </a:lnTo>
                    <a:lnTo>
                      <a:pt x="83972" y="122669"/>
                    </a:lnTo>
                    <a:lnTo>
                      <a:pt x="83718" y="123558"/>
                    </a:lnTo>
                    <a:lnTo>
                      <a:pt x="83527" y="123431"/>
                    </a:lnTo>
                    <a:lnTo>
                      <a:pt x="83439" y="123050"/>
                    </a:lnTo>
                    <a:lnTo>
                      <a:pt x="83362" y="123558"/>
                    </a:lnTo>
                    <a:lnTo>
                      <a:pt x="83210" y="121907"/>
                    </a:lnTo>
                    <a:lnTo>
                      <a:pt x="83197" y="121780"/>
                    </a:lnTo>
                    <a:lnTo>
                      <a:pt x="82905" y="121907"/>
                    </a:lnTo>
                    <a:lnTo>
                      <a:pt x="74980" y="116446"/>
                    </a:lnTo>
                    <a:lnTo>
                      <a:pt x="70231" y="123939"/>
                    </a:lnTo>
                    <a:lnTo>
                      <a:pt x="69926" y="124574"/>
                    </a:lnTo>
                    <a:lnTo>
                      <a:pt x="69545" y="125082"/>
                    </a:lnTo>
                    <a:lnTo>
                      <a:pt x="69342" y="125971"/>
                    </a:lnTo>
                    <a:lnTo>
                      <a:pt x="69215" y="126098"/>
                    </a:lnTo>
                    <a:lnTo>
                      <a:pt x="68453" y="127495"/>
                    </a:lnTo>
                    <a:lnTo>
                      <a:pt x="68402" y="128447"/>
                    </a:lnTo>
                    <a:lnTo>
                      <a:pt x="68503" y="128257"/>
                    </a:lnTo>
                    <a:lnTo>
                      <a:pt x="68732" y="127622"/>
                    </a:lnTo>
                    <a:lnTo>
                      <a:pt x="68783" y="128003"/>
                    </a:lnTo>
                    <a:lnTo>
                      <a:pt x="68656" y="128765"/>
                    </a:lnTo>
                    <a:lnTo>
                      <a:pt x="68872" y="128384"/>
                    </a:lnTo>
                    <a:lnTo>
                      <a:pt x="68999" y="128130"/>
                    </a:lnTo>
                    <a:lnTo>
                      <a:pt x="69176" y="127622"/>
                    </a:lnTo>
                    <a:lnTo>
                      <a:pt x="69608" y="126352"/>
                    </a:lnTo>
                    <a:lnTo>
                      <a:pt x="69519" y="127368"/>
                    </a:lnTo>
                    <a:lnTo>
                      <a:pt x="69761" y="127368"/>
                    </a:lnTo>
                    <a:lnTo>
                      <a:pt x="69443" y="128130"/>
                    </a:lnTo>
                    <a:lnTo>
                      <a:pt x="69367" y="128511"/>
                    </a:lnTo>
                    <a:lnTo>
                      <a:pt x="69291" y="128765"/>
                    </a:lnTo>
                    <a:lnTo>
                      <a:pt x="68935" y="129387"/>
                    </a:lnTo>
                    <a:lnTo>
                      <a:pt x="69151" y="129273"/>
                    </a:lnTo>
                    <a:lnTo>
                      <a:pt x="69240" y="129451"/>
                    </a:lnTo>
                    <a:lnTo>
                      <a:pt x="69113" y="129781"/>
                    </a:lnTo>
                    <a:lnTo>
                      <a:pt x="69011" y="130289"/>
                    </a:lnTo>
                    <a:lnTo>
                      <a:pt x="68897" y="130416"/>
                    </a:lnTo>
                    <a:lnTo>
                      <a:pt x="69151" y="130416"/>
                    </a:lnTo>
                    <a:lnTo>
                      <a:pt x="69011" y="130937"/>
                    </a:lnTo>
                    <a:lnTo>
                      <a:pt x="69392" y="130543"/>
                    </a:lnTo>
                    <a:lnTo>
                      <a:pt x="68973" y="132194"/>
                    </a:lnTo>
                    <a:lnTo>
                      <a:pt x="69646" y="130543"/>
                    </a:lnTo>
                    <a:lnTo>
                      <a:pt x="69951" y="129781"/>
                    </a:lnTo>
                    <a:lnTo>
                      <a:pt x="69634" y="131432"/>
                    </a:lnTo>
                    <a:lnTo>
                      <a:pt x="69469" y="131559"/>
                    </a:lnTo>
                    <a:lnTo>
                      <a:pt x="69405" y="132194"/>
                    </a:lnTo>
                    <a:lnTo>
                      <a:pt x="69303" y="132448"/>
                    </a:lnTo>
                    <a:lnTo>
                      <a:pt x="69875" y="132575"/>
                    </a:lnTo>
                    <a:lnTo>
                      <a:pt x="69862" y="132829"/>
                    </a:lnTo>
                    <a:lnTo>
                      <a:pt x="69723" y="132956"/>
                    </a:lnTo>
                    <a:lnTo>
                      <a:pt x="69659" y="133464"/>
                    </a:lnTo>
                    <a:lnTo>
                      <a:pt x="70027" y="132575"/>
                    </a:lnTo>
                    <a:lnTo>
                      <a:pt x="69938" y="133083"/>
                    </a:lnTo>
                    <a:lnTo>
                      <a:pt x="70434" y="132702"/>
                    </a:lnTo>
                    <a:lnTo>
                      <a:pt x="70256" y="133337"/>
                    </a:lnTo>
                    <a:lnTo>
                      <a:pt x="70167" y="134099"/>
                    </a:lnTo>
                    <a:lnTo>
                      <a:pt x="70281" y="134734"/>
                    </a:lnTo>
                    <a:lnTo>
                      <a:pt x="70510" y="133337"/>
                    </a:lnTo>
                    <a:lnTo>
                      <a:pt x="70612" y="132702"/>
                    </a:lnTo>
                    <a:lnTo>
                      <a:pt x="70637" y="132575"/>
                    </a:lnTo>
                    <a:lnTo>
                      <a:pt x="70650" y="132448"/>
                    </a:lnTo>
                    <a:lnTo>
                      <a:pt x="70802" y="133337"/>
                    </a:lnTo>
                    <a:lnTo>
                      <a:pt x="70688" y="133845"/>
                    </a:lnTo>
                    <a:lnTo>
                      <a:pt x="70510" y="133337"/>
                    </a:lnTo>
                    <a:lnTo>
                      <a:pt x="70472" y="133972"/>
                    </a:lnTo>
                    <a:lnTo>
                      <a:pt x="70700" y="133908"/>
                    </a:lnTo>
                    <a:lnTo>
                      <a:pt x="70789" y="134226"/>
                    </a:lnTo>
                    <a:lnTo>
                      <a:pt x="70700" y="135115"/>
                    </a:lnTo>
                    <a:lnTo>
                      <a:pt x="71018" y="135623"/>
                    </a:lnTo>
                    <a:lnTo>
                      <a:pt x="71132" y="136601"/>
                    </a:lnTo>
                    <a:lnTo>
                      <a:pt x="70878" y="139687"/>
                    </a:lnTo>
                    <a:lnTo>
                      <a:pt x="72047" y="138925"/>
                    </a:lnTo>
                    <a:lnTo>
                      <a:pt x="72009" y="139560"/>
                    </a:lnTo>
                    <a:lnTo>
                      <a:pt x="72542" y="139052"/>
                    </a:lnTo>
                    <a:lnTo>
                      <a:pt x="72186" y="141973"/>
                    </a:lnTo>
                    <a:lnTo>
                      <a:pt x="72821" y="141973"/>
                    </a:lnTo>
                    <a:lnTo>
                      <a:pt x="72974" y="141338"/>
                    </a:lnTo>
                    <a:lnTo>
                      <a:pt x="73380" y="143624"/>
                    </a:lnTo>
                    <a:lnTo>
                      <a:pt x="74663" y="142608"/>
                    </a:lnTo>
                    <a:lnTo>
                      <a:pt x="75463" y="143624"/>
                    </a:lnTo>
                    <a:lnTo>
                      <a:pt x="75577" y="142735"/>
                    </a:lnTo>
                    <a:lnTo>
                      <a:pt x="75628" y="142608"/>
                    </a:lnTo>
                    <a:lnTo>
                      <a:pt x="75679" y="142481"/>
                    </a:lnTo>
                    <a:lnTo>
                      <a:pt x="75895" y="142481"/>
                    </a:lnTo>
                    <a:lnTo>
                      <a:pt x="76111" y="142227"/>
                    </a:lnTo>
                    <a:lnTo>
                      <a:pt x="76174" y="142862"/>
                    </a:lnTo>
                    <a:lnTo>
                      <a:pt x="76593" y="144386"/>
                    </a:lnTo>
                    <a:lnTo>
                      <a:pt x="78435" y="144259"/>
                    </a:lnTo>
                    <a:lnTo>
                      <a:pt x="79692" y="145275"/>
                    </a:lnTo>
                    <a:lnTo>
                      <a:pt x="81648" y="145021"/>
                    </a:lnTo>
                    <a:lnTo>
                      <a:pt x="83515" y="146545"/>
                    </a:lnTo>
                    <a:lnTo>
                      <a:pt x="85204" y="146291"/>
                    </a:lnTo>
                    <a:lnTo>
                      <a:pt x="84950" y="146291"/>
                    </a:lnTo>
                    <a:lnTo>
                      <a:pt x="85153" y="145021"/>
                    </a:lnTo>
                    <a:lnTo>
                      <a:pt x="85204" y="144640"/>
                    </a:lnTo>
                    <a:lnTo>
                      <a:pt x="85369" y="145021"/>
                    </a:lnTo>
                    <a:lnTo>
                      <a:pt x="85648" y="147942"/>
                    </a:lnTo>
                    <a:lnTo>
                      <a:pt x="86321" y="144640"/>
                    </a:lnTo>
                    <a:lnTo>
                      <a:pt x="86715" y="146672"/>
                    </a:lnTo>
                    <a:lnTo>
                      <a:pt x="87769" y="145783"/>
                    </a:lnTo>
                    <a:lnTo>
                      <a:pt x="88480" y="148323"/>
                    </a:lnTo>
                    <a:lnTo>
                      <a:pt x="89560" y="146164"/>
                    </a:lnTo>
                    <a:lnTo>
                      <a:pt x="89636" y="147434"/>
                    </a:lnTo>
                    <a:lnTo>
                      <a:pt x="89712" y="146799"/>
                    </a:lnTo>
                    <a:lnTo>
                      <a:pt x="89865" y="146799"/>
                    </a:lnTo>
                    <a:lnTo>
                      <a:pt x="89877" y="147078"/>
                    </a:lnTo>
                    <a:lnTo>
                      <a:pt x="90170" y="147307"/>
                    </a:lnTo>
                    <a:lnTo>
                      <a:pt x="90487" y="146799"/>
                    </a:lnTo>
                    <a:lnTo>
                      <a:pt x="90639" y="146545"/>
                    </a:lnTo>
                    <a:lnTo>
                      <a:pt x="90817" y="146926"/>
                    </a:lnTo>
                    <a:lnTo>
                      <a:pt x="90843" y="146545"/>
                    </a:lnTo>
                    <a:lnTo>
                      <a:pt x="90868" y="146164"/>
                    </a:lnTo>
                    <a:lnTo>
                      <a:pt x="90881" y="146037"/>
                    </a:lnTo>
                    <a:lnTo>
                      <a:pt x="91097" y="145910"/>
                    </a:lnTo>
                    <a:lnTo>
                      <a:pt x="90944" y="146799"/>
                    </a:lnTo>
                    <a:lnTo>
                      <a:pt x="91186" y="146291"/>
                    </a:lnTo>
                    <a:lnTo>
                      <a:pt x="91147" y="146672"/>
                    </a:lnTo>
                    <a:lnTo>
                      <a:pt x="91274" y="146291"/>
                    </a:lnTo>
                    <a:lnTo>
                      <a:pt x="91414" y="145910"/>
                    </a:lnTo>
                    <a:lnTo>
                      <a:pt x="91452" y="145783"/>
                    </a:lnTo>
                    <a:lnTo>
                      <a:pt x="91325" y="147434"/>
                    </a:lnTo>
                    <a:lnTo>
                      <a:pt x="92011" y="146037"/>
                    </a:lnTo>
                    <a:lnTo>
                      <a:pt x="92138" y="146672"/>
                    </a:lnTo>
                    <a:lnTo>
                      <a:pt x="92417" y="146418"/>
                    </a:lnTo>
                    <a:lnTo>
                      <a:pt x="92735" y="146037"/>
                    </a:lnTo>
                    <a:lnTo>
                      <a:pt x="92951" y="145783"/>
                    </a:lnTo>
                    <a:lnTo>
                      <a:pt x="93332" y="146164"/>
                    </a:lnTo>
                    <a:lnTo>
                      <a:pt x="93370" y="146926"/>
                    </a:lnTo>
                    <a:lnTo>
                      <a:pt x="93865" y="146926"/>
                    </a:lnTo>
                    <a:lnTo>
                      <a:pt x="94157" y="147434"/>
                    </a:lnTo>
                    <a:lnTo>
                      <a:pt x="94780" y="147180"/>
                    </a:lnTo>
                    <a:lnTo>
                      <a:pt x="95656" y="147053"/>
                    </a:lnTo>
                    <a:lnTo>
                      <a:pt x="96431" y="147307"/>
                    </a:lnTo>
                    <a:lnTo>
                      <a:pt x="96443" y="147053"/>
                    </a:lnTo>
                    <a:lnTo>
                      <a:pt x="96456" y="146291"/>
                    </a:lnTo>
                    <a:lnTo>
                      <a:pt x="96659" y="146291"/>
                    </a:lnTo>
                    <a:lnTo>
                      <a:pt x="96748" y="147942"/>
                    </a:lnTo>
                    <a:lnTo>
                      <a:pt x="96964" y="147078"/>
                    </a:lnTo>
                    <a:lnTo>
                      <a:pt x="96888" y="146291"/>
                    </a:lnTo>
                    <a:lnTo>
                      <a:pt x="96989" y="145783"/>
                    </a:lnTo>
                    <a:lnTo>
                      <a:pt x="97053" y="145402"/>
                    </a:lnTo>
                    <a:lnTo>
                      <a:pt x="97155" y="145656"/>
                    </a:lnTo>
                    <a:lnTo>
                      <a:pt x="97243" y="146164"/>
                    </a:lnTo>
                    <a:lnTo>
                      <a:pt x="97421" y="145656"/>
                    </a:lnTo>
                    <a:lnTo>
                      <a:pt x="97523" y="147561"/>
                    </a:lnTo>
                    <a:lnTo>
                      <a:pt x="98209" y="147434"/>
                    </a:lnTo>
                    <a:lnTo>
                      <a:pt x="98704" y="146037"/>
                    </a:lnTo>
                    <a:lnTo>
                      <a:pt x="99390" y="146418"/>
                    </a:lnTo>
                    <a:lnTo>
                      <a:pt x="99288" y="147434"/>
                    </a:lnTo>
                    <a:lnTo>
                      <a:pt x="99618" y="146799"/>
                    </a:lnTo>
                    <a:lnTo>
                      <a:pt x="99771" y="146037"/>
                    </a:lnTo>
                    <a:lnTo>
                      <a:pt x="99834" y="145656"/>
                    </a:lnTo>
                    <a:lnTo>
                      <a:pt x="99885" y="145402"/>
                    </a:lnTo>
                    <a:lnTo>
                      <a:pt x="99999" y="145529"/>
                    </a:lnTo>
                    <a:lnTo>
                      <a:pt x="100037" y="145402"/>
                    </a:lnTo>
                    <a:lnTo>
                      <a:pt x="100139" y="145021"/>
                    </a:lnTo>
                    <a:lnTo>
                      <a:pt x="100114" y="146799"/>
                    </a:lnTo>
                    <a:lnTo>
                      <a:pt x="100393" y="146672"/>
                    </a:lnTo>
                    <a:lnTo>
                      <a:pt x="100317" y="147053"/>
                    </a:lnTo>
                    <a:lnTo>
                      <a:pt x="100571" y="146672"/>
                    </a:lnTo>
                    <a:lnTo>
                      <a:pt x="100901" y="146164"/>
                    </a:lnTo>
                    <a:lnTo>
                      <a:pt x="101307" y="148069"/>
                    </a:lnTo>
                    <a:lnTo>
                      <a:pt x="101815" y="147205"/>
                    </a:lnTo>
                    <a:lnTo>
                      <a:pt x="101841" y="147053"/>
                    </a:lnTo>
                    <a:lnTo>
                      <a:pt x="101879" y="146672"/>
                    </a:lnTo>
                    <a:lnTo>
                      <a:pt x="101638" y="147053"/>
                    </a:lnTo>
                    <a:lnTo>
                      <a:pt x="101739" y="146291"/>
                    </a:lnTo>
                    <a:lnTo>
                      <a:pt x="101803" y="146164"/>
                    </a:lnTo>
                    <a:lnTo>
                      <a:pt x="102209" y="145275"/>
                    </a:lnTo>
                    <a:lnTo>
                      <a:pt x="102120" y="147434"/>
                    </a:lnTo>
                    <a:lnTo>
                      <a:pt x="102603" y="146672"/>
                    </a:lnTo>
                    <a:lnTo>
                      <a:pt x="102501" y="147434"/>
                    </a:lnTo>
                    <a:lnTo>
                      <a:pt x="102616" y="147053"/>
                    </a:lnTo>
                    <a:lnTo>
                      <a:pt x="102692" y="146672"/>
                    </a:lnTo>
                    <a:lnTo>
                      <a:pt x="102730" y="146291"/>
                    </a:lnTo>
                    <a:lnTo>
                      <a:pt x="102933" y="146799"/>
                    </a:lnTo>
                    <a:lnTo>
                      <a:pt x="102997" y="147688"/>
                    </a:lnTo>
                    <a:lnTo>
                      <a:pt x="103212" y="147688"/>
                    </a:lnTo>
                    <a:lnTo>
                      <a:pt x="103339" y="146799"/>
                    </a:lnTo>
                    <a:lnTo>
                      <a:pt x="103365" y="147078"/>
                    </a:lnTo>
                    <a:lnTo>
                      <a:pt x="103454" y="146799"/>
                    </a:lnTo>
                    <a:lnTo>
                      <a:pt x="103733" y="147307"/>
                    </a:lnTo>
                    <a:lnTo>
                      <a:pt x="104165" y="147307"/>
                    </a:lnTo>
                    <a:lnTo>
                      <a:pt x="104444" y="147408"/>
                    </a:lnTo>
                    <a:lnTo>
                      <a:pt x="104508" y="148069"/>
                    </a:lnTo>
                    <a:lnTo>
                      <a:pt x="104787" y="146799"/>
                    </a:lnTo>
                    <a:lnTo>
                      <a:pt x="104749" y="148958"/>
                    </a:lnTo>
                    <a:lnTo>
                      <a:pt x="105143" y="148704"/>
                    </a:lnTo>
                    <a:lnTo>
                      <a:pt x="106184" y="148323"/>
                    </a:lnTo>
                    <a:lnTo>
                      <a:pt x="107505" y="147053"/>
                    </a:lnTo>
                    <a:lnTo>
                      <a:pt x="108534" y="147434"/>
                    </a:lnTo>
                    <a:lnTo>
                      <a:pt x="108597" y="147053"/>
                    </a:lnTo>
                    <a:lnTo>
                      <a:pt x="108635" y="146799"/>
                    </a:lnTo>
                    <a:lnTo>
                      <a:pt x="108724" y="146291"/>
                    </a:lnTo>
                    <a:lnTo>
                      <a:pt x="108737" y="146164"/>
                    </a:lnTo>
                    <a:lnTo>
                      <a:pt x="109054" y="146164"/>
                    </a:lnTo>
                    <a:lnTo>
                      <a:pt x="109372" y="145910"/>
                    </a:lnTo>
                    <a:lnTo>
                      <a:pt x="109448" y="147307"/>
                    </a:lnTo>
                    <a:lnTo>
                      <a:pt x="109448" y="147434"/>
                    </a:lnTo>
                    <a:lnTo>
                      <a:pt x="109499" y="147307"/>
                    </a:lnTo>
                    <a:lnTo>
                      <a:pt x="109702" y="146926"/>
                    </a:lnTo>
                    <a:lnTo>
                      <a:pt x="109778" y="147205"/>
                    </a:lnTo>
                    <a:lnTo>
                      <a:pt x="109791" y="146926"/>
                    </a:lnTo>
                    <a:lnTo>
                      <a:pt x="109829" y="147434"/>
                    </a:lnTo>
                    <a:lnTo>
                      <a:pt x="110502" y="147180"/>
                    </a:lnTo>
                    <a:lnTo>
                      <a:pt x="110070" y="148450"/>
                    </a:lnTo>
                    <a:lnTo>
                      <a:pt x="111366" y="148450"/>
                    </a:lnTo>
                    <a:lnTo>
                      <a:pt x="111239" y="147180"/>
                    </a:lnTo>
                    <a:lnTo>
                      <a:pt x="111226" y="147053"/>
                    </a:lnTo>
                    <a:lnTo>
                      <a:pt x="111493" y="147408"/>
                    </a:lnTo>
                    <a:lnTo>
                      <a:pt x="111544" y="147815"/>
                    </a:lnTo>
                    <a:lnTo>
                      <a:pt x="112268" y="147815"/>
                    </a:lnTo>
                    <a:lnTo>
                      <a:pt x="112268" y="147053"/>
                    </a:lnTo>
                    <a:lnTo>
                      <a:pt x="112268" y="146926"/>
                    </a:lnTo>
                    <a:lnTo>
                      <a:pt x="112268" y="145910"/>
                    </a:lnTo>
                    <a:lnTo>
                      <a:pt x="112255" y="145275"/>
                    </a:lnTo>
                    <a:lnTo>
                      <a:pt x="112255" y="145148"/>
                    </a:lnTo>
                    <a:lnTo>
                      <a:pt x="112991" y="145910"/>
                    </a:lnTo>
                    <a:lnTo>
                      <a:pt x="112928" y="145148"/>
                    </a:lnTo>
                    <a:lnTo>
                      <a:pt x="112915" y="145021"/>
                    </a:lnTo>
                    <a:lnTo>
                      <a:pt x="112915" y="144640"/>
                    </a:lnTo>
                    <a:lnTo>
                      <a:pt x="112903" y="144259"/>
                    </a:lnTo>
                    <a:lnTo>
                      <a:pt x="112890" y="144005"/>
                    </a:lnTo>
                    <a:lnTo>
                      <a:pt x="113144" y="144564"/>
                    </a:lnTo>
                    <a:lnTo>
                      <a:pt x="113118" y="144005"/>
                    </a:lnTo>
                    <a:lnTo>
                      <a:pt x="113106" y="143624"/>
                    </a:lnTo>
                    <a:lnTo>
                      <a:pt x="113296" y="144132"/>
                    </a:lnTo>
                    <a:lnTo>
                      <a:pt x="113347" y="143624"/>
                    </a:lnTo>
                    <a:lnTo>
                      <a:pt x="113360" y="143370"/>
                    </a:lnTo>
                    <a:lnTo>
                      <a:pt x="113499" y="143243"/>
                    </a:lnTo>
                    <a:lnTo>
                      <a:pt x="113792" y="144132"/>
                    </a:lnTo>
                    <a:lnTo>
                      <a:pt x="114122" y="143497"/>
                    </a:lnTo>
                    <a:lnTo>
                      <a:pt x="114363" y="144513"/>
                    </a:lnTo>
                    <a:lnTo>
                      <a:pt x="114490" y="143497"/>
                    </a:lnTo>
                    <a:lnTo>
                      <a:pt x="114503" y="143243"/>
                    </a:lnTo>
                    <a:lnTo>
                      <a:pt x="114592" y="142709"/>
                    </a:lnTo>
                    <a:lnTo>
                      <a:pt x="114782" y="142608"/>
                    </a:lnTo>
                    <a:lnTo>
                      <a:pt x="115023" y="143751"/>
                    </a:lnTo>
                    <a:lnTo>
                      <a:pt x="115062" y="143243"/>
                    </a:lnTo>
                    <a:lnTo>
                      <a:pt x="115277" y="143370"/>
                    </a:lnTo>
                    <a:lnTo>
                      <a:pt x="115277" y="143954"/>
                    </a:lnTo>
                    <a:lnTo>
                      <a:pt x="115277" y="144145"/>
                    </a:lnTo>
                    <a:lnTo>
                      <a:pt x="115290" y="144373"/>
                    </a:lnTo>
                    <a:lnTo>
                      <a:pt x="115354" y="144640"/>
                    </a:lnTo>
                    <a:lnTo>
                      <a:pt x="115455" y="144437"/>
                    </a:lnTo>
                    <a:lnTo>
                      <a:pt x="115341" y="144195"/>
                    </a:lnTo>
                    <a:lnTo>
                      <a:pt x="115290" y="144005"/>
                    </a:lnTo>
                    <a:lnTo>
                      <a:pt x="115493" y="144005"/>
                    </a:lnTo>
                    <a:lnTo>
                      <a:pt x="115443" y="143243"/>
                    </a:lnTo>
                    <a:lnTo>
                      <a:pt x="115404" y="142862"/>
                    </a:lnTo>
                    <a:lnTo>
                      <a:pt x="115481" y="142989"/>
                    </a:lnTo>
                    <a:lnTo>
                      <a:pt x="115595" y="144132"/>
                    </a:lnTo>
                    <a:lnTo>
                      <a:pt x="115785" y="143878"/>
                    </a:lnTo>
                    <a:lnTo>
                      <a:pt x="115874" y="144005"/>
                    </a:lnTo>
                    <a:lnTo>
                      <a:pt x="116166" y="144005"/>
                    </a:lnTo>
                    <a:lnTo>
                      <a:pt x="116192" y="144513"/>
                    </a:lnTo>
                    <a:lnTo>
                      <a:pt x="115976" y="144386"/>
                    </a:lnTo>
                    <a:lnTo>
                      <a:pt x="116001" y="144513"/>
                    </a:lnTo>
                    <a:lnTo>
                      <a:pt x="116205" y="145529"/>
                    </a:lnTo>
                    <a:lnTo>
                      <a:pt x="116217" y="144513"/>
                    </a:lnTo>
                    <a:lnTo>
                      <a:pt x="116217" y="143878"/>
                    </a:lnTo>
                    <a:lnTo>
                      <a:pt x="116306" y="144005"/>
                    </a:lnTo>
                    <a:lnTo>
                      <a:pt x="116293" y="143878"/>
                    </a:lnTo>
                    <a:lnTo>
                      <a:pt x="116268" y="143624"/>
                    </a:lnTo>
                    <a:lnTo>
                      <a:pt x="116052" y="143497"/>
                    </a:lnTo>
                    <a:lnTo>
                      <a:pt x="116103" y="142862"/>
                    </a:lnTo>
                    <a:lnTo>
                      <a:pt x="116116" y="142608"/>
                    </a:lnTo>
                    <a:lnTo>
                      <a:pt x="116255" y="142862"/>
                    </a:lnTo>
                    <a:lnTo>
                      <a:pt x="116281" y="142608"/>
                    </a:lnTo>
                    <a:lnTo>
                      <a:pt x="116306" y="142227"/>
                    </a:lnTo>
                    <a:lnTo>
                      <a:pt x="116344" y="141592"/>
                    </a:lnTo>
                    <a:lnTo>
                      <a:pt x="116395" y="143243"/>
                    </a:lnTo>
                    <a:lnTo>
                      <a:pt x="116624" y="142709"/>
                    </a:lnTo>
                    <a:lnTo>
                      <a:pt x="116497" y="142227"/>
                    </a:lnTo>
                    <a:lnTo>
                      <a:pt x="116776" y="142532"/>
                    </a:lnTo>
                    <a:lnTo>
                      <a:pt x="116852" y="142963"/>
                    </a:lnTo>
                    <a:lnTo>
                      <a:pt x="116827" y="143179"/>
                    </a:lnTo>
                    <a:lnTo>
                      <a:pt x="116865" y="143027"/>
                    </a:lnTo>
                    <a:lnTo>
                      <a:pt x="116979" y="142227"/>
                    </a:lnTo>
                    <a:lnTo>
                      <a:pt x="117017" y="141973"/>
                    </a:lnTo>
                    <a:lnTo>
                      <a:pt x="117360" y="142862"/>
                    </a:lnTo>
                    <a:lnTo>
                      <a:pt x="117665" y="142862"/>
                    </a:lnTo>
                    <a:lnTo>
                      <a:pt x="117767" y="142113"/>
                    </a:lnTo>
                    <a:lnTo>
                      <a:pt x="117741" y="141973"/>
                    </a:lnTo>
                    <a:lnTo>
                      <a:pt x="117652" y="141592"/>
                    </a:lnTo>
                    <a:lnTo>
                      <a:pt x="117652" y="141338"/>
                    </a:lnTo>
                    <a:lnTo>
                      <a:pt x="117602" y="140703"/>
                    </a:lnTo>
                    <a:lnTo>
                      <a:pt x="117919" y="141973"/>
                    </a:lnTo>
                    <a:lnTo>
                      <a:pt x="117894" y="140703"/>
                    </a:lnTo>
                    <a:lnTo>
                      <a:pt x="117856" y="139179"/>
                    </a:lnTo>
                    <a:lnTo>
                      <a:pt x="118224" y="139814"/>
                    </a:lnTo>
                    <a:lnTo>
                      <a:pt x="118287" y="140766"/>
                    </a:lnTo>
                    <a:lnTo>
                      <a:pt x="118541" y="140195"/>
                    </a:lnTo>
                    <a:lnTo>
                      <a:pt x="118554" y="141325"/>
                    </a:lnTo>
                    <a:lnTo>
                      <a:pt x="118795" y="140906"/>
                    </a:lnTo>
                    <a:lnTo>
                      <a:pt x="118656" y="140195"/>
                    </a:lnTo>
                    <a:lnTo>
                      <a:pt x="118579" y="139941"/>
                    </a:lnTo>
                    <a:lnTo>
                      <a:pt x="118922" y="140322"/>
                    </a:lnTo>
                    <a:lnTo>
                      <a:pt x="118986" y="140906"/>
                    </a:lnTo>
                    <a:lnTo>
                      <a:pt x="119075" y="141084"/>
                    </a:lnTo>
                    <a:lnTo>
                      <a:pt x="119341" y="140322"/>
                    </a:lnTo>
                    <a:lnTo>
                      <a:pt x="119405" y="140830"/>
                    </a:lnTo>
                    <a:lnTo>
                      <a:pt x="119532" y="142354"/>
                    </a:lnTo>
                    <a:lnTo>
                      <a:pt x="119621" y="141973"/>
                    </a:lnTo>
                    <a:lnTo>
                      <a:pt x="119735" y="142608"/>
                    </a:lnTo>
                    <a:lnTo>
                      <a:pt x="120053" y="142862"/>
                    </a:lnTo>
                    <a:lnTo>
                      <a:pt x="119951" y="141973"/>
                    </a:lnTo>
                    <a:lnTo>
                      <a:pt x="120078" y="140322"/>
                    </a:lnTo>
                    <a:lnTo>
                      <a:pt x="120103" y="139941"/>
                    </a:lnTo>
                    <a:lnTo>
                      <a:pt x="120167" y="139179"/>
                    </a:lnTo>
                    <a:lnTo>
                      <a:pt x="120053" y="143751"/>
                    </a:lnTo>
                    <a:lnTo>
                      <a:pt x="120497" y="143370"/>
                    </a:lnTo>
                    <a:lnTo>
                      <a:pt x="120599" y="143116"/>
                    </a:lnTo>
                    <a:lnTo>
                      <a:pt x="120726" y="142748"/>
                    </a:lnTo>
                    <a:lnTo>
                      <a:pt x="120357" y="143116"/>
                    </a:lnTo>
                    <a:lnTo>
                      <a:pt x="120484" y="142481"/>
                    </a:lnTo>
                    <a:lnTo>
                      <a:pt x="120700" y="142608"/>
                    </a:lnTo>
                    <a:lnTo>
                      <a:pt x="120726" y="142748"/>
                    </a:lnTo>
                    <a:lnTo>
                      <a:pt x="120853" y="143370"/>
                    </a:lnTo>
                    <a:lnTo>
                      <a:pt x="121107" y="142989"/>
                    </a:lnTo>
                    <a:lnTo>
                      <a:pt x="121183" y="143243"/>
                    </a:lnTo>
                    <a:lnTo>
                      <a:pt x="121373" y="143624"/>
                    </a:lnTo>
                    <a:lnTo>
                      <a:pt x="121450" y="143891"/>
                    </a:lnTo>
                    <a:lnTo>
                      <a:pt x="121462" y="142989"/>
                    </a:lnTo>
                    <a:lnTo>
                      <a:pt x="121716" y="142989"/>
                    </a:lnTo>
                    <a:lnTo>
                      <a:pt x="121856" y="142735"/>
                    </a:lnTo>
                    <a:lnTo>
                      <a:pt x="121983" y="142481"/>
                    </a:lnTo>
                    <a:lnTo>
                      <a:pt x="122186" y="142862"/>
                    </a:lnTo>
                    <a:lnTo>
                      <a:pt x="122123" y="142481"/>
                    </a:lnTo>
                    <a:lnTo>
                      <a:pt x="122174" y="142100"/>
                    </a:lnTo>
                    <a:lnTo>
                      <a:pt x="122351" y="141833"/>
                    </a:lnTo>
                    <a:lnTo>
                      <a:pt x="122415" y="140703"/>
                    </a:lnTo>
                    <a:lnTo>
                      <a:pt x="122707" y="140906"/>
                    </a:lnTo>
                    <a:lnTo>
                      <a:pt x="122809" y="141084"/>
                    </a:lnTo>
                    <a:lnTo>
                      <a:pt x="122923" y="141973"/>
                    </a:lnTo>
                    <a:lnTo>
                      <a:pt x="122707" y="141846"/>
                    </a:lnTo>
                    <a:lnTo>
                      <a:pt x="122567" y="141846"/>
                    </a:lnTo>
                    <a:lnTo>
                      <a:pt x="122859" y="142608"/>
                    </a:lnTo>
                    <a:lnTo>
                      <a:pt x="122910" y="142049"/>
                    </a:lnTo>
                    <a:lnTo>
                      <a:pt x="123177" y="142227"/>
                    </a:lnTo>
                    <a:lnTo>
                      <a:pt x="123228" y="142608"/>
                    </a:lnTo>
                    <a:lnTo>
                      <a:pt x="123266" y="141465"/>
                    </a:lnTo>
                    <a:lnTo>
                      <a:pt x="123647" y="142989"/>
                    </a:lnTo>
                    <a:lnTo>
                      <a:pt x="123837" y="142481"/>
                    </a:lnTo>
                    <a:lnTo>
                      <a:pt x="124396" y="142481"/>
                    </a:lnTo>
                    <a:lnTo>
                      <a:pt x="124333" y="141465"/>
                    </a:lnTo>
                    <a:lnTo>
                      <a:pt x="124294" y="140703"/>
                    </a:lnTo>
                    <a:lnTo>
                      <a:pt x="124460" y="139560"/>
                    </a:lnTo>
                    <a:lnTo>
                      <a:pt x="124548" y="139814"/>
                    </a:lnTo>
                    <a:lnTo>
                      <a:pt x="124650" y="140576"/>
                    </a:lnTo>
                    <a:lnTo>
                      <a:pt x="124447" y="139941"/>
                    </a:lnTo>
                    <a:lnTo>
                      <a:pt x="124498" y="140792"/>
                    </a:lnTo>
                    <a:lnTo>
                      <a:pt x="124447" y="141058"/>
                    </a:lnTo>
                    <a:lnTo>
                      <a:pt x="124523" y="140893"/>
                    </a:lnTo>
                    <a:lnTo>
                      <a:pt x="124688" y="140703"/>
                    </a:lnTo>
                    <a:lnTo>
                      <a:pt x="124942" y="141605"/>
                    </a:lnTo>
                    <a:lnTo>
                      <a:pt x="124968" y="141465"/>
                    </a:lnTo>
                    <a:lnTo>
                      <a:pt x="125387" y="141592"/>
                    </a:lnTo>
                    <a:lnTo>
                      <a:pt x="125374" y="141465"/>
                    </a:lnTo>
                    <a:lnTo>
                      <a:pt x="125260" y="140830"/>
                    </a:lnTo>
                    <a:lnTo>
                      <a:pt x="125095" y="140703"/>
                    </a:lnTo>
                    <a:lnTo>
                      <a:pt x="125133" y="140576"/>
                    </a:lnTo>
                    <a:lnTo>
                      <a:pt x="125247" y="140195"/>
                    </a:lnTo>
                    <a:lnTo>
                      <a:pt x="125399" y="139941"/>
                    </a:lnTo>
                    <a:lnTo>
                      <a:pt x="125488" y="140068"/>
                    </a:lnTo>
                    <a:lnTo>
                      <a:pt x="125730" y="140068"/>
                    </a:lnTo>
                    <a:lnTo>
                      <a:pt x="126314" y="140068"/>
                    </a:lnTo>
                    <a:lnTo>
                      <a:pt x="126492" y="140957"/>
                    </a:lnTo>
                    <a:lnTo>
                      <a:pt x="126466" y="140068"/>
                    </a:lnTo>
                    <a:lnTo>
                      <a:pt x="126453" y="139560"/>
                    </a:lnTo>
                    <a:lnTo>
                      <a:pt x="126644" y="139687"/>
                    </a:lnTo>
                    <a:lnTo>
                      <a:pt x="126873" y="139814"/>
                    </a:lnTo>
                    <a:lnTo>
                      <a:pt x="126936" y="140169"/>
                    </a:lnTo>
                    <a:lnTo>
                      <a:pt x="126936" y="140335"/>
                    </a:lnTo>
                    <a:lnTo>
                      <a:pt x="126961" y="140525"/>
                    </a:lnTo>
                    <a:lnTo>
                      <a:pt x="126974" y="140360"/>
                    </a:lnTo>
                    <a:lnTo>
                      <a:pt x="126961" y="140233"/>
                    </a:lnTo>
                    <a:lnTo>
                      <a:pt x="126987" y="139814"/>
                    </a:lnTo>
                    <a:lnTo>
                      <a:pt x="127215" y="140068"/>
                    </a:lnTo>
                    <a:lnTo>
                      <a:pt x="127317" y="140576"/>
                    </a:lnTo>
                    <a:lnTo>
                      <a:pt x="127241" y="139814"/>
                    </a:lnTo>
                    <a:lnTo>
                      <a:pt x="127228" y="139560"/>
                    </a:lnTo>
                    <a:lnTo>
                      <a:pt x="127635" y="139687"/>
                    </a:lnTo>
                    <a:lnTo>
                      <a:pt x="127977" y="141833"/>
                    </a:lnTo>
                    <a:lnTo>
                      <a:pt x="127863" y="140703"/>
                    </a:lnTo>
                    <a:lnTo>
                      <a:pt x="127774" y="140322"/>
                    </a:lnTo>
                    <a:lnTo>
                      <a:pt x="128016" y="140322"/>
                    </a:lnTo>
                    <a:lnTo>
                      <a:pt x="128028" y="141465"/>
                    </a:lnTo>
                    <a:lnTo>
                      <a:pt x="128435" y="141211"/>
                    </a:lnTo>
                    <a:lnTo>
                      <a:pt x="128435" y="142532"/>
                    </a:lnTo>
                    <a:lnTo>
                      <a:pt x="128663" y="143370"/>
                    </a:lnTo>
                    <a:lnTo>
                      <a:pt x="129044" y="143243"/>
                    </a:lnTo>
                    <a:lnTo>
                      <a:pt x="129159" y="142989"/>
                    </a:lnTo>
                    <a:lnTo>
                      <a:pt x="129209" y="142481"/>
                    </a:lnTo>
                    <a:lnTo>
                      <a:pt x="129209" y="141973"/>
                    </a:lnTo>
                    <a:lnTo>
                      <a:pt x="128917" y="142481"/>
                    </a:lnTo>
                    <a:lnTo>
                      <a:pt x="128803" y="141465"/>
                    </a:lnTo>
                    <a:lnTo>
                      <a:pt x="129159" y="141211"/>
                    </a:lnTo>
                    <a:lnTo>
                      <a:pt x="129336" y="141084"/>
                    </a:lnTo>
                    <a:lnTo>
                      <a:pt x="129235" y="140322"/>
                    </a:lnTo>
                    <a:lnTo>
                      <a:pt x="129146" y="139560"/>
                    </a:lnTo>
                    <a:lnTo>
                      <a:pt x="129070" y="139052"/>
                    </a:lnTo>
                    <a:lnTo>
                      <a:pt x="129057" y="138925"/>
                    </a:lnTo>
                    <a:lnTo>
                      <a:pt x="129006" y="138544"/>
                    </a:lnTo>
                    <a:lnTo>
                      <a:pt x="129489" y="138925"/>
                    </a:lnTo>
                    <a:lnTo>
                      <a:pt x="129425" y="138544"/>
                    </a:lnTo>
                    <a:lnTo>
                      <a:pt x="129552" y="137528"/>
                    </a:lnTo>
                    <a:lnTo>
                      <a:pt x="129705" y="138798"/>
                    </a:lnTo>
                    <a:lnTo>
                      <a:pt x="130302" y="140449"/>
                    </a:lnTo>
                    <a:lnTo>
                      <a:pt x="130708" y="140195"/>
                    </a:lnTo>
                    <a:lnTo>
                      <a:pt x="130632" y="139649"/>
                    </a:lnTo>
                    <a:lnTo>
                      <a:pt x="130378" y="139280"/>
                    </a:lnTo>
                    <a:lnTo>
                      <a:pt x="130251" y="138557"/>
                    </a:lnTo>
                    <a:lnTo>
                      <a:pt x="130365" y="138163"/>
                    </a:lnTo>
                    <a:lnTo>
                      <a:pt x="130492" y="138036"/>
                    </a:lnTo>
                    <a:lnTo>
                      <a:pt x="130505" y="138417"/>
                    </a:lnTo>
                    <a:lnTo>
                      <a:pt x="130695" y="138036"/>
                    </a:lnTo>
                    <a:lnTo>
                      <a:pt x="131216" y="139814"/>
                    </a:lnTo>
                    <a:lnTo>
                      <a:pt x="131076" y="138544"/>
                    </a:lnTo>
                    <a:lnTo>
                      <a:pt x="131597" y="140195"/>
                    </a:lnTo>
                    <a:lnTo>
                      <a:pt x="131368" y="139280"/>
                    </a:lnTo>
                    <a:lnTo>
                      <a:pt x="131330" y="138925"/>
                    </a:lnTo>
                    <a:lnTo>
                      <a:pt x="131597" y="138671"/>
                    </a:lnTo>
                    <a:lnTo>
                      <a:pt x="131610" y="138544"/>
                    </a:lnTo>
                    <a:lnTo>
                      <a:pt x="131737" y="138036"/>
                    </a:lnTo>
                    <a:lnTo>
                      <a:pt x="131813" y="137782"/>
                    </a:lnTo>
                    <a:lnTo>
                      <a:pt x="132270" y="138925"/>
                    </a:lnTo>
                    <a:lnTo>
                      <a:pt x="131953" y="137782"/>
                    </a:lnTo>
                    <a:lnTo>
                      <a:pt x="131876" y="137528"/>
                    </a:lnTo>
                    <a:lnTo>
                      <a:pt x="131838" y="137401"/>
                    </a:lnTo>
                    <a:lnTo>
                      <a:pt x="132041" y="137274"/>
                    </a:lnTo>
                    <a:lnTo>
                      <a:pt x="132346" y="139052"/>
                    </a:lnTo>
                    <a:lnTo>
                      <a:pt x="132638" y="137909"/>
                    </a:lnTo>
                    <a:lnTo>
                      <a:pt x="132778" y="138772"/>
                    </a:lnTo>
                    <a:lnTo>
                      <a:pt x="132753" y="138912"/>
                    </a:lnTo>
                    <a:lnTo>
                      <a:pt x="132867" y="139484"/>
                    </a:lnTo>
                    <a:lnTo>
                      <a:pt x="132829" y="139141"/>
                    </a:lnTo>
                    <a:lnTo>
                      <a:pt x="132816" y="138912"/>
                    </a:lnTo>
                    <a:lnTo>
                      <a:pt x="133134" y="139280"/>
                    </a:lnTo>
                    <a:lnTo>
                      <a:pt x="133083" y="138925"/>
                    </a:lnTo>
                    <a:lnTo>
                      <a:pt x="133032" y="138544"/>
                    </a:lnTo>
                    <a:lnTo>
                      <a:pt x="132956" y="138036"/>
                    </a:lnTo>
                    <a:lnTo>
                      <a:pt x="133299" y="138163"/>
                    </a:lnTo>
                    <a:lnTo>
                      <a:pt x="133375" y="138036"/>
                    </a:lnTo>
                    <a:lnTo>
                      <a:pt x="133451" y="137909"/>
                    </a:lnTo>
                    <a:lnTo>
                      <a:pt x="133515" y="137782"/>
                    </a:lnTo>
                    <a:lnTo>
                      <a:pt x="133832" y="139941"/>
                    </a:lnTo>
                    <a:lnTo>
                      <a:pt x="133781" y="137782"/>
                    </a:lnTo>
                    <a:lnTo>
                      <a:pt x="133769" y="137528"/>
                    </a:lnTo>
                    <a:lnTo>
                      <a:pt x="134226" y="139433"/>
                    </a:lnTo>
                    <a:lnTo>
                      <a:pt x="134010" y="138036"/>
                    </a:lnTo>
                    <a:lnTo>
                      <a:pt x="134594" y="138798"/>
                    </a:lnTo>
                    <a:lnTo>
                      <a:pt x="134467" y="138036"/>
                    </a:lnTo>
                    <a:lnTo>
                      <a:pt x="134429" y="137642"/>
                    </a:lnTo>
                    <a:lnTo>
                      <a:pt x="134594" y="137528"/>
                    </a:lnTo>
                    <a:lnTo>
                      <a:pt x="134861" y="138925"/>
                    </a:lnTo>
                    <a:lnTo>
                      <a:pt x="134962" y="139306"/>
                    </a:lnTo>
                    <a:lnTo>
                      <a:pt x="134950" y="138798"/>
                    </a:lnTo>
                    <a:lnTo>
                      <a:pt x="135178" y="139433"/>
                    </a:lnTo>
                    <a:lnTo>
                      <a:pt x="135585" y="139433"/>
                    </a:lnTo>
                    <a:lnTo>
                      <a:pt x="135902" y="139814"/>
                    </a:lnTo>
                    <a:lnTo>
                      <a:pt x="135864" y="138798"/>
                    </a:lnTo>
                    <a:lnTo>
                      <a:pt x="135851" y="138544"/>
                    </a:lnTo>
                    <a:lnTo>
                      <a:pt x="136042" y="139052"/>
                    </a:lnTo>
                    <a:lnTo>
                      <a:pt x="136156" y="138544"/>
                    </a:lnTo>
                    <a:lnTo>
                      <a:pt x="135966" y="138188"/>
                    </a:lnTo>
                    <a:lnTo>
                      <a:pt x="135966" y="137528"/>
                    </a:lnTo>
                    <a:lnTo>
                      <a:pt x="135915" y="137274"/>
                    </a:lnTo>
                    <a:lnTo>
                      <a:pt x="135813" y="136766"/>
                    </a:lnTo>
                    <a:lnTo>
                      <a:pt x="136156" y="137782"/>
                    </a:lnTo>
                    <a:lnTo>
                      <a:pt x="136258" y="137147"/>
                    </a:lnTo>
                    <a:lnTo>
                      <a:pt x="136398" y="137782"/>
                    </a:lnTo>
                    <a:lnTo>
                      <a:pt x="136613" y="138557"/>
                    </a:lnTo>
                    <a:lnTo>
                      <a:pt x="136652" y="137147"/>
                    </a:lnTo>
                    <a:lnTo>
                      <a:pt x="136664" y="136766"/>
                    </a:lnTo>
                    <a:lnTo>
                      <a:pt x="136550" y="136245"/>
                    </a:lnTo>
                    <a:lnTo>
                      <a:pt x="136232" y="135877"/>
                    </a:lnTo>
                    <a:lnTo>
                      <a:pt x="136182" y="134861"/>
                    </a:lnTo>
                    <a:lnTo>
                      <a:pt x="136347" y="135115"/>
                    </a:lnTo>
                    <a:lnTo>
                      <a:pt x="136664" y="136258"/>
                    </a:lnTo>
                    <a:lnTo>
                      <a:pt x="136537" y="135115"/>
                    </a:lnTo>
                    <a:lnTo>
                      <a:pt x="136588" y="134861"/>
                    </a:lnTo>
                    <a:lnTo>
                      <a:pt x="136652" y="134734"/>
                    </a:lnTo>
                    <a:lnTo>
                      <a:pt x="136893" y="135496"/>
                    </a:lnTo>
                    <a:lnTo>
                      <a:pt x="137248" y="138163"/>
                    </a:lnTo>
                    <a:lnTo>
                      <a:pt x="137617" y="138036"/>
                    </a:lnTo>
                    <a:lnTo>
                      <a:pt x="137515" y="139280"/>
                    </a:lnTo>
                    <a:lnTo>
                      <a:pt x="137591" y="139941"/>
                    </a:lnTo>
                    <a:lnTo>
                      <a:pt x="137807" y="139433"/>
                    </a:lnTo>
                    <a:lnTo>
                      <a:pt x="137642" y="139280"/>
                    </a:lnTo>
                    <a:lnTo>
                      <a:pt x="137655" y="139052"/>
                    </a:lnTo>
                    <a:lnTo>
                      <a:pt x="137782" y="138925"/>
                    </a:lnTo>
                    <a:lnTo>
                      <a:pt x="137960" y="139814"/>
                    </a:lnTo>
                    <a:lnTo>
                      <a:pt x="138061" y="140195"/>
                    </a:lnTo>
                    <a:lnTo>
                      <a:pt x="138163" y="140449"/>
                    </a:lnTo>
                    <a:lnTo>
                      <a:pt x="138506" y="140703"/>
                    </a:lnTo>
                    <a:lnTo>
                      <a:pt x="138137" y="139941"/>
                    </a:lnTo>
                    <a:lnTo>
                      <a:pt x="138010" y="139560"/>
                    </a:lnTo>
                    <a:lnTo>
                      <a:pt x="137845" y="138925"/>
                    </a:lnTo>
                    <a:lnTo>
                      <a:pt x="137871" y="138036"/>
                    </a:lnTo>
                    <a:lnTo>
                      <a:pt x="137744" y="137274"/>
                    </a:lnTo>
                    <a:lnTo>
                      <a:pt x="137414" y="136385"/>
                    </a:lnTo>
                    <a:lnTo>
                      <a:pt x="138112" y="136601"/>
                    </a:lnTo>
                    <a:lnTo>
                      <a:pt x="138391" y="136855"/>
                    </a:lnTo>
                    <a:lnTo>
                      <a:pt x="138277" y="136639"/>
                    </a:lnTo>
                    <a:lnTo>
                      <a:pt x="138404" y="136639"/>
                    </a:lnTo>
                    <a:lnTo>
                      <a:pt x="138404" y="136512"/>
                    </a:lnTo>
                    <a:lnTo>
                      <a:pt x="138531" y="136512"/>
                    </a:lnTo>
                    <a:lnTo>
                      <a:pt x="138836" y="137274"/>
                    </a:lnTo>
                    <a:lnTo>
                      <a:pt x="138976" y="136893"/>
                    </a:lnTo>
                    <a:lnTo>
                      <a:pt x="139077" y="137147"/>
                    </a:lnTo>
                    <a:lnTo>
                      <a:pt x="139179" y="136893"/>
                    </a:lnTo>
                    <a:lnTo>
                      <a:pt x="139344" y="137642"/>
                    </a:lnTo>
                    <a:lnTo>
                      <a:pt x="139458" y="138290"/>
                    </a:lnTo>
                    <a:lnTo>
                      <a:pt x="139560" y="139306"/>
                    </a:lnTo>
                    <a:lnTo>
                      <a:pt x="139687" y="139179"/>
                    </a:lnTo>
                    <a:lnTo>
                      <a:pt x="140106" y="138925"/>
                    </a:lnTo>
                    <a:lnTo>
                      <a:pt x="139687" y="137909"/>
                    </a:lnTo>
                    <a:lnTo>
                      <a:pt x="139865" y="137909"/>
                    </a:lnTo>
                    <a:lnTo>
                      <a:pt x="139242" y="136766"/>
                    </a:lnTo>
                    <a:lnTo>
                      <a:pt x="139280" y="136601"/>
                    </a:lnTo>
                    <a:lnTo>
                      <a:pt x="139471" y="136512"/>
                    </a:lnTo>
                    <a:lnTo>
                      <a:pt x="139509" y="136639"/>
                    </a:lnTo>
                    <a:lnTo>
                      <a:pt x="139522" y="136512"/>
                    </a:lnTo>
                    <a:lnTo>
                      <a:pt x="139560" y="135750"/>
                    </a:lnTo>
                    <a:lnTo>
                      <a:pt x="139788" y="136385"/>
                    </a:lnTo>
                    <a:lnTo>
                      <a:pt x="139700" y="135750"/>
                    </a:lnTo>
                    <a:lnTo>
                      <a:pt x="139890" y="136131"/>
                    </a:lnTo>
                    <a:lnTo>
                      <a:pt x="140106" y="136639"/>
                    </a:lnTo>
                    <a:lnTo>
                      <a:pt x="140309" y="136537"/>
                    </a:lnTo>
                    <a:lnTo>
                      <a:pt x="140182" y="136004"/>
                    </a:lnTo>
                    <a:lnTo>
                      <a:pt x="140157" y="135750"/>
                    </a:lnTo>
                    <a:lnTo>
                      <a:pt x="140144" y="135623"/>
                    </a:lnTo>
                    <a:lnTo>
                      <a:pt x="140373" y="135750"/>
                    </a:lnTo>
                    <a:lnTo>
                      <a:pt x="140462" y="136512"/>
                    </a:lnTo>
                    <a:lnTo>
                      <a:pt x="140690" y="136512"/>
                    </a:lnTo>
                    <a:lnTo>
                      <a:pt x="140995" y="136385"/>
                    </a:lnTo>
                    <a:lnTo>
                      <a:pt x="141135" y="136639"/>
                    </a:lnTo>
                    <a:lnTo>
                      <a:pt x="141160" y="136385"/>
                    </a:lnTo>
                    <a:lnTo>
                      <a:pt x="141135" y="135877"/>
                    </a:lnTo>
                    <a:lnTo>
                      <a:pt x="141351" y="136461"/>
                    </a:lnTo>
                    <a:lnTo>
                      <a:pt x="141401" y="136601"/>
                    </a:lnTo>
                    <a:lnTo>
                      <a:pt x="141833" y="137782"/>
                    </a:lnTo>
                    <a:lnTo>
                      <a:pt x="142176" y="136385"/>
                    </a:lnTo>
                    <a:lnTo>
                      <a:pt x="142379" y="136245"/>
                    </a:lnTo>
                    <a:lnTo>
                      <a:pt x="142455" y="135877"/>
                    </a:lnTo>
                    <a:lnTo>
                      <a:pt x="142379" y="135623"/>
                    </a:lnTo>
                    <a:lnTo>
                      <a:pt x="142265" y="135242"/>
                    </a:lnTo>
                    <a:lnTo>
                      <a:pt x="142100" y="134734"/>
                    </a:lnTo>
                    <a:lnTo>
                      <a:pt x="141986" y="134353"/>
                    </a:lnTo>
                    <a:lnTo>
                      <a:pt x="142595" y="135877"/>
                    </a:lnTo>
                    <a:lnTo>
                      <a:pt x="142481" y="135242"/>
                    </a:lnTo>
                    <a:lnTo>
                      <a:pt x="142392" y="134924"/>
                    </a:lnTo>
                    <a:lnTo>
                      <a:pt x="142290" y="134353"/>
                    </a:lnTo>
                    <a:lnTo>
                      <a:pt x="142354" y="134607"/>
                    </a:lnTo>
                    <a:lnTo>
                      <a:pt x="142455" y="134988"/>
                    </a:lnTo>
                    <a:lnTo>
                      <a:pt x="142875" y="135369"/>
                    </a:lnTo>
                    <a:lnTo>
                      <a:pt x="142963" y="135623"/>
                    </a:lnTo>
                    <a:lnTo>
                      <a:pt x="142773" y="136131"/>
                    </a:lnTo>
                    <a:lnTo>
                      <a:pt x="142951" y="135877"/>
                    </a:lnTo>
                    <a:lnTo>
                      <a:pt x="143344" y="136766"/>
                    </a:lnTo>
                    <a:lnTo>
                      <a:pt x="143243" y="135877"/>
                    </a:lnTo>
                    <a:lnTo>
                      <a:pt x="143700" y="136385"/>
                    </a:lnTo>
                    <a:lnTo>
                      <a:pt x="143929" y="137655"/>
                    </a:lnTo>
                    <a:lnTo>
                      <a:pt x="143827" y="135877"/>
                    </a:lnTo>
                    <a:lnTo>
                      <a:pt x="143903" y="136245"/>
                    </a:lnTo>
                    <a:lnTo>
                      <a:pt x="143929" y="135877"/>
                    </a:lnTo>
                    <a:lnTo>
                      <a:pt x="143954" y="135623"/>
                    </a:lnTo>
                    <a:lnTo>
                      <a:pt x="144106" y="135496"/>
                    </a:lnTo>
                    <a:lnTo>
                      <a:pt x="144195" y="135242"/>
                    </a:lnTo>
                    <a:lnTo>
                      <a:pt x="144246" y="135369"/>
                    </a:lnTo>
                    <a:lnTo>
                      <a:pt x="144716" y="136512"/>
                    </a:lnTo>
                    <a:lnTo>
                      <a:pt x="144716" y="135242"/>
                    </a:lnTo>
                    <a:close/>
                  </a:path>
                  <a:path w="207010" h="149860">
                    <a:moveTo>
                      <a:pt x="144754" y="138163"/>
                    </a:moveTo>
                    <a:lnTo>
                      <a:pt x="144005" y="136740"/>
                    </a:lnTo>
                    <a:lnTo>
                      <a:pt x="144157" y="137655"/>
                    </a:lnTo>
                    <a:lnTo>
                      <a:pt x="144094" y="137909"/>
                    </a:lnTo>
                    <a:lnTo>
                      <a:pt x="144754" y="138163"/>
                    </a:lnTo>
                    <a:close/>
                  </a:path>
                  <a:path w="207010" h="149860">
                    <a:moveTo>
                      <a:pt x="144767" y="137274"/>
                    </a:moveTo>
                    <a:lnTo>
                      <a:pt x="144653" y="136855"/>
                    </a:lnTo>
                    <a:lnTo>
                      <a:pt x="144449" y="136359"/>
                    </a:lnTo>
                    <a:lnTo>
                      <a:pt x="144653" y="137020"/>
                    </a:lnTo>
                    <a:lnTo>
                      <a:pt x="144767" y="137274"/>
                    </a:lnTo>
                    <a:close/>
                  </a:path>
                  <a:path w="207010" h="149860">
                    <a:moveTo>
                      <a:pt x="190754" y="78016"/>
                    </a:moveTo>
                    <a:lnTo>
                      <a:pt x="190055" y="77520"/>
                    </a:lnTo>
                    <a:lnTo>
                      <a:pt x="190423" y="77825"/>
                    </a:lnTo>
                    <a:lnTo>
                      <a:pt x="190754" y="78016"/>
                    </a:lnTo>
                    <a:close/>
                  </a:path>
                  <a:path w="207010" h="149860">
                    <a:moveTo>
                      <a:pt x="191173" y="33947"/>
                    </a:moveTo>
                    <a:close/>
                  </a:path>
                  <a:path w="207010" h="149860">
                    <a:moveTo>
                      <a:pt x="192874" y="26568"/>
                    </a:moveTo>
                    <a:lnTo>
                      <a:pt x="192747" y="26504"/>
                    </a:lnTo>
                    <a:lnTo>
                      <a:pt x="192874" y="26568"/>
                    </a:lnTo>
                    <a:close/>
                  </a:path>
                  <a:path w="207010" h="149860">
                    <a:moveTo>
                      <a:pt x="192976" y="21348"/>
                    </a:moveTo>
                    <a:lnTo>
                      <a:pt x="192773" y="21310"/>
                    </a:lnTo>
                    <a:lnTo>
                      <a:pt x="192976" y="21348"/>
                    </a:lnTo>
                    <a:close/>
                  </a:path>
                  <a:path w="207010" h="149860">
                    <a:moveTo>
                      <a:pt x="194564" y="15151"/>
                    </a:moveTo>
                    <a:lnTo>
                      <a:pt x="194386" y="15176"/>
                    </a:lnTo>
                    <a:lnTo>
                      <a:pt x="194564" y="15151"/>
                    </a:lnTo>
                    <a:close/>
                  </a:path>
                  <a:path w="207010" h="149860">
                    <a:moveTo>
                      <a:pt x="194691" y="15138"/>
                    </a:moveTo>
                    <a:lnTo>
                      <a:pt x="194564" y="15151"/>
                    </a:lnTo>
                    <a:lnTo>
                      <a:pt x="194691" y="15138"/>
                    </a:lnTo>
                    <a:close/>
                  </a:path>
                  <a:path w="207010" h="149860">
                    <a:moveTo>
                      <a:pt x="195046" y="79197"/>
                    </a:moveTo>
                    <a:lnTo>
                      <a:pt x="194906" y="79235"/>
                    </a:lnTo>
                    <a:lnTo>
                      <a:pt x="195046" y="79197"/>
                    </a:lnTo>
                    <a:close/>
                  </a:path>
                  <a:path w="207010" h="149860">
                    <a:moveTo>
                      <a:pt x="195211" y="79159"/>
                    </a:moveTo>
                    <a:lnTo>
                      <a:pt x="194919" y="79095"/>
                    </a:lnTo>
                    <a:lnTo>
                      <a:pt x="195046" y="79197"/>
                    </a:lnTo>
                    <a:lnTo>
                      <a:pt x="195211" y="79159"/>
                    </a:lnTo>
                    <a:close/>
                  </a:path>
                  <a:path w="207010" h="149860">
                    <a:moveTo>
                      <a:pt x="195478" y="11163"/>
                    </a:moveTo>
                    <a:lnTo>
                      <a:pt x="195351" y="11430"/>
                    </a:lnTo>
                    <a:lnTo>
                      <a:pt x="195478" y="11163"/>
                    </a:lnTo>
                    <a:close/>
                  </a:path>
                  <a:path w="207010" h="149860">
                    <a:moveTo>
                      <a:pt x="198932" y="6692"/>
                    </a:moveTo>
                    <a:lnTo>
                      <a:pt x="198653" y="6642"/>
                    </a:lnTo>
                    <a:lnTo>
                      <a:pt x="198932" y="6692"/>
                    </a:lnTo>
                    <a:close/>
                  </a:path>
                  <a:path w="207010" h="149860">
                    <a:moveTo>
                      <a:pt x="199085" y="6718"/>
                    </a:moveTo>
                    <a:lnTo>
                      <a:pt x="198932" y="6692"/>
                    </a:lnTo>
                    <a:lnTo>
                      <a:pt x="199085" y="6718"/>
                    </a:lnTo>
                    <a:close/>
                  </a:path>
                  <a:path w="207010" h="149860">
                    <a:moveTo>
                      <a:pt x="203860" y="8013"/>
                    </a:moveTo>
                    <a:lnTo>
                      <a:pt x="203276" y="8216"/>
                    </a:lnTo>
                    <a:lnTo>
                      <a:pt x="203542" y="8178"/>
                    </a:lnTo>
                    <a:lnTo>
                      <a:pt x="203796" y="8089"/>
                    </a:lnTo>
                    <a:close/>
                  </a:path>
                  <a:path w="207010" h="149860">
                    <a:moveTo>
                      <a:pt x="206603" y="9613"/>
                    </a:moveTo>
                    <a:lnTo>
                      <a:pt x="205790" y="9702"/>
                    </a:lnTo>
                    <a:lnTo>
                      <a:pt x="206387" y="9715"/>
                    </a:lnTo>
                    <a:lnTo>
                      <a:pt x="205727" y="10045"/>
                    </a:lnTo>
                    <a:lnTo>
                      <a:pt x="206298" y="9956"/>
                    </a:lnTo>
                    <a:lnTo>
                      <a:pt x="206603" y="96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1712772" y="1464678"/>
                <a:ext cx="16573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165735" h="340360">
                    <a:moveTo>
                      <a:pt x="241" y="3035"/>
                    </a:moveTo>
                    <a:lnTo>
                      <a:pt x="0" y="3187"/>
                    </a:lnTo>
                    <a:lnTo>
                      <a:pt x="241" y="3035"/>
                    </a:lnTo>
                    <a:close/>
                  </a:path>
                  <a:path w="165735" h="340360">
                    <a:moveTo>
                      <a:pt x="381" y="2946"/>
                    </a:moveTo>
                    <a:lnTo>
                      <a:pt x="254" y="3035"/>
                    </a:lnTo>
                    <a:lnTo>
                      <a:pt x="381" y="2946"/>
                    </a:lnTo>
                    <a:close/>
                  </a:path>
                  <a:path w="165735" h="340360">
                    <a:moveTo>
                      <a:pt x="876" y="8864"/>
                    </a:moveTo>
                    <a:lnTo>
                      <a:pt x="723" y="8661"/>
                    </a:lnTo>
                    <a:lnTo>
                      <a:pt x="812" y="8940"/>
                    </a:lnTo>
                    <a:close/>
                  </a:path>
                  <a:path w="165735" h="340360">
                    <a:moveTo>
                      <a:pt x="4775" y="749"/>
                    </a:moveTo>
                    <a:lnTo>
                      <a:pt x="4483" y="1193"/>
                    </a:lnTo>
                    <a:lnTo>
                      <a:pt x="4635" y="990"/>
                    </a:lnTo>
                    <a:lnTo>
                      <a:pt x="4775" y="749"/>
                    </a:lnTo>
                    <a:close/>
                  </a:path>
                  <a:path w="165735" h="340360">
                    <a:moveTo>
                      <a:pt x="5791" y="17856"/>
                    </a:moveTo>
                    <a:lnTo>
                      <a:pt x="5613" y="17970"/>
                    </a:lnTo>
                    <a:lnTo>
                      <a:pt x="5791" y="17856"/>
                    </a:lnTo>
                    <a:close/>
                  </a:path>
                  <a:path w="165735" h="340360">
                    <a:moveTo>
                      <a:pt x="7874" y="444"/>
                    </a:moveTo>
                    <a:lnTo>
                      <a:pt x="7721" y="457"/>
                    </a:lnTo>
                    <a:lnTo>
                      <a:pt x="7861" y="0"/>
                    </a:lnTo>
                    <a:lnTo>
                      <a:pt x="7327" y="609"/>
                    </a:lnTo>
                    <a:lnTo>
                      <a:pt x="7772" y="215"/>
                    </a:lnTo>
                    <a:lnTo>
                      <a:pt x="7518" y="901"/>
                    </a:lnTo>
                    <a:lnTo>
                      <a:pt x="7874" y="444"/>
                    </a:lnTo>
                    <a:close/>
                  </a:path>
                  <a:path w="165735" h="340360">
                    <a:moveTo>
                      <a:pt x="9271" y="21780"/>
                    </a:moveTo>
                    <a:lnTo>
                      <a:pt x="9004" y="21932"/>
                    </a:lnTo>
                    <a:lnTo>
                      <a:pt x="9131" y="21818"/>
                    </a:lnTo>
                    <a:lnTo>
                      <a:pt x="9271" y="21780"/>
                    </a:lnTo>
                    <a:close/>
                  </a:path>
                  <a:path w="165735" h="340360">
                    <a:moveTo>
                      <a:pt x="13119" y="28371"/>
                    </a:moveTo>
                    <a:close/>
                  </a:path>
                  <a:path w="165735" h="340360">
                    <a:moveTo>
                      <a:pt x="46583" y="59817"/>
                    </a:moveTo>
                    <a:lnTo>
                      <a:pt x="45770" y="60083"/>
                    </a:lnTo>
                    <a:lnTo>
                      <a:pt x="46228" y="59969"/>
                    </a:lnTo>
                    <a:lnTo>
                      <a:pt x="46583" y="59817"/>
                    </a:lnTo>
                    <a:close/>
                  </a:path>
                  <a:path w="165735" h="340360">
                    <a:moveTo>
                      <a:pt x="92595" y="127673"/>
                    </a:moveTo>
                    <a:lnTo>
                      <a:pt x="92430" y="127698"/>
                    </a:lnTo>
                    <a:lnTo>
                      <a:pt x="92595" y="127673"/>
                    </a:lnTo>
                    <a:close/>
                  </a:path>
                  <a:path w="165735" h="340360">
                    <a:moveTo>
                      <a:pt x="92684" y="130378"/>
                    </a:moveTo>
                    <a:lnTo>
                      <a:pt x="92443" y="130492"/>
                    </a:lnTo>
                    <a:lnTo>
                      <a:pt x="92684" y="130378"/>
                    </a:lnTo>
                    <a:close/>
                  </a:path>
                  <a:path w="165735" h="340360">
                    <a:moveTo>
                      <a:pt x="93027" y="139268"/>
                    </a:moveTo>
                    <a:lnTo>
                      <a:pt x="92824" y="139293"/>
                    </a:lnTo>
                    <a:lnTo>
                      <a:pt x="93027" y="139268"/>
                    </a:lnTo>
                    <a:close/>
                  </a:path>
                  <a:path w="165735" h="340360">
                    <a:moveTo>
                      <a:pt x="93256" y="127012"/>
                    </a:moveTo>
                    <a:lnTo>
                      <a:pt x="92925" y="126936"/>
                    </a:lnTo>
                    <a:lnTo>
                      <a:pt x="92570" y="127317"/>
                    </a:lnTo>
                    <a:lnTo>
                      <a:pt x="93256" y="127012"/>
                    </a:lnTo>
                    <a:close/>
                  </a:path>
                  <a:path w="165735" h="340360">
                    <a:moveTo>
                      <a:pt x="93306" y="135699"/>
                    </a:moveTo>
                    <a:lnTo>
                      <a:pt x="93281" y="135445"/>
                    </a:lnTo>
                    <a:lnTo>
                      <a:pt x="92430" y="135826"/>
                    </a:lnTo>
                    <a:lnTo>
                      <a:pt x="93306" y="135699"/>
                    </a:lnTo>
                    <a:close/>
                  </a:path>
                  <a:path w="165735" h="340360">
                    <a:moveTo>
                      <a:pt x="93370" y="132778"/>
                    </a:moveTo>
                    <a:lnTo>
                      <a:pt x="93078" y="132905"/>
                    </a:lnTo>
                    <a:lnTo>
                      <a:pt x="93370" y="132778"/>
                    </a:lnTo>
                    <a:close/>
                  </a:path>
                  <a:path w="165735" h="340360">
                    <a:moveTo>
                      <a:pt x="93522" y="127063"/>
                    </a:moveTo>
                    <a:lnTo>
                      <a:pt x="93510" y="126898"/>
                    </a:lnTo>
                    <a:lnTo>
                      <a:pt x="93256" y="127012"/>
                    </a:lnTo>
                    <a:lnTo>
                      <a:pt x="93522" y="127063"/>
                    </a:lnTo>
                    <a:close/>
                  </a:path>
                  <a:path w="165735" h="340360">
                    <a:moveTo>
                      <a:pt x="93624" y="139255"/>
                    </a:moveTo>
                    <a:lnTo>
                      <a:pt x="93459" y="139280"/>
                    </a:lnTo>
                    <a:lnTo>
                      <a:pt x="92671" y="139636"/>
                    </a:lnTo>
                    <a:lnTo>
                      <a:pt x="93624" y="139255"/>
                    </a:lnTo>
                    <a:close/>
                  </a:path>
                  <a:path w="165735" h="340360">
                    <a:moveTo>
                      <a:pt x="93687" y="138455"/>
                    </a:moveTo>
                    <a:lnTo>
                      <a:pt x="93332" y="138493"/>
                    </a:lnTo>
                    <a:lnTo>
                      <a:pt x="93662" y="138493"/>
                    </a:lnTo>
                    <a:close/>
                  </a:path>
                  <a:path w="165735" h="340360">
                    <a:moveTo>
                      <a:pt x="93929" y="135140"/>
                    </a:moveTo>
                    <a:lnTo>
                      <a:pt x="93662" y="135191"/>
                    </a:lnTo>
                    <a:lnTo>
                      <a:pt x="93281" y="135445"/>
                    </a:lnTo>
                    <a:lnTo>
                      <a:pt x="93929" y="135140"/>
                    </a:lnTo>
                    <a:close/>
                  </a:path>
                  <a:path w="165735" h="340360">
                    <a:moveTo>
                      <a:pt x="94119" y="143065"/>
                    </a:moveTo>
                    <a:lnTo>
                      <a:pt x="94043" y="142938"/>
                    </a:lnTo>
                    <a:lnTo>
                      <a:pt x="93713" y="143065"/>
                    </a:lnTo>
                    <a:lnTo>
                      <a:pt x="94119" y="143065"/>
                    </a:lnTo>
                    <a:close/>
                  </a:path>
                  <a:path w="165735" h="340360">
                    <a:moveTo>
                      <a:pt x="94259" y="143065"/>
                    </a:moveTo>
                    <a:lnTo>
                      <a:pt x="94119" y="143065"/>
                    </a:lnTo>
                    <a:lnTo>
                      <a:pt x="94195" y="143192"/>
                    </a:lnTo>
                    <a:lnTo>
                      <a:pt x="94259" y="143065"/>
                    </a:lnTo>
                    <a:close/>
                  </a:path>
                  <a:path w="165735" h="340360">
                    <a:moveTo>
                      <a:pt x="94488" y="123215"/>
                    </a:moveTo>
                    <a:lnTo>
                      <a:pt x="94208" y="123240"/>
                    </a:lnTo>
                    <a:lnTo>
                      <a:pt x="94488" y="123215"/>
                    </a:lnTo>
                    <a:close/>
                  </a:path>
                  <a:path w="165735" h="340360">
                    <a:moveTo>
                      <a:pt x="94551" y="143725"/>
                    </a:moveTo>
                    <a:lnTo>
                      <a:pt x="94424" y="143776"/>
                    </a:lnTo>
                    <a:lnTo>
                      <a:pt x="94551" y="143725"/>
                    </a:lnTo>
                    <a:close/>
                  </a:path>
                  <a:path w="165735" h="340360">
                    <a:moveTo>
                      <a:pt x="94640" y="123202"/>
                    </a:moveTo>
                    <a:lnTo>
                      <a:pt x="94500" y="123215"/>
                    </a:lnTo>
                    <a:lnTo>
                      <a:pt x="94640" y="123202"/>
                    </a:lnTo>
                    <a:close/>
                  </a:path>
                  <a:path w="165735" h="340360">
                    <a:moveTo>
                      <a:pt x="94665" y="144373"/>
                    </a:moveTo>
                    <a:lnTo>
                      <a:pt x="94361" y="144411"/>
                    </a:lnTo>
                    <a:lnTo>
                      <a:pt x="94526" y="144360"/>
                    </a:lnTo>
                    <a:lnTo>
                      <a:pt x="94665" y="144373"/>
                    </a:lnTo>
                    <a:close/>
                  </a:path>
                  <a:path w="165735" h="340360">
                    <a:moveTo>
                      <a:pt x="95313" y="153098"/>
                    </a:moveTo>
                    <a:lnTo>
                      <a:pt x="94551" y="153606"/>
                    </a:lnTo>
                    <a:lnTo>
                      <a:pt x="95313" y="153098"/>
                    </a:lnTo>
                    <a:close/>
                  </a:path>
                  <a:path w="165735" h="340360">
                    <a:moveTo>
                      <a:pt x="95631" y="147269"/>
                    </a:moveTo>
                    <a:lnTo>
                      <a:pt x="95415" y="147383"/>
                    </a:lnTo>
                    <a:lnTo>
                      <a:pt x="95465" y="147510"/>
                    </a:lnTo>
                    <a:lnTo>
                      <a:pt x="95631" y="147269"/>
                    </a:lnTo>
                    <a:close/>
                  </a:path>
                  <a:path w="165735" h="340360">
                    <a:moveTo>
                      <a:pt x="96062" y="147040"/>
                    </a:moveTo>
                    <a:lnTo>
                      <a:pt x="95808" y="147002"/>
                    </a:lnTo>
                    <a:lnTo>
                      <a:pt x="95631" y="147269"/>
                    </a:lnTo>
                    <a:lnTo>
                      <a:pt x="96062" y="147040"/>
                    </a:lnTo>
                    <a:close/>
                  </a:path>
                  <a:path w="165735" h="340360">
                    <a:moveTo>
                      <a:pt x="96304" y="120510"/>
                    </a:moveTo>
                    <a:lnTo>
                      <a:pt x="95923" y="120586"/>
                    </a:lnTo>
                    <a:lnTo>
                      <a:pt x="95923" y="120713"/>
                    </a:lnTo>
                    <a:lnTo>
                      <a:pt x="95758" y="120840"/>
                    </a:lnTo>
                    <a:lnTo>
                      <a:pt x="96304" y="120510"/>
                    </a:lnTo>
                    <a:close/>
                  </a:path>
                  <a:path w="165735" h="340360">
                    <a:moveTo>
                      <a:pt x="96735" y="154241"/>
                    </a:moveTo>
                    <a:lnTo>
                      <a:pt x="96507" y="154241"/>
                    </a:lnTo>
                    <a:lnTo>
                      <a:pt x="96735" y="154241"/>
                    </a:lnTo>
                    <a:close/>
                  </a:path>
                  <a:path w="165735" h="340360">
                    <a:moveTo>
                      <a:pt x="98552" y="118795"/>
                    </a:moveTo>
                    <a:lnTo>
                      <a:pt x="97497" y="119316"/>
                    </a:lnTo>
                    <a:lnTo>
                      <a:pt x="97294" y="119494"/>
                    </a:lnTo>
                    <a:lnTo>
                      <a:pt x="97891" y="119189"/>
                    </a:lnTo>
                    <a:lnTo>
                      <a:pt x="98552" y="118795"/>
                    </a:lnTo>
                    <a:close/>
                  </a:path>
                  <a:path w="165735" h="340360">
                    <a:moveTo>
                      <a:pt x="98602" y="119405"/>
                    </a:moveTo>
                    <a:lnTo>
                      <a:pt x="98056" y="119621"/>
                    </a:lnTo>
                    <a:lnTo>
                      <a:pt x="98412" y="119570"/>
                    </a:lnTo>
                    <a:lnTo>
                      <a:pt x="98602" y="119405"/>
                    </a:lnTo>
                    <a:close/>
                  </a:path>
                  <a:path w="165735" h="340360">
                    <a:moveTo>
                      <a:pt x="98844" y="118491"/>
                    </a:moveTo>
                    <a:lnTo>
                      <a:pt x="98425" y="118554"/>
                    </a:lnTo>
                    <a:lnTo>
                      <a:pt x="98844" y="118491"/>
                    </a:lnTo>
                    <a:close/>
                  </a:path>
                  <a:path w="165735" h="340360">
                    <a:moveTo>
                      <a:pt x="99187" y="118427"/>
                    </a:moveTo>
                    <a:lnTo>
                      <a:pt x="98844" y="118491"/>
                    </a:lnTo>
                    <a:lnTo>
                      <a:pt x="98971" y="118554"/>
                    </a:lnTo>
                    <a:lnTo>
                      <a:pt x="98552" y="118795"/>
                    </a:lnTo>
                    <a:lnTo>
                      <a:pt x="98793" y="118681"/>
                    </a:lnTo>
                    <a:lnTo>
                      <a:pt x="98983" y="118554"/>
                    </a:lnTo>
                    <a:lnTo>
                      <a:pt x="99187" y="118427"/>
                    </a:lnTo>
                    <a:close/>
                  </a:path>
                  <a:path w="165735" h="340360">
                    <a:moveTo>
                      <a:pt x="99517" y="123063"/>
                    </a:moveTo>
                    <a:lnTo>
                      <a:pt x="99021" y="123431"/>
                    </a:lnTo>
                    <a:lnTo>
                      <a:pt x="99250" y="123317"/>
                    </a:lnTo>
                    <a:lnTo>
                      <a:pt x="99479" y="123151"/>
                    </a:lnTo>
                    <a:close/>
                  </a:path>
                  <a:path w="165735" h="340360">
                    <a:moveTo>
                      <a:pt x="99669" y="119570"/>
                    </a:moveTo>
                    <a:lnTo>
                      <a:pt x="98780" y="119951"/>
                    </a:lnTo>
                    <a:lnTo>
                      <a:pt x="98742" y="120586"/>
                    </a:lnTo>
                    <a:lnTo>
                      <a:pt x="99631" y="119951"/>
                    </a:lnTo>
                    <a:lnTo>
                      <a:pt x="99669" y="119570"/>
                    </a:lnTo>
                    <a:close/>
                  </a:path>
                  <a:path w="165735" h="340360">
                    <a:moveTo>
                      <a:pt x="99822" y="162001"/>
                    </a:moveTo>
                    <a:lnTo>
                      <a:pt x="99415" y="162115"/>
                    </a:lnTo>
                    <a:lnTo>
                      <a:pt x="99631" y="162115"/>
                    </a:lnTo>
                    <a:lnTo>
                      <a:pt x="99822" y="162001"/>
                    </a:lnTo>
                    <a:close/>
                  </a:path>
                  <a:path w="165735" h="340360">
                    <a:moveTo>
                      <a:pt x="99860" y="118300"/>
                    </a:moveTo>
                    <a:lnTo>
                      <a:pt x="98602" y="119405"/>
                    </a:lnTo>
                    <a:lnTo>
                      <a:pt x="99123" y="119189"/>
                    </a:lnTo>
                    <a:lnTo>
                      <a:pt x="99542" y="119062"/>
                    </a:lnTo>
                    <a:lnTo>
                      <a:pt x="99453" y="119189"/>
                    </a:lnTo>
                    <a:lnTo>
                      <a:pt x="99580" y="119189"/>
                    </a:lnTo>
                    <a:lnTo>
                      <a:pt x="99771" y="119062"/>
                    </a:lnTo>
                    <a:lnTo>
                      <a:pt x="99860" y="118300"/>
                    </a:lnTo>
                    <a:close/>
                  </a:path>
                  <a:path w="165735" h="340360">
                    <a:moveTo>
                      <a:pt x="100203" y="124294"/>
                    </a:moveTo>
                    <a:lnTo>
                      <a:pt x="99910" y="124396"/>
                    </a:lnTo>
                    <a:lnTo>
                      <a:pt x="99809" y="124701"/>
                    </a:lnTo>
                    <a:lnTo>
                      <a:pt x="99961" y="124650"/>
                    </a:lnTo>
                    <a:lnTo>
                      <a:pt x="100203" y="124294"/>
                    </a:lnTo>
                    <a:close/>
                  </a:path>
                  <a:path w="165735" h="340360">
                    <a:moveTo>
                      <a:pt x="100647" y="124142"/>
                    </a:moveTo>
                    <a:lnTo>
                      <a:pt x="100317" y="124142"/>
                    </a:lnTo>
                    <a:lnTo>
                      <a:pt x="100203" y="124294"/>
                    </a:lnTo>
                    <a:lnTo>
                      <a:pt x="100647" y="124142"/>
                    </a:lnTo>
                    <a:close/>
                  </a:path>
                  <a:path w="165735" h="340360">
                    <a:moveTo>
                      <a:pt x="101104" y="164325"/>
                    </a:moveTo>
                    <a:lnTo>
                      <a:pt x="100520" y="164655"/>
                    </a:lnTo>
                    <a:lnTo>
                      <a:pt x="100965" y="164655"/>
                    </a:lnTo>
                    <a:lnTo>
                      <a:pt x="101104" y="164325"/>
                    </a:lnTo>
                    <a:close/>
                  </a:path>
                  <a:path w="165735" h="340360">
                    <a:moveTo>
                      <a:pt x="101104" y="124650"/>
                    </a:moveTo>
                    <a:lnTo>
                      <a:pt x="100495" y="125031"/>
                    </a:lnTo>
                    <a:lnTo>
                      <a:pt x="101104" y="124650"/>
                    </a:lnTo>
                    <a:close/>
                  </a:path>
                  <a:path w="165735" h="340360">
                    <a:moveTo>
                      <a:pt x="101371" y="126225"/>
                    </a:moveTo>
                    <a:lnTo>
                      <a:pt x="101180" y="126250"/>
                    </a:lnTo>
                    <a:lnTo>
                      <a:pt x="101346" y="126288"/>
                    </a:lnTo>
                    <a:close/>
                  </a:path>
                  <a:path w="165735" h="340360">
                    <a:moveTo>
                      <a:pt x="101714" y="126390"/>
                    </a:moveTo>
                    <a:lnTo>
                      <a:pt x="101587" y="126301"/>
                    </a:lnTo>
                    <a:lnTo>
                      <a:pt x="101561" y="126466"/>
                    </a:lnTo>
                    <a:lnTo>
                      <a:pt x="101714" y="126390"/>
                    </a:lnTo>
                    <a:close/>
                  </a:path>
                  <a:path w="165735" h="340360">
                    <a:moveTo>
                      <a:pt x="101879" y="122999"/>
                    </a:moveTo>
                    <a:lnTo>
                      <a:pt x="101752" y="122872"/>
                    </a:lnTo>
                    <a:lnTo>
                      <a:pt x="101447" y="122491"/>
                    </a:lnTo>
                    <a:lnTo>
                      <a:pt x="100558" y="123126"/>
                    </a:lnTo>
                    <a:lnTo>
                      <a:pt x="100520" y="122999"/>
                    </a:lnTo>
                    <a:lnTo>
                      <a:pt x="99618" y="123875"/>
                    </a:lnTo>
                    <a:lnTo>
                      <a:pt x="99987" y="123761"/>
                    </a:lnTo>
                    <a:lnTo>
                      <a:pt x="100736" y="123380"/>
                    </a:lnTo>
                    <a:lnTo>
                      <a:pt x="101180" y="123126"/>
                    </a:lnTo>
                    <a:lnTo>
                      <a:pt x="101638" y="122872"/>
                    </a:lnTo>
                    <a:lnTo>
                      <a:pt x="101879" y="122999"/>
                    </a:lnTo>
                    <a:close/>
                  </a:path>
                  <a:path w="165735" h="340360">
                    <a:moveTo>
                      <a:pt x="102235" y="125666"/>
                    </a:moveTo>
                    <a:lnTo>
                      <a:pt x="101828" y="125920"/>
                    </a:lnTo>
                    <a:lnTo>
                      <a:pt x="101638" y="125996"/>
                    </a:lnTo>
                    <a:lnTo>
                      <a:pt x="101942" y="125920"/>
                    </a:lnTo>
                    <a:lnTo>
                      <a:pt x="102235" y="125666"/>
                    </a:lnTo>
                    <a:close/>
                  </a:path>
                  <a:path w="165735" h="340360">
                    <a:moveTo>
                      <a:pt x="102539" y="123786"/>
                    </a:moveTo>
                    <a:lnTo>
                      <a:pt x="101790" y="124104"/>
                    </a:lnTo>
                    <a:lnTo>
                      <a:pt x="102362" y="123939"/>
                    </a:lnTo>
                    <a:lnTo>
                      <a:pt x="101828" y="124447"/>
                    </a:lnTo>
                    <a:lnTo>
                      <a:pt x="102336" y="124193"/>
                    </a:lnTo>
                    <a:lnTo>
                      <a:pt x="102209" y="124129"/>
                    </a:lnTo>
                    <a:lnTo>
                      <a:pt x="102539" y="123786"/>
                    </a:lnTo>
                    <a:close/>
                  </a:path>
                  <a:path w="165735" h="340360">
                    <a:moveTo>
                      <a:pt x="102577" y="124066"/>
                    </a:moveTo>
                    <a:lnTo>
                      <a:pt x="102336" y="124193"/>
                    </a:lnTo>
                    <a:lnTo>
                      <a:pt x="102514" y="124180"/>
                    </a:lnTo>
                    <a:close/>
                  </a:path>
                  <a:path w="165735" h="340360">
                    <a:moveTo>
                      <a:pt x="103352" y="128968"/>
                    </a:moveTo>
                    <a:lnTo>
                      <a:pt x="103124" y="129095"/>
                    </a:lnTo>
                    <a:lnTo>
                      <a:pt x="103289" y="129019"/>
                    </a:lnTo>
                    <a:close/>
                  </a:path>
                  <a:path w="165735" h="340360">
                    <a:moveTo>
                      <a:pt x="103466" y="126111"/>
                    </a:moveTo>
                    <a:lnTo>
                      <a:pt x="103251" y="126149"/>
                    </a:lnTo>
                    <a:lnTo>
                      <a:pt x="103466" y="126111"/>
                    </a:lnTo>
                    <a:close/>
                  </a:path>
                  <a:path w="165735" h="340360">
                    <a:moveTo>
                      <a:pt x="103657" y="129095"/>
                    </a:moveTo>
                    <a:lnTo>
                      <a:pt x="103339" y="129222"/>
                    </a:lnTo>
                    <a:lnTo>
                      <a:pt x="103124" y="129311"/>
                    </a:lnTo>
                    <a:lnTo>
                      <a:pt x="102958" y="129374"/>
                    </a:lnTo>
                    <a:lnTo>
                      <a:pt x="103149" y="129374"/>
                    </a:lnTo>
                    <a:lnTo>
                      <a:pt x="103657" y="129095"/>
                    </a:lnTo>
                    <a:close/>
                  </a:path>
                  <a:path w="165735" h="340360">
                    <a:moveTo>
                      <a:pt x="103695" y="131533"/>
                    </a:moveTo>
                    <a:lnTo>
                      <a:pt x="103517" y="131546"/>
                    </a:lnTo>
                    <a:lnTo>
                      <a:pt x="103289" y="131610"/>
                    </a:lnTo>
                    <a:lnTo>
                      <a:pt x="103695" y="131533"/>
                    </a:lnTo>
                    <a:close/>
                  </a:path>
                  <a:path w="165735" h="340360">
                    <a:moveTo>
                      <a:pt x="105879" y="134429"/>
                    </a:moveTo>
                    <a:lnTo>
                      <a:pt x="105575" y="134556"/>
                    </a:lnTo>
                    <a:lnTo>
                      <a:pt x="105879" y="134429"/>
                    </a:lnTo>
                    <a:close/>
                  </a:path>
                  <a:path w="165735" h="340360">
                    <a:moveTo>
                      <a:pt x="105994" y="133527"/>
                    </a:moveTo>
                    <a:lnTo>
                      <a:pt x="105752" y="133629"/>
                    </a:lnTo>
                    <a:lnTo>
                      <a:pt x="105994" y="133527"/>
                    </a:lnTo>
                    <a:close/>
                  </a:path>
                  <a:path w="165735" h="340360">
                    <a:moveTo>
                      <a:pt x="106248" y="134226"/>
                    </a:moveTo>
                    <a:lnTo>
                      <a:pt x="106083" y="134277"/>
                    </a:lnTo>
                    <a:lnTo>
                      <a:pt x="105867" y="134378"/>
                    </a:lnTo>
                    <a:lnTo>
                      <a:pt x="106070" y="134315"/>
                    </a:lnTo>
                    <a:lnTo>
                      <a:pt x="106248" y="134226"/>
                    </a:lnTo>
                    <a:close/>
                  </a:path>
                  <a:path w="165735" h="340360">
                    <a:moveTo>
                      <a:pt x="107327" y="135064"/>
                    </a:moveTo>
                    <a:lnTo>
                      <a:pt x="107276" y="134810"/>
                    </a:lnTo>
                    <a:lnTo>
                      <a:pt x="106654" y="135064"/>
                    </a:lnTo>
                    <a:lnTo>
                      <a:pt x="106184" y="135572"/>
                    </a:lnTo>
                    <a:lnTo>
                      <a:pt x="106514" y="135445"/>
                    </a:lnTo>
                    <a:lnTo>
                      <a:pt x="107099" y="135064"/>
                    </a:lnTo>
                    <a:lnTo>
                      <a:pt x="107137" y="135191"/>
                    </a:lnTo>
                    <a:lnTo>
                      <a:pt x="107327" y="135064"/>
                    </a:lnTo>
                    <a:close/>
                  </a:path>
                  <a:path w="165735" h="340360">
                    <a:moveTo>
                      <a:pt x="107327" y="132905"/>
                    </a:moveTo>
                    <a:lnTo>
                      <a:pt x="106781" y="133032"/>
                    </a:lnTo>
                    <a:lnTo>
                      <a:pt x="105994" y="133527"/>
                    </a:lnTo>
                    <a:lnTo>
                      <a:pt x="107111" y="133032"/>
                    </a:lnTo>
                    <a:lnTo>
                      <a:pt x="107327" y="132905"/>
                    </a:lnTo>
                    <a:close/>
                  </a:path>
                  <a:path w="165735" h="340360">
                    <a:moveTo>
                      <a:pt x="107505" y="136372"/>
                    </a:moveTo>
                    <a:lnTo>
                      <a:pt x="107340" y="136372"/>
                    </a:lnTo>
                    <a:lnTo>
                      <a:pt x="107200" y="136410"/>
                    </a:lnTo>
                    <a:lnTo>
                      <a:pt x="107505" y="136372"/>
                    </a:lnTo>
                    <a:close/>
                  </a:path>
                  <a:path w="165735" h="340360">
                    <a:moveTo>
                      <a:pt x="108229" y="135572"/>
                    </a:moveTo>
                    <a:lnTo>
                      <a:pt x="107810" y="135826"/>
                    </a:lnTo>
                    <a:lnTo>
                      <a:pt x="108165" y="135826"/>
                    </a:lnTo>
                    <a:lnTo>
                      <a:pt x="108229" y="135572"/>
                    </a:lnTo>
                    <a:close/>
                  </a:path>
                  <a:path w="165735" h="340360">
                    <a:moveTo>
                      <a:pt x="108775" y="135318"/>
                    </a:moveTo>
                    <a:lnTo>
                      <a:pt x="108292" y="135318"/>
                    </a:lnTo>
                    <a:lnTo>
                      <a:pt x="108229" y="135572"/>
                    </a:lnTo>
                    <a:lnTo>
                      <a:pt x="108775" y="135318"/>
                    </a:lnTo>
                    <a:close/>
                  </a:path>
                  <a:path w="165735" h="340360">
                    <a:moveTo>
                      <a:pt x="109410" y="142049"/>
                    </a:moveTo>
                    <a:lnTo>
                      <a:pt x="109131" y="142176"/>
                    </a:lnTo>
                    <a:lnTo>
                      <a:pt x="109270" y="142176"/>
                    </a:lnTo>
                    <a:lnTo>
                      <a:pt x="109410" y="142049"/>
                    </a:lnTo>
                    <a:close/>
                  </a:path>
                  <a:path w="165735" h="340360">
                    <a:moveTo>
                      <a:pt x="109423" y="137350"/>
                    </a:moveTo>
                    <a:lnTo>
                      <a:pt x="108800" y="137604"/>
                    </a:lnTo>
                    <a:lnTo>
                      <a:pt x="108839" y="137858"/>
                    </a:lnTo>
                    <a:lnTo>
                      <a:pt x="109423" y="137350"/>
                    </a:lnTo>
                    <a:close/>
                  </a:path>
                  <a:path w="165735" h="340360">
                    <a:moveTo>
                      <a:pt x="109474" y="136842"/>
                    </a:moveTo>
                    <a:lnTo>
                      <a:pt x="109334" y="136842"/>
                    </a:lnTo>
                    <a:lnTo>
                      <a:pt x="109474" y="136842"/>
                    </a:lnTo>
                    <a:close/>
                  </a:path>
                  <a:path w="165735" h="340360">
                    <a:moveTo>
                      <a:pt x="109651" y="136842"/>
                    </a:moveTo>
                    <a:lnTo>
                      <a:pt x="109512" y="136969"/>
                    </a:lnTo>
                    <a:lnTo>
                      <a:pt x="109651" y="136842"/>
                    </a:lnTo>
                    <a:close/>
                  </a:path>
                  <a:path w="165735" h="340360">
                    <a:moveTo>
                      <a:pt x="109715" y="137096"/>
                    </a:moveTo>
                    <a:lnTo>
                      <a:pt x="109512" y="136969"/>
                    </a:lnTo>
                    <a:lnTo>
                      <a:pt x="108978" y="137477"/>
                    </a:lnTo>
                    <a:lnTo>
                      <a:pt x="109715" y="137096"/>
                    </a:lnTo>
                    <a:close/>
                  </a:path>
                  <a:path w="165735" h="340360">
                    <a:moveTo>
                      <a:pt x="110159" y="136512"/>
                    </a:moveTo>
                    <a:lnTo>
                      <a:pt x="109601" y="136563"/>
                    </a:lnTo>
                    <a:lnTo>
                      <a:pt x="109524" y="136740"/>
                    </a:lnTo>
                    <a:lnTo>
                      <a:pt x="109715" y="136652"/>
                    </a:lnTo>
                    <a:lnTo>
                      <a:pt x="109931" y="136563"/>
                    </a:lnTo>
                    <a:lnTo>
                      <a:pt x="110159" y="136512"/>
                    </a:lnTo>
                    <a:close/>
                  </a:path>
                  <a:path w="165735" h="340360">
                    <a:moveTo>
                      <a:pt x="110464" y="140474"/>
                    </a:moveTo>
                    <a:lnTo>
                      <a:pt x="110223" y="140525"/>
                    </a:lnTo>
                    <a:lnTo>
                      <a:pt x="110439" y="140525"/>
                    </a:lnTo>
                    <a:close/>
                  </a:path>
                  <a:path w="165735" h="340360">
                    <a:moveTo>
                      <a:pt x="110731" y="141351"/>
                    </a:moveTo>
                    <a:lnTo>
                      <a:pt x="110553" y="141262"/>
                    </a:lnTo>
                    <a:lnTo>
                      <a:pt x="109956" y="141427"/>
                    </a:lnTo>
                    <a:lnTo>
                      <a:pt x="109867" y="141554"/>
                    </a:lnTo>
                    <a:lnTo>
                      <a:pt x="110299" y="141478"/>
                    </a:lnTo>
                    <a:lnTo>
                      <a:pt x="110731" y="141351"/>
                    </a:lnTo>
                    <a:close/>
                  </a:path>
                  <a:path w="165735" h="340360">
                    <a:moveTo>
                      <a:pt x="110807" y="141668"/>
                    </a:moveTo>
                    <a:lnTo>
                      <a:pt x="110769" y="141414"/>
                    </a:lnTo>
                    <a:lnTo>
                      <a:pt x="110007" y="141668"/>
                    </a:lnTo>
                    <a:lnTo>
                      <a:pt x="109639" y="142176"/>
                    </a:lnTo>
                    <a:lnTo>
                      <a:pt x="109270" y="142176"/>
                    </a:lnTo>
                    <a:lnTo>
                      <a:pt x="109016" y="142430"/>
                    </a:lnTo>
                    <a:lnTo>
                      <a:pt x="109651" y="142176"/>
                    </a:lnTo>
                    <a:lnTo>
                      <a:pt x="110286" y="141922"/>
                    </a:lnTo>
                    <a:lnTo>
                      <a:pt x="110807" y="141668"/>
                    </a:lnTo>
                    <a:close/>
                  </a:path>
                  <a:path w="165735" h="340360">
                    <a:moveTo>
                      <a:pt x="111137" y="140017"/>
                    </a:moveTo>
                    <a:lnTo>
                      <a:pt x="110502" y="140271"/>
                    </a:lnTo>
                    <a:lnTo>
                      <a:pt x="110401" y="140398"/>
                    </a:lnTo>
                    <a:lnTo>
                      <a:pt x="111137" y="140017"/>
                    </a:lnTo>
                    <a:close/>
                  </a:path>
                  <a:path w="165735" h="340360">
                    <a:moveTo>
                      <a:pt x="111315" y="140271"/>
                    </a:moveTo>
                    <a:lnTo>
                      <a:pt x="110591" y="140398"/>
                    </a:lnTo>
                    <a:lnTo>
                      <a:pt x="110464" y="140474"/>
                    </a:lnTo>
                    <a:lnTo>
                      <a:pt x="111315" y="140271"/>
                    </a:lnTo>
                    <a:close/>
                  </a:path>
                  <a:path w="165735" h="340360">
                    <a:moveTo>
                      <a:pt x="111366" y="141414"/>
                    </a:moveTo>
                    <a:lnTo>
                      <a:pt x="110921" y="141617"/>
                    </a:lnTo>
                    <a:lnTo>
                      <a:pt x="111366" y="141414"/>
                    </a:lnTo>
                    <a:close/>
                  </a:path>
                  <a:path w="165735" h="340360">
                    <a:moveTo>
                      <a:pt x="111658" y="141414"/>
                    </a:moveTo>
                    <a:lnTo>
                      <a:pt x="111518" y="141351"/>
                    </a:lnTo>
                    <a:lnTo>
                      <a:pt x="111366" y="141414"/>
                    </a:lnTo>
                    <a:lnTo>
                      <a:pt x="111658" y="141414"/>
                    </a:lnTo>
                    <a:close/>
                  </a:path>
                  <a:path w="165735" h="340360">
                    <a:moveTo>
                      <a:pt x="111912" y="142519"/>
                    </a:moveTo>
                    <a:close/>
                  </a:path>
                  <a:path w="165735" h="340360">
                    <a:moveTo>
                      <a:pt x="111950" y="141160"/>
                    </a:moveTo>
                    <a:lnTo>
                      <a:pt x="111417" y="141287"/>
                    </a:lnTo>
                    <a:lnTo>
                      <a:pt x="111950" y="141160"/>
                    </a:lnTo>
                    <a:close/>
                  </a:path>
                  <a:path w="165735" h="340360">
                    <a:moveTo>
                      <a:pt x="112102" y="137096"/>
                    </a:moveTo>
                    <a:lnTo>
                      <a:pt x="111150" y="137477"/>
                    </a:lnTo>
                    <a:lnTo>
                      <a:pt x="110490" y="138112"/>
                    </a:lnTo>
                    <a:lnTo>
                      <a:pt x="111671" y="137515"/>
                    </a:lnTo>
                    <a:lnTo>
                      <a:pt x="112102" y="137096"/>
                    </a:lnTo>
                    <a:close/>
                  </a:path>
                  <a:path w="165735" h="340360">
                    <a:moveTo>
                      <a:pt x="112217" y="142938"/>
                    </a:moveTo>
                    <a:lnTo>
                      <a:pt x="111531" y="142938"/>
                    </a:lnTo>
                    <a:lnTo>
                      <a:pt x="111252" y="143192"/>
                    </a:lnTo>
                    <a:lnTo>
                      <a:pt x="111455" y="143065"/>
                    </a:lnTo>
                    <a:lnTo>
                      <a:pt x="112217" y="142938"/>
                    </a:lnTo>
                    <a:close/>
                  </a:path>
                  <a:path w="165735" h="340360">
                    <a:moveTo>
                      <a:pt x="112255" y="137223"/>
                    </a:moveTo>
                    <a:lnTo>
                      <a:pt x="111671" y="137515"/>
                    </a:lnTo>
                    <a:lnTo>
                      <a:pt x="111455" y="137731"/>
                    </a:lnTo>
                    <a:lnTo>
                      <a:pt x="111645" y="137731"/>
                    </a:lnTo>
                    <a:lnTo>
                      <a:pt x="112255" y="137223"/>
                    </a:lnTo>
                    <a:close/>
                  </a:path>
                  <a:path w="165735" h="340360">
                    <a:moveTo>
                      <a:pt x="113398" y="142697"/>
                    </a:moveTo>
                    <a:lnTo>
                      <a:pt x="113004" y="142811"/>
                    </a:lnTo>
                    <a:lnTo>
                      <a:pt x="113398" y="142697"/>
                    </a:lnTo>
                    <a:close/>
                  </a:path>
                  <a:path w="165735" h="340360">
                    <a:moveTo>
                      <a:pt x="113906" y="143256"/>
                    </a:moveTo>
                    <a:lnTo>
                      <a:pt x="113677" y="143243"/>
                    </a:lnTo>
                    <a:lnTo>
                      <a:pt x="113499" y="143433"/>
                    </a:lnTo>
                    <a:lnTo>
                      <a:pt x="113309" y="143586"/>
                    </a:lnTo>
                    <a:lnTo>
                      <a:pt x="113474" y="143497"/>
                    </a:lnTo>
                    <a:lnTo>
                      <a:pt x="113665" y="143383"/>
                    </a:lnTo>
                    <a:lnTo>
                      <a:pt x="113906" y="143256"/>
                    </a:lnTo>
                    <a:close/>
                  </a:path>
                  <a:path w="165735" h="340360">
                    <a:moveTo>
                      <a:pt x="114363" y="142303"/>
                    </a:moveTo>
                    <a:lnTo>
                      <a:pt x="113423" y="142684"/>
                    </a:lnTo>
                    <a:lnTo>
                      <a:pt x="113360" y="142938"/>
                    </a:lnTo>
                    <a:lnTo>
                      <a:pt x="113753" y="142684"/>
                    </a:lnTo>
                    <a:lnTo>
                      <a:pt x="114363" y="142303"/>
                    </a:lnTo>
                    <a:close/>
                  </a:path>
                  <a:path w="165735" h="340360">
                    <a:moveTo>
                      <a:pt x="116243" y="144589"/>
                    </a:moveTo>
                    <a:lnTo>
                      <a:pt x="115658" y="144843"/>
                    </a:lnTo>
                    <a:lnTo>
                      <a:pt x="115633" y="144970"/>
                    </a:lnTo>
                    <a:lnTo>
                      <a:pt x="115760" y="144970"/>
                    </a:lnTo>
                    <a:lnTo>
                      <a:pt x="116243" y="144589"/>
                    </a:lnTo>
                    <a:close/>
                  </a:path>
                  <a:path w="165735" h="340360">
                    <a:moveTo>
                      <a:pt x="118503" y="147129"/>
                    </a:moveTo>
                    <a:lnTo>
                      <a:pt x="118313" y="147256"/>
                    </a:lnTo>
                    <a:lnTo>
                      <a:pt x="118491" y="147180"/>
                    </a:lnTo>
                    <a:close/>
                  </a:path>
                  <a:path w="165735" h="340360">
                    <a:moveTo>
                      <a:pt x="118935" y="147002"/>
                    </a:moveTo>
                    <a:lnTo>
                      <a:pt x="118491" y="147180"/>
                    </a:lnTo>
                    <a:lnTo>
                      <a:pt x="118465" y="147383"/>
                    </a:lnTo>
                    <a:lnTo>
                      <a:pt x="118935" y="147002"/>
                    </a:lnTo>
                    <a:close/>
                  </a:path>
                  <a:path w="165735" h="340360">
                    <a:moveTo>
                      <a:pt x="119481" y="193040"/>
                    </a:moveTo>
                    <a:lnTo>
                      <a:pt x="118579" y="193484"/>
                    </a:lnTo>
                    <a:lnTo>
                      <a:pt x="119329" y="193230"/>
                    </a:lnTo>
                    <a:lnTo>
                      <a:pt x="119481" y="193040"/>
                    </a:lnTo>
                    <a:close/>
                  </a:path>
                  <a:path w="165735" h="340360">
                    <a:moveTo>
                      <a:pt x="119849" y="192849"/>
                    </a:moveTo>
                    <a:lnTo>
                      <a:pt x="119672" y="192786"/>
                    </a:lnTo>
                    <a:lnTo>
                      <a:pt x="119481" y="193040"/>
                    </a:lnTo>
                    <a:lnTo>
                      <a:pt x="119849" y="192849"/>
                    </a:lnTo>
                    <a:close/>
                  </a:path>
                  <a:path w="165735" h="340360">
                    <a:moveTo>
                      <a:pt x="120980" y="152692"/>
                    </a:moveTo>
                    <a:lnTo>
                      <a:pt x="120700" y="152844"/>
                    </a:lnTo>
                    <a:lnTo>
                      <a:pt x="120878" y="152844"/>
                    </a:lnTo>
                    <a:lnTo>
                      <a:pt x="120980" y="152692"/>
                    </a:lnTo>
                    <a:close/>
                  </a:path>
                  <a:path w="165735" h="340360">
                    <a:moveTo>
                      <a:pt x="121158" y="151447"/>
                    </a:moveTo>
                    <a:lnTo>
                      <a:pt x="120954" y="151498"/>
                    </a:lnTo>
                    <a:lnTo>
                      <a:pt x="121158" y="151447"/>
                    </a:lnTo>
                    <a:close/>
                  </a:path>
                  <a:path w="165735" h="340360">
                    <a:moveTo>
                      <a:pt x="121361" y="152463"/>
                    </a:moveTo>
                    <a:lnTo>
                      <a:pt x="121158" y="152463"/>
                    </a:lnTo>
                    <a:lnTo>
                      <a:pt x="120980" y="152692"/>
                    </a:lnTo>
                    <a:lnTo>
                      <a:pt x="121183" y="152590"/>
                    </a:lnTo>
                    <a:lnTo>
                      <a:pt x="121361" y="152463"/>
                    </a:lnTo>
                    <a:close/>
                  </a:path>
                  <a:path w="165735" h="340360">
                    <a:moveTo>
                      <a:pt x="122008" y="155968"/>
                    </a:moveTo>
                    <a:lnTo>
                      <a:pt x="121488" y="156146"/>
                    </a:lnTo>
                    <a:lnTo>
                      <a:pt x="121881" y="156197"/>
                    </a:lnTo>
                    <a:lnTo>
                      <a:pt x="122008" y="155968"/>
                    </a:lnTo>
                    <a:close/>
                  </a:path>
                  <a:path w="165735" h="340360">
                    <a:moveTo>
                      <a:pt x="122072" y="191858"/>
                    </a:moveTo>
                    <a:lnTo>
                      <a:pt x="121653" y="191960"/>
                    </a:lnTo>
                    <a:lnTo>
                      <a:pt x="121970" y="191935"/>
                    </a:lnTo>
                    <a:close/>
                  </a:path>
                  <a:path w="165735" h="340360">
                    <a:moveTo>
                      <a:pt x="122224" y="191909"/>
                    </a:moveTo>
                    <a:lnTo>
                      <a:pt x="122085" y="191909"/>
                    </a:lnTo>
                    <a:lnTo>
                      <a:pt x="122224" y="191909"/>
                    </a:lnTo>
                    <a:close/>
                  </a:path>
                  <a:path w="165735" h="340360">
                    <a:moveTo>
                      <a:pt x="122288" y="190944"/>
                    </a:moveTo>
                    <a:lnTo>
                      <a:pt x="122262" y="190817"/>
                    </a:lnTo>
                    <a:lnTo>
                      <a:pt x="122072" y="190690"/>
                    </a:lnTo>
                    <a:lnTo>
                      <a:pt x="121678" y="191071"/>
                    </a:lnTo>
                    <a:lnTo>
                      <a:pt x="122288" y="190944"/>
                    </a:lnTo>
                    <a:close/>
                  </a:path>
                  <a:path w="165735" h="340360">
                    <a:moveTo>
                      <a:pt x="122351" y="191350"/>
                    </a:moveTo>
                    <a:lnTo>
                      <a:pt x="122085" y="191477"/>
                    </a:lnTo>
                    <a:lnTo>
                      <a:pt x="122250" y="191477"/>
                    </a:lnTo>
                    <a:lnTo>
                      <a:pt x="122351" y="191350"/>
                    </a:lnTo>
                    <a:close/>
                  </a:path>
                  <a:path w="165735" h="340360">
                    <a:moveTo>
                      <a:pt x="122618" y="191706"/>
                    </a:moveTo>
                    <a:lnTo>
                      <a:pt x="122135" y="191833"/>
                    </a:lnTo>
                    <a:lnTo>
                      <a:pt x="122618" y="191706"/>
                    </a:lnTo>
                    <a:close/>
                  </a:path>
                  <a:path w="165735" h="340360">
                    <a:moveTo>
                      <a:pt x="122872" y="191833"/>
                    </a:moveTo>
                    <a:lnTo>
                      <a:pt x="122224" y="191909"/>
                    </a:lnTo>
                    <a:lnTo>
                      <a:pt x="122872" y="191833"/>
                    </a:lnTo>
                    <a:close/>
                  </a:path>
                  <a:path w="165735" h="340360">
                    <a:moveTo>
                      <a:pt x="122961" y="190411"/>
                    </a:moveTo>
                    <a:lnTo>
                      <a:pt x="122491" y="190906"/>
                    </a:lnTo>
                    <a:lnTo>
                      <a:pt x="122897" y="190817"/>
                    </a:lnTo>
                    <a:lnTo>
                      <a:pt x="122758" y="190690"/>
                    </a:lnTo>
                    <a:lnTo>
                      <a:pt x="122961" y="190411"/>
                    </a:lnTo>
                    <a:close/>
                  </a:path>
                  <a:path w="165735" h="340360">
                    <a:moveTo>
                      <a:pt x="122974" y="155638"/>
                    </a:moveTo>
                    <a:lnTo>
                      <a:pt x="122262" y="155511"/>
                    </a:lnTo>
                    <a:lnTo>
                      <a:pt x="122008" y="155968"/>
                    </a:lnTo>
                    <a:lnTo>
                      <a:pt x="122974" y="155638"/>
                    </a:lnTo>
                    <a:close/>
                  </a:path>
                  <a:path w="165735" h="340360">
                    <a:moveTo>
                      <a:pt x="123177" y="190182"/>
                    </a:moveTo>
                    <a:close/>
                  </a:path>
                  <a:path w="165735" h="340360">
                    <a:moveTo>
                      <a:pt x="123304" y="158305"/>
                    </a:moveTo>
                    <a:lnTo>
                      <a:pt x="122923" y="158445"/>
                    </a:lnTo>
                    <a:lnTo>
                      <a:pt x="122783" y="158559"/>
                    </a:lnTo>
                    <a:lnTo>
                      <a:pt x="123278" y="158445"/>
                    </a:lnTo>
                    <a:lnTo>
                      <a:pt x="123304" y="158305"/>
                    </a:lnTo>
                    <a:close/>
                  </a:path>
                  <a:path w="165735" h="340360">
                    <a:moveTo>
                      <a:pt x="123380" y="158051"/>
                    </a:moveTo>
                    <a:lnTo>
                      <a:pt x="122567" y="158559"/>
                    </a:lnTo>
                    <a:lnTo>
                      <a:pt x="122923" y="158445"/>
                    </a:lnTo>
                    <a:lnTo>
                      <a:pt x="123380" y="158051"/>
                    </a:lnTo>
                    <a:close/>
                  </a:path>
                  <a:path w="165735" h="340360">
                    <a:moveTo>
                      <a:pt x="123748" y="189801"/>
                    </a:moveTo>
                    <a:lnTo>
                      <a:pt x="123431" y="189928"/>
                    </a:lnTo>
                    <a:lnTo>
                      <a:pt x="123748" y="189801"/>
                    </a:lnTo>
                    <a:close/>
                  </a:path>
                  <a:path w="165735" h="340360">
                    <a:moveTo>
                      <a:pt x="123761" y="189928"/>
                    </a:moveTo>
                    <a:lnTo>
                      <a:pt x="123545" y="189928"/>
                    </a:lnTo>
                    <a:lnTo>
                      <a:pt x="123164" y="190169"/>
                    </a:lnTo>
                    <a:lnTo>
                      <a:pt x="123761" y="189928"/>
                    </a:lnTo>
                    <a:close/>
                  </a:path>
                  <a:path w="165735" h="340360">
                    <a:moveTo>
                      <a:pt x="125031" y="161480"/>
                    </a:moveTo>
                    <a:lnTo>
                      <a:pt x="124815" y="161099"/>
                    </a:lnTo>
                    <a:lnTo>
                      <a:pt x="124942" y="160845"/>
                    </a:lnTo>
                    <a:lnTo>
                      <a:pt x="124942" y="160464"/>
                    </a:lnTo>
                    <a:lnTo>
                      <a:pt x="124714" y="160210"/>
                    </a:lnTo>
                    <a:lnTo>
                      <a:pt x="124028" y="159448"/>
                    </a:lnTo>
                    <a:lnTo>
                      <a:pt x="124002" y="159067"/>
                    </a:lnTo>
                    <a:lnTo>
                      <a:pt x="123977" y="158686"/>
                    </a:lnTo>
                    <a:lnTo>
                      <a:pt x="123024" y="159067"/>
                    </a:lnTo>
                    <a:lnTo>
                      <a:pt x="122885" y="158940"/>
                    </a:lnTo>
                    <a:lnTo>
                      <a:pt x="123088" y="158940"/>
                    </a:lnTo>
                    <a:lnTo>
                      <a:pt x="123190" y="158813"/>
                    </a:lnTo>
                    <a:lnTo>
                      <a:pt x="124320" y="158178"/>
                    </a:lnTo>
                    <a:lnTo>
                      <a:pt x="123317" y="158445"/>
                    </a:lnTo>
                    <a:lnTo>
                      <a:pt x="122948" y="158686"/>
                    </a:lnTo>
                    <a:lnTo>
                      <a:pt x="121970" y="158940"/>
                    </a:lnTo>
                    <a:lnTo>
                      <a:pt x="122339" y="158559"/>
                    </a:lnTo>
                    <a:lnTo>
                      <a:pt x="121996" y="158559"/>
                    </a:lnTo>
                    <a:lnTo>
                      <a:pt x="122491" y="158305"/>
                    </a:lnTo>
                    <a:lnTo>
                      <a:pt x="123748" y="157670"/>
                    </a:lnTo>
                    <a:lnTo>
                      <a:pt x="123405" y="157289"/>
                    </a:lnTo>
                    <a:lnTo>
                      <a:pt x="123291" y="157162"/>
                    </a:lnTo>
                    <a:lnTo>
                      <a:pt x="121831" y="157289"/>
                    </a:lnTo>
                    <a:lnTo>
                      <a:pt x="121894" y="156527"/>
                    </a:lnTo>
                    <a:lnTo>
                      <a:pt x="122758" y="156273"/>
                    </a:lnTo>
                    <a:lnTo>
                      <a:pt x="121881" y="156197"/>
                    </a:lnTo>
                    <a:lnTo>
                      <a:pt x="120751" y="156527"/>
                    </a:lnTo>
                    <a:lnTo>
                      <a:pt x="120726" y="156400"/>
                    </a:lnTo>
                    <a:lnTo>
                      <a:pt x="120281" y="156527"/>
                    </a:lnTo>
                    <a:lnTo>
                      <a:pt x="120802" y="156273"/>
                    </a:lnTo>
                    <a:lnTo>
                      <a:pt x="121170" y="156146"/>
                    </a:lnTo>
                    <a:lnTo>
                      <a:pt x="121323" y="156019"/>
                    </a:lnTo>
                    <a:lnTo>
                      <a:pt x="121640" y="155765"/>
                    </a:lnTo>
                    <a:lnTo>
                      <a:pt x="121805" y="155765"/>
                    </a:lnTo>
                    <a:lnTo>
                      <a:pt x="121691" y="155511"/>
                    </a:lnTo>
                    <a:lnTo>
                      <a:pt x="122021" y="155511"/>
                    </a:lnTo>
                    <a:lnTo>
                      <a:pt x="120954" y="155384"/>
                    </a:lnTo>
                    <a:lnTo>
                      <a:pt x="122008" y="154622"/>
                    </a:lnTo>
                    <a:lnTo>
                      <a:pt x="122542" y="154241"/>
                    </a:lnTo>
                    <a:lnTo>
                      <a:pt x="121500" y="154114"/>
                    </a:lnTo>
                    <a:lnTo>
                      <a:pt x="120967" y="154368"/>
                    </a:lnTo>
                    <a:lnTo>
                      <a:pt x="121437" y="154368"/>
                    </a:lnTo>
                    <a:lnTo>
                      <a:pt x="120904" y="154622"/>
                    </a:lnTo>
                    <a:lnTo>
                      <a:pt x="119646" y="154622"/>
                    </a:lnTo>
                    <a:lnTo>
                      <a:pt x="119926" y="154495"/>
                    </a:lnTo>
                    <a:lnTo>
                      <a:pt x="120789" y="154114"/>
                    </a:lnTo>
                    <a:lnTo>
                      <a:pt x="121069" y="153987"/>
                    </a:lnTo>
                    <a:lnTo>
                      <a:pt x="121653" y="153733"/>
                    </a:lnTo>
                    <a:lnTo>
                      <a:pt x="120713" y="153606"/>
                    </a:lnTo>
                    <a:lnTo>
                      <a:pt x="121462" y="153479"/>
                    </a:lnTo>
                    <a:lnTo>
                      <a:pt x="120916" y="153479"/>
                    </a:lnTo>
                    <a:lnTo>
                      <a:pt x="120269" y="153733"/>
                    </a:lnTo>
                    <a:lnTo>
                      <a:pt x="120611" y="153352"/>
                    </a:lnTo>
                    <a:lnTo>
                      <a:pt x="120738" y="153225"/>
                    </a:lnTo>
                    <a:lnTo>
                      <a:pt x="121577" y="152844"/>
                    </a:lnTo>
                    <a:lnTo>
                      <a:pt x="121513" y="153098"/>
                    </a:lnTo>
                    <a:lnTo>
                      <a:pt x="121958" y="153098"/>
                    </a:lnTo>
                    <a:lnTo>
                      <a:pt x="121932" y="152844"/>
                    </a:lnTo>
                    <a:lnTo>
                      <a:pt x="121526" y="152590"/>
                    </a:lnTo>
                    <a:lnTo>
                      <a:pt x="120815" y="153098"/>
                    </a:lnTo>
                    <a:lnTo>
                      <a:pt x="120459" y="152971"/>
                    </a:lnTo>
                    <a:lnTo>
                      <a:pt x="120700" y="152844"/>
                    </a:lnTo>
                    <a:lnTo>
                      <a:pt x="120434" y="152844"/>
                    </a:lnTo>
                    <a:lnTo>
                      <a:pt x="120675" y="152590"/>
                    </a:lnTo>
                    <a:lnTo>
                      <a:pt x="120726" y="152336"/>
                    </a:lnTo>
                    <a:lnTo>
                      <a:pt x="120599" y="152082"/>
                    </a:lnTo>
                    <a:lnTo>
                      <a:pt x="120535" y="151701"/>
                    </a:lnTo>
                    <a:lnTo>
                      <a:pt x="120954" y="151498"/>
                    </a:lnTo>
                    <a:lnTo>
                      <a:pt x="119951" y="151701"/>
                    </a:lnTo>
                    <a:lnTo>
                      <a:pt x="121843" y="150939"/>
                    </a:lnTo>
                    <a:lnTo>
                      <a:pt x="121450" y="150685"/>
                    </a:lnTo>
                    <a:lnTo>
                      <a:pt x="120713" y="149923"/>
                    </a:lnTo>
                    <a:lnTo>
                      <a:pt x="120383" y="149796"/>
                    </a:lnTo>
                    <a:lnTo>
                      <a:pt x="119075" y="149288"/>
                    </a:lnTo>
                    <a:lnTo>
                      <a:pt x="118999" y="148526"/>
                    </a:lnTo>
                    <a:lnTo>
                      <a:pt x="118973" y="148272"/>
                    </a:lnTo>
                    <a:lnTo>
                      <a:pt x="117779" y="148526"/>
                    </a:lnTo>
                    <a:lnTo>
                      <a:pt x="117602" y="148272"/>
                    </a:lnTo>
                    <a:lnTo>
                      <a:pt x="117233" y="148145"/>
                    </a:lnTo>
                    <a:lnTo>
                      <a:pt x="118440" y="147510"/>
                    </a:lnTo>
                    <a:lnTo>
                      <a:pt x="118681" y="147383"/>
                    </a:lnTo>
                    <a:lnTo>
                      <a:pt x="118465" y="147383"/>
                    </a:lnTo>
                    <a:lnTo>
                      <a:pt x="118110" y="147383"/>
                    </a:lnTo>
                    <a:lnTo>
                      <a:pt x="118313" y="147256"/>
                    </a:lnTo>
                    <a:lnTo>
                      <a:pt x="117983" y="147383"/>
                    </a:lnTo>
                    <a:lnTo>
                      <a:pt x="118503" y="147129"/>
                    </a:lnTo>
                    <a:lnTo>
                      <a:pt x="118275" y="146875"/>
                    </a:lnTo>
                    <a:lnTo>
                      <a:pt x="118046" y="146621"/>
                    </a:lnTo>
                    <a:lnTo>
                      <a:pt x="119291" y="146494"/>
                    </a:lnTo>
                    <a:lnTo>
                      <a:pt x="119049" y="145986"/>
                    </a:lnTo>
                    <a:lnTo>
                      <a:pt x="118922" y="145732"/>
                    </a:lnTo>
                    <a:lnTo>
                      <a:pt x="118821" y="145351"/>
                    </a:lnTo>
                    <a:lnTo>
                      <a:pt x="117589" y="145986"/>
                    </a:lnTo>
                    <a:lnTo>
                      <a:pt x="117665" y="145859"/>
                    </a:lnTo>
                    <a:lnTo>
                      <a:pt x="117843" y="145605"/>
                    </a:lnTo>
                    <a:lnTo>
                      <a:pt x="118249" y="145351"/>
                    </a:lnTo>
                    <a:lnTo>
                      <a:pt x="118173" y="145605"/>
                    </a:lnTo>
                    <a:lnTo>
                      <a:pt x="118694" y="145351"/>
                    </a:lnTo>
                    <a:lnTo>
                      <a:pt x="119468" y="144081"/>
                    </a:lnTo>
                    <a:lnTo>
                      <a:pt x="115481" y="145859"/>
                    </a:lnTo>
                    <a:lnTo>
                      <a:pt x="115531" y="145732"/>
                    </a:lnTo>
                    <a:lnTo>
                      <a:pt x="115862" y="144970"/>
                    </a:lnTo>
                    <a:lnTo>
                      <a:pt x="115455" y="145224"/>
                    </a:lnTo>
                    <a:lnTo>
                      <a:pt x="114198" y="145732"/>
                    </a:lnTo>
                    <a:lnTo>
                      <a:pt x="114566" y="145338"/>
                    </a:lnTo>
                    <a:lnTo>
                      <a:pt x="114795" y="145224"/>
                    </a:lnTo>
                    <a:lnTo>
                      <a:pt x="115608" y="144868"/>
                    </a:lnTo>
                    <a:lnTo>
                      <a:pt x="115595" y="144716"/>
                    </a:lnTo>
                    <a:lnTo>
                      <a:pt x="114668" y="145224"/>
                    </a:lnTo>
                    <a:lnTo>
                      <a:pt x="114046" y="145567"/>
                    </a:lnTo>
                    <a:lnTo>
                      <a:pt x="113728" y="145732"/>
                    </a:lnTo>
                    <a:lnTo>
                      <a:pt x="113855" y="145605"/>
                    </a:lnTo>
                    <a:lnTo>
                      <a:pt x="114109" y="145351"/>
                    </a:lnTo>
                    <a:lnTo>
                      <a:pt x="113360" y="145605"/>
                    </a:lnTo>
                    <a:lnTo>
                      <a:pt x="113233" y="145478"/>
                    </a:lnTo>
                    <a:lnTo>
                      <a:pt x="113906" y="144970"/>
                    </a:lnTo>
                    <a:lnTo>
                      <a:pt x="113207" y="144843"/>
                    </a:lnTo>
                    <a:lnTo>
                      <a:pt x="114109" y="144208"/>
                    </a:lnTo>
                    <a:lnTo>
                      <a:pt x="113665" y="144335"/>
                    </a:lnTo>
                    <a:lnTo>
                      <a:pt x="112382" y="144843"/>
                    </a:lnTo>
                    <a:lnTo>
                      <a:pt x="112229" y="144589"/>
                    </a:lnTo>
                    <a:lnTo>
                      <a:pt x="112941" y="144081"/>
                    </a:lnTo>
                    <a:lnTo>
                      <a:pt x="113131" y="143954"/>
                    </a:lnTo>
                    <a:lnTo>
                      <a:pt x="113182" y="144208"/>
                    </a:lnTo>
                    <a:lnTo>
                      <a:pt x="113347" y="143954"/>
                    </a:lnTo>
                    <a:lnTo>
                      <a:pt x="113436" y="143827"/>
                    </a:lnTo>
                    <a:lnTo>
                      <a:pt x="112699" y="144081"/>
                    </a:lnTo>
                    <a:lnTo>
                      <a:pt x="112712" y="143954"/>
                    </a:lnTo>
                    <a:lnTo>
                      <a:pt x="112725" y="143827"/>
                    </a:lnTo>
                    <a:lnTo>
                      <a:pt x="112941" y="143827"/>
                    </a:lnTo>
                    <a:lnTo>
                      <a:pt x="113284" y="143700"/>
                    </a:lnTo>
                    <a:lnTo>
                      <a:pt x="113220" y="143446"/>
                    </a:lnTo>
                    <a:lnTo>
                      <a:pt x="112217" y="143954"/>
                    </a:lnTo>
                    <a:lnTo>
                      <a:pt x="112560" y="143446"/>
                    </a:lnTo>
                    <a:lnTo>
                      <a:pt x="113334" y="143319"/>
                    </a:lnTo>
                    <a:lnTo>
                      <a:pt x="112966" y="143192"/>
                    </a:lnTo>
                    <a:lnTo>
                      <a:pt x="113030" y="142938"/>
                    </a:lnTo>
                    <a:lnTo>
                      <a:pt x="112788" y="142938"/>
                    </a:lnTo>
                    <a:lnTo>
                      <a:pt x="112864" y="142811"/>
                    </a:lnTo>
                    <a:lnTo>
                      <a:pt x="112560" y="142938"/>
                    </a:lnTo>
                    <a:lnTo>
                      <a:pt x="112496" y="143192"/>
                    </a:lnTo>
                    <a:lnTo>
                      <a:pt x="111747" y="143446"/>
                    </a:lnTo>
                    <a:lnTo>
                      <a:pt x="111823" y="143192"/>
                    </a:lnTo>
                    <a:lnTo>
                      <a:pt x="110642" y="143573"/>
                    </a:lnTo>
                    <a:lnTo>
                      <a:pt x="111252" y="143192"/>
                    </a:lnTo>
                    <a:lnTo>
                      <a:pt x="111290" y="143065"/>
                    </a:lnTo>
                    <a:lnTo>
                      <a:pt x="111340" y="142938"/>
                    </a:lnTo>
                    <a:lnTo>
                      <a:pt x="111391" y="142811"/>
                    </a:lnTo>
                    <a:lnTo>
                      <a:pt x="111785" y="142557"/>
                    </a:lnTo>
                    <a:lnTo>
                      <a:pt x="110769" y="142938"/>
                    </a:lnTo>
                    <a:lnTo>
                      <a:pt x="110883" y="142811"/>
                    </a:lnTo>
                    <a:lnTo>
                      <a:pt x="111366" y="142303"/>
                    </a:lnTo>
                    <a:lnTo>
                      <a:pt x="111429" y="141922"/>
                    </a:lnTo>
                    <a:lnTo>
                      <a:pt x="110680" y="142176"/>
                    </a:lnTo>
                    <a:lnTo>
                      <a:pt x="110693" y="142049"/>
                    </a:lnTo>
                    <a:lnTo>
                      <a:pt x="110578" y="142176"/>
                    </a:lnTo>
                    <a:lnTo>
                      <a:pt x="110363" y="142430"/>
                    </a:lnTo>
                    <a:lnTo>
                      <a:pt x="110121" y="142430"/>
                    </a:lnTo>
                    <a:lnTo>
                      <a:pt x="109435" y="142811"/>
                    </a:lnTo>
                    <a:lnTo>
                      <a:pt x="110528" y="142049"/>
                    </a:lnTo>
                    <a:lnTo>
                      <a:pt x="107911" y="143065"/>
                    </a:lnTo>
                    <a:lnTo>
                      <a:pt x="108343" y="142557"/>
                    </a:lnTo>
                    <a:lnTo>
                      <a:pt x="108458" y="142430"/>
                    </a:lnTo>
                    <a:lnTo>
                      <a:pt x="108864" y="142303"/>
                    </a:lnTo>
                    <a:lnTo>
                      <a:pt x="109131" y="142176"/>
                    </a:lnTo>
                    <a:lnTo>
                      <a:pt x="108610" y="142176"/>
                    </a:lnTo>
                    <a:lnTo>
                      <a:pt x="110197" y="141541"/>
                    </a:lnTo>
                    <a:lnTo>
                      <a:pt x="109664" y="141668"/>
                    </a:lnTo>
                    <a:lnTo>
                      <a:pt x="109080" y="141668"/>
                    </a:lnTo>
                    <a:lnTo>
                      <a:pt x="108394" y="142176"/>
                    </a:lnTo>
                    <a:lnTo>
                      <a:pt x="108635" y="141668"/>
                    </a:lnTo>
                    <a:lnTo>
                      <a:pt x="108966" y="141668"/>
                    </a:lnTo>
                    <a:lnTo>
                      <a:pt x="109143" y="141414"/>
                    </a:lnTo>
                    <a:lnTo>
                      <a:pt x="109232" y="141287"/>
                    </a:lnTo>
                    <a:lnTo>
                      <a:pt x="108445" y="141414"/>
                    </a:lnTo>
                    <a:lnTo>
                      <a:pt x="109105" y="141033"/>
                    </a:lnTo>
                    <a:lnTo>
                      <a:pt x="109778" y="140652"/>
                    </a:lnTo>
                    <a:lnTo>
                      <a:pt x="110147" y="140525"/>
                    </a:lnTo>
                    <a:lnTo>
                      <a:pt x="110426" y="140436"/>
                    </a:lnTo>
                    <a:lnTo>
                      <a:pt x="109867" y="140525"/>
                    </a:lnTo>
                    <a:lnTo>
                      <a:pt x="110401" y="140309"/>
                    </a:lnTo>
                    <a:lnTo>
                      <a:pt x="110502" y="139814"/>
                    </a:lnTo>
                    <a:lnTo>
                      <a:pt x="110629" y="139763"/>
                    </a:lnTo>
                    <a:lnTo>
                      <a:pt x="111366" y="139509"/>
                    </a:lnTo>
                    <a:lnTo>
                      <a:pt x="110858" y="139255"/>
                    </a:lnTo>
                    <a:lnTo>
                      <a:pt x="110667" y="139255"/>
                    </a:lnTo>
                    <a:lnTo>
                      <a:pt x="110667" y="139382"/>
                    </a:lnTo>
                    <a:lnTo>
                      <a:pt x="110375" y="139446"/>
                    </a:lnTo>
                    <a:lnTo>
                      <a:pt x="110375" y="139865"/>
                    </a:lnTo>
                    <a:lnTo>
                      <a:pt x="109702" y="140271"/>
                    </a:lnTo>
                    <a:lnTo>
                      <a:pt x="107010" y="141033"/>
                    </a:lnTo>
                    <a:lnTo>
                      <a:pt x="110375" y="139865"/>
                    </a:lnTo>
                    <a:lnTo>
                      <a:pt x="110375" y="139446"/>
                    </a:lnTo>
                    <a:lnTo>
                      <a:pt x="110007" y="139509"/>
                    </a:lnTo>
                    <a:lnTo>
                      <a:pt x="110070" y="139382"/>
                    </a:lnTo>
                    <a:lnTo>
                      <a:pt x="110172" y="139255"/>
                    </a:lnTo>
                    <a:lnTo>
                      <a:pt x="110667" y="139382"/>
                    </a:lnTo>
                    <a:lnTo>
                      <a:pt x="110667" y="139255"/>
                    </a:lnTo>
                    <a:lnTo>
                      <a:pt x="110248" y="139255"/>
                    </a:lnTo>
                    <a:lnTo>
                      <a:pt x="110426" y="139128"/>
                    </a:lnTo>
                    <a:lnTo>
                      <a:pt x="110604" y="139001"/>
                    </a:lnTo>
                    <a:lnTo>
                      <a:pt x="110782" y="138874"/>
                    </a:lnTo>
                    <a:lnTo>
                      <a:pt x="110299" y="138874"/>
                    </a:lnTo>
                    <a:lnTo>
                      <a:pt x="110604" y="138620"/>
                    </a:lnTo>
                    <a:lnTo>
                      <a:pt x="110718" y="138493"/>
                    </a:lnTo>
                    <a:lnTo>
                      <a:pt x="110972" y="138239"/>
                    </a:lnTo>
                    <a:lnTo>
                      <a:pt x="111912" y="137731"/>
                    </a:lnTo>
                    <a:lnTo>
                      <a:pt x="111645" y="137731"/>
                    </a:lnTo>
                    <a:lnTo>
                      <a:pt x="111188" y="138112"/>
                    </a:lnTo>
                    <a:lnTo>
                      <a:pt x="110236" y="138493"/>
                    </a:lnTo>
                    <a:lnTo>
                      <a:pt x="110185" y="138239"/>
                    </a:lnTo>
                    <a:lnTo>
                      <a:pt x="109588" y="138239"/>
                    </a:lnTo>
                    <a:lnTo>
                      <a:pt x="109855" y="137858"/>
                    </a:lnTo>
                    <a:lnTo>
                      <a:pt x="109689" y="137985"/>
                    </a:lnTo>
                    <a:lnTo>
                      <a:pt x="109258" y="138239"/>
                    </a:lnTo>
                    <a:lnTo>
                      <a:pt x="108775" y="137985"/>
                    </a:lnTo>
                    <a:lnTo>
                      <a:pt x="107810" y="138366"/>
                    </a:lnTo>
                    <a:lnTo>
                      <a:pt x="107950" y="137985"/>
                    </a:lnTo>
                    <a:lnTo>
                      <a:pt x="108775" y="137477"/>
                    </a:lnTo>
                    <a:lnTo>
                      <a:pt x="108737" y="137604"/>
                    </a:lnTo>
                    <a:lnTo>
                      <a:pt x="108839" y="137477"/>
                    </a:lnTo>
                    <a:lnTo>
                      <a:pt x="108877" y="137350"/>
                    </a:lnTo>
                    <a:lnTo>
                      <a:pt x="108927" y="137223"/>
                    </a:lnTo>
                    <a:lnTo>
                      <a:pt x="109410" y="136969"/>
                    </a:lnTo>
                    <a:lnTo>
                      <a:pt x="108229" y="137350"/>
                    </a:lnTo>
                    <a:lnTo>
                      <a:pt x="109461" y="136588"/>
                    </a:lnTo>
                    <a:lnTo>
                      <a:pt x="109004" y="136461"/>
                    </a:lnTo>
                    <a:lnTo>
                      <a:pt x="108788" y="135953"/>
                    </a:lnTo>
                    <a:lnTo>
                      <a:pt x="107124" y="136715"/>
                    </a:lnTo>
                    <a:lnTo>
                      <a:pt x="106019" y="136969"/>
                    </a:lnTo>
                    <a:lnTo>
                      <a:pt x="106311" y="136715"/>
                    </a:lnTo>
                    <a:lnTo>
                      <a:pt x="106934" y="136461"/>
                    </a:lnTo>
                    <a:lnTo>
                      <a:pt x="106451" y="136842"/>
                    </a:lnTo>
                    <a:lnTo>
                      <a:pt x="106870" y="136588"/>
                    </a:lnTo>
                    <a:lnTo>
                      <a:pt x="107200" y="136461"/>
                    </a:lnTo>
                    <a:lnTo>
                      <a:pt x="106997" y="136334"/>
                    </a:lnTo>
                    <a:lnTo>
                      <a:pt x="107607" y="135953"/>
                    </a:lnTo>
                    <a:lnTo>
                      <a:pt x="107721" y="135826"/>
                    </a:lnTo>
                    <a:lnTo>
                      <a:pt x="107632" y="135445"/>
                    </a:lnTo>
                    <a:lnTo>
                      <a:pt x="107022" y="135826"/>
                    </a:lnTo>
                    <a:lnTo>
                      <a:pt x="106946" y="135953"/>
                    </a:lnTo>
                    <a:lnTo>
                      <a:pt x="106146" y="135953"/>
                    </a:lnTo>
                    <a:lnTo>
                      <a:pt x="106235" y="135826"/>
                    </a:lnTo>
                    <a:lnTo>
                      <a:pt x="106184" y="135572"/>
                    </a:lnTo>
                    <a:lnTo>
                      <a:pt x="106032" y="135191"/>
                    </a:lnTo>
                    <a:lnTo>
                      <a:pt x="105943" y="134937"/>
                    </a:lnTo>
                    <a:lnTo>
                      <a:pt x="105054" y="135572"/>
                    </a:lnTo>
                    <a:lnTo>
                      <a:pt x="105511" y="135191"/>
                    </a:lnTo>
                    <a:lnTo>
                      <a:pt x="105943" y="134937"/>
                    </a:lnTo>
                    <a:lnTo>
                      <a:pt x="105994" y="135089"/>
                    </a:lnTo>
                    <a:lnTo>
                      <a:pt x="106210" y="134937"/>
                    </a:lnTo>
                    <a:lnTo>
                      <a:pt x="106768" y="134556"/>
                    </a:lnTo>
                    <a:lnTo>
                      <a:pt x="105511" y="135064"/>
                    </a:lnTo>
                    <a:lnTo>
                      <a:pt x="105384" y="135064"/>
                    </a:lnTo>
                    <a:lnTo>
                      <a:pt x="105448" y="134937"/>
                    </a:lnTo>
                    <a:lnTo>
                      <a:pt x="105511" y="134683"/>
                    </a:lnTo>
                    <a:lnTo>
                      <a:pt x="105613" y="134429"/>
                    </a:lnTo>
                    <a:lnTo>
                      <a:pt x="105714" y="134175"/>
                    </a:lnTo>
                    <a:lnTo>
                      <a:pt x="106172" y="133921"/>
                    </a:lnTo>
                    <a:lnTo>
                      <a:pt x="105943" y="133921"/>
                    </a:lnTo>
                    <a:lnTo>
                      <a:pt x="105549" y="134302"/>
                    </a:lnTo>
                    <a:lnTo>
                      <a:pt x="105232" y="134429"/>
                    </a:lnTo>
                    <a:lnTo>
                      <a:pt x="105181" y="134175"/>
                    </a:lnTo>
                    <a:lnTo>
                      <a:pt x="105156" y="134048"/>
                    </a:lnTo>
                    <a:lnTo>
                      <a:pt x="105664" y="133667"/>
                    </a:lnTo>
                    <a:lnTo>
                      <a:pt x="105714" y="133413"/>
                    </a:lnTo>
                    <a:lnTo>
                      <a:pt x="106781" y="133032"/>
                    </a:lnTo>
                    <a:lnTo>
                      <a:pt x="106375" y="132778"/>
                    </a:lnTo>
                    <a:lnTo>
                      <a:pt x="107657" y="132397"/>
                    </a:lnTo>
                    <a:lnTo>
                      <a:pt x="107823" y="132270"/>
                    </a:lnTo>
                    <a:lnTo>
                      <a:pt x="108356" y="131889"/>
                    </a:lnTo>
                    <a:lnTo>
                      <a:pt x="108165" y="131508"/>
                    </a:lnTo>
                    <a:lnTo>
                      <a:pt x="107823" y="131508"/>
                    </a:lnTo>
                    <a:lnTo>
                      <a:pt x="106959" y="131762"/>
                    </a:lnTo>
                    <a:lnTo>
                      <a:pt x="107454" y="131889"/>
                    </a:lnTo>
                    <a:lnTo>
                      <a:pt x="106629" y="132270"/>
                    </a:lnTo>
                    <a:lnTo>
                      <a:pt x="106095" y="131889"/>
                    </a:lnTo>
                    <a:lnTo>
                      <a:pt x="103809" y="133032"/>
                    </a:lnTo>
                    <a:lnTo>
                      <a:pt x="103860" y="132905"/>
                    </a:lnTo>
                    <a:lnTo>
                      <a:pt x="103962" y="132651"/>
                    </a:lnTo>
                    <a:lnTo>
                      <a:pt x="104025" y="132524"/>
                    </a:lnTo>
                    <a:lnTo>
                      <a:pt x="103847" y="132651"/>
                    </a:lnTo>
                    <a:lnTo>
                      <a:pt x="103390" y="132651"/>
                    </a:lnTo>
                    <a:lnTo>
                      <a:pt x="102628" y="132905"/>
                    </a:lnTo>
                    <a:lnTo>
                      <a:pt x="103149" y="132651"/>
                    </a:lnTo>
                    <a:lnTo>
                      <a:pt x="103403" y="132524"/>
                    </a:lnTo>
                    <a:lnTo>
                      <a:pt x="103670" y="132397"/>
                    </a:lnTo>
                    <a:lnTo>
                      <a:pt x="104190" y="132016"/>
                    </a:lnTo>
                    <a:lnTo>
                      <a:pt x="105244" y="131254"/>
                    </a:lnTo>
                    <a:lnTo>
                      <a:pt x="104851" y="131000"/>
                    </a:lnTo>
                    <a:lnTo>
                      <a:pt x="104330" y="131127"/>
                    </a:lnTo>
                    <a:lnTo>
                      <a:pt x="103974" y="131635"/>
                    </a:lnTo>
                    <a:lnTo>
                      <a:pt x="103136" y="132016"/>
                    </a:lnTo>
                    <a:lnTo>
                      <a:pt x="102997" y="131889"/>
                    </a:lnTo>
                    <a:lnTo>
                      <a:pt x="102933" y="131762"/>
                    </a:lnTo>
                    <a:lnTo>
                      <a:pt x="103263" y="131635"/>
                    </a:lnTo>
                    <a:lnTo>
                      <a:pt x="102806" y="131635"/>
                    </a:lnTo>
                    <a:lnTo>
                      <a:pt x="103593" y="131127"/>
                    </a:lnTo>
                    <a:lnTo>
                      <a:pt x="104394" y="130619"/>
                    </a:lnTo>
                    <a:lnTo>
                      <a:pt x="103174" y="131127"/>
                    </a:lnTo>
                    <a:lnTo>
                      <a:pt x="104559" y="130111"/>
                    </a:lnTo>
                    <a:lnTo>
                      <a:pt x="103962" y="130492"/>
                    </a:lnTo>
                    <a:lnTo>
                      <a:pt x="103441" y="130746"/>
                    </a:lnTo>
                    <a:lnTo>
                      <a:pt x="103174" y="130619"/>
                    </a:lnTo>
                    <a:lnTo>
                      <a:pt x="102273" y="130619"/>
                    </a:lnTo>
                    <a:lnTo>
                      <a:pt x="103251" y="129857"/>
                    </a:lnTo>
                    <a:lnTo>
                      <a:pt x="101942" y="130746"/>
                    </a:lnTo>
                    <a:lnTo>
                      <a:pt x="101688" y="130619"/>
                    </a:lnTo>
                    <a:lnTo>
                      <a:pt x="103111" y="129857"/>
                    </a:lnTo>
                    <a:lnTo>
                      <a:pt x="103352" y="129730"/>
                    </a:lnTo>
                    <a:lnTo>
                      <a:pt x="102108" y="129857"/>
                    </a:lnTo>
                    <a:lnTo>
                      <a:pt x="102971" y="129476"/>
                    </a:lnTo>
                    <a:lnTo>
                      <a:pt x="102908" y="129349"/>
                    </a:lnTo>
                    <a:lnTo>
                      <a:pt x="103225" y="129070"/>
                    </a:lnTo>
                    <a:lnTo>
                      <a:pt x="103695" y="128841"/>
                    </a:lnTo>
                    <a:lnTo>
                      <a:pt x="103289" y="129019"/>
                    </a:lnTo>
                    <a:lnTo>
                      <a:pt x="102666" y="129349"/>
                    </a:lnTo>
                    <a:lnTo>
                      <a:pt x="103124" y="129095"/>
                    </a:lnTo>
                    <a:lnTo>
                      <a:pt x="102539" y="129349"/>
                    </a:lnTo>
                    <a:lnTo>
                      <a:pt x="102260" y="129476"/>
                    </a:lnTo>
                    <a:lnTo>
                      <a:pt x="102184" y="129222"/>
                    </a:lnTo>
                    <a:lnTo>
                      <a:pt x="101815" y="129095"/>
                    </a:lnTo>
                    <a:lnTo>
                      <a:pt x="103784" y="128079"/>
                    </a:lnTo>
                    <a:lnTo>
                      <a:pt x="101549" y="128841"/>
                    </a:lnTo>
                    <a:lnTo>
                      <a:pt x="102196" y="128460"/>
                    </a:lnTo>
                    <a:lnTo>
                      <a:pt x="103276" y="127825"/>
                    </a:lnTo>
                    <a:lnTo>
                      <a:pt x="101930" y="128460"/>
                    </a:lnTo>
                    <a:lnTo>
                      <a:pt x="102133" y="128206"/>
                    </a:lnTo>
                    <a:lnTo>
                      <a:pt x="102565" y="127698"/>
                    </a:lnTo>
                    <a:lnTo>
                      <a:pt x="101422" y="128206"/>
                    </a:lnTo>
                    <a:lnTo>
                      <a:pt x="101269" y="128079"/>
                    </a:lnTo>
                    <a:lnTo>
                      <a:pt x="101574" y="127952"/>
                    </a:lnTo>
                    <a:lnTo>
                      <a:pt x="102514" y="127571"/>
                    </a:lnTo>
                    <a:lnTo>
                      <a:pt x="102704" y="127444"/>
                    </a:lnTo>
                    <a:lnTo>
                      <a:pt x="102908" y="127317"/>
                    </a:lnTo>
                    <a:lnTo>
                      <a:pt x="102387" y="127444"/>
                    </a:lnTo>
                    <a:lnTo>
                      <a:pt x="102577" y="127317"/>
                    </a:lnTo>
                    <a:lnTo>
                      <a:pt x="102768" y="127190"/>
                    </a:lnTo>
                    <a:lnTo>
                      <a:pt x="102958" y="127063"/>
                    </a:lnTo>
                    <a:lnTo>
                      <a:pt x="102895" y="126682"/>
                    </a:lnTo>
                    <a:lnTo>
                      <a:pt x="103225" y="126187"/>
                    </a:lnTo>
                    <a:lnTo>
                      <a:pt x="101981" y="126682"/>
                    </a:lnTo>
                    <a:lnTo>
                      <a:pt x="102311" y="126428"/>
                    </a:lnTo>
                    <a:lnTo>
                      <a:pt x="102476" y="126301"/>
                    </a:lnTo>
                    <a:lnTo>
                      <a:pt x="102171" y="126428"/>
                    </a:lnTo>
                    <a:lnTo>
                      <a:pt x="101930" y="126301"/>
                    </a:lnTo>
                    <a:lnTo>
                      <a:pt x="101536" y="126682"/>
                    </a:lnTo>
                    <a:lnTo>
                      <a:pt x="101561" y="126555"/>
                    </a:lnTo>
                    <a:lnTo>
                      <a:pt x="100279" y="127190"/>
                    </a:lnTo>
                    <a:lnTo>
                      <a:pt x="100965" y="126682"/>
                    </a:lnTo>
                    <a:lnTo>
                      <a:pt x="101142" y="126555"/>
                    </a:lnTo>
                    <a:lnTo>
                      <a:pt x="100507" y="126682"/>
                    </a:lnTo>
                    <a:lnTo>
                      <a:pt x="100685" y="126428"/>
                    </a:lnTo>
                    <a:lnTo>
                      <a:pt x="101003" y="126301"/>
                    </a:lnTo>
                    <a:lnTo>
                      <a:pt x="101193" y="126301"/>
                    </a:lnTo>
                    <a:lnTo>
                      <a:pt x="101155" y="126174"/>
                    </a:lnTo>
                    <a:lnTo>
                      <a:pt x="101638" y="125996"/>
                    </a:lnTo>
                    <a:lnTo>
                      <a:pt x="99783" y="126428"/>
                    </a:lnTo>
                    <a:lnTo>
                      <a:pt x="99326" y="127063"/>
                    </a:lnTo>
                    <a:lnTo>
                      <a:pt x="98818" y="127317"/>
                    </a:lnTo>
                    <a:lnTo>
                      <a:pt x="98374" y="127317"/>
                    </a:lnTo>
                    <a:lnTo>
                      <a:pt x="98552" y="127063"/>
                    </a:lnTo>
                    <a:lnTo>
                      <a:pt x="98767" y="126936"/>
                    </a:lnTo>
                    <a:lnTo>
                      <a:pt x="99669" y="126428"/>
                    </a:lnTo>
                    <a:lnTo>
                      <a:pt x="98412" y="126936"/>
                    </a:lnTo>
                    <a:lnTo>
                      <a:pt x="98171" y="126936"/>
                    </a:lnTo>
                    <a:lnTo>
                      <a:pt x="98336" y="126809"/>
                    </a:lnTo>
                    <a:lnTo>
                      <a:pt x="98869" y="126428"/>
                    </a:lnTo>
                    <a:lnTo>
                      <a:pt x="98945" y="126301"/>
                    </a:lnTo>
                    <a:lnTo>
                      <a:pt x="99072" y="126301"/>
                    </a:lnTo>
                    <a:lnTo>
                      <a:pt x="100634" y="125666"/>
                    </a:lnTo>
                    <a:lnTo>
                      <a:pt x="101269" y="125412"/>
                    </a:lnTo>
                    <a:lnTo>
                      <a:pt x="101092" y="125158"/>
                    </a:lnTo>
                    <a:lnTo>
                      <a:pt x="101320" y="125158"/>
                    </a:lnTo>
                    <a:lnTo>
                      <a:pt x="102044" y="125018"/>
                    </a:lnTo>
                    <a:lnTo>
                      <a:pt x="102260" y="124917"/>
                    </a:lnTo>
                    <a:lnTo>
                      <a:pt x="102247" y="125095"/>
                    </a:lnTo>
                    <a:lnTo>
                      <a:pt x="102425" y="124879"/>
                    </a:lnTo>
                    <a:lnTo>
                      <a:pt x="102273" y="124891"/>
                    </a:lnTo>
                    <a:lnTo>
                      <a:pt x="102920" y="124650"/>
                    </a:lnTo>
                    <a:lnTo>
                      <a:pt x="102450" y="124523"/>
                    </a:lnTo>
                    <a:lnTo>
                      <a:pt x="102184" y="124904"/>
                    </a:lnTo>
                    <a:lnTo>
                      <a:pt x="101917" y="124777"/>
                    </a:lnTo>
                    <a:lnTo>
                      <a:pt x="102450" y="124523"/>
                    </a:lnTo>
                    <a:lnTo>
                      <a:pt x="102946" y="124269"/>
                    </a:lnTo>
                    <a:lnTo>
                      <a:pt x="103238" y="124015"/>
                    </a:lnTo>
                    <a:lnTo>
                      <a:pt x="103492" y="123634"/>
                    </a:lnTo>
                    <a:lnTo>
                      <a:pt x="102819" y="124142"/>
                    </a:lnTo>
                    <a:lnTo>
                      <a:pt x="102527" y="124269"/>
                    </a:lnTo>
                    <a:lnTo>
                      <a:pt x="102438" y="124396"/>
                    </a:lnTo>
                    <a:lnTo>
                      <a:pt x="101904" y="124650"/>
                    </a:lnTo>
                    <a:lnTo>
                      <a:pt x="100571" y="125018"/>
                    </a:lnTo>
                    <a:lnTo>
                      <a:pt x="99618" y="125666"/>
                    </a:lnTo>
                    <a:lnTo>
                      <a:pt x="99644" y="125044"/>
                    </a:lnTo>
                    <a:lnTo>
                      <a:pt x="99733" y="124904"/>
                    </a:lnTo>
                    <a:lnTo>
                      <a:pt x="99809" y="124701"/>
                    </a:lnTo>
                    <a:lnTo>
                      <a:pt x="99529" y="124777"/>
                    </a:lnTo>
                    <a:lnTo>
                      <a:pt x="99415" y="125082"/>
                    </a:lnTo>
                    <a:lnTo>
                      <a:pt x="98767" y="125539"/>
                    </a:lnTo>
                    <a:lnTo>
                      <a:pt x="98463" y="125666"/>
                    </a:lnTo>
                    <a:lnTo>
                      <a:pt x="98386" y="125539"/>
                    </a:lnTo>
                    <a:lnTo>
                      <a:pt x="98323" y="125412"/>
                    </a:lnTo>
                    <a:lnTo>
                      <a:pt x="98831" y="125158"/>
                    </a:lnTo>
                    <a:lnTo>
                      <a:pt x="99415" y="125082"/>
                    </a:lnTo>
                    <a:lnTo>
                      <a:pt x="99415" y="124663"/>
                    </a:lnTo>
                    <a:lnTo>
                      <a:pt x="100101" y="124142"/>
                    </a:lnTo>
                    <a:lnTo>
                      <a:pt x="100279" y="124015"/>
                    </a:lnTo>
                    <a:lnTo>
                      <a:pt x="100495" y="124015"/>
                    </a:lnTo>
                    <a:lnTo>
                      <a:pt x="100863" y="123507"/>
                    </a:lnTo>
                    <a:lnTo>
                      <a:pt x="100342" y="123761"/>
                    </a:lnTo>
                    <a:lnTo>
                      <a:pt x="100088" y="124142"/>
                    </a:lnTo>
                    <a:lnTo>
                      <a:pt x="99733" y="124142"/>
                    </a:lnTo>
                    <a:lnTo>
                      <a:pt x="99923" y="124015"/>
                    </a:lnTo>
                    <a:lnTo>
                      <a:pt x="99593" y="123901"/>
                    </a:lnTo>
                    <a:lnTo>
                      <a:pt x="99339" y="123888"/>
                    </a:lnTo>
                    <a:lnTo>
                      <a:pt x="99199" y="123761"/>
                    </a:lnTo>
                    <a:lnTo>
                      <a:pt x="99402" y="123634"/>
                    </a:lnTo>
                    <a:lnTo>
                      <a:pt x="98539" y="123888"/>
                    </a:lnTo>
                    <a:lnTo>
                      <a:pt x="99021" y="123507"/>
                    </a:lnTo>
                    <a:lnTo>
                      <a:pt x="98513" y="123761"/>
                    </a:lnTo>
                    <a:lnTo>
                      <a:pt x="98488" y="123634"/>
                    </a:lnTo>
                    <a:lnTo>
                      <a:pt x="98793" y="123380"/>
                    </a:lnTo>
                    <a:lnTo>
                      <a:pt x="98882" y="123253"/>
                    </a:lnTo>
                    <a:lnTo>
                      <a:pt x="99288" y="123126"/>
                    </a:lnTo>
                    <a:lnTo>
                      <a:pt x="99136" y="122872"/>
                    </a:lnTo>
                    <a:lnTo>
                      <a:pt x="98628" y="123126"/>
                    </a:lnTo>
                    <a:lnTo>
                      <a:pt x="98310" y="123253"/>
                    </a:lnTo>
                    <a:lnTo>
                      <a:pt x="98183" y="123253"/>
                    </a:lnTo>
                    <a:lnTo>
                      <a:pt x="98374" y="122999"/>
                    </a:lnTo>
                    <a:lnTo>
                      <a:pt x="98996" y="122872"/>
                    </a:lnTo>
                    <a:lnTo>
                      <a:pt x="99021" y="122745"/>
                    </a:lnTo>
                    <a:lnTo>
                      <a:pt x="99060" y="122618"/>
                    </a:lnTo>
                    <a:lnTo>
                      <a:pt x="98780" y="122364"/>
                    </a:lnTo>
                    <a:lnTo>
                      <a:pt x="99263" y="121983"/>
                    </a:lnTo>
                    <a:lnTo>
                      <a:pt x="99072" y="121983"/>
                    </a:lnTo>
                    <a:lnTo>
                      <a:pt x="99072" y="122110"/>
                    </a:lnTo>
                    <a:lnTo>
                      <a:pt x="98323" y="122364"/>
                    </a:lnTo>
                    <a:lnTo>
                      <a:pt x="98691" y="122110"/>
                    </a:lnTo>
                    <a:lnTo>
                      <a:pt x="98704" y="121983"/>
                    </a:lnTo>
                    <a:lnTo>
                      <a:pt x="99072" y="122110"/>
                    </a:lnTo>
                    <a:lnTo>
                      <a:pt x="99072" y="121983"/>
                    </a:lnTo>
                    <a:lnTo>
                      <a:pt x="98882" y="121983"/>
                    </a:lnTo>
                    <a:lnTo>
                      <a:pt x="99072" y="121856"/>
                    </a:lnTo>
                    <a:lnTo>
                      <a:pt x="100012" y="121221"/>
                    </a:lnTo>
                    <a:lnTo>
                      <a:pt x="98653" y="121221"/>
                    </a:lnTo>
                    <a:lnTo>
                      <a:pt x="98247" y="120967"/>
                    </a:lnTo>
                    <a:lnTo>
                      <a:pt x="96748" y="121856"/>
                    </a:lnTo>
                    <a:lnTo>
                      <a:pt x="97104" y="121602"/>
                    </a:lnTo>
                    <a:lnTo>
                      <a:pt x="98031" y="120967"/>
                    </a:lnTo>
                    <a:lnTo>
                      <a:pt x="96570" y="121602"/>
                    </a:lnTo>
                    <a:lnTo>
                      <a:pt x="97104" y="121348"/>
                    </a:lnTo>
                    <a:lnTo>
                      <a:pt x="97269" y="121094"/>
                    </a:lnTo>
                    <a:lnTo>
                      <a:pt x="97434" y="120840"/>
                    </a:lnTo>
                    <a:lnTo>
                      <a:pt x="97612" y="120586"/>
                    </a:lnTo>
                    <a:lnTo>
                      <a:pt x="98209" y="120713"/>
                    </a:lnTo>
                    <a:lnTo>
                      <a:pt x="97955" y="120586"/>
                    </a:lnTo>
                    <a:lnTo>
                      <a:pt x="98259" y="120332"/>
                    </a:lnTo>
                    <a:lnTo>
                      <a:pt x="98691" y="119989"/>
                    </a:lnTo>
                    <a:lnTo>
                      <a:pt x="97891" y="120332"/>
                    </a:lnTo>
                    <a:lnTo>
                      <a:pt x="98158" y="119951"/>
                    </a:lnTo>
                    <a:lnTo>
                      <a:pt x="98336" y="119697"/>
                    </a:lnTo>
                    <a:lnTo>
                      <a:pt x="99479" y="119316"/>
                    </a:lnTo>
                    <a:lnTo>
                      <a:pt x="98412" y="119570"/>
                    </a:lnTo>
                    <a:lnTo>
                      <a:pt x="97878" y="119697"/>
                    </a:lnTo>
                    <a:lnTo>
                      <a:pt x="98056" y="119621"/>
                    </a:lnTo>
                    <a:lnTo>
                      <a:pt x="97536" y="119697"/>
                    </a:lnTo>
                    <a:lnTo>
                      <a:pt x="97294" y="119494"/>
                    </a:lnTo>
                    <a:lnTo>
                      <a:pt x="97155" y="119570"/>
                    </a:lnTo>
                    <a:lnTo>
                      <a:pt x="97243" y="119443"/>
                    </a:lnTo>
                    <a:lnTo>
                      <a:pt x="97485" y="119316"/>
                    </a:lnTo>
                    <a:lnTo>
                      <a:pt x="98348" y="118681"/>
                    </a:lnTo>
                    <a:lnTo>
                      <a:pt x="97040" y="119062"/>
                    </a:lnTo>
                    <a:lnTo>
                      <a:pt x="96520" y="119189"/>
                    </a:lnTo>
                    <a:lnTo>
                      <a:pt x="95389" y="120332"/>
                    </a:lnTo>
                    <a:lnTo>
                      <a:pt x="96596" y="119570"/>
                    </a:lnTo>
                    <a:lnTo>
                      <a:pt x="95351" y="120713"/>
                    </a:lnTo>
                    <a:lnTo>
                      <a:pt x="95770" y="120459"/>
                    </a:lnTo>
                    <a:lnTo>
                      <a:pt x="96901" y="119951"/>
                    </a:lnTo>
                    <a:lnTo>
                      <a:pt x="96545" y="120459"/>
                    </a:lnTo>
                    <a:lnTo>
                      <a:pt x="96367" y="120497"/>
                    </a:lnTo>
                    <a:lnTo>
                      <a:pt x="96113" y="120967"/>
                    </a:lnTo>
                    <a:lnTo>
                      <a:pt x="96418" y="120840"/>
                    </a:lnTo>
                    <a:lnTo>
                      <a:pt x="96253" y="120967"/>
                    </a:lnTo>
                    <a:lnTo>
                      <a:pt x="96253" y="121094"/>
                    </a:lnTo>
                    <a:lnTo>
                      <a:pt x="96062" y="121348"/>
                    </a:lnTo>
                    <a:lnTo>
                      <a:pt x="95351" y="121539"/>
                    </a:lnTo>
                    <a:lnTo>
                      <a:pt x="96253" y="121094"/>
                    </a:lnTo>
                    <a:lnTo>
                      <a:pt x="96253" y="120967"/>
                    </a:lnTo>
                    <a:lnTo>
                      <a:pt x="95923" y="121221"/>
                    </a:lnTo>
                    <a:lnTo>
                      <a:pt x="94843" y="121475"/>
                    </a:lnTo>
                    <a:lnTo>
                      <a:pt x="94703" y="121856"/>
                    </a:lnTo>
                    <a:lnTo>
                      <a:pt x="95173" y="121627"/>
                    </a:lnTo>
                    <a:lnTo>
                      <a:pt x="95567" y="121729"/>
                    </a:lnTo>
                    <a:lnTo>
                      <a:pt x="94729" y="121983"/>
                    </a:lnTo>
                    <a:lnTo>
                      <a:pt x="94348" y="122364"/>
                    </a:lnTo>
                    <a:lnTo>
                      <a:pt x="93980" y="122237"/>
                    </a:lnTo>
                    <a:lnTo>
                      <a:pt x="92824" y="123126"/>
                    </a:lnTo>
                    <a:lnTo>
                      <a:pt x="94919" y="122364"/>
                    </a:lnTo>
                    <a:lnTo>
                      <a:pt x="95618" y="122364"/>
                    </a:lnTo>
                    <a:lnTo>
                      <a:pt x="95745" y="122491"/>
                    </a:lnTo>
                    <a:lnTo>
                      <a:pt x="95478" y="122745"/>
                    </a:lnTo>
                    <a:lnTo>
                      <a:pt x="94983" y="122618"/>
                    </a:lnTo>
                    <a:lnTo>
                      <a:pt x="94589" y="122872"/>
                    </a:lnTo>
                    <a:lnTo>
                      <a:pt x="94640" y="123202"/>
                    </a:lnTo>
                    <a:lnTo>
                      <a:pt x="95059" y="123253"/>
                    </a:lnTo>
                    <a:lnTo>
                      <a:pt x="94691" y="123380"/>
                    </a:lnTo>
                    <a:lnTo>
                      <a:pt x="93218" y="124015"/>
                    </a:lnTo>
                    <a:lnTo>
                      <a:pt x="94411" y="123761"/>
                    </a:lnTo>
                    <a:lnTo>
                      <a:pt x="93903" y="123888"/>
                    </a:lnTo>
                    <a:lnTo>
                      <a:pt x="93662" y="124396"/>
                    </a:lnTo>
                    <a:lnTo>
                      <a:pt x="93192" y="124396"/>
                    </a:lnTo>
                    <a:lnTo>
                      <a:pt x="93611" y="124650"/>
                    </a:lnTo>
                    <a:lnTo>
                      <a:pt x="92595" y="125285"/>
                    </a:lnTo>
                    <a:lnTo>
                      <a:pt x="92824" y="125285"/>
                    </a:lnTo>
                    <a:lnTo>
                      <a:pt x="92989" y="125183"/>
                    </a:lnTo>
                    <a:lnTo>
                      <a:pt x="93091" y="125031"/>
                    </a:lnTo>
                    <a:lnTo>
                      <a:pt x="93027" y="125158"/>
                    </a:lnTo>
                    <a:lnTo>
                      <a:pt x="92925" y="125285"/>
                    </a:lnTo>
                    <a:lnTo>
                      <a:pt x="94056" y="125031"/>
                    </a:lnTo>
                    <a:lnTo>
                      <a:pt x="95199" y="124777"/>
                    </a:lnTo>
                    <a:lnTo>
                      <a:pt x="93129" y="125666"/>
                    </a:lnTo>
                    <a:lnTo>
                      <a:pt x="94132" y="125539"/>
                    </a:lnTo>
                    <a:lnTo>
                      <a:pt x="93853" y="125920"/>
                    </a:lnTo>
                    <a:lnTo>
                      <a:pt x="94564" y="126047"/>
                    </a:lnTo>
                    <a:lnTo>
                      <a:pt x="93472" y="126174"/>
                    </a:lnTo>
                    <a:lnTo>
                      <a:pt x="93510" y="126898"/>
                    </a:lnTo>
                    <a:lnTo>
                      <a:pt x="93700" y="126809"/>
                    </a:lnTo>
                    <a:lnTo>
                      <a:pt x="93941" y="126809"/>
                    </a:lnTo>
                    <a:lnTo>
                      <a:pt x="93573" y="127190"/>
                    </a:lnTo>
                    <a:lnTo>
                      <a:pt x="92595" y="127673"/>
                    </a:lnTo>
                    <a:lnTo>
                      <a:pt x="93078" y="127571"/>
                    </a:lnTo>
                    <a:lnTo>
                      <a:pt x="92608" y="128079"/>
                    </a:lnTo>
                    <a:lnTo>
                      <a:pt x="92062" y="128206"/>
                    </a:lnTo>
                    <a:lnTo>
                      <a:pt x="91998" y="128460"/>
                    </a:lnTo>
                    <a:lnTo>
                      <a:pt x="92938" y="127952"/>
                    </a:lnTo>
                    <a:lnTo>
                      <a:pt x="92456" y="128333"/>
                    </a:lnTo>
                    <a:lnTo>
                      <a:pt x="92849" y="128079"/>
                    </a:lnTo>
                    <a:lnTo>
                      <a:pt x="93078" y="128079"/>
                    </a:lnTo>
                    <a:lnTo>
                      <a:pt x="93218" y="128206"/>
                    </a:lnTo>
                    <a:lnTo>
                      <a:pt x="93014" y="128333"/>
                    </a:lnTo>
                    <a:lnTo>
                      <a:pt x="93256" y="128333"/>
                    </a:lnTo>
                    <a:lnTo>
                      <a:pt x="92633" y="128460"/>
                    </a:lnTo>
                    <a:lnTo>
                      <a:pt x="93116" y="128587"/>
                    </a:lnTo>
                    <a:lnTo>
                      <a:pt x="92430" y="128841"/>
                    </a:lnTo>
                    <a:lnTo>
                      <a:pt x="92443" y="129095"/>
                    </a:lnTo>
                    <a:lnTo>
                      <a:pt x="92735" y="129222"/>
                    </a:lnTo>
                    <a:lnTo>
                      <a:pt x="93345" y="128841"/>
                    </a:lnTo>
                    <a:lnTo>
                      <a:pt x="94030" y="128841"/>
                    </a:lnTo>
                    <a:lnTo>
                      <a:pt x="92417" y="129349"/>
                    </a:lnTo>
                    <a:lnTo>
                      <a:pt x="92481" y="129603"/>
                    </a:lnTo>
                    <a:lnTo>
                      <a:pt x="93192" y="129222"/>
                    </a:lnTo>
                    <a:lnTo>
                      <a:pt x="92151" y="130238"/>
                    </a:lnTo>
                    <a:lnTo>
                      <a:pt x="94157" y="129476"/>
                    </a:lnTo>
                    <a:lnTo>
                      <a:pt x="93497" y="130111"/>
                    </a:lnTo>
                    <a:lnTo>
                      <a:pt x="93268" y="130111"/>
                    </a:lnTo>
                    <a:lnTo>
                      <a:pt x="92684" y="130378"/>
                    </a:lnTo>
                    <a:lnTo>
                      <a:pt x="93027" y="130492"/>
                    </a:lnTo>
                    <a:lnTo>
                      <a:pt x="93002" y="131000"/>
                    </a:lnTo>
                    <a:lnTo>
                      <a:pt x="93980" y="130746"/>
                    </a:lnTo>
                    <a:lnTo>
                      <a:pt x="92671" y="131508"/>
                    </a:lnTo>
                    <a:lnTo>
                      <a:pt x="92316" y="132016"/>
                    </a:lnTo>
                    <a:lnTo>
                      <a:pt x="92456" y="132143"/>
                    </a:lnTo>
                    <a:lnTo>
                      <a:pt x="93205" y="131889"/>
                    </a:lnTo>
                    <a:lnTo>
                      <a:pt x="92875" y="132270"/>
                    </a:lnTo>
                    <a:lnTo>
                      <a:pt x="93624" y="132270"/>
                    </a:lnTo>
                    <a:lnTo>
                      <a:pt x="92875" y="132651"/>
                    </a:lnTo>
                    <a:lnTo>
                      <a:pt x="93497" y="132397"/>
                    </a:lnTo>
                    <a:lnTo>
                      <a:pt x="92824" y="132905"/>
                    </a:lnTo>
                    <a:lnTo>
                      <a:pt x="93306" y="132778"/>
                    </a:lnTo>
                    <a:lnTo>
                      <a:pt x="93789" y="132524"/>
                    </a:lnTo>
                    <a:lnTo>
                      <a:pt x="92316" y="133667"/>
                    </a:lnTo>
                    <a:lnTo>
                      <a:pt x="94932" y="132651"/>
                    </a:lnTo>
                    <a:lnTo>
                      <a:pt x="93675" y="133540"/>
                    </a:lnTo>
                    <a:lnTo>
                      <a:pt x="93446" y="133667"/>
                    </a:lnTo>
                    <a:lnTo>
                      <a:pt x="93789" y="133667"/>
                    </a:lnTo>
                    <a:lnTo>
                      <a:pt x="92849" y="134048"/>
                    </a:lnTo>
                    <a:lnTo>
                      <a:pt x="93002" y="134683"/>
                    </a:lnTo>
                    <a:lnTo>
                      <a:pt x="93484" y="134302"/>
                    </a:lnTo>
                    <a:lnTo>
                      <a:pt x="93611" y="134429"/>
                    </a:lnTo>
                    <a:lnTo>
                      <a:pt x="93980" y="134302"/>
                    </a:lnTo>
                    <a:lnTo>
                      <a:pt x="94361" y="134175"/>
                    </a:lnTo>
                    <a:lnTo>
                      <a:pt x="93980" y="134556"/>
                    </a:lnTo>
                    <a:lnTo>
                      <a:pt x="92786" y="134810"/>
                    </a:lnTo>
                    <a:lnTo>
                      <a:pt x="94030" y="134683"/>
                    </a:lnTo>
                    <a:lnTo>
                      <a:pt x="93205" y="135191"/>
                    </a:lnTo>
                    <a:lnTo>
                      <a:pt x="92862" y="135191"/>
                    </a:lnTo>
                    <a:lnTo>
                      <a:pt x="93014" y="135318"/>
                    </a:lnTo>
                    <a:lnTo>
                      <a:pt x="93256" y="135191"/>
                    </a:lnTo>
                    <a:lnTo>
                      <a:pt x="93738" y="134937"/>
                    </a:lnTo>
                    <a:lnTo>
                      <a:pt x="94094" y="135064"/>
                    </a:lnTo>
                    <a:lnTo>
                      <a:pt x="93929" y="135140"/>
                    </a:lnTo>
                    <a:lnTo>
                      <a:pt x="94310" y="135064"/>
                    </a:lnTo>
                    <a:lnTo>
                      <a:pt x="94335" y="135191"/>
                    </a:lnTo>
                    <a:lnTo>
                      <a:pt x="93941" y="135445"/>
                    </a:lnTo>
                    <a:lnTo>
                      <a:pt x="94183" y="135445"/>
                    </a:lnTo>
                    <a:lnTo>
                      <a:pt x="93929" y="135953"/>
                    </a:lnTo>
                    <a:lnTo>
                      <a:pt x="94259" y="135826"/>
                    </a:lnTo>
                    <a:lnTo>
                      <a:pt x="94081" y="136080"/>
                    </a:lnTo>
                    <a:lnTo>
                      <a:pt x="93548" y="136334"/>
                    </a:lnTo>
                    <a:lnTo>
                      <a:pt x="94145" y="136334"/>
                    </a:lnTo>
                    <a:lnTo>
                      <a:pt x="93268" y="136588"/>
                    </a:lnTo>
                    <a:lnTo>
                      <a:pt x="94081" y="136588"/>
                    </a:lnTo>
                    <a:lnTo>
                      <a:pt x="93662" y="136842"/>
                    </a:lnTo>
                    <a:lnTo>
                      <a:pt x="94221" y="136715"/>
                    </a:lnTo>
                    <a:lnTo>
                      <a:pt x="93433" y="137350"/>
                    </a:lnTo>
                    <a:lnTo>
                      <a:pt x="93929" y="136969"/>
                    </a:lnTo>
                    <a:lnTo>
                      <a:pt x="94068" y="137096"/>
                    </a:lnTo>
                    <a:lnTo>
                      <a:pt x="94386" y="136969"/>
                    </a:lnTo>
                    <a:lnTo>
                      <a:pt x="94221" y="137223"/>
                    </a:lnTo>
                    <a:lnTo>
                      <a:pt x="93586" y="137477"/>
                    </a:lnTo>
                    <a:lnTo>
                      <a:pt x="94081" y="137731"/>
                    </a:lnTo>
                    <a:lnTo>
                      <a:pt x="92748" y="138493"/>
                    </a:lnTo>
                    <a:lnTo>
                      <a:pt x="93764" y="138366"/>
                    </a:lnTo>
                    <a:lnTo>
                      <a:pt x="94437" y="138366"/>
                    </a:lnTo>
                    <a:lnTo>
                      <a:pt x="92354" y="139255"/>
                    </a:lnTo>
                    <a:lnTo>
                      <a:pt x="93675" y="139001"/>
                    </a:lnTo>
                    <a:lnTo>
                      <a:pt x="93040" y="139382"/>
                    </a:lnTo>
                    <a:lnTo>
                      <a:pt x="93497" y="139255"/>
                    </a:lnTo>
                    <a:lnTo>
                      <a:pt x="93624" y="139255"/>
                    </a:lnTo>
                    <a:lnTo>
                      <a:pt x="93941" y="139128"/>
                    </a:lnTo>
                    <a:lnTo>
                      <a:pt x="93129" y="139636"/>
                    </a:lnTo>
                    <a:lnTo>
                      <a:pt x="93548" y="139509"/>
                    </a:lnTo>
                    <a:lnTo>
                      <a:pt x="92036" y="140525"/>
                    </a:lnTo>
                    <a:lnTo>
                      <a:pt x="93332" y="140144"/>
                    </a:lnTo>
                    <a:lnTo>
                      <a:pt x="92240" y="140906"/>
                    </a:lnTo>
                    <a:lnTo>
                      <a:pt x="93268" y="140398"/>
                    </a:lnTo>
                    <a:lnTo>
                      <a:pt x="94221" y="140144"/>
                    </a:lnTo>
                    <a:lnTo>
                      <a:pt x="95669" y="139763"/>
                    </a:lnTo>
                    <a:lnTo>
                      <a:pt x="92608" y="142176"/>
                    </a:lnTo>
                    <a:lnTo>
                      <a:pt x="93903" y="142303"/>
                    </a:lnTo>
                    <a:lnTo>
                      <a:pt x="93078" y="142684"/>
                    </a:lnTo>
                    <a:lnTo>
                      <a:pt x="94170" y="142430"/>
                    </a:lnTo>
                    <a:lnTo>
                      <a:pt x="93573" y="142938"/>
                    </a:lnTo>
                    <a:lnTo>
                      <a:pt x="93421" y="142684"/>
                    </a:lnTo>
                    <a:lnTo>
                      <a:pt x="93014" y="142938"/>
                    </a:lnTo>
                    <a:lnTo>
                      <a:pt x="93599" y="143065"/>
                    </a:lnTo>
                    <a:lnTo>
                      <a:pt x="93764" y="142938"/>
                    </a:lnTo>
                    <a:lnTo>
                      <a:pt x="94284" y="142557"/>
                    </a:lnTo>
                    <a:lnTo>
                      <a:pt x="94678" y="142684"/>
                    </a:lnTo>
                    <a:lnTo>
                      <a:pt x="94297" y="143090"/>
                    </a:lnTo>
                    <a:lnTo>
                      <a:pt x="94919" y="143319"/>
                    </a:lnTo>
                    <a:lnTo>
                      <a:pt x="94564" y="143827"/>
                    </a:lnTo>
                    <a:lnTo>
                      <a:pt x="94869" y="143573"/>
                    </a:lnTo>
                    <a:lnTo>
                      <a:pt x="95326" y="143700"/>
                    </a:lnTo>
                    <a:lnTo>
                      <a:pt x="95237" y="143827"/>
                    </a:lnTo>
                    <a:lnTo>
                      <a:pt x="95161" y="144208"/>
                    </a:lnTo>
                    <a:lnTo>
                      <a:pt x="95237" y="144335"/>
                    </a:lnTo>
                    <a:lnTo>
                      <a:pt x="94856" y="144462"/>
                    </a:lnTo>
                    <a:lnTo>
                      <a:pt x="94665" y="144462"/>
                    </a:lnTo>
                    <a:lnTo>
                      <a:pt x="94653" y="144589"/>
                    </a:lnTo>
                    <a:lnTo>
                      <a:pt x="94437" y="144716"/>
                    </a:lnTo>
                    <a:lnTo>
                      <a:pt x="94856" y="144716"/>
                    </a:lnTo>
                    <a:lnTo>
                      <a:pt x="94107" y="144970"/>
                    </a:lnTo>
                    <a:lnTo>
                      <a:pt x="94043" y="145224"/>
                    </a:lnTo>
                    <a:lnTo>
                      <a:pt x="94843" y="145224"/>
                    </a:lnTo>
                    <a:lnTo>
                      <a:pt x="94030" y="145605"/>
                    </a:lnTo>
                    <a:lnTo>
                      <a:pt x="94957" y="145224"/>
                    </a:lnTo>
                    <a:lnTo>
                      <a:pt x="94996" y="145351"/>
                    </a:lnTo>
                    <a:lnTo>
                      <a:pt x="93764" y="145986"/>
                    </a:lnTo>
                    <a:lnTo>
                      <a:pt x="95707" y="145478"/>
                    </a:lnTo>
                    <a:lnTo>
                      <a:pt x="95148" y="145986"/>
                    </a:lnTo>
                    <a:lnTo>
                      <a:pt x="94830" y="146113"/>
                    </a:lnTo>
                    <a:lnTo>
                      <a:pt x="94691" y="146113"/>
                    </a:lnTo>
                    <a:lnTo>
                      <a:pt x="94411" y="146367"/>
                    </a:lnTo>
                    <a:lnTo>
                      <a:pt x="95059" y="146113"/>
                    </a:lnTo>
                    <a:lnTo>
                      <a:pt x="95491" y="146113"/>
                    </a:lnTo>
                    <a:lnTo>
                      <a:pt x="94970" y="146240"/>
                    </a:lnTo>
                    <a:lnTo>
                      <a:pt x="95923" y="146494"/>
                    </a:lnTo>
                    <a:lnTo>
                      <a:pt x="94703" y="147256"/>
                    </a:lnTo>
                    <a:lnTo>
                      <a:pt x="95796" y="147002"/>
                    </a:lnTo>
                    <a:lnTo>
                      <a:pt x="95897" y="146875"/>
                    </a:lnTo>
                    <a:lnTo>
                      <a:pt x="96354" y="146875"/>
                    </a:lnTo>
                    <a:lnTo>
                      <a:pt x="96113" y="147002"/>
                    </a:lnTo>
                    <a:lnTo>
                      <a:pt x="96062" y="147180"/>
                    </a:lnTo>
                    <a:lnTo>
                      <a:pt x="95669" y="147383"/>
                    </a:lnTo>
                    <a:lnTo>
                      <a:pt x="96520" y="147129"/>
                    </a:lnTo>
                    <a:lnTo>
                      <a:pt x="95694" y="147637"/>
                    </a:lnTo>
                    <a:lnTo>
                      <a:pt x="95732" y="147764"/>
                    </a:lnTo>
                    <a:lnTo>
                      <a:pt x="94869" y="148018"/>
                    </a:lnTo>
                    <a:lnTo>
                      <a:pt x="95110" y="148145"/>
                    </a:lnTo>
                    <a:lnTo>
                      <a:pt x="96596" y="147510"/>
                    </a:lnTo>
                    <a:lnTo>
                      <a:pt x="96215" y="147891"/>
                    </a:lnTo>
                    <a:lnTo>
                      <a:pt x="96672" y="147891"/>
                    </a:lnTo>
                    <a:lnTo>
                      <a:pt x="95745" y="148399"/>
                    </a:lnTo>
                    <a:lnTo>
                      <a:pt x="96253" y="148653"/>
                    </a:lnTo>
                    <a:lnTo>
                      <a:pt x="93814" y="150050"/>
                    </a:lnTo>
                    <a:lnTo>
                      <a:pt x="95199" y="149821"/>
                    </a:lnTo>
                    <a:lnTo>
                      <a:pt x="95084" y="150177"/>
                    </a:lnTo>
                    <a:lnTo>
                      <a:pt x="94449" y="150304"/>
                    </a:lnTo>
                    <a:lnTo>
                      <a:pt x="95580" y="150304"/>
                    </a:lnTo>
                    <a:lnTo>
                      <a:pt x="95161" y="150558"/>
                    </a:lnTo>
                    <a:lnTo>
                      <a:pt x="95123" y="150812"/>
                    </a:lnTo>
                    <a:lnTo>
                      <a:pt x="95821" y="151447"/>
                    </a:lnTo>
                    <a:lnTo>
                      <a:pt x="95605" y="151574"/>
                    </a:lnTo>
                    <a:lnTo>
                      <a:pt x="96418" y="151574"/>
                    </a:lnTo>
                    <a:lnTo>
                      <a:pt x="95377" y="152082"/>
                    </a:lnTo>
                    <a:lnTo>
                      <a:pt x="95707" y="152082"/>
                    </a:lnTo>
                    <a:lnTo>
                      <a:pt x="95961" y="152082"/>
                    </a:lnTo>
                    <a:lnTo>
                      <a:pt x="95834" y="152336"/>
                    </a:lnTo>
                    <a:lnTo>
                      <a:pt x="95910" y="152463"/>
                    </a:lnTo>
                    <a:lnTo>
                      <a:pt x="95478" y="152590"/>
                    </a:lnTo>
                    <a:lnTo>
                      <a:pt x="96456" y="152336"/>
                    </a:lnTo>
                    <a:lnTo>
                      <a:pt x="95313" y="153098"/>
                    </a:lnTo>
                    <a:lnTo>
                      <a:pt x="95707" y="153098"/>
                    </a:lnTo>
                    <a:lnTo>
                      <a:pt x="96786" y="152844"/>
                    </a:lnTo>
                    <a:lnTo>
                      <a:pt x="96964" y="153098"/>
                    </a:lnTo>
                    <a:lnTo>
                      <a:pt x="96291" y="153098"/>
                    </a:lnTo>
                    <a:lnTo>
                      <a:pt x="96100" y="153352"/>
                    </a:lnTo>
                    <a:lnTo>
                      <a:pt x="96062" y="153733"/>
                    </a:lnTo>
                    <a:lnTo>
                      <a:pt x="96786" y="153352"/>
                    </a:lnTo>
                    <a:lnTo>
                      <a:pt x="96545" y="153860"/>
                    </a:lnTo>
                    <a:lnTo>
                      <a:pt x="96126" y="153987"/>
                    </a:lnTo>
                    <a:lnTo>
                      <a:pt x="96253" y="154114"/>
                    </a:lnTo>
                    <a:lnTo>
                      <a:pt x="96596" y="153987"/>
                    </a:lnTo>
                    <a:lnTo>
                      <a:pt x="96710" y="154216"/>
                    </a:lnTo>
                    <a:lnTo>
                      <a:pt x="97510" y="154114"/>
                    </a:lnTo>
                    <a:lnTo>
                      <a:pt x="95453" y="155130"/>
                    </a:lnTo>
                    <a:lnTo>
                      <a:pt x="97370" y="154495"/>
                    </a:lnTo>
                    <a:lnTo>
                      <a:pt x="97091" y="154749"/>
                    </a:lnTo>
                    <a:lnTo>
                      <a:pt x="97459" y="154876"/>
                    </a:lnTo>
                    <a:lnTo>
                      <a:pt x="96621" y="155257"/>
                    </a:lnTo>
                    <a:lnTo>
                      <a:pt x="97320" y="155384"/>
                    </a:lnTo>
                    <a:lnTo>
                      <a:pt x="98196" y="155765"/>
                    </a:lnTo>
                    <a:lnTo>
                      <a:pt x="96862" y="156400"/>
                    </a:lnTo>
                    <a:lnTo>
                      <a:pt x="98323" y="155765"/>
                    </a:lnTo>
                    <a:lnTo>
                      <a:pt x="97637" y="156400"/>
                    </a:lnTo>
                    <a:lnTo>
                      <a:pt x="98361" y="156019"/>
                    </a:lnTo>
                    <a:lnTo>
                      <a:pt x="98691" y="156400"/>
                    </a:lnTo>
                    <a:lnTo>
                      <a:pt x="97142" y="157924"/>
                    </a:lnTo>
                    <a:lnTo>
                      <a:pt x="97701" y="158305"/>
                    </a:lnTo>
                    <a:lnTo>
                      <a:pt x="96964" y="158559"/>
                    </a:lnTo>
                    <a:lnTo>
                      <a:pt x="97828" y="158305"/>
                    </a:lnTo>
                    <a:lnTo>
                      <a:pt x="97828" y="159956"/>
                    </a:lnTo>
                    <a:lnTo>
                      <a:pt x="98031" y="160464"/>
                    </a:lnTo>
                    <a:lnTo>
                      <a:pt x="98488" y="160464"/>
                    </a:lnTo>
                    <a:lnTo>
                      <a:pt x="99479" y="160210"/>
                    </a:lnTo>
                    <a:lnTo>
                      <a:pt x="99326" y="160591"/>
                    </a:lnTo>
                    <a:lnTo>
                      <a:pt x="99834" y="160845"/>
                    </a:lnTo>
                    <a:lnTo>
                      <a:pt x="100177" y="161099"/>
                    </a:lnTo>
                    <a:lnTo>
                      <a:pt x="100266" y="161480"/>
                    </a:lnTo>
                    <a:lnTo>
                      <a:pt x="100152" y="161861"/>
                    </a:lnTo>
                    <a:lnTo>
                      <a:pt x="99822" y="162001"/>
                    </a:lnTo>
                    <a:lnTo>
                      <a:pt x="100279" y="161861"/>
                    </a:lnTo>
                    <a:lnTo>
                      <a:pt x="99580" y="162369"/>
                    </a:lnTo>
                    <a:lnTo>
                      <a:pt x="99606" y="162496"/>
                    </a:lnTo>
                    <a:lnTo>
                      <a:pt x="100101" y="162115"/>
                    </a:lnTo>
                    <a:lnTo>
                      <a:pt x="100850" y="162001"/>
                    </a:lnTo>
                    <a:lnTo>
                      <a:pt x="124269" y="161988"/>
                    </a:lnTo>
                    <a:lnTo>
                      <a:pt x="124307" y="161861"/>
                    </a:lnTo>
                    <a:lnTo>
                      <a:pt x="125031" y="161480"/>
                    </a:lnTo>
                    <a:close/>
                  </a:path>
                  <a:path w="165735" h="340360">
                    <a:moveTo>
                      <a:pt x="129298" y="182562"/>
                    </a:moveTo>
                    <a:lnTo>
                      <a:pt x="128854" y="182524"/>
                    </a:lnTo>
                    <a:lnTo>
                      <a:pt x="128752" y="182689"/>
                    </a:lnTo>
                    <a:lnTo>
                      <a:pt x="129298" y="182562"/>
                    </a:lnTo>
                    <a:close/>
                  </a:path>
                  <a:path w="165735" h="340360">
                    <a:moveTo>
                      <a:pt x="130175" y="177609"/>
                    </a:moveTo>
                    <a:lnTo>
                      <a:pt x="129806" y="177482"/>
                    </a:lnTo>
                    <a:lnTo>
                      <a:pt x="129400" y="177736"/>
                    </a:lnTo>
                    <a:lnTo>
                      <a:pt x="129082" y="177863"/>
                    </a:lnTo>
                    <a:lnTo>
                      <a:pt x="130175" y="177609"/>
                    </a:lnTo>
                    <a:close/>
                  </a:path>
                  <a:path w="165735" h="340360">
                    <a:moveTo>
                      <a:pt x="131368" y="179260"/>
                    </a:moveTo>
                    <a:lnTo>
                      <a:pt x="129832" y="178879"/>
                    </a:lnTo>
                    <a:lnTo>
                      <a:pt x="130098" y="178244"/>
                    </a:lnTo>
                    <a:lnTo>
                      <a:pt x="130314" y="177736"/>
                    </a:lnTo>
                    <a:lnTo>
                      <a:pt x="129908" y="178117"/>
                    </a:lnTo>
                    <a:lnTo>
                      <a:pt x="129247" y="178244"/>
                    </a:lnTo>
                    <a:lnTo>
                      <a:pt x="129108" y="177990"/>
                    </a:lnTo>
                    <a:lnTo>
                      <a:pt x="128765" y="177990"/>
                    </a:lnTo>
                    <a:lnTo>
                      <a:pt x="129082" y="177863"/>
                    </a:lnTo>
                    <a:lnTo>
                      <a:pt x="130441" y="176466"/>
                    </a:lnTo>
                    <a:lnTo>
                      <a:pt x="129933" y="175831"/>
                    </a:lnTo>
                    <a:lnTo>
                      <a:pt x="129527" y="175323"/>
                    </a:lnTo>
                    <a:lnTo>
                      <a:pt x="129425" y="175196"/>
                    </a:lnTo>
                    <a:lnTo>
                      <a:pt x="129552" y="174561"/>
                    </a:lnTo>
                    <a:lnTo>
                      <a:pt x="129755" y="173672"/>
                    </a:lnTo>
                    <a:lnTo>
                      <a:pt x="129540" y="173418"/>
                    </a:lnTo>
                    <a:lnTo>
                      <a:pt x="128612" y="172275"/>
                    </a:lnTo>
                    <a:lnTo>
                      <a:pt x="128803" y="171513"/>
                    </a:lnTo>
                    <a:lnTo>
                      <a:pt x="129159" y="170116"/>
                    </a:lnTo>
                    <a:lnTo>
                      <a:pt x="128689" y="169481"/>
                    </a:lnTo>
                    <a:lnTo>
                      <a:pt x="128130" y="168719"/>
                    </a:lnTo>
                    <a:lnTo>
                      <a:pt x="128282" y="168973"/>
                    </a:lnTo>
                    <a:lnTo>
                      <a:pt x="126669" y="169481"/>
                    </a:lnTo>
                    <a:lnTo>
                      <a:pt x="126961" y="169227"/>
                    </a:lnTo>
                    <a:lnTo>
                      <a:pt x="127901" y="168592"/>
                    </a:lnTo>
                    <a:lnTo>
                      <a:pt x="129413" y="167576"/>
                    </a:lnTo>
                    <a:lnTo>
                      <a:pt x="126174" y="168592"/>
                    </a:lnTo>
                    <a:lnTo>
                      <a:pt x="127774" y="167322"/>
                    </a:lnTo>
                    <a:lnTo>
                      <a:pt x="126847" y="166941"/>
                    </a:lnTo>
                    <a:lnTo>
                      <a:pt x="126542" y="166814"/>
                    </a:lnTo>
                    <a:lnTo>
                      <a:pt x="126809" y="166560"/>
                    </a:lnTo>
                    <a:lnTo>
                      <a:pt x="127863" y="165544"/>
                    </a:lnTo>
                    <a:lnTo>
                      <a:pt x="128003" y="165417"/>
                    </a:lnTo>
                    <a:lnTo>
                      <a:pt x="128536" y="164909"/>
                    </a:lnTo>
                    <a:lnTo>
                      <a:pt x="126123" y="165036"/>
                    </a:lnTo>
                    <a:lnTo>
                      <a:pt x="126873" y="164655"/>
                    </a:lnTo>
                    <a:lnTo>
                      <a:pt x="127152" y="164401"/>
                    </a:lnTo>
                    <a:lnTo>
                      <a:pt x="126619" y="164655"/>
                    </a:lnTo>
                    <a:lnTo>
                      <a:pt x="126479" y="164528"/>
                    </a:lnTo>
                    <a:lnTo>
                      <a:pt x="126695" y="164401"/>
                    </a:lnTo>
                    <a:lnTo>
                      <a:pt x="126784" y="164147"/>
                    </a:lnTo>
                    <a:lnTo>
                      <a:pt x="126834" y="164020"/>
                    </a:lnTo>
                    <a:lnTo>
                      <a:pt x="125907" y="164020"/>
                    </a:lnTo>
                    <a:lnTo>
                      <a:pt x="126187" y="163639"/>
                    </a:lnTo>
                    <a:lnTo>
                      <a:pt x="125336" y="164020"/>
                    </a:lnTo>
                    <a:lnTo>
                      <a:pt x="125183" y="163893"/>
                    </a:lnTo>
                    <a:lnTo>
                      <a:pt x="125945" y="163639"/>
                    </a:lnTo>
                    <a:lnTo>
                      <a:pt x="125374" y="163639"/>
                    </a:lnTo>
                    <a:lnTo>
                      <a:pt x="125806" y="163512"/>
                    </a:lnTo>
                    <a:lnTo>
                      <a:pt x="124904" y="163639"/>
                    </a:lnTo>
                    <a:lnTo>
                      <a:pt x="126390" y="163004"/>
                    </a:lnTo>
                    <a:lnTo>
                      <a:pt x="124790" y="163004"/>
                    </a:lnTo>
                    <a:lnTo>
                      <a:pt x="125387" y="162623"/>
                    </a:lnTo>
                    <a:lnTo>
                      <a:pt x="125018" y="162496"/>
                    </a:lnTo>
                    <a:lnTo>
                      <a:pt x="124167" y="162369"/>
                    </a:lnTo>
                    <a:lnTo>
                      <a:pt x="124269" y="161988"/>
                    </a:lnTo>
                    <a:lnTo>
                      <a:pt x="100850" y="162001"/>
                    </a:lnTo>
                    <a:lnTo>
                      <a:pt x="100279" y="162496"/>
                    </a:lnTo>
                    <a:lnTo>
                      <a:pt x="99771" y="162750"/>
                    </a:lnTo>
                    <a:lnTo>
                      <a:pt x="100660" y="162623"/>
                    </a:lnTo>
                    <a:lnTo>
                      <a:pt x="100368" y="162750"/>
                    </a:lnTo>
                    <a:lnTo>
                      <a:pt x="100774" y="162623"/>
                    </a:lnTo>
                    <a:lnTo>
                      <a:pt x="99860" y="163131"/>
                    </a:lnTo>
                    <a:lnTo>
                      <a:pt x="100076" y="163131"/>
                    </a:lnTo>
                    <a:lnTo>
                      <a:pt x="100457" y="163258"/>
                    </a:lnTo>
                    <a:lnTo>
                      <a:pt x="101422" y="163004"/>
                    </a:lnTo>
                    <a:lnTo>
                      <a:pt x="101117" y="163131"/>
                    </a:lnTo>
                    <a:lnTo>
                      <a:pt x="100952" y="163385"/>
                    </a:lnTo>
                    <a:lnTo>
                      <a:pt x="100698" y="163385"/>
                    </a:lnTo>
                    <a:lnTo>
                      <a:pt x="100774" y="164274"/>
                    </a:lnTo>
                    <a:lnTo>
                      <a:pt x="101066" y="164020"/>
                    </a:lnTo>
                    <a:lnTo>
                      <a:pt x="101790" y="163639"/>
                    </a:lnTo>
                    <a:lnTo>
                      <a:pt x="102362" y="163639"/>
                    </a:lnTo>
                    <a:lnTo>
                      <a:pt x="102082" y="163893"/>
                    </a:lnTo>
                    <a:lnTo>
                      <a:pt x="101409" y="164020"/>
                    </a:lnTo>
                    <a:lnTo>
                      <a:pt x="101155" y="164274"/>
                    </a:lnTo>
                    <a:lnTo>
                      <a:pt x="101561" y="164147"/>
                    </a:lnTo>
                    <a:lnTo>
                      <a:pt x="102108" y="164147"/>
                    </a:lnTo>
                    <a:lnTo>
                      <a:pt x="102450" y="164274"/>
                    </a:lnTo>
                    <a:lnTo>
                      <a:pt x="102196" y="164528"/>
                    </a:lnTo>
                    <a:lnTo>
                      <a:pt x="101866" y="164528"/>
                    </a:lnTo>
                    <a:lnTo>
                      <a:pt x="102222" y="164655"/>
                    </a:lnTo>
                    <a:lnTo>
                      <a:pt x="100977" y="165290"/>
                    </a:lnTo>
                    <a:lnTo>
                      <a:pt x="101117" y="165417"/>
                    </a:lnTo>
                    <a:lnTo>
                      <a:pt x="101777" y="165290"/>
                    </a:lnTo>
                    <a:lnTo>
                      <a:pt x="101295" y="165671"/>
                    </a:lnTo>
                    <a:lnTo>
                      <a:pt x="102031" y="165290"/>
                    </a:lnTo>
                    <a:lnTo>
                      <a:pt x="102539" y="165036"/>
                    </a:lnTo>
                    <a:lnTo>
                      <a:pt x="102908" y="165163"/>
                    </a:lnTo>
                    <a:lnTo>
                      <a:pt x="101727" y="165544"/>
                    </a:lnTo>
                    <a:lnTo>
                      <a:pt x="101638" y="165671"/>
                    </a:lnTo>
                    <a:lnTo>
                      <a:pt x="102285" y="165417"/>
                    </a:lnTo>
                    <a:lnTo>
                      <a:pt x="102044" y="165925"/>
                    </a:lnTo>
                    <a:lnTo>
                      <a:pt x="101422" y="166306"/>
                    </a:lnTo>
                    <a:lnTo>
                      <a:pt x="103339" y="165544"/>
                    </a:lnTo>
                    <a:lnTo>
                      <a:pt x="101041" y="167195"/>
                    </a:lnTo>
                    <a:lnTo>
                      <a:pt x="102616" y="166560"/>
                    </a:lnTo>
                    <a:lnTo>
                      <a:pt x="101828" y="167068"/>
                    </a:lnTo>
                    <a:lnTo>
                      <a:pt x="102247" y="166941"/>
                    </a:lnTo>
                    <a:lnTo>
                      <a:pt x="103200" y="166560"/>
                    </a:lnTo>
                    <a:lnTo>
                      <a:pt x="103441" y="166687"/>
                    </a:lnTo>
                    <a:lnTo>
                      <a:pt x="103060" y="166941"/>
                    </a:lnTo>
                    <a:lnTo>
                      <a:pt x="102311" y="167322"/>
                    </a:lnTo>
                    <a:lnTo>
                      <a:pt x="103505" y="166941"/>
                    </a:lnTo>
                    <a:lnTo>
                      <a:pt x="102209" y="168465"/>
                    </a:lnTo>
                    <a:lnTo>
                      <a:pt x="103835" y="169100"/>
                    </a:lnTo>
                    <a:lnTo>
                      <a:pt x="102870" y="170497"/>
                    </a:lnTo>
                    <a:lnTo>
                      <a:pt x="103390" y="170751"/>
                    </a:lnTo>
                    <a:lnTo>
                      <a:pt x="104343" y="171005"/>
                    </a:lnTo>
                    <a:lnTo>
                      <a:pt x="104343" y="171513"/>
                    </a:lnTo>
                    <a:lnTo>
                      <a:pt x="104114" y="171640"/>
                    </a:lnTo>
                    <a:lnTo>
                      <a:pt x="103911" y="172275"/>
                    </a:lnTo>
                    <a:lnTo>
                      <a:pt x="104470" y="171640"/>
                    </a:lnTo>
                    <a:lnTo>
                      <a:pt x="104698" y="171640"/>
                    </a:lnTo>
                    <a:lnTo>
                      <a:pt x="105041" y="171513"/>
                    </a:lnTo>
                    <a:lnTo>
                      <a:pt x="105067" y="171640"/>
                    </a:lnTo>
                    <a:lnTo>
                      <a:pt x="104648" y="172402"/>
                    </a:lnTo>
                    <a:lnTo>
                      <a:pt x="104178" y="173418"/>
                    </a:lnTo>
                    <a:lnTo>
                      <a:pt x="105257" y="173672"/>
                    </a:lnTo>
                    <a:lnTo>
                      <a:pt x="107251" y="173418"/>
                    </a:lnTo>
                    <a:lnTo>
                      <a:pt x="103797" y="174688"/>
                    </a:lnTo>
                    <a:lnTo>
                      <a:pt x="104394" y="174637"/>
                    </a:lnTo>
                    <a:lnTo>
                      <a:pt x="104648" y="174650"/>
                    </a:lnTo>
                    <a:lnTo>
                      <a:pt x="105283" y="174561"/>
                    </a:lnTo>
                    <a:lnTo>
                      <a:pt x="104648" y="174688"/>
                    </a:lnTo>
                    <a:lnTo>
                      <a:pt x="105829" y="174942"/>
                    </a:lnTo>
                    <a:lnTo>
                      <a:pt x="107061" y="174942"/>
                    </a:lnTo>
                    <a:lnTo>
                      <a:pt x="105257" y="175704"/>
                    </a:lnTo>
                    <a:lnTo>
                      <a:pt x="107226" y="175196"/>
                    </a:lnTo>
                    <a:lnTo>
                      <a:pt x="106260" y="175577"/>
                    </a:lnTo>
                    <a:lnTo>
                      <a:pt x="107010" y="175323"/>
                    </a:lnTo>
                    <a:lnTo>
                      <a:pt x="106603" y="175577"/>
                    </a:lnTo>
                    <a:lnTo>
                      <a:pt x="106540" y="175831"/>
                    </a:lnTo>
                    <a:lnTo>
                      <a:pt x="106006" y="176085"/>
                    </a:lnTo>
                    <a:lnTo>
                      <a:pt x="106984" y="175831"/>
                    </a:lnTo>
                    <a:lnTo>
                      <a:pt x="106248" y="176212"/>
                    </a:lnTo>
                    <a:lnTo>
                      <a:pt x="106299" y="176466"/>
                    </a:lnTo>
                    <a:lnTo>
                      <a:pt x="107124" y="176720"/>
                    </a:lnTo>
                    <a:lnTo>
                      <a:pt x="105676" y="177482"/>
                    </a:lnTo>
                    <a:lnTo>
                      <a:pt x="107048" y="177609"/>
                    </a:lnTo>
                    <a:lnTo>
                      <a:pt x="107137" y="179641"/>
                    </a:lnTo>
                    <a:lnTo>
                      <a:pt x="107797" y="179514"/>
                    </a:lnTo>
                    <a:lnTo>
                      <a:pt x="107937" y="179768"/>
                    </a:lnTo>
                    <a:lnTo>
                      <a:pt x="108077" y="179895"/>
                    </a:lnTo>
                    <a:lnTo>
                      <a:pt x="107264" y="180403"/>
                    </a:lnTo>
                    <a:lnTo>
                      <a:pt x="107619" y="180530"/>
                    </a:lnTo>
                    <a:lnTo>
                      <a:pt x="108813" y="180149"/>
                    </a:lnTo>
                    <a:lnTo>
                      <a:pt x="108305" y="180657"/>
                    </a:lnTo>
                    <a:lnTo>
                      <a:pt x="108077" y="180657"/>
                    </a:lnTo>
                    <a:lnTo>
                      <a:pt x="108331" y="180784"/>
                    </a:lnTo>
                    <a:lnTo>
                      <a:pt x="107937" y="181165"/>
                    </a:lnTo>
                    <a:lnTo>
                      <a:pt x="108826" y="181038"/>
                    </a:lnTo>
                    <a:lnTo>
                      <a:pt x="108864" y="181165"/>
                    </a:lnTo>
                    <a:lnTo>
                      <a:pt x="108470" y="181546"/>
                    </a:lnTo>
                    <a:lnTo>
                      <a:pt x="107607" y="181927"/>
                    </a:lnTo>
                    <a:lnTo>
                      <a:pt x="109105" y="181292"/>
                    </a:lnTo>
                    <a:lnTo>
                      <a:pt x="107581" y="182435"/>
                    </a:lnTo>
                    <a:lnTo>
                      <a:pt x="108178" y="193992"/>
                    </a:lnTo>
                    <a:lnTo>
                      <a:pt x="117309" y="193357"/>
                    </a:lnTo>
                    <a:lnTo>
                      <a:pt x="117792" y="193319"/>
                    </a:lnTo>
                    <a:lnTo>
                      <a:pt x="118173" y="193255"/>
                    </a:lnTo>
                    <a:lnTo>
                      <a:pt x="117525" y="193294"/>
                    </a:lnTo>
                    <a:lnTo>
                      <a:pt x="118084" y="193103"/>
                    </a:lnTo>
                    <a:lnTo>
                      <a:pt x="118554" y="193217"/>
                    </a:lnTo>
                    <a:lnTo>
                      <a:pt x="118389" y="193230"/>
                    </a:lnTo>
                    <a:lnTo>
                      <a:pt x="118173" y="193255"/>
                    </a:lnTo>
                    <a:lnTo>
                      <a:pt x="118668" y="193243"/>
                    </a:lnTo>
                    <a:lnTo>
                      <a:pt x="118859" y="193103"/>
                    </a:lnTo>
                    <a:lnTo>
                      <a:pt x="119494" y="192722"/>
                    </a:lnTo>
                    <a:lnTo>
                      <a:pt x="119672" y="192786"/>
                    </a:lnTo>
                    <a:lnTo>
                      <a:pt x="121272" y="192468"/>
                    </a:lnTo>
                    <a:lnTo>
                      <a:pt x="121437" y="192341"/>
                    </a:lnTo>
                    <a:lnTo>
                      <a:pt x="121602" y="192214"/>
                    </a:lnTo>
                    <a:lnTo>
                      <a:pt x="121932" y="191960"/>
                    </a:lnTo>
                    <a:lnTo>
                      <a:pt x="121221" y="192214"/>
                    </a:lnTo>
                    <a:lnTo>
                      <a:pt x="121386" y="191960"/>
                    </a:lnTo>
                    <a:lnTo>
                      <a:pt x="122085" y="191579"/>
                    </a:lnTo>
                    <a:lnTo>
                      <a:pt x="121500" y="191579"/>
                    </a:lnTo>
                    <a:lnTo>
                      <a:pt x="119608" y="192341"/>
                    </a:lnTo>
                    <a:lnTo>
                      <a:pt x="120307" y="191706"/>
                    </a:lnTo>
                    <a:lnTo>
                      <a:pt x="120269" y="191579"/>
                    </a:lnTo>
                    <a:lnTo>
                      <a:pt x="121246" y="191198"/>
                    </a:lnTo>
                    <a:lnTo>
                      <a:pt x="121450" y="191071"/>
                    </a:lnTo>
                    <a:lnTo>
                      <a:pt x="121462" y="191198"/>
                    </a:lnTo>
                    <a:lnTo>
                      <a:pt x="121615" y="191071"/>
                    </a:lnTo>
                    <a:lnTo>
                      <a:pt x="122072" y="190690"/>
                    </a:lnTo>
                    <a:lnTo>
                      <a:pt x="122936" y="190411"/>
                    </a:lnTo>
                    <a:lnTo>
                      <a:pt x="123253" y="190309"/>
                    </a:lnTo>
                    <a:lnTo>
                      <a:pt x="123139" y="190182"/>
                    </a:lnTo>
                    <a:lnTo>
                      <a:pt x="123113" y="190055"/>
                    </a:lnTo>
                    <a:lnTo>
                      <a:pt x="123431" y="189928"/>
                    </a:lnTo>
                    <a:lnTo>
                      <a:pt x="122961" y="189928"/>
                    </a:lnTo>
                    <a:lnTo>
                      <a:pt x="123228" y="189801"/>
                    </a:lnTo>
                    <a:lnTo>
                      <a:pt x="124561" y="189166"/>
                    </a:lnTo>
                    <a:lnTo>
                      <a:pt x="122059" y="189801"/>
                    </a:lnTo>
                    <a:lnTo>
                      <a:pt x="123520" y="189166"/>
                    </a:lnTo>
                    <a:lnTo>
                      <a:pt x="123990" y="189166"/>
                    </a:lnTo>
                    <a:lnTo>
                      <a:pt x="124066" y="188912"/>
                    </a:lnTo>
                    <a:lnTo>
                      <a:pt x="124599" y="188658"/>
                    </a:lnTo>
                    <a:lnTo>
                      <a:pt x="124294" y="188277"/>
                    </a:lnTo>
                    <a:lnTo>
                      <a:pt x="124498" y="188150"/>
                    </a:lnTo>
                    <a:lnTo>
                      <a:pt x="124739" y="188150"/>
                    </a:lnTo>
                    <a:lnTo>
                      <a:pt x="124942" y="188023"/>
                    </a:lnTo>
                    <a:lnTo>
                      <a:pt x="125145" y="187896"/>
                    </a:lnTo>
                    <a:lnTo>
                      <a:pt x="124269" y="188023"/>
                    </a:lnTo>
                    <a:lnTo>
                      <a:pt x="124688" y="187896"/>
                    </a:lnTo>
                    <a:lnTo>
                      <a:pt x="124091" y="187642"/>
                    </a:lnTo>
                    <a:lnTo>
                      <a:pt x="125171" y="187261"/>
                    </a:lnTo>
                    <a:lnTo>
                      <a:pt x="125742" y="186626"/>
                    </a:lnTo>
                    <a:lnTo>
                      <a:pt x="124485" y="187261"/>
                    </a:lnTo>
                    <a:lnTo>
                      <a:pt x="123748" y="187642"/>
                    </a:lnTo>
                    <a:lnTo>
                      <a:pt x="124218" y="187134"/>
                    </a:lnTo>
                    <a:lnTo>
                      <a:pt x="124853" y="186753"/>
                    </a:lnTo>
                    <a:lnTo>
                      <a:pt x="124485" y="187261"/>
                    </a:lnTo>
                    <a:lnTo>
                      <a:pt x="125095" y="186880"/>
                    </a:lnTo>
                    <a:lnTo>
                      <a:pt x="124904" y="186753"/>
                    </a:lnTo>
                    <a:lnTo>
                      <a:pt x="124714" y="186626"/>
                    </a:lnTo>
                    <a:lnTo>
                      <a:pt x="125793" y="186245"/>
                    </a:lnTo>
                    <a:lnTo>
                      <a:pt x="125717" y="186499"/>
                    </a:lnTo>
                    <a:lnTo>
                      <a:pt x="125806" y="186245"/>
                    </a:lnTo>
                    <a:lnTo>
                      <a:pt x="126199" y="185229"/>
                    </a:lnTo>
                    <a:lnTo>
                      <a:pt x="129413" y="183324"/>
                    </a:lnTo>
                    <a:lnTo>
                      <a:pt x="128193" y="182816"/>
                    </a:lnTo>
                    <a:lnTo>
                      <a:pt x="128765" y="182511"/>
                    </a:lnTo>
                    <a:lnTo>
                      <a:pt x="128016" y="182435"/>
                    </a:lnTo>
                    <a:lnTo>
                      <a:pt x="130149" y="181292"/>
                    </a:lnTo>
                    <a:lnTo>
                      <a:pt x="130632" y="181038"/>
                    </a:lnTo>
                    <a:lnTo>
                      <a:pt x="130429" y="180784"/>
                    </a:lnTo>
                    <a:lnTo>
                      <a:pt x="130327" y="180657"/>
                    </a:lnTo>
                    <a:lnTo>
                      <a:pt x="129692" y="180784"/>
                    </a:lnTo>
                    <a:lnTo>
                      <a:pt x="130390" y="180149"/>
                    </a:lnTo>
                    <a:lnTo>
                      <a:pt x="131089" y="179514"/>
                    </a:lnTo>
                    <a:lnTo>
                      <a:pt x="131368" y="179260"/>
                    </a:lnTo>
                    <a:close/>
                  </a:path>
                  <a:path w="165735" h="340360">
                    <a:moveTo>
                      <a:pt x="138785" y="324370"/>
                    </a:moveTo>
                    <a:lnTo>
                      <a:pt x="137617" y="324180"/>
                    </a:lnTo>
                    <a:lnTo>
                      <a:pt x="138493" y="324434"/>
                    </a:lnTo>
                    <a:lnTo>
                      <a:pt x="138785" y="324370"/>
                    </a:lnTo>
                    <a:close/>
                  </a:path>
                  <a:path w="165735" h="340360">
                    <a:moveTo>
                      <a:pt x="140246" y="338721"/>
                    </a:moveTo>
                    <a:lnTo>
                      <a:pt x="140030" y="338543"/>
                    </a:lnTo>
                    <a:lnTo>
                      <a:pt x="139839" y="338429"/>
                    </a:lnTo>
                    <a:lnTo>
                      <a:pt x="140246" y="338721"/>
                    </a:lnTo>
                    <a:close/>
                  </a:path>
                  <a:path w="165735" h="340360">
                    <a:moveTo>
                      <a:pt x="140296" y="294716"/>
                    </a:moveTo>
                    <a:lnTo>
                      <a:pt x="139852" y="294589"/>
                    </a:lnTo>
                    <a:lnTo>
                      <a:pt x="140296" y="294716"/>
                    </a:lnTo>
                    <a:close/>
                  </a:path>
                  <a:path w="165735" h="340360">
                    <a:moveTo>
                      <a:pt x="140995" y="339039"/>
                    </a:moveTo>
                    <a:lnTo>
                      <a:pt x="140093" y="338785"/>
                    </a:lnTo>
                    <a:lnTo>
                      <a:pt x="140843" y="339039"/>
                    </a:lnTo>
                    <a:lnTo>
                      <a:pt x="140995" y="339039"/>
                    </a:lnTo>
                    <a:close/>
                  </a:path>
                  <a:path w="165735" h="340360">
                    <a:moveTo>
                      <a:pt x="141452" y="339166"/>
                    </a:moveTo>
                    <a:lnTo>
                      <a:pt x="141338" y="339039"/>
                    </a:lnTo>
                    <a:lnTo>
                      <a:pt x="140995" y="339039"/>
                    </a:lnTo>
                    <a:lnTo>
                      <a:pt x="141452" y="339166"/>
                    </a:lnTo>
                    <a:close/>
                  </a:path>
                  <a:path w="165735" h="340360">
                    <a:moveTo>
                      <a:pt x="141922" y="285661"/>
                    </a:moveTo>
                    <a:lnTo>
                      <a:pt x="141859" y="285445"/>
                    </a:lnTo>
                    <a:lnTo>
                      <a:pt x="141516" y="285445"/>
                    </a:lnTo>
                    <a:lnTo>
                      <a:pt x="141922" y="285661"/>
                    </a:lnTo>
                    <a:close/>
                  </a:path>
                  <a:path w="165735" h="340360">
                    <a:moveTo>
                      <a:pt x="142049" y="289890"/>
                    </a:moveTo>
                    <a:lnTo>
                      <a:pt x="141668" y="289890"/>
                    </a:lnTo>
                    <a:lnTo>
                      <a:pt x="141630" y="290144"/>
                    </a:lnTo>
                    <a:lnTo>
                      <a:pt x="142049" y="289890"/>
                    </a:lnTo>
                    <a:close/>
                  </a:path>
                  <a:path w="165735" h="340360">
                    <a:moveTo>
                      <a:pt x="142074" y="286346"/>
                    </a:moveTo>
                    <a:lnTo>
                      <a:pt x="141935" y="286346"/>
                    </a:lnTo>
                    <a:lnTo>
                      <a:pt x="142074" y="286346"/>
                    </a:lnTo>
                    <a:close/>
                  </a:path>
                  <a:path w="165735" h="340360">
                    <a:moveTo>
                      <a:pt x="142354" y="289890"/>
                    </a:moveTo>
                    <a:lnTo>
                      <a:pt x="142227" y="289788"/>
                    </a:lnTo>
                    <a:lnTo>
                      <a:pt x="142049" y="289890"/>
                    </a:lnTo>
                    <a:lnTo>
                      <a:pt x="142354" y="289890"/>
                    </a:lnTo>
                    <a:close/>
                  </a:path>
                  <a:path w="165735" h="340360">
                    <a:moveTo>
                      <a:pt x="142963" y="281216"/>
                    </a:moveTo>
                    <a:lnTo>
                      <a:pt x="142595" y="281127"/>
                    </a:lnTo>
                    <a:lnTo>
                      <a:pt x="142925" y="281254"/>
                    </a:lnTo>
                    <a:close/>
                  </a:path>
                  <a:path w="165735" h="340360">
                    <a:moveTo>
                      <a:pt x="143408" y="278053"/>
                    </a:moveTo>
                    <a:lnTo>
                      <a:pt x="143154" y="277952"/>
                    </a:lnTo>
                    <a:lnTo>
                      <a:pt x="143243" y="278079"/>
                    </a:lnTo>
                    <a:lnTo>
                      <a:pt x="143408" y="278053"/>
                    </a:lnTo>
                    <a:close/>
                  </a:path>
                  <a:path w="165735" h="340360">
                    <a:moveTo>
                      <a:pt x="143662" y="339813"/>
                    </a:moveTo>
                    <a:close/>
                  </a:path>
                  <a:path w="165735" h="340360">
                    <a:moveTo>
                      <a:pt x="143764" y="278257"/>
                    </a:moveTo>
                    <a:lnTo>
                      <a:pt x="142544" y="278333"/>
                    </a:lnTo>
                    <a:lnTo>
                      <a:pt x="143433" y="278460"/>
                    </a:lnTo>
                    <a:lnTo>
                      <a:pt x="143446" y="278333"/>
                    </a:lnTo>
                    <a:lnTo>
                      <a:pt x="143764" y="278257"/>
                    </a:lnTo>
                    <a:close/>
                  </a:path>
                  <a:path w="165735" h="340360">
                    <a:moveTo>
                      <a:pt x="143802" y="277990"/>
                    </a:moveTo>
                    <a:lnTo>
                      <a:pt x="143408" y="278053"/>
                    </a:lnTo>
                    <a:lnTo>
                      <a:pt x="143802" y="277990"/>
                    </a:lnTo>
                    <a:close/>
                  </a:path>
                  <a:path w="165735" h="340360">
                    <a:moveTo>
                      <a:pt x="143814" y="339852"/>
                    </a:moveTo>
                    <a:close/>
                  </a:path>
                  <a:path w="165735" h="340360">
                    <a:moveTo>
                      <a:pt x="144297" y="339572"/>
                    </a:moveTo>
                    <a:lnTo>
                      <a:pt x="144005" y="339509"/>
                    </a:lnTo>
                    <a:lnTo>
                      <a:pt x="144132" y="339610"/>
                    </a:lnTo>
                    <a:lnTo>
                      <a:pt x="144297" y="339572"/>
                    </a:lnTo>
                    <a:close/>
                  </a:path>
                  <a:path w="165735" h="340360">
                    <a:moveTo>
                      <a:pt x="144360" y="278206"/>
                    </a:moveTo>
                    <a:lnTo>
                      <a:pt x="143916" y="278206"/>
                    </a:lnTo>
                    <a:lnTo>
                      <a:pt x="143764" y="278257"/>
                    </a:lnTo>
                    <a:lnTo>
                      <a:pt x="144360" y="278206"/>
                    </a:lnTo>
                    <a:close/>
                  </a:path>
                  <a:path w="165735" h="340360">
                    <a:moveTo>
                      <a:pt x="144449" y="340182"/>
                    </a:moveTo>
                    <a:lnTo>
                      <a:pt x="143840" y="339890"/>
                    </a:lnTo>
                    <a:lnTo>
                      <a:pt x="143929" y="340055"/>
                    </a:lnTo>
                    <a:lnTo>
                      <a:pt x="144449" y="340182"/>
                    </a:lnTo>
                    <a:close/>
                  </a:path>
                  <a:path w="165735" h="340360">
                    <a:moveTo>
                      <a:pt x="145161" y="271233"/>
                    </a:moveTo>
                    <a:lnTo>
                      <a:pt x="144691" y="271348"/>
                    </a:lnTo>
                    <a:lnTo>
                      <a:pt x="145161" y="271233"/>
                    </a:lnTo>
                    <a:close/>
                  </a:path>
                  <a:path w="165735" h="340360">
                    <a:moveTo>
                      <a:pt x="145719" y="270332"/>
                    </a:moveTo>
                    <a:lnTo>
                      <a:pt x="145554" y="270205"/>
                    </a:lnTo>
                    <a:lnTo>
                      <a:pt x="145097" y="270459"/>
                    </a:lnTo>
                    <a:lnTo>
                      <a:pt x="145719" y="270332"/>
                    </a:lnTo>
                    <a:close/>
                  </a:path>
                  <a:path w="165735" h="340360">
                    <a:moveTo>
                      <a:pt x="146138" y="270256"/>
                    </a:moveTo>
                    <a:lnTo>
                      <a:pt x="145884" y="270306"/>
                    </a:lnTo>
                    <a:lnTo>
                      <a:pt x="146100" y="270459"/>
                    </a:lnTo>
                    <a:lnTo>
                      <a:pt x="146138" y="270256"/>
                    </a:lnTo>
                    <a:close/>
                  </a:path>
                  <a:path w="165735" h="340360">
                    <a:moveTo>
                      <a:pt x="146215" y="268427"/>
                    </a:moveTo>
                    <a:lnTo>
                      <a:pt x="145643" y="268554"/>
                    </a:lnTo>
                    <a:lnTo>
                      <a:pt x="145973" y="268554"/>
                    </a:lnTo>
                    <a:lnTo>
                      <a:pt x="146215" y="268427"/>
                    </a:lnTo>
                    <a:close/>
                  </a:path>
                  <a:path w="165735" h="340360">
                    <a:moveTo>
                      <a:pt x="150215" y="337769"/>
                    </a:moveTo>
                    <a:lnTo>
                      <a:pt x="150088" y="337731"/>
                    </a:lnTo>
                    <a:lnTo>
                      <a:pt x="150215" y="337769"/>
                    </a:lnTo>
                    <a:close/>
                  </a:path>
                  <a:path w="165735" h="340360">
                    <a:moveTo>
                      <a:pt x="150583" y="264998"/>
                    </a:moveTo>
                    <a:lnTo>
                      <a:pt x="150114" y="264998"/>
                    </a:lnTo>
                    <a:lnTo>
                      <a:pt x="150063" y="265125"/>
                    </a:lnTo>
                    <a:lnTo>
                      <a:pt x="149872" y="265252"/>
                    </a:lnTo>
                    <a:lnTo>
                      <a:pt x="150583" y="264998"/>
                    </a:lnTo>
                    <a:close/>
                  </a:path>
                  <a:path w="165735" h="340360">
                    <a:moveTo>
                      <a:pt x="152781" y="267411"/>
                    </a:moveTo>
                    <a:close/>
                  </a:path>
                  <a:path w="165735" h="340360">
                    <a:moveTo>
                      <a:pt x="153009" y="267284"/>
                    </a:moveTo>
                    <a:lnTo>
                      <a:pt x="152628" y="267208"/>
                    </a:lnTo>
                    <a:lnTo>
                      <a:pt x="152755" y="267398"/>
                    </a:lnTo>
                    <a:lnTo>
                      <a:pt x="153009" y="267284"/>
                    </a:lnTo>
                    <a:close/>
                  </a:path>
                  <a:path w="165735" h="340360">
                    <a:moveTo>
                      <a:pt x="153136" y="264045"/>
                    </a:moveTo>
                    <a:lnTo>
                      <a:pt x="152806" y="264109"/>
                    </a:lnTo>
                    <a:lnTo>
                      <a:pt x="152006" y="264210"/>
                    </a:lnTo>
                    <a:lnTo>
                      <a:pt x="151726" y="264312"/>
                    </a:lnTo>
                    <a:lnTo>
                      <a:pt x="152361" y="264236"/>
                    </a:lnTo>
                    <a:lnTo>
                      <a:pt x="153136" y="264045"/>
                    </a:lnTo>
                    <a:close/>
                  </a:path>
                  <a:path w="165735" h="340360">
                    <a:moveTo>
                      <a:pt x="153187" y="264566"/>
                    </a:moveTo>
                    <a:lnTo>
                      <a:pt x="152463" y="264706"/>
                    </a:lnTo>
                    <a:lnTo>
                      <a:pt x="152781" y="264744"/>
                    </a:lnTo>
                    <a:lnTo>
                      <a:pt x="153187" y="264566"/>
                    </a:lnTo>
                    <a:close/>
                  </a:path>
                  <a:path w="165735" h="340360">
                    <a:moveTo>
                      <a:pt x="153276" y="269824"/>
                    </a:moveTo>
                    <a:lnTo>
                      <a:pt x="152984" y="269824"/>
                    </a:lnTo>
                    <a:lnTo>
                      <a:pt x="152793" y="270078"/>
                    </a:lnTo>
                    <a:lnTo>
                      <a:pt x="152971" y="270078"/>
                    </a:lnTo>
                    <a:lnTo>
                      <a:pt x="153276" y="269824"/>
                    </a:lnTo>
                    <a:close/>
                  </a:path>
                  <a:path w="165735" h="340360">
                    <a:moveTo>
                      <a:pt x="153517" y="263804"/>
                    </a:moveTo>
                    <a:lnTo>
                      <a:pt x="153390" y="263728"/>
                    </a:lnTo>
                    <a:lnTo>
                      <a:pt x="153060" y="263728"/>
                    </a:lnTo>
                    <a:lnTo>
                      <a:pt x="153517" y="263804"/>
                    </a:lnTo>
                    <a:close/>
                  </a:path>
                  <a:path w="165735" h="340360">
                    <a:moveTo>
                      <a:pt x="153784" y="269824"/>
                    </a:moveTo>
                    <a:lnTo>
                      <a:pt x="153441" y="269697"/>
                    </a:lnTo>
                    <a:lnTo>
                      <a:pt x="153276" y="269824"/>
                    </a:lnTo>
                    <a:lnTo>
                      <a:pt x="153784" y="269824"/>
                    </a:lnTo>
                    <a:close/>
                  </a:path>
                  <a:path w="165735" h="340360">
                    <a:moveTo>
                      <a:pt x="153835" y="263855"/>
                    </a:moveTo>
                    <a:lnTo>
                      <a:pt x="153517" y="263804"/>
                    </a:lnTo>
                    <a:lnTo>
                      <a:pt x="153403" y="263969"/>
                    </a:lnTo>
                    <a:lnTo>
                      <a:pt x="153835" y="263855"/>
                    </a:lnTo>
                    <a:close/>
                  </a:path>
                  <a:path w="165735" h="340360">
                    <a:moveTo>
                      <a:pt x="153885" y="272046"/>
                    </a:moveTo>
                    <a:lnTo>
                      <a:pt x="153695" y="272008"/>
                    </a:lnTo>
                    <a:lnTo>
                      <a:pt x="153847" y="272097"/>
                    </a:lnTo>
                    <a:close/>
                  </a:path>
                  <a:path w="165735" h="340360">
                    <a:moveTo>
                      <a:pt x="154076" y="270459"/>
                    </a:moveTo>
                    <a:lnTo>
                      <a:pt x="153390" y="270586"/>
                    </a:lnTo>
                    <a:lnTo>
                      <a:pt x="153581" y="270611"/>
                    </a:lnTo>
                    <a:lnTo>
                      <a:pt x="154076" y="270459"/>
                    </a:lnTo>
                    <a:close/>
                  </a:path>
                  <a:path w="165735" h="340360">
                    <a:moveTo>
                      <a:pt x="154101" y="265379"/>
                    </a:moveTo>
                    <a:lnTo>
                      <a:pt x="154000" y="265125"/>
                    </a:lnTo>
                    <a:lnTo>
                      <a:pt x="152095" y="265252"/>
                    </a:lnTo>
                    <a:lnTo>
                      <a:pt x="152666" y="264871"/>
                    </a:lnTo>
                    <a:lnTo>
                      <a:pt x="153911" y="264744"/>
                    </a:lnTo>
                    <a:lnTo>
                      <a:pt x="152781" y="264744"/>
                    </a:lnTo>
                    <a:lnTo>
                      <a:pt x="152222" y="264744"/>
                    </a:lnTo>
                    <a:lnTo>
                      <a:pt x="152463" y="264706"/>
                    </a:lnTo>
                    <a:lnTo>
                      <a:pt x="151904" y="264617"/>
                    </a:lnTo>
                    <a:lnTo>
                      <a:pt x="151752" y="264363"/>
                    </a:lnTo>
                    <a:lnTo>
                      <a:pt x="151574" y="264363"/>
                    </a:lnTo>
                    <a:lnTo>
                      <a:pt x="151688" y="264236"/>
                    </a:lnTo>
                    <a:lnTo>
                      <a:pt x="152006" y="264210"/>
                    </a:lnTo>
                    <a:lnTo>
                      <a:pt x="152247" y="264109"/>
                    </a:lnTo>
                    <a:lnTo>
                      <a:pt x="152933" y="263855"/>
                    </a:lnTo>
                    <a:lnTo>
                      <a:pt x="151041" y="263855"/>
                    </a:lnTo>
                    <a:lnTo>
                      <a:pt x="149656" y="264617"/>
                    </a:lnTo>
                    <a:lnTo>
                      <a:pt x="151028" y="264109"/>
                    </a:lnTo>
                    <a:lnTo>
                      <a:pt x="149529" y="264871"/>
                    </a:lnTo>
                    <a:lnTo>
                      <a:pt x="149974" y="264871"/>
                    </a:lnTo>
                    <a:lnTo>
                      <a:pt x="151218" y="264617"/>
                    </a:lnTo>
                    <a:lnTo>
                      <a:pt x="150749" y="264998"/>
                    </a:lnTo>
                    <a:lnTo>
                      <a:pt x="150583" y="264998"/>
                    </a:lnTo>
                    <a:lnTo>
                      <a:pt x="150202" y="265379"/>
                    </a:lnTo>
                    <a:lnTo>
                      <a:pt x="150507" y="265379"/>
                    </a:lnTo>
                    <a:lnTo>
                      <a:pt x="150279" y="265493"/>
                    </a:lnTo>
                    <a:lnTo>
                      <a:pt x="150279" y="265633"/>
                    </a:lnTo>
                    <a:lnTo>
                      <a:pt x="150050" y="265760"/>
                    </a:lnTo>
                    <a:lnTo>
                      <a:pt x="149428" y="265760"/>
                    </a:lnTo>
                    <a:lnTo>
                      <a:pt x="150279" y="265633"/>
                    </a:lnTo>
                    <a:lnTo>
                      <a:pt x="150279" y="265493"/>
                    </a:lnTo>
                    <a:lnTo>
                      <a:pt x="149948" y="265633"/>
                    </a:lnTo>
                    <a:lnTo>
                      <a:pt x="148831" y="265506"/>
                    </a:lnTo>
                    <a:lnTo>
                      <a:pt x="148590" y="265887"/>
                    </a:lnTo>
                    <a:lnTo>
                      <a:pt x="149174" y="265811"/>
                    </a:lnTo>
                    <a:lnTo>
                      <a:pt x="149479" y="265887"/>
                    </a:lnTo>
                    <a:lnTo>
                      <a:pt x="148539" y="266039"/>
                    </a:lnTo>
                    <a:lnTo>
                      <a:pt x="148120" y="266268"/>
                    </a:lnTo>
                    <a:lnTo>
                      <a:pt x="147802" y="266014"/>
                    </a:lnTo>
                    <a:lnTo>
                      <a:pt x="146418" y="266649"/>
                    </a:lnTo>
                    <a:lnTo>
                      <a:pt x="148666" y="266395"/>
                    </a:lnTo>
                    <a:lnTo>
                      <a:pt x="149339" y="266522"/>
                    </a:lnTo>
                    <a:lnTo>
                      <a:pt x="149440" y="266776"/>
                    </a:lnTo>
                    <a:lnTo>
                      <a:pt x="149098" y="267030"/>
                    </a:lnTo>
                    <a:lnTo>
                      <a:pt x="148653" y="266776"/>
                    </a:lnTo>
                    <a:lnTo>
                      <a:pt x="148196" y="266903"/>
                    </a:lnTo>
                    <a:lnTo>
                      <a:pt x="148297" y="267157"/>
                    </a:lnTo>
                    <a:lnTo>
                      <a:pt x="148424" y="267157"/>
                    </a:lnTo>
                    <a:lnTo>
                      <a:pt x="148590" y="267284"/>
                    </a:lnTo>
                    <a:lnTo>
                      <a:pt x="148170" y="267411"/>
                    </a:lnTo>
                    <a:lnTo>
                      <a:pt x="146596" y="267411"/>
                    </a:lnTo>
                    <a:lnTo>
                      <a:pt x="147828" y="267538"/>
                    </a:lnTo>
                    <a:lnTo>
                      <a:pt x="147256" y="267665"/>
                    </a:lnTo>
                    <a:lnTo>
                      <a:pt x="146913" y="268046"/>
                    </a:lnTo>
                    <a:lnTo>
                      <a:pt x="146469" y="267919"/>
                    </a:lnTo>
                    <a:lnTo>
                      <a:pt x="146786" y="268300"/>
                    </a:lnTo>
                    <a:lnTo>
                      <a:pt x="146215" y="268427"/>
                    </a:lnTo>
                    <a:lnTo>
                      <a:pt x="152730" y="268427"/>
                    </a:lnTo>
                    <a:lnTo>
                      <a:pt x="152679" y="268300"/>
                    </a:lnTo>
                    <a:lnTo>
                      <a:pt x="152628" y="268173"/>
                    </a:lnTo>
                    <a:lnTo>
                      <a:pt x="152057" y="268300"/>
                    </a:lnTo>
                    <a:lnTo>
                      <a:pt x="151726" y="268300"/>
                    </a:lnTo>
                    <a:lnTo>
                      <a:pt x="151612" y="268173"/>
                    </a:lnTo>
                    <a:lnTo>
                      <a:pt x="151841" y="268046"/>
                    </a:lnTo>
                    <a:lnTo>
                      <a:pt x="152527" y="268046"/>
                    </a:lnTo>
                    <a:lnTo>
                      <a:pt x="152438" y="267538"/>
                    </a:lnTo>
                    <a:lnTo>
                      <a:pt x="152717" y="267411"/>
                    </a:lnTo>
                    <a:lnTo>
                      <a:pt x="151993" y="267411"/>
                    </a:lnTo>
                    <a:lnTo>
                      <a:pt x="152539" y="267233"/>
                    </a:lnTo>
                    <a:lnTo>
                      <a:pt x="153149" y="267030"/>
                    </a:lnTo>
                    <a:lnTo>
                      <a:pt x="153924" y="266776"/>
                    </a:lnTo>
                    <a:lnTo>
                      <a:pt x="152603" y="266395"/>
                    </a:lnTo>
                    <a:lnTo>
                      <a:pt x="152273" y="266014"/>
                    </a:lnTo>
                    <a:lnTo>
                      <a:pt x="150571" y="266395"/>
                    </a:lnTo>
                    <a:lnTo>
                      <a:pt x="150939" y="266268"/>
                    </a:lnTo>
                    <a:lnTo>
                      <a:pt x="151307" y="266141"/>
                    </a:lnTo>
                    <a:lnTo>
                      <a:pt x="152057" y="265887"/>
                    </a:lnTo>
                    <a:lnTo>
                      <a:pt x="151155" y="266039"/>
                    </a:lnTo>
                    <a:lnTo>
                      <a:pt x="151739" y="265506"/>
                    </a:lnTo>
                    <a:lnTo>
                      <a:pt x="152285" y="265760"/>
                    </a:lnTo>
                    <a:lnTo>
                      <a:pt x="152069" y="265633"/>
                    </a:lnTo>
                    <a:lnTo>
                      <a:pt x="152374" y="265506"/>
                    </a:lnTo>
                    <a:lnTo>
                      <a:pt x="152996" y="265252"/>
                    </a:lnTo>
                    <a:lnTo>
                      <a:pt x="152844" y="265760"/>
                    </a:lnTo>
                    <a:lnTo>
                      <a:pt x="154101" y="265379"/>
                    </a:lnTo>
                    <a:close/>
                  </a:path>
                  <a:path w="165735" h="340360">
                    <a:moveTo>
                      <a:pt x="154152" y="269316"/>
                    </a:moveTo>
                    <a:lnTo>
                      <a:pt x="153581" y="269316"/>
                    </a:lnTo>
                    <a:lnTo>
                      <a:pt x="153289" y="269633"/>
                    </a:lnTo>
                    <a:lnTo>
                      <a:pt x="153454" y="269570"/>
                    </a:lnTo>
                    <a:lnTo>
                      <a:pt x="153682" y="269570"/>
                    </a:lnTo>
                    <a:lnTo>
                      <a:pt x="154152" y="269316"/>
                    </a:lnTo>
                    <a:close/>
                  </a:path>
                  <a:path w="165735" h="340360">
                    <a:moveTo>
                      <a:pt x="154165" y="272313"/>
                    </a:moveTo>
                    <a:lnTo>
                      <a:pt x="154063" y="272186"/>
                    </a:lnTo>
                    <a:lnTo>
                      <a:pt x="153987" y="272338"/>
                    </a:lnTo>
                    <a:lnTo>
                      <a:pt x="154165" y="272313"/>
                    </a:lnTo>
                    <a:close/>
                  </a:path>
                  <a:path w="165735" h="340360">
                    <a:moveTo>
                      <a:pt x="154508" y="263982"/>
                    </a:moveTo>
                    <a:lnTo>
                      <a:pt x="153187" y="264566"/>
                    </a:lnTo>
                    <a:lnTo>
                      <a:pt x="153581" y="264490"/>
                    </a:lnTo>
                    <a:lnTo>
                      <a:pt x="154038" y="264490"/>
                    </a:lnTo>
                    <a:lnTo>
                      <a:pt x="154025" y="264744"/>
                    </a:lnTo>
                    <a:lnTo>
                      <a:pt x="154254" y="264617"/>
                    </a:lnTo>
                    <a:lnTo>
                      <a:pt x="154305" y="264490"/>
                    </a:lnTo>
                    <a:lnTo>
                      <a:pt x="154508" y="263982"/>
                    </a:lnTo>
                    <a:close/>
                  </a:path>
                  <a:path w="165735" h="340360">
                    <a:moveTo>
                      <a:pt x="154584" y="277876"/>
                    </a:moveTo>
                    <a:lnTo>
                      <a:pt x="154406" y="277837"/>
                    </a:lnTo>
                    <a:lnTo>
                      <a:pt x="154178" y="277825"/>
                    </a:lnTo>
                    <a:lnTo>
                      <a:pt x="154584" y="277876"/>
                    </a:lnTo>
                    <a:close/>
                  </a:path>
                  <a:path w="165735" h="340360">
                    <a:moveTo>
                      <a:pt x="154889" y="271729"/>
                    </a:moveTo>
                    <a:lnTo>
                      <a:pt x="154432" y="271856"/>
                    </a:lnTo>
                    <a:lnTo>
                      <a:pt x="154889" y="271729"/>
                    </a:lnTo>
                    <a:close/>
                  </a:path>
                  <a:path w="165735" h="340360">
                    <a:moveTo>
                      <a:pt x="155041" y="336372"/>
                    </a:moveTo>
                    <a:lnTo>
                      <a:pt x="154863" y="336346"/>
                    </a:lnTo>
                    <a:lnTo>
                      <a:pt x="155041" y="336372"/>
                    </a:lnTo>
                    <a:close/>
                  </a:path>
                  <a:path w="165735" h="340360">
                    <a:moveTo>
                      <a:pt x="155232" y="336753"/>
                    </a:moveTo>
                    <a:lnTo>
                      <a:pt x="154927" y="336423"/>
                    </a:lnTo>
                    <a:lnTo>
                      <a:pt x="154724" y="336499"/>
                    </a:lnTo>
                    <a:lnTo>
                      <a:pt x="155232" y="336753"/>
                    </a:lnTo>
                    <a:close/>
                  </a:path>
                  <a:path w="165735" h="340360">
                    <a:moveTo>
                      <a:pt x="155282" y="275513"/>
                    </a:moveTo>
                    <a:lnTo>
                      <a:pt x="154940" y="275539"/>
                    </a:lnTo>
                    <a:lnTo>
                      <a:pt x="154711" y="275551"/>
                    </a:lnTo>
                    <a:lnTo>
                      <a:pt x="154533" y="275564"/>
                    </a:lnTo>
                    <a:lnTo>
                      <a:pt x="154711" y="275615"/>
                    </a:lnTo>
                    <a:lnTo>
                      <a:pt x="155282" y="275513"/>
                    </a:lnTo>
                    <a:close/>
                  </a:path>
                  <a:path w="165735" h="340360">
                    <a:moveTo>
                      <a:pt x="155651" y="270319"/>
                    </a:moveTo>
                    <a:lnTo>
                      <a:pt x="155384" y="270370"/>
                    </a:lnTo>
                    <a:lnTo>
                      <a:pt x="155562" y="270408"/>
                    </a:lnTo>
                    <a:close/>
                  </a:path>
                  <a:path w="165735" h="340360">
                    <a:moveTo>
                      <a:pt x="155854" y="276809"/>
                    </a:moveTo>
                    <a:lnTo>
                      <a:pt x="155041" y="277063"/>
                    </a:lnTo>
                    <a:lnTo>
                      <a:pt x="155854" y="276809"/>
                    </a:lnTo>
                    <a:close/>
                  </a:path>
                  <a:path w="165735" h="340360">
                    <a:moveTo>
                      <a:pt x="155956" y="272567"/>
                    </a:moveTo>
                    <a:lnTo>
                      <a:pt x="155727" y="272542"/>
                    </a:lnTo>
                    <a:lnTo>
                      <a:pt x="155956" y="272567"/>
                    </a:lnTo>
                    <a:close/>
                  </a:path>
                  <a:path w="165735" h="340360">
                    <a:moveTo>
                      <a:pt x="156222" y="281317"/>
                    </a:moveTo>
                    <a:lnTo>
                      <a:pt x="156057" y="281305"/>
                    </a:lnTo>
                    <a:lnTo>
                      <a:pt x="155930" y="281317"/>
                    </a:lnTo>
                    <a:lnTo>
                      <a:pt x="156222" y="281317"/>
                    </a:lnTo>
                    <a:close/>
                  </a:path>
                  <a:path w="165735" h="340360">
                    <a:moveTo>
                      <a:pt x="156679" y="270078"/>
                    </a:moveTo>
                    <a:lnTo>
                      <a:pt x="155867" y="270459"/>
                    </a:lnTo>
                    <a:lnTo>
                      <a:pt x="155562" y="270459"/>
                    </a:lnTo>
                    <a:lnTo>
                      <a:pt x="155448" y="270586"/>
                    </a:lnTo>
                    <a:lnTo>
                      <a:pt x="154838" y="270713"/>
                    </a:lnTo>
                    <a:lnTo>
                      <a:pt x="155968" y="270586"/>
                    </a:lnTo>
                    <a:lnTo>
                      <a:pt x="156324" y="270459"/>
                    </a:lnTo>
                    <a:lnTo>
                      <a:pt x="156679" y="270078"/>
                    </a:lnTo>
                    <a:close/>
                  </a:path>
                  <a:path w="165735" h="340360">
                    <a:moveTo>
                      <a:pt x="156730" y="283806"/>
                    </a:moveTo>
                    <a:lnTo>
                      <a:pt x="156565" y="283730"/>
                    </a:lnTo>
                    <a:lnTo>
                      <a:pt x="156425" y="283730"/>
                    </a:lnTo>
                    <a:lnTo>
                      <a:pt x="156730" y="283806"/>
                    </a:lnTo>
                    <a:close/>
                  </a:path>
                  <a:path w="165735" h="340360">
                    <a:moveTo>
                      <a:pt x="157022" y="282270"/>
                    </a:moveTo>
                    <a:lnTo>
                      <a:pt x="156337" y="282270"/>
                    </a:lnTo>
                    <a:lnTo>
                      <a:pt x="155740" y="282524"/>
                    </a:lnTo>
                    <a:lnTo>
                      <a:pt x="156083" y="282524"/>
                    </a:lnTo>
                    <a:lnTo>
                      <a:pt x="156781" y="282397"/>
                    </a:lnTo>
                    <a:lnTo>
                      <a:pt x="156756" y="282524"/>
                    </a:lnTo>
                    <a:lnTo>
                      <a:pt x="156997" y="282397"/>
                    </a:lnTo>
                    <a:lnTo>
                      <a:pt x="157022" y="282270"/>
                    </a:lnTo>
                    <a:close/>
                  </a:path>
                  <a:path w="165735" h="340360">
                    <a:moveTo>
                      <a:pt x="157454" y="280365"/>
                    </a:moveTo>
                    <a:lnTo>
                      <a:pt x="157124" y="280365"/>
                    </a:lnTo>
                    <a:lnTo>
                      <a:pt x="155994" y="280619"/>
                    </a:lnTo>
                    <a:lnTo>
                      <a:pt x="157454" y="280365"/>
                    </a:lnTo>
                    <a:close/>
                  </a:path>
                  <a:path w="165735" h="340360">
                    <a:moveTo>
                      <a:pt x="157632" y="283311"/>
                    </a:moveTo>
                    <a:lnTo>
                      <a:pt x="157403" y="283375"/>
                    </a:lnTo>
                    <a:lnTo>
                      <a:pt x="157556" y="283413"/>
                    </a:lnTo>
                    <a:close/>
                  </a:path>
                  <a:path w="165735" h="340360">
                    <a:moveTo>
                      <a:pt x="158254" y="283286"/>
                    </a:moveTo>
                    <a:lnTo>
                      <a:pt x="157835" y="283032"/>
                    </a:lnTo>
                    <a:lnTo>
                      <a:pt x="157632" y="283311"/>
                    </a:lnTo>
                    <a:lnTo>
                      <a:pt x="158254" y="283286"/>
                    </a:lnTo>
                    <a:close/>
                  </a:path>
                  <a:path w="165735" h="340360">
                    <a:moveTo>
                      <a:pt x="158470" y="284937"/>
                    </a:moveTo>
                    <a:lnTo>
                      <a:pt x="158305" y="284937"/>
                    </a:lnTo>
                    <a:lnTo>
                      <a:pt x="158470" y="284937"/>
                    </a:lnTo>
                    <a:close/>
                  </a:path>
                  <a:path w="165735" h="340360">
                    <a:moveTo>
                      <a:pt x="158597" y="285318"/>
                    </a:moveTo>
                    <a:lnTo>
                      <a:pt x="158445" y="285127"/>
                    </a:lnTo>
                    <a:lnTo>
                      <a:pt x="157797" y="285318"/>
                    </a:lnTo>
                    <a:lnTo>
                      <a:pt x="158597" y="285318"/>
                    </a:lnTo>
                    <a:close/>
                  </a:path>
                  <a:path w="165735" h="340360">
                    <a:moveTo>
                      <a:pt x="158635" y="285064"/>
                    </a:moveTo>
                    <a:lnTo>
                      <a:pt x="158394" y="285064"/>
                    </a:lnTo>
                    <a:lnTo>
                      <a:pt x="158635" y="285064"/>
                    </a:lnTo>
                    <a:close/>
                  </a:path>
                  <a:path w="165735" h="340360">
                    <a:moveTo>
                      <a:pt x="158800" y="291299"/>
                    </a:moveTo>
                    <a:lnTo>
                      <a:pt x="158661" y="291287"/>
                    </a:lnTo>
                    <a:lnTo>
                      <a:pt x="158800" y="291299"/>
                    </a:lnTo>
                    <a:close/>
                  </a:path>
                  <a:path w="165735" h="340360">
                    <a:moveTo>
                      <a:pt x="158927" y="332816"/>
                    </a:moveTo>
                    <a:lnTo>
                      <a:pt x="158699" y="332435"/>
                    </a:lnTo>
                    <a:lnTo>
                      <a:pt x="158445" y="332435"/>
                    </a:lnTo>
                    <a:lnTo>
                      <a:pt x="158191" y="332562"/>
                    </a:lnTo>
                    <a:lnTo>
                      <a:pt x="158927" y="332816"/>
                    </a:lnTo>
                    <a:close/>
                  </a:path>
                  <a:path w="165735" h="340360">
                    <a:moveTo>
                      <a:pt x="158953" y="290144"/>
                    </a:moveTo>
                    <a:lnTo>
                      <a:pt x="158762" y="290017"/>
                    </a:lnTo>
                    <a:lnTo>
                      <a:pt x="158953" y="290144"/>
                    </a:lnTo>
                    <a:close/>
                  </a:path>
                  <a:path w="165735" h="340360">
                    <a:moveTo>
                      <a:pt x="159194" y="284861"/>
                    </a:moveTo>
                    <a:lnTo>
                      <a:pt x="158648" y="284708"/>
                    </a:lnTo>
                    <a:lnTo>
                      <a:pt x="158521" y="284861"/>
                    </a:lnTo>
                    <a:lnTo>
                      <a:pt x="158724" y="284835"/>
                    </a:lnTo>
                    <a:lnTo>
                      <a:pt x="158965" y="284822"/>
                    </a:lnTo>
                    <a:lnTo>
                      <a:pt x="159194" y="284861"/>
                    </a:lnTo>
                    <a:close/>
                  </a:path>
                  <a:path w="165735" h="340360">
                    <a:moveTo>
                      <a:pt x="159753" y="286804"/>
                    </a:moveTo>
                    <a:lnTo>
                      <a:pt x="159423" y="286842"/>
                    </a:lnTo>
                    <a:lnTo>
                      <a:pt x="159651" y="286842"/>
                    </a:lnTo>
                    <a:close/>
                  </a:path>
                  <a:path w="165735" h="340360">
                    <a:moveTo>
                      <a:pt x="160388" y="292760"/>
                    </a:moveTo>
                    <a:lnTo>
                      <a:pt x="160185" y="292658"/>
                    </a:lnTo>
                    <a:lnTo>
                      <a:pt x="159943" y="292773"/>
                    </a:lnTo>
                    <a:lnTo>
                      <a:pt x="159715" y="292849"/>
                    </a:lnTo>
                    <a:lnTo>
                      <a:pt x="159893" y="292836"/>
                    </a:lnTo>
                    <a:lnTo>
                      <a:pt x="160121" y="292823"/>
                    </a:lnTo>
                    <a:lnTo>
                      <a:pt x="160388" y="292760"/>
                    </a:lnTo>
                    <a:close/>
                  </a:path>
                  <a:path w="165735" h="340360">
                    <a:moveTo>
                      <a:pt x="160451" y="286715"/>
                    </a:moveTo>
                    <a:lnTo>
                      <a:pt x="160185" y="286639"/>
                    </a:lnTo>
                    <a:lnTo>
                      <a:pt x="159753" y="286804"/>
                    </a:lnTo>
                    <a:lnTo>
                      <a:pt x="160451" y="286715"/>
                    </a:lnTo>
                    <a:close/>
                  </a:path>
                  <a:path w="165735" h="340360">
                    <a:moveTo>
                      <a:pt x="160870" y="286080"/>
                    </a:moveTo>
                    <a:lnTo>
                      <a:pt x="159854" y="286080"/>
                    </a:lnTo>
                    <a:lnTo>
                      <a:pt x="159016" y="286461"/>
                    </a:lnTo>
                    <a:lnTo>
                      <a:pt x="160375" y="286372"/>
                    </a:lnTo>
                    <a:lnTo>
                      <a:pt x="160870" y="286080"/>
                    </a:lnTo>
                    <a:close/>
                  </a:path>
                  <a:path w="165735" h="340360">
                    <a:moveTo>
                      <a:pt x="160972" y="286334"/>
                    </a:moveTo>
                    <a:lnTo>
                      <a:pt x="160375" y="286372"/>
                    </a:lnTo>
                    <a:lnTo>
                      <a:pt x="160020" y="286588"/>
                    </a:lnTo>
                    <a:lnTo>
                      <a:pt x="160185" y="286639"/>
                    </a:lnTo>
                    <a:lnTo>
                      <a:pt x="160972" y="286334"/>
                    </a:lnTo>
                    <a:close/>
                  </a:path>
                  <a:path w="165735" h="340360">
                    <a:moveTo>
                      <a:pt x="161493" y="295135"/>
                    </a:moveTo>
                    <a:lnTo>
                      <a:pt x="161137" y="295224"/>
                    </a:lnTo>
                    <a:lnTo>
                      <a:pt x="159766" y="295224"/>
                    </a:lnTo>
                    <a:lnTo>
                      <a:pt x="160134" y="295071"/>
                    </a:lnTo>
                    <a:lnTo>
                      <a:pt x="161391" y="295008"/>
                    </a:lnTo>
                    <a:lnTo>
                      <a:pt x="161429" y="294843"/>
                    </a:lnTo>
                    <a:lnTo>
                      <a:pt x="160286" y="295008"/>
                    </a:lnTo>
                    <a:lnTo>
                      <a:pt x="159334" y="295097"/>
                    </a:lnTo>
                    <a:lnTo>
                      <a:pt x="159816" y="294843"/>
                    </a:lnTo>
                    <a:lnTo>
                      <a:pt x="159029" y="294843"/>
                    </a:lnTo>
                    <a:lnTo>
                      <a:pt x="158940" y="294716"/>
                    </a:lnTo>
                    <a:lnTo>
                      <a:pt x="159791" y="294335"/>
                    </a:lnTo>
                    <a:lnTo>
                      <a:pt x="159156" y="294081"/>
                    </a:lnTo>
                    <a:lnTo>
                      <a:pt x="160223" y="293827"/>
                    </a:lnTo>
                    <a:lnTo>
                      <a:pt x="159778" y="293700"/>
                    </a:lnTo>
                    <a:lnTo>
                      <a:pt x="158432" y="293700"/>
                    </a:lnTo>
                    <a:lnTo>
                      <a:pt x="158356" y="293446"/>
                    </a:lnTo>
                    <a:lnTo>
                      <a:pt x="159423" y="293192"/>
                    </a:lnTo>
                    <a:lnTo>
                      <a:pt x="159385" y="293446"/>
                    </a:lnTo>
                    <a:lnTo>
                      <a:pt x="159639" y="293192"/>
                    </a:lnTo>
                    <a:lnTo>
                      <a:pt x="159766" y="293065"/>
                    </a:lnTo>
                    <a:lnTo>
                      <a:pt x="158965" y="293065"/>
                    </a:lnTo>
                    <a:lnTo>
                      <a:pt x="159080" y="292938"/>
                    </a:lnTo>
                    <a:lnTo>
                      <a:pt x="159677" y="292938"/>
                    </a:lnTo>
                    <a:lnTo>
                      <a:pt x="159689" y="292811"/>
                    </a:lnTo>
                    <a:lnTo>
                      <a:pt x="159702" y="292684"/>
                    </a:lnTo>
                    <a:lnTo>
                      <a:pt x="158572" y="292811"/>
                    </a:lnTo>
                    <a:lnTo>
                      <a:pt x="159067" y="292430"/>
                    </a:lnTo>
                    <a:lnTo>
                      <a:pt x="159854" y="292557"/>
                    </a:lnTo>
                    <a:lnTo>
                      <a:pt x="159537" y="292430"/>
                    </a:lnTo>
                    <a:lnTo>
                      <a:pt x="159677" y="292303"/>
                    </a:lnTo>
                    <a:lnTo>
                      <a:pt x="159702" y="292176"/>
                    </a:lnTo>
                    <a:lnTo>
                      <a:pt x="159727" y="292049"/>
                    </a:lnTo>
                    <a:lnTo>
                      <a:pt x="160159" y="292049"/>
                    </a:lnTo>
                    <a:lnTo>
                      <a:pt x="160032" y="292176"/>
                    </a:lnTo>
                    <a:lnTo>
                      <a:pt x="160616" y="292049"/>
                    </a:lnTo>
                    <a:lnTo>
                      <a:pt x="161201" y="291922"/>
                    </a:lnTo>
                    <a:lnTo>
                      <a:pt x="159283" y="291922"/>
                    </a:lnTo>
                    <a:lnTo>
                      <a:pt x="159131" y="292176"/>
                    </a:lnTo>
                    <a:lnTo>
                      <a:pt x="158343" y="292049"/>
                    </a:lnTo>
                    <a:lnTo>
                      <a:pt x="158483" y="291922"/>
                    </a:lnTo>
                    <a:lnTo>
                      <a:pt x="157251" y="291922"/>
                    </a:lnTo>
                    <a:lnTo>
                      <a:pt x="158178" y="291668"/>
                    </a:lnTo>
                    <a:lnTo>
                      <a:pt x="158953" y="291795"/>
                    </a:lnTo>
                    <a:lnTo>
                      <a:pt x="158318" y="291541"/>
                    </a:lnTo>
                    <a:lnTo>
                      <a:pt x="157949" y="291668"/>
                    </a:lnTo>
                    <a:lnTo>
                      <a:pt x="158242" y="291414"/>
                    </a:lnTo>
                    <a:lnTo>
                      <a:pt x="158661" y="291287"/>
                    </a:lnTo>
                    <a:lnTo>
                      <a:pt x="157632" y="291160"/>
                    </a:lnTo>
                    <a:lnTo>
                      <a:pt x="158534" y="290906"/>
                    </a:lnTo>
                    <a:lnTo>
                      <a:pt x="158559" y="290652"/>
                    </a:lnTo>
                    <a:lnTo>
                      <a:pt x="158521" y="290525"/>
                    </a:lnTo>
                    <a:lnTo>
                      <a:pt x="157835" y="290410"/>
                    </a:lnTo>
                    <a:lnTo>
                      <a:pt x="157403" y="290652"/>
                    </a:lnTo>
                    <a:lnTo>
                      <a:pt x="157175" y="290525"/>
                    </a:lnTo>
                    <a:lnTo>
                      <a:pt x="156400" y="290652"/>
                    </a:lnTo>
                    <a:lnTo>
                      <a:pt x="157695" y="290271"/>
                    </a:lnTo>
                    <a:lnTo>
                      <a:pt x="154851" y="290398"/>
                    </a:lnTo>
                    <a:lnTo>
                      <a:pt x="155600" y="289890"/>
                    </a:lnTo>
                    <a:lnTo>
                      <a:pt x="156044" y="289890"/>
                    </a:lnTo>
                    <a:lnTo>
                      <a:pt x="156616" y="290017"/>
                    </a:lnTo>
                    <a:lnTo>
                      <a:pt x="156133" y="290144"/>
                    </a:lnTo>
                    <a:lnTo>
                      <a:pt x="157556" y="290144"/>
                    </a:lnTo>
                    <a:lnTo>
                      <a:pt x="158648" y="290017"/>
                    </a:lnTo>
                    <a:lnTo>
                      <a:pt x="158076" y="290017"/>
                    </a:lnTo>
                    <a:lnTo>
                      <a:pt x="158115" y="289890"/>
                    </a:lnTo>
                    <a:lnTo>
                      <a:pt x="158102" y="289763"/>
                    </a:lnTo>
                    <a:lnTo>
                      <a:pt x="157302" y="289763"/>
                    </a:lnTo>
                    <a:lnTo>
                      <a:pt x="156819" y="290017"/>
                    </a:lnTo>
                    <a:lnTo>
                      <a:pt x="155854" y="289763"/>
                    </a:lnTo>
                    <a:lnTo>
                      <a:pt x="157391" y="289648"/>
                    </a:lnTo>
                    <a:lnTo>
                      <a:pt x="157645" y="289699"/>
                    </a:lnTo>
                    <a:lnTo>
                      <a:pt x="158102" y="289725"/>
                    </a:lnTo>
                    <a:lnTo>
                      <a:pt x="157962" y="289572"/>
                    </a:lnTo>
                    <a:lnTo>
                      <a:pt x="157340" y="289521"/>
                    </a:lnTo>
                    <a:lnTo>
                      <a:pt x="157213" y="289610"/>
                    </a:lnTo>
                    <a:lnTo>
                      <a:pt x="156984" y="289636"/>
                    </a:lnTo>
                    <a:lnTo>
                      <a:pt x="156464" y="289382"/>
                    </a:lnTo>
                    <a:lnTo>
                      <a:pt x="155638" y="289636"/>
                    </a:lnTo>
                    <a:lnTo>
                      <a:pt x="156019" y="289382"/>
                    </a:lnTo>
                    <a:lnTo>
                      <a:pt x="156235" y="289382"/>
                    </a:lnTo>
                    <a:lnTo>
                      <a:pt x="156718" y="289128"/>
                    </a:lnTo>
                    <a:lnTo>
                      <a:pt x="155956" y="288874"/>
                    </a:lnTo>
                    <a:lnTo>
                      <a:pt x="157467" y="288747"/>
                    </a:lnTo>
                    <a:lnTo>
                      <a:pt x="157911" y="288747"/>
                    </a:lnTo>
                    <a:lnTo>
                      <a:pt x="159029" y="289001"/>
                    </a:lnTo>
                    <a:lnTo>
                      <a:pt x="157594" y="288620"/>
                    </a:lnTo>
                    <a:lnTo>
                      <a:pt x="158153" y="288620"/>
                    </a:lnTo>
                    <a:lnTo>
                      <a:pt x="158305" y="288366"/>
                    </a:lnTo>
                    <a:lnTo>
                      <a:pt x="158445" y="288239"/>
                    </a:lnTo>
                    <a:lnTo>
                      <a:pt x="157530" y="288366"/>
                    </a:lnTo>
                    <a:lnTo>
                      <a:pt x="154724" y="288112"/>
                    </a:lnTo>
                    <a:lnTo>
                      <a:pt x="159359" y="288239"/>
                    </a:lnTo>
                    <a:lnTo>
                      <a:pt x="159258" y="288112"/>
                    </a:lnTo>
                    <a:lnTo>
                      <a:pt x="159067" y="287858"/>
                    </a:lnTo>
                    <a:lnTo>
                      <a:pt x="158965" y="287731"/>
                    </a:lnTo>
                    <a:lnTo>
                      <a:pt x="158318" y="287477"/>
                    </a:lnTo>
                    <a:lnTo>
                      <a:pt x="158711" y="287858"/>
                    </a:lnTo>
                    <a:lnTo>
                      <a:pt x="158051" y="287731"/>
                    </a:lnTo>
                    <a:lnTo>
                      <a:pt x="158191" y="287477"/>
                    </a:lnTo>
                    <a:lnTo>
                      <a:pt x="159004" y="287350"/>
                    </a:lnTo>
                    <a:lnTo>
                      <a:pt x="158584" y="287096"/>
                    </a:lnTo>
                    <a:lnTo>
                      <a:pt x="158940" y="286969"/>
                    </a:lnTo>
                    <a:lnTo>
                      <a:pt x="159423" y="286842"/>
                    </a:lnTo>
                    <a:lnTo>
                      <a:pt x="158635" y="286842"/>
                    </a:lnTo>
                    <a:lnTo>
                      <a:pt x="158673" y="286588"/>
                    </a:lnTo>
                    <a:lnTo>
                      <a:pt x="158318" y="286334"/>
                    </a:lnTo>
                    <a:lnTo>
                      <a:pt x="158140" y="286207"/>
                    </a:lnTo>
                    <a:lnTo>
                      <a:pt x="158483" y="286080"/>
                    </a:lnTo>
                    <a:lnTo>
                      <a:pt x="158292" y="286080"/>
                    </a:lnTo>
                    <a:lnTo>
                      <a:pt x="158038" y="286207"/>
                    </a:lnTo>
                    <a:lnTo>
                      <a:pt x="157822" y="286207"/>
                    </a:lnTo>
                    <a:lnTo>
                      <a:pt x="157403" y="285826"/>
                    </a:lnTo>
                    <a:lnTo>
                      <a:pt x="156387" y="285826"/>
                    </a:lnTo>
                    <a:lnTo>
                      <a:pt x="156654" y="285445"/>
                    </a:lnTo>
                    <a:lnTo>
                      <a:pt x="157568" y="285318"/>
                    </a:lnTo>
                    <a:lnTo>
                      <a:pt x="157492" y="285445"/>
                    </a:lnTo>
                    <a:lnTo>
                      <a:pt x="157530" y="285699"/>
                    </a:lnTo>
                    <a:lnTo>
                      <a:pt x="158242" y="285445"/>
                    </a:lnTo>
                    <a:lnTo>
                      <a:pt x="157568" y="285445"/>
                    </a:lnTo>
                    <a:lnTo>
                      <a:pt x="157645" y="285318"/>
                    </a:lnTo>
                    <a:lnTo>
                      <a:pt x="157734" y="285191"/>
                    </a:lnTo>
                    <a:lnTo>
                      <a:pt x="157822" y="285064"/>
                    </a:lnTo>
                    <a:lnTo>
                      <a:pt x="158394" y="285064"/>
                    </a:lnTo>
                    <a:lnTo>
                      <a:pt x="157111" y="285064"/>
                    </a:lnTo>
                    <a:lnTo>
                      <a:pt x="158559" y="284683"/>
                    </a:lnTo>
                    <a:lnTo>
                      <a:pt x="158127" y="284429"/>
                    </a:lnTo>
                    <a:lnTo>
                      <a:pt x="158089" y="284048"/>
                    </a:lnTo>
                    <a:lnTo>
                      <a:pt x="158076" y="283921"/>
                    </a:lnTo>
                    <a:lnTo>
                      <a:pt x="156260" y="284048"/>
                    </a:lnTo>
                    <a:lnTo>
                      <a:pt x="155702" y="283921"/>
                    </a:lnTo>
                    <a:lnTo>
                      <a:pt x="155143" y="283794"/>
                    </a:lnTo>
                    <a:lnTo>
                      <a:pt x="155498" y="283794"/>
                    </a:lnTo>
                    <a:lnTo>
                      <a:pt x="155841" y="283667"/>
                    </a:lnTo>
                    <a:lnTo>
                      <a:pt x="156184" y="283667"/>
                    </a:lnTo>
                    <a:lnTo>
                      <a:pt x="155638" y="283908"/>
                    </a:lnTo>
                    <a:lnTo>
                      <a:pt x="156070" y="283794"/>
                    </a:lnTo>
                    <a:lnTo>
                      <a:pt x="156425" y="283794"/>
                    </a:lnTo>
                    <a:lnTo>
                      <a:pt x="156260" y="283667"/>
                    </a:lnTo>
                    <a:lnTo>
                      <a:pt x="157403" y="283375"/>
                    </a:lnTo>
                    <a:lnTo>
                      <a:pt x="157187" y="283311"/>
                    </a:lnTo>
                    <a:lnTo>
                      <a:pt x="157137" y="283159"/>
                    </a:lnTo>
                    <a:lnTo>
                      <a:pt x="157162" y="282905"/>
                    </a:lnTo>
                    <a:lnTo>
                      <a:pt x="156476" y="283032"/>
                    </a:lnTo>
                    <a:lnTo>
                      <a:pt x="156349" y="283159"/>
                    </a:lnTo>
                    <a:lnTo>
                      <a:pt x="155790" y="283032"/>
                    </a:lnTo>
                    <a:lnTo>
                      <a:pt x="155587" y="282905"/>
                    </a:lnTo>
                    <a:lnTo>
                      <a:pt x="155714" y="282778"/>
                    </a:lnTo>
                    <a:lnTo>
                      <a:pt x="155727" y="282270"/>
                    </a:lnTo>
                    <a:lnTo>
                      <a:pt x="155702" y="282016"/>
                    </a:lnTo>
                    <a:lnTo>
                      <a:pt x="156616" y="281889"/>
                    </a:lnTo>
                    <a:lnTo>
                      <a:pt x="155702" y="281889"/>
                    </a:lnTo>
                    <a:lnTo>
                      <a:pt x="154647" y="282270"/>
                    </a:lnTo>
                    <a:lnTo>
                      <a:pt x="155079" y="282003"/>
                    </a:lnTo>
                    <a:lnTo>
                      <a:pt x="155155" y="281762"/>
                    </a:lnTo>
                    <a:lnTo>
                      <a:pt x="155346" y="281635"/>
                    </a:lnTo>
                    <a:lnTo>
                      <a:pt x="155409" y="281508"/>
                    </a:lnTo>
                    <a:lnTo>
                      <a:pt x="155816" y="281381"/>
                    </a:lnTo>
                    <a:lnTo>
                      <a:pt x="155511" y="281381"/>
                    </a:lnTo>
                    <a:lnTo>
                      <a:pt x="155727" y="281127"/>
                    </a:lnTo>
                    <a:lnTo>
                      <a:pt x="156248" y="281000"/>
                    </a:lnTo>
                    <a:lnTo>
                      <a:pt x="156032" y="280873"/>
                    </a:lnTo>
                    <a:lnTo>
                      <a:pt x="155575" y="281127"/>
                    </a:lnTo>
                    <a:lnTo>
                      <a:pt x="155232" y="281127"/>
                    </a:lnTo>
                    <a:lnTo>
                      <a:pt x="155270" y="280746"/>
                    </a:lnTo>
                    <a:lnTo>
                      <a:pt x="155994" y="280619"/>
                    </a:lnTo>
                    <a:lnTo>
                      <a:pt x="155994" y="280365"/>
                    </a:lnTo>
                    <a:lnTo>
                      <a:pt x="157124" y="280365"/>
                    </a:lnTo>
                    <a:lnTo>
                      <a:pt x="156819" y="279984"/>
                    </a:lnTo>
                    <a:lnTo>
                      <a:pt x="158165" y="279984"/>
                    </a:lnTo>
                    <a:lnTo>
                      <a:pt x="158978" y="279730"/>
                    </a:lnTo>
                    <a:lnTo>
                      <a:pt x="158953" y="279603"/>
                    </a:lnTo>
                    <a:lnTo>
                      <a:pt x="158902" y="279349"/>
                    </a:lnTo>
                    <a:lnTo>
                      <a:pt x="158572" y="279222"/>
                    </a:lnTo>
                    <a:lnTo>
                      <a:pt x="157670" y="279222"/>
                    </a:lnTo>
                    <a:lnTo>
                      <a:pt x="158102" y="279476"/>
                    </a:lnTo>
                    <a:lnTo>
                      <a:pt x="157187" y="279603"/>
                    </a:lnTo>
                    <a:lnTo>
                      <a:pt x="157086" y="279476"/>
                    </a:lnTo>
                    <a:lnTo>
                      <a:pt x="156984" y="279349"/>
                    </a:lnTo>
                    <a:lnTo>
                      <a:pt x="156781" y="279095"/>
                    </a:lnTo>
                    <a:lnTo>
                      <a:pt x="154266" y="279349"/>
                    </a:lnTo>
                    <a:lnTo>
                      <a:pt x="154660" y="278841"/>
                    </a:lnTo>
                    <a:lnTo>
                      <a:pt x="154406" y="278968"/>
                    </a:lnTo>
                    <a:lnTo>
                      <a:pt x="153860" y="278841"/>
                    </a:lnTo>
                    <a:lnTo>
                      <a:pt x="153187" y="278841"/>
                    </a:lnTo>
                    <a:lnTo>
                      <a:pt x="154330" y="278714"/>
                    </a:lnTo>
                    <a:lnTo>
                      <a:pt x="156184" y="278079"/>
                    </a:lnTo>
                    <a:lnTo>
                      <a:pt x="155892" y="277698"/>
                    </a:lnTo>
                    <a:lnTo>
                      <a:pt x="155321" y="277698"/>
                    </a:lnTo>
                    <a:lnTo>
                      <a:pt x="154838" y="278079"/>
                    </a:lnTo>
                    <a:lnTo>
                      <a:pt x="153936" y="278206"/>
                    </a:lnTo>
                    <a:lnTo>
                      <a:pt x="153797" y="277952"/>
                    </a:lnTo>
                    <a:lnTo>
                      <a:pt x="153733" y="277825"/>
                    </a:lnTo>
                    <a:lnTo>
                      <a:pt x="154165" y="277825"/>
                    </a:lnTo>
                    <a:lnTo>
                      <a:pt x="153720" y="277698"/>
                    </a:lnTo>
                    <a:lnTo>
                      <a:pt x="155562" y="277190"/>
                    </a:lnTo>
                    <a:lnTo>
                      <a:pt x="154241" y="277317"/>
                    </a:lnTo>
                    <a:lnTo>
                      <a:pt x="155041" y="277063"/>
                    </a:lnTo>
                    <a:lnTo>
                      <a:pt x="154597" y="277063"/>
                    </a:lnTo>
                    <a:lnTo>
                      <a:pt x="154393" y="276809"/>
                    </a:lnTo>
                    <a:lnTo>
                      <a:pt x="154165" y="276809"/>
                    </a:lnTo>
                    <a:lnTo>
                      <a:pt x="153504" y="276555"/>
                    </a:lnTo>
                    <a:lnTo>
                      <a:pt x="154673" y="276174"/>
                    </a:lnTo>
                    <a:lnTo>
                      <a:pt x="153174" y="276555"/>
                    </a:lnTo>
                    <a:lnTo>
                      <a:pt x="152971" y="276301"/>
                    </a:lnTo>
                    <a:lnTo>
                      <a:pt x="153885" y="276174"/>
                    </a:lnTo>
                    <a:lnTo>
                      <a:pt x="154800" y="276047"/>
                    </a:lnTo>
                    <a:lnTo>
                      <a:pt x="153593" y="275793"/>
                    </a:lnTo>
                    <a:lnTo>
                      <a:pt x="154533" y="275666"/>
                    </a:lnTo>
                    <a:lnTo>
                      <a:pt x="154495" y="275539"/>
                    </a:lnTo>
                    <a:lnTo>
                      <a:pt x="154774" y="275412"/>
                    </a:lnTo>
                    <a:lnTo>
                      <a:pt x="154927" y="275348"/>
                    </a:lnTo>
                    <a:lnTo>
                      <a:pt x="154292" y="275412"/>
                    </a:lnTo>
                    <a:lnTo>
                      <a:pt x="154914" y="275348"/>
                    </a:lnTo>
                    <a:lnTo>
                      <a:pt x="155422" y="275285"/>
                    </a:lnTo>
                    <a:lnTo>
                      <a:pt x="154978" y="275323"/>
                    </a:lnTo>
                    <a:lnTo>
                      <a:pt x="154711" y="275348"/>
                    </a:lnTo>
                    <a:lnTo>
                      <a:pt x="153835" y="275412"/>
                    </a:lnTo>
                    <a:lnTo>
                      <a:pt x="153873" y="275158"/>
                    </a:lnTo>
                    <a:lnTo>
                      <a:pt x="153543" y="274904"/>
                    </a:lnTo>
                    <a:lnTo>
                      <a:pt x="155702" y="274650"/>
                    </a:lnTo>
                    <a:lnTo>
                      <a:pt x="153339" y="274650"/>
                    </a:lnTo>
                    <a:lnTo>
                      <a:pt x="154635" y="274396"/>
                    </a:lnTo>
                    <a:lnTo>
                      <a:pt x="155282" y="274269"/>
                    </a:lnTo>
                    <a:lnTo>
                      <a:pt x="153809" y="274396"/>
                    </a:lnTo>
                    <a:lnTo>
                      <a:pt x="154432" y="274015"/>
                    </a:lnTo>
                    <a:lnTo>
                      <a:pt x="154635" y="273888"/>
                    </a:lnTo>
                    <a:lnTo>
                      <a:pt x="153377" y="274015"/>
                    </a:lnTo>
                    <a:lnTo>
                      <a:pt x="153276" y="273888"/>
                    </a:lnTo>
                    <a:lnTo>
                      <a:pt x="154647" y="273634"/>
                    </a:lnTo>
                    <a:lnTo>
                      <a:pt x="155105" y="273507"/>
                    </a:lnTo>
                    <a:lnTo>
                      <a:pt x="154546" y="273507"/>
                    </a:lnTo>
                    <a:lnTo>
                      <a:pt x="155206" y="273253"/>
                    </a:lnTo>
                    <a:lnTo>
                      <a:pt x="155257" y="272872"/>
                    </a:lnTo>
                    <a:lnTo>
                      <a:pt x="155689" y="272618"/>
                    </a:lnTo>
                    <a:lnTo>
                      <a:pt x="154368" y="272618"/>
                    </a:lnTo>
                    <a:lnTo>
                      <a:pt x="154952" y="272491"/>
                    </a:lnTo>
                    <a:lnTo>
                      <a:pt x="154609" y="272491"/>
                    </a:lnTo>
                    <a:lnTo>
                      <a:pt x="154393" y="272364"/>
                    </a:lnTo>
                    <a:lnTo>
                      <a:pt x="153936" y="272491"/>
                    </a:lnTo>
                    <a:lnTo>
                      <a:pt x="153987" y="272364"/>
                    </a:lnTo>
                    <a:lnTo>
                      <a:pt x="152577" y="272618"/>
                    </a:lnTo>
                    <a:lnTo>
                      <a:pt x="153581" y="272237"/>
                    </a:lnTo>
                    <a:lnTo>
                      <a:pt x="152946" y="272110"/>
                    </a:lnTo>
                    <a:lnTo>
                      <a:pt x="153695" y="272110"/>
                    </a:lnTo>
                    <a:lnTo>
                      <a:pt x="153695" y="271983"/>
                    </a:lnTo>
                    <a:lnTo>
                      <a:pt x="154432" y="271856"/>
                    </a:lnTo>
                    <a:lnTo>
                      <a:pt x="152298" y="271729"/>
                    </a:lnTo>
                    <a:lnTo>
                      <a:pt x="151714" y="272110"/>
                    </a:lnTo>
                    <a:lnTo>
                      <a:pt x="151142" y="272237"/>
                    </a:lnTo>
                    <a:lnTo>
                      <a:pt x="150698" y="272110"/>
                    </a:lnTo>
                    <a:lnTo>
                      <a:pt x="150926" y="271983"/>
                    </a:lnTo>
                    <a:lnTo>
                      <a:pt x="152184" y="271729"/>
                    </a:lnTo>
                    <a:lnTo>
                      <a:pt x="150825" y="271856"/>
                    </a:lnTo>
                    <a:lnTo>
                      <a:pt x="150622" y="271729"/>
                    </a:lnTo>
                    <a:lnTo>
                      <a:pt x="151422" y="271475"/>
                    </a:lnTo>
                    <a:lnTo>
                      <a:pt x="151536" y="271348"/>
                    </a:lnTo>
                    <a:lnTo>
                      <a:pt x="151638" y="271475"/>
                    </a:lnTo>
                    <a:lnTo>
                      <a:pt x="152831" y="271348"/>
                    </a:lnTo>
                    <a:lnTo>
                      <a:pt x="154025" y="271221"/>
                    </a:lnTo>
                    <a:lnTo>
                      <a:pt x="153962" y="270967"/>
                    </a:lnTo>
                    <a:lnTo>
                      <a:pt x="153936" y="270840"/>
                    </a:lnTo>
                    <a:lnTo>
                      <a:pt x="154127" y="271094"/>
                    </a:lnTo>
                    <a:lnTo>
                      <a:pt x="155079" y="271094"/>
                    </a:lnTo>
                    <a:lnTo>
                      <a:pt x="155028" y="271221"/>
                    </a:lnTo>
                    <a:lnTo>
                      <a:pt x="155181" y="271157"/>
                    </a:lnTo>
                    <a:lnTo>
                      <a:pt x="155168" y="270967"/>
                    </a:lnTo>
                    <a:lnTo>
                      <a:pt x="155829" y="270967"/>
                    </a:lnTo>
                    <a:lnTo>
                      <a:pt x="155397" y="270713"/>
                    </a:lnTo>
                    <a:lnTo>
                      <a:pt x="155041" y="270967"/>
                    </a:lnTo>
                    <a:lnTo>
                      <a:pt x="154940" y="270840"/>
                    </a:lnTo>
                    <a:lnTo>
                      <a:pt x="154838" y="270713"/>
                    </a:lnTo>
                    <a:lnTo>
                      <a:pt x="153581" y="270611"/>
                    </a:lnTo>
                    <a:lnTo>
                      <a:pt x="152349" y="270967"/>
                    </a:lnTo>
                    <a:lnTo>
                      <a:pt x="152488" y="270586"/>
                    </a:lnTo>
                    <a:lnTo>
                      <a:pt x="152488" y="270332"/>
                    </a:lnTo>
                    <a:lnTo>
                      <a:pt x="152628" y="270205"/>
                    </a:lnTo>
                    <a:lnTo>
                      <a:pt x="152615" y="270332"/>
                    </a:lnTo>
                    <a:lnTo>
                      <a:pt x="152704" y="270205"/>
                    </a:lnTo>
                    <a:lnTo>
                      <a:pt x="152793" y="270078"/>
                    </a:lnTo>
                    <a:lnTo>
                      <a:pt x="152527" y="270078"/>
                    </a:lnTo>
                    <a:lnTo>
                      <a:pt x="152425" y="269951"/>
                    </a:lnTo>
                    <a:lnTo>
                      <a:pt x="152768" y="269824"/>
                    </a:lnTo>
                    <a:lnTo>
                      <a:pt x="153111" y="269697"/>
                    </a:lnTo>
                    <a:lnTo>
                      <a:pt x="152908" y="269570"/>
                    </a:lnTo>
                    <a:lnTo>
                      <a:pt x="153123" y="269443"/>
                    </a:lnTo>
                    <a:lnTo>
                      <a:pt x="152806" y="269316"/>
                    </a:lnTo>
                    <a:lnTo>
                      <a:pt x="153250" y="269189"/>
                    </a:lnTo>
                    <a:lnTo>
                      <a:pt x="154051" y="269189"/>
                    </a:lnTo>
                    <a:lnTo>
                      <a:pt x="155067" y="268935"/>
                    </a:lnTo>
                    <a:lnTo>
                      <a:pt x="155282" y="269062"/>
                    </a:lnTo>
                    <a:lnTo>
                      <a:pt x="155181" y="268935"/>
                    </a:lnTo>
                    <a:lnTo>
                      <a:pt x="155105" y="268808"/>
                    </a:lnTo>
                    <a:lnTo>
                      <a:pt x="154978" y="268554"/>
                    </a:lnTo>
                    <a:lnTo>
                      <a:pt x="153949" y="268808"/>
                    </a:lnTo>
                    <a:lnTo>
                      <a:pt x="153949" y="268681"/>
                    </a:lnTo>
                    <a:lnTo>
                      <a:pt x="153492" y="268935"/>
                    </a:lnTo>
                    <a:lnTo>
                      <a:pt x="152692" y="269316"/>
                    </a:lnTo>
                    <a:lnTo>
                      <a:pt x="152476" y="269062"/>
                    </a:lnTo>
                    <a:lnTo>
                      <a:pt x="152704" y="268935"/>
                    </a:lnTo>
                    <a:lnTo>
                      <a:pt x="152374" y="268935"/>
                    </a:lnTo>
                    <a:lnTo>
                      <a:pt x="152374" y="270306"/>
                    </a:lnTo>
                    <a:lnTo>
                      <a:pt x="151599" y="270586"/>
                    </a:lnTo>
                    <a:lnTo>
                      <a:pt x="151257" y="270586"/>
                    </a:lnTo>
                    <a:lnTo>
                      <a:pt x="151320" y="270306"/>
                    </a:lnTo>
                    <a:lnTo>
                      <a:pt x="151726" y="270205"/>
                    </a:lnTo>
                    <a:lnTo>
                      <a:pt x="152374" y="270306"/>
                    </a:lnTo>
                    <a:lnTo>
                      <a:pt x="152374" y="268935"/>
                    </a:lnTo>
                    <a:lnTo>
                      <a:pt x="151803" y="268935"/>
                    </a:lnTo>
                    <a:lnTo>
                      <a:pt x="152082" y="268808"/>
                    </a:lnTo>
                    <a:lnTo>
                      <a:pt x="152374" y="268681"/>
                    </a:lnTo>
                    <a:lnTo>
                      <a:pt x="152082" y="268681"/>
                    </a:lnTo>
                    <a:lnTo>
                      <a:pt x="151815" y="268808"/>
                    </a:lnTo>
                    <a:lnTo>
                      <a:pt x="151815" y="268681"/>
                    </a:lnTo>
                    <a:lnTo>
                      <a:pt x="152158" y="268554"/>
                    </a:lnTo>
                    <a:lnTo>
                      <a:pt x="146100" y="268554"/>
                    </a:lnTo>
                    <a:lnTo>
                      <a:pt x="145973" y="268554"/>
                    </a:lnTo>
                    <a:lnTo>
                      <a:pt x="148323" y="268808"/>
                    </a:lnTo>
                    <a:lnTo>
                      <a:pt x="146062" y="269062"/>
                    </a:lnTo>
                    <a:lnTo>
                      <a:pt x="147066" y="269316"/>
                    </a:lnTo>
                    <a:lnTo>
                      <a:pt x="146723" y="269443"/>
                    </a:lnTo>
                    <a:lnTo>
                      <a:pt x="147370" y="269824"/>
                    </a:lnTo>
                    <a:lnTo>
                      <a:pt x="146265" y="269697"/>
                    </a:lnTo>
                    <a:lnTo>
                      <a:pt x="146138" y="270256"/>
                    </a:lnTo>
                    <a:lnTo>
                      <a:pt x="146342" y="270205"/>
                    </a:lnTo>
                    <a:lnTo>
                      <a:pt x="146558" y="270459"/>
                    </a:lnTo>
                    <a:lnTo>
                      <a:pt x="146100" y="270586"/>
                    </a:lnTo>
                    <a:lnTo>
                      <a:pt x="145072" y="270713"/>
                    </a:lnTo>
                    <a:lnTo>
                      <a:pt x="144843" y="270840"/>
                    </a:lnTo>
                    <a:lnTo>
                      <a:pt x="145516" y="270840"/>
                    </a:lnTo>
                    <a:lnTo>
                      <a:pt x="144932" y="271094"/>
                    </a:lnTo>
                    <a:lnTo>
                      <a:pt x="144386" y="271094"/>
                    </a:lnTo>
                    <a:lnTo>
                      <a:pt x="144246" y="271348"/>
                    </a:lnTo>
                    <a:lnTo>
                      <a:pt x="145046" y="271246"/>
                    </a:lnTo>
                    <a:lnTo>
                      <a:pt x="145262" y="271221"/>
                    </a:lnTo>
                    <a:lnTo>
                      <a:pt x="145376" y="271348"/>
                    </a:lnTo>
                    <a:lnTo>
                      <a:pt x="145478" y="271475"/>
                    </a:lnTo>
                    <a:lnTo>
                      <a:pt x="145249" y="271475"/>
                    </a:lnTo>
                    <a:lnTo>
                      <a:pt x="145465" y="271602"/>
                    </a:lnTo>
                    <a:lnTo>
                      <a:pt x="144830" y="271602"/>
                    </a:lnTo>
                    <a:lnTo>
                      <a:pt x="145275" y="271856"/>
                    </a:lnTo>
                    <a:lnTo>
                      <a:pt x="144538" y="271856"/>
                    </a:lnTo>
                    <a:lnTo>
                      <a:pt x="144627" y="272110"/>
                    </a:lnTo>
                    <a:lnTo>
                      <a:pt x="144741" y="272237"/>
                    </a:lnTo>
                    <a:lnTo>
                      <a:pt x="145427" y="272110"/>
                    </a:lnTo>
                    <a:lnTo>
                      <a:pt x="146075" y="272364"/>
                    </a:lnTo>
                    <a:lnTo>
                      <a:pt x="144399" y="272237"/>
                    </a:lnTo>
                    <a:lnTo>
                      <a:pt x="144386" y="272618"/>
                    </a:lnTo>
                    <a:lnTo>
                      <a:pt x="145173" y="272364"/>
                    </a:lnTo>
                    <a:lnTo>
                      <a:pt x="143903" y="272999"/>
                    </a:lnTo>
                    <a:lnTo>
                      <a:pt x="146037" y="272999"/>
                    </a:lnTo>
                    <a:lnTo>
                      <a:pt x="145211" y="273380"/>
                    </a:lnTo>
                    <a:lnTo>
                      <a:pt x="145008" y="273253"/>
                    </a:lnTo>
                    <a:lnTo>
                      <a:pt x="144094" y="273380"/>
                    </a:lnTo>
                    <a:lnTo>
                      <a:pt x="144322" y="273380"/>
                    </a:lnTo>
                    <a:lnTo>
                      <a:pt x="144475" y="273507"/>
                    </a:lnTo>
                    <a:lnTo>
                      <a:pt x="144538" y="273888"/>
                    </a:lnTo>
                    <a:lnTo>
                      <a:pt x="144487" y="274015"/>
                    </a:lnTo>
                    <a:lnTo>
                      <a:pt x="145491" y="274142"/>
                    </a:lnTo>
                    <a:lnTo>
                      <a:pt x="144018" y="274523"/>
                    </a:lnTo>
                    <a:lnTo>
                      <a:pt x="143535" y="274777"/>
                    </a:lnTo>
                    <a:lnTo>
                      <a:pt x="143637" y="275031"/>
                    </a:lnTo>
                    <a:lnTo>
                      <a:pt x="144424" y="274904"/>
                    </a:lnTo>
                    <a:lnTo>
                      <a:pt x="144005" y="275285"/>
                    </a:lnTo>
                    <a:lnTo>
                      <a:pt x="144729" y="275412"/>
                    </a:lnTo>
                    <a:lnTo>
                      <a:pt x="143891" y="275539"/>
                    </a:lnTo>
                    <a:lnTo>
                      <a:pt x="144564" y="275539"/>
                    </a:lnTo>
                    <a:lnTo>
                      <a:pt x="143776" y="275793"/>
                    </a:lnTo>
                    <a:lnTo>
                      <a:pt x="144360" y="275793"/>
                    </a:lnTo>
                    <a:lnTo>
                      <a:pt x="144018" y="275920"/>
                    </a:lnTo>
                    <a:lnTo>
                      <a:pt x="144818" y="275793"/>
                    </a:lnTo>
                    <a:lnTo>
                      <a:pt x="143078" y="276301"/>
                    </a:lnTo>
                    <a:lnTo>
                      <a:pt x="145910" y="276174"/>
                    </a:lnTo>
                    <a:lnTo>
                      <a:pt x="144399" y="276682"/>
                    </a:lnTo>
                    <a:lnTo>
                      <a:pt x="144183" y="276682"/>
                    </a:lnTo>
                    <a:lnTo>
                      <a:pt x="144513" y="276809"/>
                    </a:lnTo>
                    <a:lnTo>
                      <a:pt x="143484" y="276809"/>
                    </a:lnTo>
                    <a:lnTo>
                      <a:pt x="143421" y="277571"/>
                    </a:lnTo>
                    <a:lnTo>
                      <a:pt x="144005" y="277317"/>
                    </a:lnTo>
                    <a:lnTo>
                      <a:pt x="144106" y="277444"/>
                    </a:lnTo>
                    <a:lnTo>
                      <a:pt x="144881" y="277444"/>
                    </a:lnTo>
                    <a:lnTo>
                      <a:pt x="144411" y="277698"/>
                    </a:lnTo>
                    <a:lnTo>
                      <a:pt x="143192" y="277571"/>
                    </a:lnTo>
                    <a:lnTo>
                      <a:pt x="144399" y="277825"/>
                    </a:lnTo>
                    <a:lnTo>
                      <a:pt x="143802" y="277990"/>
                    </a:lnTo>
                    <a:lnTo>
                      <a:pt x="144043" y="277952"/>
                    </a:lnTo>
                    <a:lnTo>
                      <a:pt x="144360" y="278206"/>
                    </a:lnTo>
                    <a:lnTo>
                      <a:pt x="144576" y="278206"/>
                    </a:lnTo>
                    <a:lnTo>
                      <a:pt x="144576" y="278333"/>
                    </a:lnTo>
                    <a:lnTo>
                      <a:pt x="144106" y="278460"/>
                    </a:lnTo>
                    <a:lnTo>
                      <a:pt x="144322" y="278587"/>
                    </a:lnTo>
                    <a:lnTo>
                      <a:pt x="143954" y="278968"/>
                    </a:lnTo>
                    <a:lnTo>
                      <a:pt x="144284" y="278968"/>
                    </a:lnTo>
                    <a:lnTo>
                      <a:pt x="144043" y="279095"/>
                    </a:lnTo>
                    <a:lnTo>
                      <a:pt x="143497" y="279222"/>
                    </a:lnTo>
                    <a:lnTo>
                      <a:pt x="144018" y="279476"/>
                    </a:lnTo>
                    <a:lnTo>
                      <a:pt x="143129" y="279349"/>
                    </a:lnTo>
                    <a:lnTo>
                      <a:pt x="143878" y="279603"/>
                    </a:lnTo>
                    <a:lnTo>
                      <a:pt x="143421" y="279730"/>
                    </a:lnTo>
                    <a:lnTo>
                      <a:pt x="143979" y="279730"/>
                    </a:lnTo>
                    <a:lnTo>
                      <a:pt x="143040" y="280111"/>
                    </a:lnTo>
                    <a:lnTo>
                      <a:pt x="143624" y="279984"/>
                    </a:lnTo>
                    <a:lnTo>
                      <a:pt x="143725" y="280111"/>
                    </a:lnTo>
                    <a:lnTo>
                      <a:pt x="144056" y="280111"/>
                    </a:lnTo>
                    <a:lnTo>
                      <a:pt x="143814" y="280365"/>
                    </a:lnTo>
                    <a:lnTo>
                      <a:pt x="143129" y="280365"/>
                    </a:lnTo>
                    <a:lnTo>
                      <a:pt x="143548" y="280619"/>
                    </a:lnTo>
                    <a:lnTo>
                      <a:pt x="142062" y="280873"/>
                    </a:lnTo>
                    <a:lnTo>
                      <a:pt x="143052" y="281127"/>
                    </a:lnTo>
                    <a:lnTo>
                      <a:pt x="143700" y="281381"/>
                    </a:lnTo>
                    <a:lnTo>
                      <a:pt x="141427" y="281508"/>
                    </a:lnTo>
                    <a:lnTo>
                      <a:pt x="142760" y="281762"/>
                    </a:lnTo>
                    <a:lnTo>
                      <a:pt x="142062" y="281889"/>
                    </a:lnTo>
                    <a:lnTo>
                      <a:pt x="142519" y="281889"/>
                    </a:lnTo>
                    <a:lnTo>
                      <a:pt x="141605" y="282016"/>
                    </a:lnTo>
                    <a:lnTo>
                      <a:pt x="142963" y="282016"/>
                    </a:lnTo>
                    <a:lnTo>
                      <a:pt x="142049" y="282143"/>
                    </a:lnTo>
                    <a:lnTo>
                      <a:pt x="142494" y="282143"/>
                    </a:lnTo>
                    <a:lnTo>
                      <a:pt x="140766" y="282524"/>
                    </a:lnTo>
                    <a:lnTo>
                      <a:pt x="142100" y="282651"/>
                    </a:lnTo>
                    <a:lnTo>
                      <a:pt x="140817" y="283032"/>
                    </a:lnTo>
                    <a:lnTo>
                      <a:pt x="141960" y="282905"/>
                    </a:lnTo>
                    <a:lnTo>
                      <a:pt x="144411" y="283159"/>
                    </a:lnTo>
                    <a:lnTo>
                      <a:pt x="140766" y="284302"/>
                    </a:lnTo>
                    <a:lnTo>
                      <a:pt x="141935" y="284810"/>
                    </a:lnTo>
                    <a:lnTo>
                      <a:pt x="141020" y="284937"/>
                    </a:lnTo>
                    <a:lnTo>
                      <a:pt x="142125" y="285064"/>
                    </a:lnTo>
                    <a:lnTo>
                      <a:pt x="141427" y="285318"/>
                    </a:lnTo>
                    <a:lnTo>
                      <a:pt x="141338" y="285064"/>
                    </a:lnTo>
                    <a:lnTo>
                      <a:pt x="140881" y="285191"/>
                    </a:lnTo>
                    <a:lnTo>
                      <a:pt x="141414" y="285445"/>
                    </a:lnTo>
                    <a:lnTo>
                      <a:pt x="141820" y="285318"/>
                    </a:lnTo>
                    <a:lnTo>
                      <a:pt x="142240" y="285191"/>
                    </a:lnTo>
                    <a:lnTo>
                      <a:pt x="142532" y="285445"/>
                    </a:lnTo>
                    <a:lnTo>
                      <a:pt x="142024" y="285661"/>
                    </a:lnTo>
                    <a:lnTo>
                      <a:pt x="142557" y="286080"/>
                    </a:lnTo>
                    <a:lnTo>
                      <a:pt x="142074" y="286461"/>
                    </a:lnTo>
                    <a:lnTo>
                      <a:pt x="142405" y="286334"/>
                    </a:lnTo>
                    <a:lnTo>
                      <a:pt x="142836" y="286588"/>
                    </a:lnTo>
                    <a:lnTo>
                      <a:pt x="142646" y="286715"/>
                    </a:lnTo>
                    <a:lnTo>
                      <a:pt x="142544" y="287096"/>
                    </a:lnTo>
                    <a:lnTo>
                      <a:pt x="141909" y="287096"/>
                    </a:lnTo>
                    <a:lnTo>
                      <a:pt x="141630" y="287223"/>
                    </a:lnTo>
                    <a:lnTo>
                      <a:pt x="142074" y="287350"/>
                    </a:lnTo>
                    <a:lnTo>
                      <a:pt x="141274" y="287350"/>
                    </a:lnTo>
                    <a:lnTo>
                      <a:pt x="141135" y="287477"/>
                    </a:lnTo>
                    <a:lnTo>
                      <a:pt x="141884" y="287731"/>
                    </a:lnTo>
                    <a:lnTo>
                      <a:pt x="140957" y="287858"/>
                    </a:lnTo>
                    <a:lnTo>
                      <a:pt x="141998" y="287731"/>
                    </a:lnTo>
                    <a:lnTo>
                      <a:pt x="141973" y="287985"/>
                    </a:lnTo>
                    <a:lnTo>
                      <a:pt x="140576" y="288239"/>
                    </a:lnTo>
                    <a:lnTo>
                      <a:pt x="142595" y="288366"/>
                    </a:lnTo>
                    <a:lnTo>
                      <a:pt x="141859" y="288620"/>
                    </a:lnTo>
                    <a:lnTo>
                      <a:pt x="141528" y="288620"/>
                    </a:lnTo>
                    <a:lnTo>
                      <a:pt x="141427" y="288493"/>
                    </a:lnTo>
                    <a:lnTo>
                      <a:pt x="141071" y="288747"/>
                    </a:lnTo>
                    <a:lnTo>
                      <a:pt x="141732" y="288747"/>
                    </a:lnTo>
                    <a:lnTo>
                      <a:pt x="142176" y="288874"/>
                    </a:lnTo>
                    <a:lnTo>
                      <a:pt x="141605" y="288874"/>
                    </a:lnTo>
                    <a:lnTo>
                      <a:pt x="142430" y="289382"/>
                    </a:lnTo>
                    <a:lnTo>
                      <a:pt x="141046" y="289509"/>
                    </a:lnTo>
                    <a:lnTo>
                      <a:pt x="142227" y="289788"/>
                    </a:lnTo>
                    <a:lnTo>
                      <a:pt x="142684" y="289890"/>
                    </a:lnTo>
                    <a:lnTo>
                      <a:pt x="142354" y="289890"/>
                    </a:lnTo>
                    <a:lnTo>
                      <a:pt x="142443" y="290017"/>
                    </a:lnTo>
                    <a:lnTo>
                      <a:pt x="141871" y="290144"/>
                    </a:lnTo>
                    <a:lnTo>
                      <a:pt x="142760" y="290144"/>
                    </a:lnTo>
                    <a:lnTo>
                      <a:pt x="141846" y="290271"/>
                    </a:lnTo>
                    <a:lnTo>
                      <a:pt x="141820" y="290398"/>
                    </a:lnTo>
                    <a:lnTo>
                      <a:pt x="140919" y="290398"/>
                    </a:lnTo>
                    <a:lnTo>
                      <a:pt x="141122" y="290525"/>
                    </a:lnTo>
                    <a:lnTo>
                      <a:pt x="142709" y="290525"/>
                    </a:lnTo>
                    <a:lnTo>
                      <a:pt x="142227" y="290652"/>
                    </a:lnTo>
                    <a:lnTo>
                      <a:pt x="142646" y="290906"/>
                    </a:lnTo>
                    <a:lnTo>
                      <a:pt x="141833" y="291033"/>
                    </a:lnTo>
                    <a:lnTo>
                      <a:pt x="141617" y="291033"/>
                    </a:lnTo>
                    <a:lnTo>
                      <a:pt x="142011" y="291414"/>
                    </a:lnTo>
                    <a:lnTo>
                      <a:pt x="139204" y="291922"/>
                    </a:lnTo>
                    <a:lnTo>
                      <a:pt x="140766" y="292049"/>
                    </a:lnTo>
                    <a:lnTo>
                      <a:pt x="140639" y="292176"/>
                    </a:lnTo>
                    <a:lnTo>
                      <a:pt x="140423" y="292049"/>
                    </a:lnTo>
                    <a:lnTo>
                      <a:pt x="140385" y="292303"/>
                    </a:lnTo>
                    <a:lnTo>
                      <a:pt x="139700" y="292303"/>
                    </a:lnTo>
                    <a:lnTo>
                      <a:pt x="140779" y="292684"/>
                    </a:lnTo>
                    <a:lnTo>
                      <a:pt x="140322" y="292684"/>
                    </a:lnTo>
                    <a:lnTo>
                      <a:pt x="140233" y="293192"/>
                    </a:lnTo>
                    <a:lnTo>
                      <a:pt x="140411" y="293446"/>
                    </a:lnTo>
                    <a:lnTo>
                      <a:pt x="140576" y="293827"/>
                    </a:lnTo>
                    <a:lnTo>
                      <a:pt x="140347" y="293827"/>
                    </a:lnTo>
                    <a:lnTo>
                      <a:pt x="141084" y="294081"/>
                    </a:lnTo>
                    <a:lnTo>
                      <a:pt x="139941" y="294208"/>
                    </a:lnTo>
                    <a:lnTo>
                      <a:pt x="140462" y="294462"/>
                    </a:lnTo>
                    <a:lnTo>
                      <a:pt x="140258" y="294462"/>
                    </a:lnTo>
                    <a:lnTo>
                      <a:pt x="140284" y="294652"/>
                    </a:lnTo>
                    <a:lnTo>
                      <a:pt x="140843" y="294716"/>
                    </a:lnTo>
                    <a:lnTo>
                      <a:pt x="138595" y="295224"/>
                    </a:lnTo>
                    <a:lnTo>
                      <a:pt x="139420" y="295097"/>
                    </a:lnTo>
                    <a:lnTo>
                      <a:pt x="140398" y="295351"/>
                    </a:lnTo>
                    <a:lnTo>
                      <a:pt x="140970" y="295351"/>
                    </a:lnTo>
                    <a:lnTo>
                      <a:pt x="140995" y="295478"/>
                    </a:lnTo>
                    <a:lnTo>
                      <a:pt x="161251" y="295478"/>
                    </a:lnTo>
                    <a:lnTo>
                      <a:pt x="161493" y="295224"/>
                    </a:lnTo>
                    <a:close/>
                  </a:path>
                  <a:path w="165735" h="340360">
                    <a:moveTo>
                      <a:pt x="162090" y="294970"/>
                    </a:moveTo>
                    <a:lnTo>
                      <a:pt x="161607" y="294995"/>
                    </a:lnTo>
                    <a:lnTo>
                      <a:pt x="161493" y="295135"/>
                    </a:lnTo>
                    <a:lnTo>
                      <a:pt x="161823" y="295224"/>
                    </a:lnTo>
                    <a:lnTo>
                      <a:pt x="161607" y="295109"/>
                    </a:lnTo>
                    <a:lnTo>
                      <a:pt x="162090" y="294970"/>
                    </a:lnTo>
                    <a:close/>
                  </a:path>
                  <a:path w="165735" h="340360">
                    <a:moveTo>
                      <a:pt x="162661" y="308394"/>
                    </a:moveTo>
                    <a:lnTo>
                      <a:pt x="162140" y="308305"/>
                    </a:lnTo>
                    <a:lnTo>
                      <a:pt x="162496" y="308521"/>
                    </a:lnTo>
                    <a:lnTo>
                      <a:pt x="162661" y="308394"/>
                    </a:lnTo>
                    <a:close/>
                  </a:path>
                  <a:path w="165735" h="340360">
                    <a:moveTo>
                      <a:pt x="162826" y="311226"/>
                    </a:moveTo>
                    <a:lnTo>
                      <a:pt x="162521" y="311188"/>
                    </a:lnTo>
                    <a:lnTo>
                      <a:pt x="162242" y="311226"/>
                    </a:lnTo>
                    <a:lnTo>
                      <a:pt x="162775" y="311365"/>
                    </a:lnTo>
                    <a:lnTo>
                      <a:pt x="162826" y="311226"/>
                    </a:lnTo>
                    <a:close/>
                  </a:path>
                  <a:path w="165735" h="340360">
                    <a:moveTo>
                      <a:pt x="162979" y="311099"/>
                    </a:moveTo>
                    <a:lnTo>
                      <a:pt x="162052" y="311099"/>
                    </a:lnTo>
                    <a:lnTo>
                      <a:pt x="162521" y="311188"/>
                    </a:lnTo>
                    <a:lnTo>
                      <a:pt x="162979" y="311099"/>
                    </a:lnTo>
                    <a:close/>
                  </a:path>
                  <a:path w="165735" h="340360">
                    <a:moveTo>
                      <a:pt x="163195" y="304787"/>
                    </a:moveTo>
                    <a:lnTo>
                      <a:pt x="162890" y="304838"/>
                    </a:lnTo>
                    <a:lnTo>
                      <a:pt x="163055" y="304876"/>
                    </a:lnTo>
                    <a:lnTo>
                      <a:pt x="163195" y="304787"/>
                    </a:lnTo>
                    <a:close/>
                  </a:path>
                  <a:path w="165735" h="340360">
                    <a:moveTo>
                      <a:pt x="163220" y="298272"/>
                    </a:moveTo>
                    <a:lnTo>
                      <a:pt x="163029" y="298323"/>
                    </a:lnTo>
                    <a:lnTo>
                      <a:pt x="163182" y="298348"/>
                    </a:lnTo>
                    <a:close/>
                  </a:path>
                  <a:path w="165735" h="340360">
                    <a:moveTo>
                      <a:pt x="163652" y="298399"/>
                    </a:moveTo>
                    <a:lnTo>
                      <a:pt x="163182" y="298348"/>
                    </a:lnTo>
                    <a:lnTo>
                      <a:pt x="163156" y="298602"/>
                    </a:lnTo>
                    <a:lnTo>
                      <a:pt x="163652" y="298399"/>
                    </a:lnTo>
                    <a:close/>
                  </a:path>
                  <a:path w="165735" h="340360">
                    <a:moveTo>
                      <a:pt x="163664" y="304622"/>
                    </a:moveTo>
                    <a:lnTo>
                      <a:pt x="163449" y="304622"/>
                    </a:lnTo>
                    <a:lnTo>
                      <a:pt x="163195" y="304787"/>
                    </a:lnTo>
                    <a:lnTo>
                      <a:pt x="163423" y="304749"/>
                    </a:lnTo>
                    <a:lnTo>
                      <a:pt x="163664" y="304622"/>
                    </a:lnTo>
                    <a:close/>
                  </a:path>
                  <a:path w="165735" h="340360">
                    <a:moveTo>
                      <a:pt x="163715" y="308559"/>
                    </a:moveTo>
                    <a:lnTo>
                      <a:pt x="163131" y="308051"/>
                    </a:lnTo>
                    <a:lnTo>
                      <a:pt x="162661" y="308394"/>
                    </a:lnTo>
                    <a:lnTo>
                      <a:pt x="163715" y="308559"/>
                    </a:lnTo>
                    <a:close/>
                  </a:path>
                  <a:path w="165735" h="340360">
                    <a:moveTo>
                      <a:pt x="163995" y="306908"/>
                    </a:moveTo>
                    <a:lnTo>
                      <a:pt x="163309" y="306527"/>
                    </a:lnTo>
                    <a:lnTo>
                      <a:pt x="163080" y="306400"/>
                    </a:lnTo>
                    <a:lnTo>
                      <a:pt x="162509" y="306273"/>
                    </a:lnTo>
                    <a:lnTo>
                      <a:pt x="162915" y="306527"/>
                    </a:lnTo>
                    <a:lnTo>
                      <a:pt x="162344" y="306527"/>
                    </a:lnTo>
                    <a:lnTo>
                      <a:pt x="161759" y="306273"/>
                    </a:lnTo>
                    <a:lnTo>
                      <a:pt x="140500" y="306273"/>
                    </a:lnTo>
                    <a:lnTo>
                      <a:pt x="140195" y="306273"/>
                    </a:lnTo>
                    <a:lnTo>
                      <a:pt x="139992" y="306781"/>
                    </a:lnTo>
                    <a:lnTo>
                      <a:pt x="141185" y="306781"/>
                    </a:lnTo>
                    <a:lnTo>
                      <a:pt x="141693" y="307035"/>
                    </a:lnTo>
                    <a:lnTo>
                      <a:pt x="141312" y="307035"/>
                    </a:lnTo>
                    <a:lnTo>
                      <a:pt x="140665" y="306908"/>
                    </a:lnTo>
                    <a:lnTo>
                      <a:pt x="139573" y="307162"/>
                    </a:lnTo>
                    <a:lnTo>
                      <a:pt x="140004" y="307289"/>
                    </a:lnTo>
                    <a:lnTo>
                      <a:pt x="140284" y="307035"/>
                    </a:lnTo>
                    <a:lnTo>
                      <a:pt x="140728" y="307035"/>
                    </a:lnTo>
                    <a:lnTo>
                      <a:pt x="141274" y="307289"/>
                    </a:lnTo>
                    <a:lnTo>
                      <a:pt x="141541" y="307543"/>
                    </a:lnTo>
                    <a:lnTo>
                      <a:pt x="140855" y="307543"/>
                    </a:lnTo>
                    <a:lnTo>
                      <a:pt x="141147" y="307670"/>
                    </a:lnTo>
                    <a:lnTo>
                      <a:pt x="139738" y="307797"/>
                    </a:lnTo>
                    <a:lnTo>
                      <a:pt x="139801" y="307924"/>
                    </a:lnTo>
                    <a:lnTo>
                      <a:pt x="140449" y="308178"/>
                    </a:lnTo>
                    <a:lnTo>
                      <a:pt x="141224" y="308178"/>
                    </a:lnTo>
                    <a:lnTo>
                      <a:pt x="141503" y="308432"/>
                    </a:lnTo>
                    <a:lnTo>
                      <a:pt x="140284" y="308305"/>
                    </a:lnTo>
                    <a:lnTo>
                      <a:pt x="140144" y="308305"/>
                    </a:lnTo>
                    <a:lnTo>
                      <a:pt x="140804" y="308432"/>
                    </a:lnTo>
                    <a:lnTo>
                      <a:pt x="140373" y="308813"/>
                    </a:lnTo>
                    <a:lnTo>
                      <a:pt x="139661" y="308813"/>
                    </a:lnTo>
                    <a:lnTo>
                      <a:pt x="141693" y="308940"/>
                    </a:lnTo>
                    <a:lnTo>
                      <a:pt x="138912" y="309448"/>
                    </a:lnTo>
                    <a:lnTo>
                      <a:pt x="140627" y="309575"/>
                    </a:lnTo>
                    <a:lnTo>
                      <a:pt x="139649" y="309702"/>
                    </a:lnTo>
                    <a:lnTo>
                      <a:pt x="141135" y="309829"/>
                    </a:lnTo>
                    <a:lnTo>
                      <a:pt x="141325" y="309956"/>
                    </a:lnTo>
                    <a:lnTo>
                      <a:pt x="162991" y="309956"/>
                    </a:lnTo>
                    <a:lnTo>
                      <a:pt x="161950" y="309575"/>
                    </a:lnTo>
                    <a:lnTo>
                      <a:pt x="162356" y="308813"/>
                    </a:lnTo>
                    <a:lnTo>
                      <a:pt x="163258" y="308940"/>
                    </a:lnTo>
                    <a:lnTo>
                      <a:pt x="162585" y="308559"/>
                    </a:lnTo>
                    <a:lnTo>
                      <a:pt x="162433" y="308559"/>
                    </a:lnTo>
                    <a:lnTo>
                      <a:pt x="161874" y="308432"/>
                    </a:lnTo>
                    <a:lnTo>
                      <a:pt x="161328" y="308305"/>
                    </a:lnTo>
                    <a:lnTo>
                      <a:pt x="161353" y="308178"/>
                    </a:lnTo>
                    <a:lnTo>
                      <a:pt x="160921" y="308178"/>
                    </a:lnTo>
                    <a:lnTo>
                      <a:pt x="161505" y="308051"/>
                    </a:lnTo>
                    <a:lnTo>
                      <a:pt x="161886" y="308178"/>
                    </a:lnTo>
                    <a:lnTo>
                      <a:pt x="162471" y="308051"/>
                    </a:lnTo>
                    <a:lnTo>
                      <a:pt x="162610" y="308178"/>
                    </a:lnTo>
                    <a:lnTo>
                      <a:pt x="162572" y="308051"/>
                    </a:lnTo>
                    <a:lnTo>
                      <a:pt x="162496" y="307797"/>
                    </a:lnTo>
                    <a:lnTo>
                      <a:pt x="162623" y="307797"/>
                    </a:lnTo>
                    <a:lnTo>
                      <a:pt x="162941" y="307924"/>
                    </a:lnTo>
                    <a:lnTo>
                      <a:pt x="162763" y="307797"/>
                    </a:lnTo>
                    <a:lnTo>
                      <a:pt x="162052" y="307289"/>
                    </a:lnTo>
                    <a:lnTo>
                      <a:pt x="163995" y="306908"/>
                    </a:lnTo>
                    <a:close/>
                  </a:path>
                  <a:path w="165735" h="340360">
                    <a:moveTo>
                      <a:pt x="164122" y="320116"/>
                    </a:moveTo>
                    <a:lnTo>
                      <a:pt x="162013" y="318973"/>
                    </a:lnTo>
                    <a:lnTo>
                      <a:pt x="163207" y="318973"/>
                    </a:lnTo>
                    <a:lnTo>
                      <a:pt x="162648" y="318846"/>
                    </a:lnTo>
                    <a:lnTo>
                      <a:pt x="162585" y="318719"/>
                    </a:lnTo>
                    <a:lnTo>
                      <a:pt x="162801" y="318719"/>
                    </a:lnTo>
                    <a:lnTo>
                      <a:pt x="163029" y="318465"/>
                    </a:lnTo>
                    <a:lnTo>
                      <a:pt x="163144" y="318338"/>
                    </a:lnTo>
                    <a:lnTo>
                      <a:pt x="162356" y="317830"/>
                    </a:lnTo>
                    <a:lnTo>
                      <a:pt x="162763" y="317703"/>
                    </a:lnTo>
                    <a:lnTo>
                      <a:pt x="161861" y="317576"/>
                    </a:lnTo>
                    <a:lnTo>
                      <a:pt x="161798" y="317322"/>
                    </a:lnTo>
                    <a:lnTo>
                      <a:pt x="162572" y="317576"/>
                    </a:lnTo>
                    <a:lnTo>
                      <a:pt x="162077" y="317322"/>
                    </a:lnTo>
                    <a:lnTo>
                      <a:pt x="162534" y="317322"/>
                    </a:lnTo>
                    <a:lnTo>
                      <a:pt x="162102" y="317195"/>
                    </a:lnTo>
                    <a:lnTo>
                      <a:pt x="161683" y="317068"/>
                    </a:lnTo>
                    <a:lnTo>
                      <a:pt x="163296" y="317195"/>
                    </a:lnTo>
                    <a:lnTo>
                      <a:pt x="163055" y="317068"/>
                    </a:lnTo>
                    <a:lnTo>
                      <a:pt x="161848" y="316433"/>
                    </a:lnTo>
                    <a:lnTo>
                      <a:pt x="162585" y="316306"/>
                    </a:lnTo>
                    <a:lnTo>
                      <a:pt x="161658" y="315417"/>
                    </a:lnTo>
                    <a:lnTo>
                      <a:pt x="162001" y="315036"/>
                    </a:lnTo>
                    <a:lnTo>
                      <a:pt x="162826" y="315036"/>
                    </a:lnTo>
                    <a:lnTo>
                      <a:pt x="162852" y="314528"/>
                    </a:lnTo>
                    <a:lnTo>
                      <a:pt x="163283" y="314274"/>
                    </a:lnTo>
                    <a:lnTo>
                      <a:pt x="162915" y="312623"/>
                    </a:lnTo>
                    <a:lnTo>
                      <a:pt x="163245" y="311861"/>
                    </a:lnTo>
                    <a:lnTo>
                      <a:pt x="162191" y="311861"/>
                    </a:lnTo>
                    <a:lnTo>
                      <a:pt x="162140" y="311607"/>
                    </a:lnTo>
                    <a:lnTo>
                      <a:pt x="163779" y="311607"/>
                    </a:lnTo>
                    <a:lnTo>
                      <a:pt x="163258" y="311480"/>
                    </a:lnTo>
                    <a:lnTo>
                      <a:pt x="162775" y="311365"/>
                    </a:lnTo>
                    <a:lnTo>
                      <a:pt x="162306" y="311480"/>
                    </a:lnTo>
                    <a:lnTo>
                      <a:pt x="161302" y="311226"/>
                    </a:lnTo>
                    <a:lnTo>
                      <a:pt x="161823" y="311099"/>
                    </a:lnTo>
                    <a:lnTo>
                      <a:pt x="162039" y="311099"/>
                    </a:lnTo>
                    <a:lnTo>
                      <a:pt x="161505" y="310845"/>
                    </a:lnTo>
                    <a:lnTo>
                      <a:pt x="163512" y="310718"/>
                    </a:lnTo>
                    <a:lnTo>
                      <a:pt x="163334" y="310083"/>
                    </a:lnTo>
                    <a:lnTo>
                      <a:pt x="140817" y="310083"/>
                    </a:lnTo>
                    <a:lnTo>
                      <a:pt x="139547" y="310083"/>
                    </a:lnTo>
                    <a:lnTo>
                      <a:pt x="141249" y="310210"/>
                    </a:lnTo>
                    <a:lnTo>
                      <a:pt x="139420" y="310972"/>
                    </a:lnTo>
                    <a:lnTo>
                      <a:pt x="140550" y="312115"/>
                    </a:lnTo>
                    <a:lnTo>
                      <a:pt x="138988" y="313004"/>
                    </a:lnTo>
                    <a:lnTo>
                      <a:pt x="139331" y="313385"/>
                    </a:lnTo>
                    <a:lnTo>
                      <a:pt x="140081" y="314020"/>
                    </a:lnTo>
                    <a:lnTo>
                      <a:pt x="139814" y="314401"/>
                    </a:lnTo>
                    <a:lnTo>
                      <a:pt x="139598" y="314401"/>
                    </a:lnTo>
                    <a:lnTo>
                      <a:pt x="139103" y="314782"/>
                    </a:lnTo>
                    <a:lnTo>
                      <a:pt x="139915" y="314528"/>
                    </a:lnTo>
                    <a:lnTo>
                      <a:pt x="140106" y="314655"/>
                    </a:lnTo>
                    <a:lnTo>
                      <a:pt x="140398" y="314782"/>
                    </a:lnTo>
                    <a:lnTo>
                      <a:pt x="138722" y="315925"/>
                    </a:lnTo>
                    <a:lnTo>
                      <a:pt x="139522" y="316687"/>
                    </a:lnTo>
                    <a:lnTo>
                      <a:pt x="141439" y="317195"/>
                    </a:lnTo>
                    <a:lnTo>
                      <a:pt x="137769" y="316687"/>
                    </a:lnTo>
                    <a:lnTo>
                      <a:pt x="138315" y="316953"/>
                    </a:lnTo>
                    <a:lnTo>
                      <a:pt x="138506" y="317080"/>
                    </a:lnTo>
                    <a:lnTo>
                      <a:pt x="138328" y="316953"/>
                    </a:lnTo>
                    <a:lnTo>
                      <a:pt x="139153" y="317322"/>
                    </a:lnTo>
                    <a:lnTo>
                      <a:pt x="138518" y="317195"/>
                    </a:lnTo>
                    <a:lnTo>
                      <a:pt x="139446" y="317830"/>
                    </a:lnTo>
                    <a:lnTo>
                      <a:pt x="140550" y="318465"/>
                    </a:lnTo>
                    <a:lnTo>
                      <a:pt x="138620" y="318211"/>
                    </a:lnTo>
                    <a:lnTo>
                      <a:pt x="140563" y="318719"/>
                    </a:lnTo>
                    <a:lnTo>
                      <a:pt x="139547" y="318592"/>
                    </a:lnTo>
                    <a:lnTo>
                      <a:pt x="140335" y="318719"/>
                    </a:lnTo>
                    <a:lnTo>
                      <a:pt x="139839" y="318719"/>
                    </a:lnTo>
                    <a:lnTo>
                      <a:pt x="139649" y="318973"/>
                    </a:lnTo>
                    <a:lnTo>
                      <a:pt x="139090" y="318846"/>
                    </a:lnTo>
                    <a:lnTo>
                      <a:pt x="139573" y="318973"/>
                    </a:lnTo>
                    <a:lnTo>
                      <a:pt x="140055" y="319100"/>
                    </a:lnTo>
                    <a:lnTo>
                      <a:pt x="139242" y="319100"/>
                    </a:lnTo>
                    <a:lnTo>
                      <a:pt x="139166" y="319354"/>
                    </a:lnTo>
                    <a:lnTo>
                      <a:pt x="139750" y="319862"/>
                    </a:lnTo>
                    <a:lnTo>
                      <a:pt x="138099" y="319862"/>
                    </a:lnTo>
                    <a:lnTo>
                      <a:pt x="139242" y="320624"/>
                    </a:lnTo>
                    <a:lnTo>
                      <a:pt x="138341" y="322275"/>
                    </a:lnTo>
                    <a:lnTo>
                      <a:pt x="138988" y="322402"/>
                    </a:lnTo>
                    <a:lnTo>
                      <a:pt x="139052" y="322910"/>
                    </a:lnTo>
                    <a:lnTo>
                      <a:pt x="138074" y="322910"/>
                    </a:lnTo>
                    <a:lnTo>
                      <a:pt x="138353" y="323164"/>
                    </a:lnTo>
                    <a:lnTo>
                      <a:pt x="139522" y="323545"/>
                    </a:lnTo>
                    <a:lnTo>
                      <a:pt x="138633" y="323545"/>
                    </a:lnTo>
                    <a:lnTo>
                      <a:pt x="138798" y="323672"/>
                    </a:lnTo>
                    <a:lnTo>
                      <a:pt x="138264" y="323799"/>
                    </a:lnTo>
                    <a:lnTo>
                      <a:pt x="139115" y="324053"/>
                    </a:lnTo>
                    <a:lnTo>
                      <a:pt x="139039" y="324307"/>
                    </a:lnTo>
                    <a:lnTo>
                      <a:pt x="138785" y="324370"/>
                    </a:lnTo>
                    <a:lnTo>
                      <a:pt x="139204" y="324434"/>
                    </a:lnTo>
                    <a:lnTo>
                      <a:pt x="137325" y="324561"/>
                    </a:lnTo>
                    <a:lnTo>
                      <a:pt x="135978" y="326847"/>
                    </a:lnTo>
                    <a:lnTo>
                      <a:pt x="135089" y="331927"/>
                    </a:lnTo>
                    <a:lnTo>
                      <a:pt x="135077" y="332816"/>
                    </a:lnTo>
                    <a:lnTo>
                      <a:pt x="135369" y="335483"/>
                    </a:lnTo>
                    <a:lnTo>
                      <a:pt x="139141" y="338023"/>
                    </a:lnTo>
                    <a:lnTo>
                      <a:pt x="139877" y="338277"/>
                    </a:lnTo>
                    <a:lnTo>
                      <a:pt x="140296" y="338658"/>
                    </a:lnTo>
                    <a:lnTo>
                      <a:pt x="141224" y="338912"/>
                    </a:lnTo>
                    <a:lnTo>
                      <a:pt x="141338" y="339039"/>
                    </a:lnTo>
                    <a:lnTo>
                      <a:pt x="142773" y="339801"/>
                    </a:lnTo>
                    <a:lnTo>
                      <a:pt x="143637" y="339801"/>
                    </a:lnTo>
                    <a:lnTo>
                      <a:pt x="142938" y="339547"/>
                    </a:lnTo>
                    <a:lnTo>
                      <a:pt x="143192" y="339420"/>
                    </a:lnTo>
                    <a:lnTo>
                      <a:pt x="143510" y="339420"/>
                    </a:lnTo>
                    <a:lnTo>
                      <a:pt x="144005" y="339547"/>
                    </a:lnTo>
                    <a:lnTo>
                      <a:pt x="143738" y="339420"/>
                    </a:lnTo>
                    <a:lnTo>
                      <a:pt x="143103" y="339166"/>
                    </a:lnTo>
                    <a:lnTo>
                      <a:pt x="141592" y="338658"/>
                    </a:lnTo>
                    <a:lnTo>
                      <a:pt x="142506" y="338531"/>
                    </a:lnTo>
                    <a:lnTo>
                      <a:pt x="142570" y="338658"/>
                    </a:lnTo>
                    <a:lnTo>
                      <a:pt x="142570" y="338531"/>
                    </a:lnTo>
                    <a:lnTo>
                      <a:pt x="142582" y="338404"/>
                    </a:lnTo>
                    <a:lnTo>
                      <a:pt x="143522" y="338785"/>
                    </a:lnTo>
                    <a:lnTo>
                      <a:pt x="143776" y="338912"/>
                    </a:lnTo>
                    <a:lnTo>
                      <a:pt x="143992" y="338912"/>
                    </a:lnTo>
                    <a:lnTo>
                      <a:pt x="144640" y="339293"/>
                    </a:lnTo>
                    <a:lnTo>
                      <a:pt x="145072" y="339547"/>
                    </a:lnTo>
                    <a:lnTo>
                      <a:pt x="145034" y="339420"/>
                    </a:lnTo>
                    <a:lnTo>
                      <a:pt x="145313" y="339267"/>
                    </a:lnTo>
                    <a:lnTo>
                      <a:pt x="144665" y="339293"/>
                    </a:lnTo>
                    <a:lnTo>
                      <a:pt x="144513" y="338912"/>
                    </a:lnTo>
                    <a:lnTo>
                      <a:pt x="145364" y="339191"/>
                    </a:lnTo>
                    <a:lnTo>
                      <a:pt x="145503" y="339166"/>
                    </a:lnTo>
                    <a:lnTo>
                      <a:pt x="145707" y="339293"/>
                    </a:lnTo>
                    <a:lnTo>
                      <a:pt x="145630" y="339166"/>
                    </a:lnTo>
                    <a:lnTo>
                      <a:pt x="145719" y="339039"/>
                    </a:lnTo>
                    <a:lnTo>
                      <a:pt x="146304" y="339267"/>
                    </a:lnTo>
                    <a:lnTo>
                      <a:pt x="146037" y="339039"/>
                    </a:lnTo>
                    <a:lnTo>
                      <a:pt x="145732" y="338785"/>
                    </a:lnTo>
                    <a:lnTo>
                      <a:pt x="147421" y="339293"/>
                    </a:lnTo>
                    <a:lnTo>
                      <a:pt x="146215" y="338785"/>
                    </a:lnTo>
                    <a:lnTo>
                      <a:pt x="145313" y="338404"/>
                    </a:lnTo>
                    <a:lnTo>
                      <a:pt x="145021" y="338277"/>
                    </a:lnTo>
                    <a:lnTo>
                      <a:pt x="146634" y="338531"/>
                    </a:lnTo>
                    <a:lnTo>
                      <a:pt x="146964" y="338912"/>
                    </a:lnTo>
                    <a:lnTo>
                      <a:pt x="147205" y="338658"/>
                    </a:lnTo>
                    <a:lnTo>
                      <a:pt x="147739" y="338912"/>
                    </a:lnTo>
                    <a:lnTo>
                      <a:pt x="147764" y="338658"/>
                    </a:lnTo>
                    <a:lnTo>
                      <a:pt x="147802" y="338404"/>
                    </a:lnTo>
                    <a:lnTo>
                      <a:pt x="148043" y="338404"/>
                    </a:lnTo>
                    <a:lnTo>
                      <a:pt x="148272" y="338658"/>
                    </a:lnTo>
                    <a:lnTo>
                      <a:pt x="148221" y="338531"/>
                    </a:lnTo>
                    <a:lnTo>
                      <a:pt x="148704" y="338531"/>
                    </a:lnTo>
                    <a:lnTo>
                      <a:pt x="148424" y="338404"/>
                    </a:lnTo>
                    <a:lnTo>
                      <a:pt x="148145" y="338277"/>
                    </a:lnTo>
                    <a:lnTo>
                      <a:pt x="147878" y="338150"/>
                    </a:lnTo>
                    <a:lnTo>
                      <a:pt x="148361" y="338277"/>
                    </a:lnTo>
                    <a:lnTo>
                      <a:pt x="148259" y="338150"/>
                    </a:lnTo>
                    <a:lnTo>
                      <a:pt x="147980" y="337769"/>
                    </a:lnTo>
                    <a:lnTo>
                      <a:pt x="149085" y="338150"/>
                    </a:lnTo>
                    <a:lnTo>
                      <a:pt x="149948" y="338023"/>
                    </a:lnTo>
                    <a:lnTo>
                      <a:pt x="148463" y="337769"/>
                    </a:lnTo>
                    <a:lnTo>
                      <a:pt x="147726" y="337642"/>
                    </a:lnTo>
                    <a:lnTo>
                      <a:pt x="148463" y="337388"/>
                    </a:lnTo>
                    <a:lnTo>
                      <a:pt x="149148" y="337515"/>
                    </a:lnTo>
                    <a:lnTo>
                      <a:pt x="148539" y="337769"/>
                    </a:lnTo>
                    <a:lnTo>
                      <a:pt x="149288" y="337769"/>
                    </a:lnTo>
                    <a:lnTo>
                      <a:pt x="149136" y="337388"/>
                    </a:lnTo>
                    <a:lnTo>
                      <a:pt x="149453" y="337515"/>
                    </a:lnTo>
                    <a:lnTo>
                      <a:pt x="150088" y="337731"/>
                    </a:lnTo>
                    <a:lnTo>
                      <a:pt x="150596" y="337388"/>
                    </a:lnTo>
                    <a:lnTo>
                      <a:pt x="151168" y="337007"/>
                    </a:lnTo>
                    <a:lnTo>
                      <a:pt x="154876" y="337388"/>
                    </a:lnTo>
                    <a:lnTo>
                      <a:pt x="154647" y="337007"/>
                    </a:lnTo>
                    <a:lnTo>
                      <a:pt x="154203" y="336245"/>
                    </a:lnTo>
                    <a:lnTo>
                      <a:pt x="154863" y="336346"/>
                    </a:lnTo>
                    <a:lnTo>
                      <a:pt x="154317" y="335737"/>
                    </a:lnTo>
                    <a:lnTo>
                      <a:pt x="157251" y="336245"/>
                    </a:lnTo>
                    <a:lnTo>
                      <a:pt x="157276" y="335737"/>
                    </a:lnTo>
                    <a:lnTo>
                      <a:pt x="157289" y="335610"/>
                    </a:lnTo>
                    <a:lnTo>
                      <a:pt x="156629" y="335483"/>
                    </a:lnTo>
                    <a:lnTo>
                      <a:pt x="158915" y="335102"/>
                    </a:lnTo>
                    <a:lnTo>
                      <a:pt x="157848" y="333832"/>
                    </a:lnTo>
                    <a:lnTo>
                      <a:pt x="158927" y="333070"/>
                    </a:lnTo>
                    <a:lnTo>
                      <a:pt x="158432" y="333070"/>
                    </a:lnTo>
                    <a:lnTo>
                      <a:pt x="157810" y="332816"/>
                    </a:lnTo>
                    <a:lnTo>
                      <a:pt x="157759" y="332562"/>
                    </a:lnTo>
                    <a:lnTo>
                      <a:pt x="157505" y="332435"/>
                    </a:lnTo>
                    <a:lnTo>
                      <a:pt x="157848" y="332435"/>
                    </a:lnTo>
                    <a:lnTo>
                      <a:pt x="159791" y="331927"/>
                    </a:lnTo>
                    <a:lnTo>
                      <a:pt x="159677" y="330149"/>
                    </a:lnTo>
                    <a:lnTo>
                      <a:pt x="160743" y="329006"/>
                    </a:lnTo>
                    <a:lnTo>
                      <a:pt x="160540" y="327101"/>
                    </a:lnTo>
                    <a:lnTo>
                      <a:pt x="162140" y="325323"/>
                    </a:lnTo>
                    <a:lnTo>
                      <a:pt x="161950" y="323799"/>
                    </a:lnTo>
                    <a:lnTo>
                      <a:pt x="160286" y="323418"/>
                    </a:lnTo>
                    <a:lnTo>
                      <a:pt x="160693" y="323291"/>
                    </a:lnTo>
                    <a:lnTo>
                      <a:pt x="163626" y="323037"/>
                    </a:lnTo>
                    <a:lnTo>
                      <a:pt x="160337" y="322275"/>
                    </a:lnTo>
                    <a:lnTo>
                      <a:pt x="162369" y="321894"/>
                    </a:lnTo>
                    <a:lnTo>
                      <a:pt x="161544" y="320878"/>
                    </a:lnTo>
                    <a:lnTo>
                      <a:pt x="164122" y="320116"/>
                    </a:lnTo>
                    <a:close/>
                  </a:path>
                  <a:path w="165735" h="340360">
                    <a:moveTo>
                      <a:pt x="165265" y="295859"/>
                    </a:moveTo>
                    <a:lnTo>
                      <a:pt x="160909" y="295859"/>
                    </a:lnTo>
                    <a:lnTo>
                      <a:pt x="161137" y="295605"/>
                    </a:lnTo>
                    <a:lnTo>
                      <a:pt x="141033" y="295605"/>
                    </a:lnTo>
                    <a:lnTo>
                      <a:pt x="140004" y="295605"/>
                    </a:lnTo>
                    <a:lnTo>
                      <a:pt x="139966" y="295859"/>
                    </a:lnTo>
                    <a:lnTo>
                      <a:pt x="140754" y="295859"/>
                    </a:lnTo>
                    <a:lnTo>
                      <a:pt x="140360" y="296113"/>
                    </a:lnTo>
                    <a:lnTo>
                      <a:pt x="139903" y="296113"/>
                    </a:lnTo>
                    <a:lnTo>
                      <a:pt x="139992" y="296240"/>
                    </a:lnTo>
                    <a:lnTo>
                      <a:pt x="140322" y="296367"/>
                    </a:lnTo>
                    <a:lnTo>
                      <a:pt x="140398" y="296494"/>
                    </a:lnTo>
                    <a:lnTo>
                      <a:pt x="140182" y="296494"/>
                    </a:lnTo>
                    <a:lnTo>
                      <a:pt x="141160" y="296748"/>
                    </a:lnTo>
                    <a:lnTo>
                      <a:pt x="138849" y="297002"/>
                    </a:lnTo>
                    <a:lnTo>
                      <a:pt x="140868" y="297129"/>
                    </a:lnTo>
                    <a:lnTo>
                      <a:pt x="140512" y="297256"/>
                    </a:lnTo>
                    <a:lnTo>
                      <a:pt x="140804" y="297510"/>
                    </a:lnTo>
                    <a:lnTo>
                      <a:pt x="139890" y="297510"/>
                    </a:lnTo>
                    <a:lnTo>
                      <a:pt x="140500" y="297764"/>
                    </a:lnTo>
                    <a:lnTo>
                      <a:pt x="141160" y="298399"/>
                    </a:lnTo>
                    <a:lnTo>
                      <a:pt x="139649" y="298526"/>
                    </a:lnTo>
                    <a:lnTo>
                      <a:pt x="141262" y="298526"/>
                    </a:lnTo>
                    <a:lnTo>
                      <a:pt x="140411" y="298780"/>
                    </a:lnTo>
                    <a:lnTo>
                      <a:pt x="141211" y="298780"/>
                    </a:lnTo>
                    <a:lnTo>
                      <a:pt x="141338" y="299288"/>
                    </a:lnTo>
                    <a:lnTo>
                      <a:pt x="139357" y="299923"/>
                    </a:lnTo>
                    <a:lnTo>
                      <a:pt x="139700" y="300431"/>
                    </a:lnTo>
                    <a:lnTo>
                      <a:pt x="138887" y="300558"/>
                    </a:lnTo>
                    <a:lnTo>
                      <a:pt x="139776" y="300558"/>
                    </a:lnTo>
                    <a:lnTo>
                      <a:pt x="139420" y="301193"/>
                    </a:lnTo>
                    <a:lnTo>
                      <a:pt x="139179" y="301955"/>
                    </a:lnTo>
                    <a:lnTo>
                      <a:pt x="139128" y="302463"/>
                    </a:lnTo>
                    <a:lnTo>
                      <a:pt x="139547" y="302717"/>
                    </a:lnTo>
                    <a:lnTo>
                      <a:pt x="140525" y="302844"/>
                    </a:lnTo>
                    <a:lnTo>
                      <a:pt x="140233" y="303098"/>
                    </a:lnTo>
                    <a:lnTo>
                      <a:pt x="140931" y="303987"/>
                    </a:lnTo>
                    <a:lnTo>
                      <a:pt x="140462" y="304495"/>
                    </a:lnTo>
                    <a:lnTo>
                      <a:pt x="139661" y="304495"/>
                    </a:lnTo>
                    <a:lnTo>
                      <a:pt x="140563" y="304622"/>
                    </a:lnTo>
                    <a:lnTo>
                      <a:pt x="139712" y="304749"/>
                    </a:lnTo>
                    <a:lnTo>
                      <a:pt x="139687" y="304876"/>
                    </a:lnTo>
                    <a:lnTo>
                      <a:pt x="140296" y="304749"/>
                    </a:lnTo>
                    <a:lnTo>
                      <a:pt x="141058" y="304876"/>
                    </a:lnTo>
                    <a:lnTo>
                      <a:pt x="140322" y="305130"/>
                    </a:lnTo>
                    <a:lnTo>
                      <a:pt x="139725" y="305130"/>
                    </a:lnTo>
                    <a:lnTo>
                      <a:pt x="140601" y="305384"/>
                    </a:lnTo>
                    <a:lnTo>
                      <a:pt x="139623" y="305511"/>
                    </a:lnTo>
                    <a:lnTo>
                      <a:pt x="139839" y="305638"/>
                    </a:lnTo>
                    <a:lnTo>
                      <a:pt x="140119" y="305892"/>
                    </a:lnTo>
                    <a:lnTo>
                      <a:pt x="141135" y="306019"/>
                    </a:lnTo>
                    <a:lnTo>
                      <a:pt x="161188" y="306019"/>
                    </a:lnTo>
                    <a:lnTo>
                      <a:pt x="163372" y="306019"/>
                    </a:lnTo>
                    <a:lnTo>
                      <a:pt x="162547" y="305638"/>
                    </a:lnTo>
                    <a:lnTo>
                      <a:pt x="163334" y="305638"/>
                    </a:lnTo>
                    <a:lnTo>
                      <a:pt x="162788" y="305511"/>
                    </a:lnTo>
                    <a:lnTo>
                      <a:pt x="162115" y="305511"/>
                    </a:lnTo>
                    <a:lnTo>
                      <a:pt x="162750" y="305257"/>
                    </a:lnTo>
                    <a:lnTo>
                      <a:pt x="163677" y="305130"/>
                    </a:lnTo>
                    <a:lnTo>
                      <a:pt x="163512" y="305384"/>
                    </a:lnTo>
                    <a:lnTo>
                      <a:pt x="163944" y="305511"/>
                    </a:lnTo>
                    <a:lnTo>
                      <a:pt x="163855" y="305130"/>
                    </a:lnTo>
                    <a:lnTo>
                      <a:pt x="163804" y="305003"/>
                    </a:lnTo>
                    <a:lnTo>
                      <a:pt x="163741" y="304876"/>
                    </a:lnTo>
                    <a:lnTo>
                      <a:pt x="162902" y="305003"/>
                    </a:lnTo>
                    <a:lnTo>
                      <a:pt x="162598" y="304876"/>
                    </a:lnTo>
                    <a:lnTo>
                      <a:pt x="162890" y="304838"/>
                    </a:lnTo>
                    <a:lnTo>
                      <a:pt x="162623" y="304749"/>
                    </a:lnTo>
                    <a:lnTo>
                      <a:pt x="163144" y="304495"/>
                    </a:lnTo>
                    <a:lnTo>
                      <a:pt x="163207" y="303606"/>
                    </a:lnTo>
                    <a:lnTo>
                      <a:pt x="163893" y="303606"/>
                    </a:lnTo>
                    <a:lnTo>
                      <a:pt x="162687" y="303352"/>
                    </a:lnTo>
                    <a:lnTo>
                      <a:pt x="164757" y="303352"/>
                    </a:lnTo>
                    <a:lnTo>
                      <a:pt x="164490" y="302971"/>
                    </a:lnTo>
                    <a:lnTo>
                      <a:pt x="164147" y="301955"/>
                    </a:lnTo>
                    <a:lnTo>
                      <a:pt x="162902" y="300685"/>
                    </a:lnTo>
                    <a:lnTo>
                      <a:pt x="163207" y="299542"/>
                    </a:lnTo>
                    <a:lnTo>
                      <a:pt x="161975" y="299415"/>
                    </a:lnTo>
                    <a:lnTo>
                      <a:pt x="161925" y="299034"/>
                    </a:lnTo>
                    <a:lnTo>
                      <a:pt x="161645" y="298780"/>
                    </a:lnTo>
                    <a:lnTo>
                      <a:pt x="163271" y="298653"/>
                    </a:lnTo>
                    <a:lnTo>
                      <a:pt x="163042" y="298653"/>
                    </a:lnTo>
                    <a:lnTo>
                      <a:pt x="163004" y="298526"/>
                    </a:lnTo>
                    <a:lnTo>
                      <a:pt x="162737" y="298399"/>
                    </a:lnTo>
                    <a:lnTo>
                      <a:pt x="163029" y="298323"/>
                    </a:lnTo>
                    <a:lnTo>
                      <a:pt x="162648" y="298272"/>
                    </a:lnTo>
                    <a:lnTo>
                      <a:pt x="163220" y="298272"/>
                    </a:lnTo>
                    <a:lnTo>
                      <a:pt x="163004" y="297637"/>
                    </a:lnTo>
                    <a:lnTo>
                      <a:pt x="164185" y="298018"/>
                    </a:lnTo>
                    <a:lnTo>
                      <a:pt x="164172" y="297637"/>
                    </a:lnTo>
                    <a:lnTo>
                      <a:pt x="164172" y="296875"/>
                    </a:lnTo>
                    <a:lnTo>
                      <a:pt x="164198" y="296748"/>
                    </a:lnTo>
                    <a:lnTo>
                      <a:pt x="162801" y="296875"/>
                    </a:lnTo>
                    <a:lnTo>
                      <a:pt x="163195" y="296621"/>
                    </a:lnTo>
                    <a:lnTo>
                      <a:pt x="163664" y="296494"/>
                    </a:lnTo>
                    <a:lnTo>
                      <a:pt x="163512" y="296748"/>
                    </a:lnTo>
                    <a:lnTo>
                      <a:pt x="164096" y="296621"/>
                    </a:lnTo>
                    <a:lnTo>
                      <a:pt x="165265" y="2958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1417688" y="1409712"/>
                <a:ext cx="350520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118744">
                    <a:moveTo>
                      <a:pt x="88" y="38963"/>
                    </a:moveTo>
                    <a:lnTo>
                      <a:pt x="76" y="39243"/>
                    </a:lnTo>
                    <a:lnTo>
                      <a:pt x="88" y="39077"/>
                    </a:lnTo>
                    <a:close/>
                  </a:path>
                  <a:path w="350519" h="118744">
                    <a:moveTo>
                      <a:pt x="127" y="38900"/>
                    </a:moveTo>
                    <a:close/>
                  </a:path>
                  <a:path w="350519" h="118744">
                    <a:moveTo>
                      <a:pt x="965" y="34455"/>
                    </a:moveTo>
                    <a:lnTo>
                      <a:pt x="876" y="34201"/>
                    </a:lnTo>
                    <a:lnTo>
                      <a:pt x="762" y="33959"/>
                    </a:lnTo>
                    <a:lnTo>
                      <a:pt x="965" y="34455"/>
                    </a:lnTo>
                    <a:close/>
                  </a:path>
                  <a:path w="350519" h="118744">
                    <a:moveTo>
                      <a:pt x="5295" y="41833"/>
                    </a:moveTo>
                    <a:lnTo>
                      <a:pt x="5130" y="41744"/>
                    </a:lnTo>
                    <a:lnTo>
                      <a:pt x="5003" y="41744"/>
                    </a:lnTo>
                    <a:lnTo>
                      <a:pt x="5295" y="41833"/>
                    </a:lnTo>
                    <a:close/>
                  </a:path>
                  <a:path w="350519" h="118744">
                    <a:moveTo>
                      <a:pt x="9093" y="41897"/>
                    </a:moveTo>
                    <a:close/>
                  </a:path>
                  <a:path w="350519" h="118744">
                    <a:moveTo>
                      <a:pt x="9131" y="42024"/>
                    </a:moveTo>
                    <a:close/>
                  </a:path>
                  <a:path w="350519" h="118744">
                    <a:moveTo>
                      <a:pt x="15633" y="42659"/>
                    </a:moveTo>
                    <a:close/>
                  </a:path>
                  <a:path w="350519" h="118744">
                    <a:moveTo>
                      <a:pt x="20878" y="41681"/>
                    </a:moveTo>
                    <a:lnTo>
                      <a:pt x="20866" y="41986"/>
                    </a:lnTo>
                    <a:lnTo>
                      <a:pt x="20840" y="41808"/>
                    </a:lnTo>
                    <a:lnTo>
                      <a:pt x="20878" y="41681"/>
                    </a:lnTo>
                    <a:close/>
                  </a:path>
                  <a:path w="350519" h="118744">
                    <a:moveTo>
                      <a:pt x="28676" y="41783"/>
                    </a:moveTo>
                    <a:close/>
                  </a:path>
                  <a:path w="350519" h="118744">
                    <a:moveTo>
                      <a:pt x="72948" y="27076"/>
                    </a:moveTo>
                    <a:lnTo>
                      <a:pt x="72821" y="27927"/>
                    </a:lnTo>
                    <a:lnTo>
                      <a:pt x="72923" y="27470"/>
                    </a:lnTo>
                    <a:lnTo>
                      <a:pt x="72948" y="27076"/>
                    </a:lnTo>
                    <a:close/>
                  </a:path>
                  <a:path w="350519" h="118744">
                    <a:moveTo>
                      <a:pt x="148831" y="5588"/>
                    </a:moveTo>
                    <a:lnTo>
                      <a:pt x="148628" y="6350"/>
                    </a:lnTo>
                    <a:lnTo>
                      <a:pt x="148717" y="6096"/>
                    </a:lnTo>
                    <a:lnTo>
                      <a:pt x="148831" y="5918"/>
                    </a:lnTo>
                    <a:lnTo>
                      <a:pt x="148831" y="5588"/>
                    </a:lnTo>
                    <a:close/>
                  </a:path>
                  <a:path w="350519" h="118744">
                    <a:moveTo>
                      <a:pt x="149733" y="5588"/>
                    </a:moveTo>
                    <a:lnTo>
                      <a:pt x="149682" y="5334"/>
                    </a:lnTo>
                    <a:lnTo>
                      <a:pt x="149123" y="4953"/>
                    </a:lnTo>
                    <a:lnTo>
                      <a:pt x="149466" y="6604"/>
                    </a:lnTo>
                    <a:lnTo>
                      <a:pt x="149567" y="5588"/>
                    </a:lnTo>
                    <a:lnTo>
                      <a:pt x="149644" y="5715"/>
                    </a:lnTo>
                    <a:lnTo>
                      <a:pt x="149733" y="5588"/>
                    </a:lnTo>
                    <a:close/>
                  </a:path>
                  <a:path w="350519" h="118744">
                    <a:moveTo>
                      <a:pt x="152120" y="7366"/>
                    </a:moveTo>
                    <a:lnTo>
                      <a:pt x="152057" y="7112"/>
                    </a:lnTo>
                    <a:lnTo>
                      <a:pt x="151993" y="7239"/>
                    </a:lnTo>
                    <a:lnTo>
                      <a:pt x="151892" y="7543"/>
                    </a:lnTo>
                    <a:lnTo>
                      <a:pt x="152120" y="7366"/>
                    </a:lnTo>
                    <a:close/>
                  </a:path>
                  <a:path w="350519" h="118744">
                    <a:moveTo>
                      <a:pt x="153327" y="7645"/>
                    </a:moveTo>
                    <a:lnTo>
                      <a:pt x="153289" y="7378"/>
                    </a:lnTo>
                    <a:lnTo>
                      <a:pt x="153314" y="7912"/>
                    </a:lnTo>
                    <a:lnTo>
                      <a:pt x="153327" y="7645"/>
                    </a:lnTo>
                    <a:close/>
                  </a:path>
                  <a:path w="350519" h="118744">
                    <a:moveTo>
                      <a:pt x="153670" y="7747"/>
                    </a:moveTo>
                    <a:lnTo>
                      <a:pt x="153631" y="7874"/>
                    </a:lnTo>
                    <a:lnTo>
                      <a:pt x="153670" y="7747"/>
                    </a:lnTo>
                    <a:close/>
                  </a:path>
                  <a:path w="350519" h="118744">
                    <a:moveTo>
                      <a:pt x="153708" y="14655"/>
                    </a:moveTo>
                    <a:lnTo>
                      <a:pt x="153555" y="14859"/>
                    </a:lnTo>
                    <a:lnTo>
                      <a:pt x="153568" y="15240"/>
                    </a:lnTo>
                    <a:lnTo>
                      <a:pt x="153670" y="15494"/>
                    </a:lnTo>
                    <a:lnTo>
                      <a:pt x="153708" y="14655"/>
                    </a:lnTo>
                    <a:close/>
                  </a:path>
                  <a:path w="350519" h="118744">
                    <a:moveTo>
                      <a:pt x="154432" y="7366"/>
                    </a:moveTo>
                    <a:lnTo>
                      <a:pt x="154343" y="6591"/>
                    </a:lnTo>
                    <a:lnTo>
                      <a:pt x="154241" y="6350"/>
                    </a:lnTo>
                    <a:lnTo>
                      <a:pt x="154317" y="7112"/>
                    </a:lnTo>
                    <a:lnTo>
                      <a:pt x="154432" y="7366"/>
                    </a:lnTo>
                    <a:close/>
                  </a:path>
                  <a:path w="350519" h="118744">
                    <a:moveTo>
                      <a:pt x="154774" y="7785"/>
                    </a:moveTo>
                    <a:lnTo>
                      <a:pt x="154686" y="7366"/>
                    </a:lnTo>
                    <a:lnTo>
                      <a:pt x="154622" y="7239"/>
                    </a:lnTo>
                    <a:lnTo>
                      <a:pt x="154711" y="7734"/>
                    </a:lnTo>
                    <a:close/>
                  </a:path>
                  <a:path w="350519" h="118744">
                    <a:moveTo>
                      <a:pt x="154990" y="16205"/>
                    </a:moveTo>
                    <a:lnTo>
                      <a:pt x="154736" y="16129"/>
                    </a:lnTo>
                    <a:lnTo>
                      <a:pt x="154978" y="16306"/>
                    </a:lnTo>
                    <a:close/>
                  </a:path>
                  <a:path w="350519" h="118744">
                    <a:moveTo>
                      <a:pt x="155587" y="5270"/>
                    </a:moveTo>
                    <a:lnTo>
                      <a:pt x="155308" y="4914"/>
                    </a:lnTo>
                    <a:lnTo>
                      <a:pt x="155244" y="5727"/>
                    </a:lnTo>
                    <a:lnTo>
                      <a:pt x="155371" y="5143"/>
                    </a:lnTo>
                    <a:lnTo>
                      <a:pt x="155575" y="5854"/>
                    </a:lnTo>
                    <a:lnTo>
                      <a:pt x="155587" y="5270"/>
                    </a:lnTo>
                    <a:close/>
                  </a:path>
                  <a:path w="350519" h="118744">
                    <a:moveTo>
                      <a:pt x="155663" y="5118"/>
                    </a:moveTo>
                    <a:lnTo>
                      <a:pt x="155587" y="5270"/>
                    </a:lnTo>
                    <a:lnTo>
                      <a:pt x="155663" y="5118"/>
                    </a:lnTo>
                    <a:close/>
                  </a:path>
                  <a:path w="350519" h="118744">
                    <a:moveTo>
                      <a:pt x="155803" y="5969"/>
                    </a:moveTo>
                    <a:lnTo>
                      <a:pt x="155702" y="4318"/>
                    </a:lnTo>
                    <a:lnTo>
                      <a:pt x="155536" y="4064"/>
                    </a:lnTo>
                    <a:lnTo>
                      <a:pt x="155625" y="4445"/>
                    </a:lnTo>
                    <a:lnTo>
                      <a:pt x="155752" y="5969"/>
                    </a:lnTo>
                    <a:close/>
                  </a:path>
                  <a:path w="350519" h="118744">
                    <a:moveTo>
                      <a:pt x="156362" y="5765"/>
                    </a:moveTo>
                    <a:lnTo>
                      <a:pt x="156298" y="5511"/>
                    </a:lnTo>
                    <a:lnTo>
                      <a:pt x="156362" y="5765"/>
                    </a:lnTo>
                    <a:close/>
                  </a:path>
                  <a:path w="350519" h="118744">
                    <a:moveTo>
                      <a:pt x="156997" y="7112"/>
                    </a:moveTo>
                    <a:lnTo>
                      <a:pt x="156883" y="7239"/>
                    </a:lnTo>
                    <a:lnTo>
                      <a:pt x="156997" y="7112"/>
                    </a:lnTo>
                    <a:close/>
                  </a:path>
                  <a:path w="350519" h="118744">
                    <a:moveTo>
                      <a:pt x="157251" y="6832"/>
                    </a:moveTo>
                    <a:lnTo>
                      <a:pt x="157111" y="6908"/>
                    </a:lnTo>
                    <a:lnTo>
                      <a:pt x="157251" y="7010"/>
                    </a:lnTo>
                    <a:lnTo>
                      <a:pt x="157251" y="6832"/>
                    </a:lnTo>
                    <a:close/>
                  </a:path>
                  <a:path w="350519" h="118744">
                    <a:moveTo>
                      <a:pt x="157835" y="5130"/>
                    </a:moveTo>
                    <a:lnTo>
                      <a:pt x="157772" y="5346"/>
                    </a:lnTo>
                    <a:lnTo>
                      <a:pt x="157835" y="5130"/>
                    </a:lnTo>
                    <a:close/>
                  </a:path>
                  <a:path w="350519" h="118744">
                    <a:moveTo>
                      <a:pt x="160604" y="6337"/>
                    </a:moveTo>
                    <a:lnTo>
                      <a:pt x="160540" y="6908"/>
                    </a:lnTo>
                    <a:lnTo>
                      <a:pt x="160515" y="7086"/>
                    </a:lnTo>
                    <a:lnTo>
                      <a:pt x="160604" y="6921"/>
                    </a:lnTo>
                    <a:lnTo>
                      <a:pt x="160604" y="6337"/>
                    </a:lnTo>
                    <a:close/>
                  </a:path>
                  <a:path w="350519" h="118744">
                    <a:moveTo>
                      <a:pt x="161277" y="18542"/>
                    </a:moveTo>
                    <a:lnTo>
                      <a:pt x="161124" y="18542"/>
                    </a:lnTo>
                    <a:lnTo>
                      <a:pt x="161112" y="18364"/>
                    </a:lnTo>
                    <a:lnTo>
                      <a:pt x="161099" y="18542"/>
                    </a:lnTo>
                    <a:lnTo>
                      <a:pt x="161023" y="19431"/>
                    </a:lnTo>
                    <a:lnTo>
                      <a:pt x="161277" y="18542"/>
                    </a:lnTo>
                    <a:close/>
                  </a:path>
                  <a:path w="350519" h="118744">
                    <a:moveTo>
                      <a:pt x="162775" y="7454"/>
                    </a:moveTo>
                    <a:lnTo>
                      <a:pt x="162699" y="7607"/>
                    </a:lnTo>
                    <a:lnTo>
                      <a:pt x="162636" y="7861"/>
                    </a:lnTo>
                    <a:lnTo>
                      <a:pt x="162775" y="7454"/>
                    </a:lnTo>
                    <a:close/>
                  </a:path>
                  <a:path w="350519" h="118744">
                    <a:moveTo>
                      <a:pt x="164325" y="20472"/>
                    </a:moveTo>
                    <a:lnTo>
                      <a:pt x="164249" y="20662"/>
                    </a:lnTo>
                    <a:lnTo>
                      <a:pt x="164325" y="20472"/>
                    </a:lnTo>
                    <a:close/>
                  </a:path>
                  <a:path w="350519" h="118744">
                    <a:moveTo>
                      <a:pt x="166446" y="6477"/>
                    </a:moveTo>
                    <a:lnTo>
                      <a:pt x="166395" y="6642"/>
                    </a:lnTo>
                    <a:lnTo>
                      <a:pt x="166382" y="6769"/>
                    </a:lnTo>
                    <a:lnTo>
                      <a:pt x="166446" y="6477"/>
                    </a:lnTo>
                    <a:close/>
                  </a:path>
                  <a:path w="350519" h="118744">
                    <a:moveTo>
                      <a:pt x="167678" y="21971"/>
                    </a:moveTo>
                    <a:lnTo>
                      <a:pt x="167665" y="21717"/>
                    </a:lnTo>
                    <a:lnTo>
                      <a:pt x="167436" y="21844"/>
                    </a:lnTo>
                    <a:lnTo>
                      <a:pt x="167436" y="22352"/>
                    </a:lnTo>
                    <a:lnTo>
                      <a:pt x="167678" y="21971"/>
                    </a:lnTo>
                    <a:close/>
                  </a:path>
                  <a:path w="350519" h="118744">
                    <a:moveTo>
                      <a:pt x="167703" y="6223"/>
                    </a:moveTo>
                    <a:lnTo>
                      <a:pt x="167652" y="6096"/>
                    </a:lnTo>
                    <a:lnTo>
                      <a:pt x="167551" y="5918"/>
                    </a:lnTo>
                    <a:lnTo>
                      <a:pt x="167411" y="6858"/>
                    </a:lnTo>
                    <a:lnTo>
                      <a:pt x="167538" y="7239"/>
                    </a:lnTo>
                    <a:lnTo>
                      <a:pt x="167640" y="6184"/>
                    </a:lnTo>
                    <a:close/>
                  </a:path>
                  <a:path w="350519" h="118744">
                    <a:moveTo>
                      <a:pt x="168160" y="21336"/>
                    </a:moveTo>
                    <a:lnTo>
                      <a:pt x="167906" y="21336"/>
                    </a:lnTo>
                    <a:lnTo>
                      <a:pt x="167805" y="21717"/>
                    </a:lnTo>
                    <a:lnTo>
                      <a:pt x="168160" y="21336"/>
                    </a:lnTo>
                    <a:close/>
                  </a:path>
                  <a:path w="350519" h="118744">
                    <a:moveTo>
                      <a:pt x="168656" y="5715"/>
                    </a:moveTo>
                    <a:lnTo>
                      <a:pt x="168529" y="5397"/>
                    </a:lnTo>
                    <a:lnTo>
                      <a:pt x="168567" y="5880"/>
                    </a:lnTo>
                    <a:lnTo>
                      <a:pt x="168656" y="5715"/>
                    </a:lnTo>
                    <a:close/>
                  </a:path>
                  <a:path w="350519" h="118744">
                    <a:moveTo>
                      <a:pt x="168668" y="4826"/>
                    </a:moveTo>
                    <a:lnTo>
                      <a:pt x="168567" y="4953"/>
                    </a:lnTo>
                    <a:lnTo>
                      <a:pt x="168478" y="5334"/>
                    </a:lnTo>
                    <a:lnTo>
                      <a:pt x="168668" y="4826"/>
                    </a:lnTo>
                    <a:close/>
                  </a:path>
                  <a:path w="350519" h="118744">
                    <a:moveTo>
                      <a:pt x="168960" y="6413"/>
                    </a:moveTo>
                    <a:lnTo>
                      <a:pt x="168859" y="6553"/>
                    </a:lnTo>
                    <a:lnTo>
                      <a:pt x="168833" y="6692"/>
                    </a:lnTo>
                    <a:lnTo>
                      <a:pt x="168960" y="6413"/>
                    </a:lnTo>
                    <a:close/>
                  </a:path>
                  <a:path w="350519" h="118744">
                    <a:moveTo>
                      <a:pt x="169506" y="21513"/>
                    </a:moveTo>
                    <a:lnTo>
                      <a:pt x="169379" y="21793"/>
                    </a:lnTo>
                    <a:lnTo>
                      <a:pt x="169418" y="21628"/>
                    </a:lnTo>
                    <a:close/>
                  </a:path>
                  <a:path w="350519" h="118744">
                    <a:moveTo>
                      <a:pt x="170421" y="4165"/>
                    </a:moveTo>
                    <a:lnTo>
                      <a:pt x="170180" y="4673"/>
                    </a:lnTo>
                    <a:lnTo>
                      <a:pt x="170307" y="4826"/>
                    </a:lnTo>
                    <a:lnTo>
                      <a:pt x="170319" y="4622"/>
                    </a:lnTo>
                    <a:lnTo>
                      <a:pt x="170345" y="4381"/>
                    </a:lnTo>
                    <a:lnTo>
                      <a:pt x="170421" y="4165"/>
                    </a:lnTo>
                    <a:close/>
                  </a:path>
                  <a:path w="350519" h="118744">
                    <a:moveTo>
                      <a:pt x="170688" y="4826"/>
                    </a:moveTo>
                    <a:lnTo>
                      <a:pt x="170484" y="4953"/>
                    </a:lnTo>
                    <a:lnTo>
                      <a:pt x="170472" y="5156"/>
                    </a:lnTo>
                    <a:lnTo>
                      <a:pt x="170586" y="5715"/>
                    </a:lnTo>
                    <a:lnTo>
                      <a:pt x="170688" y="4826"/>
                    </a:lnTo>
                    <a:close/>
                  </a:path>
                  <a:path w="350519" h="118744">
                    <a:moveTo>
                      <a:pt x="170891" y="5969"/>
                    </a:moveTo>
                    <a:lnTo>
                      <a:pt x="170738" y="5207"/>
                    </a:lnTo>
                    <a:lnTo>
                      <a:pt x="170675" y="5969"/>
                    </a:lnTo>
                    <a:lnTo>
                      <a:pt x="170751" y="6096"/>
                    </a:lnTo>
                    <a:lnTo>
                      <a:pt x="170891" y="5969"/>
                    </a:lnTo>
                    <a:close/>
                  </a:path>
                  <a:path w="350519" h="118744">
                    <a:moveTo>
                      <a:pt x="171919" y="4699"/>
                    </a:moveTo>
                    <a:lnTo>
                      <a:pt x="171869" y="2794"/>
                    </a:lnTo>
                    <a:lnTo>
                      <a:pt x="171716" y="3937"/>
                    </a:lnTo>
                    <a:lnTo>
                      <a:pt x="171919" y="4699"/>
                    </a:lnTo>
                    <a:close/>
                  </a:path>
                  <a:path w="350519" h="118744">
                    <a:moveTo>
                      <a:pt x="172161" y="3683"/>
                    </a:moveTo>
                    <a:lnTo>
                      <a:pt x="172072" y="2667"/>
                    </a:lnTo>
                    <a:lnTo>
                      <a:pt x="172034" y="3302"/>
                    </a:lnTo>
                    <a:lnTo>
                      <a:pt x="172161" y="3683"/>
                    </a:lnTo>
                    <a:close/>
                  </a:path>
                  <a:path w="350519" h="118744">
                    <a:moveTo>
                      <a:pt x="172542" y="22479"/>
                    </a:moveTo>
                    <a:lnTo>
                      <a:pt x="172377" y="22098"/>
                    </a:lnTo>
                    <a:lnTo>
                      <a:pt x="172339" y="22352"/>
                    </a:lnTo>
                    <a:lnTo>
                      <a:pt x="172542" y="22479"/>
                    </a:lnTo>
                    <a:close/>
                  </a:path>
                  <a:path w="350519" h="118744">
                    <a:moveTo>
                      <a:pt x="173888" y="6134"/>
                    </a:moveTo>
                    <a:lnTo>
                      <a:pt x="173748" y="6477"/>
                    </a:lnTo>
                    <a:lnTo>
                      <a:pt x="173888" y="6134"/>
                    </a:lnTo>
                    <a:close/>
                  </a:path>
                  <a:path w="350519" h="118744">
                    <a:moveTo>
                      <a:pt x="174307" y="5080"/>
                    </a:moveTo>
                    <a:lnTo>
                      <a:pt x="174053" y="5715"/>
                    </a:lnTo>
                    <a:lnTo>
                      <a:pt x="173977" y="6096"/>
                    </a:lnTo>
                    <a:lnTo>
                      <a:pt x="174307" y="5080"/>
                    </a:lnTo>
                    <a:close/>
                  </a:path>
                  <a:path w="350519" h="118744">
                    <a:moveTo>
                      <a:pt x="174688" y="7264"/>
                    </a:moveTo>
                    <a:lnTo>
                      <a:pt x="174510" y="7442"/>
                    </a:lnTo>
                    <a:lnTo>
                      <a:pt x="174434" y="8382"/>
                    </a:lnTo>
                    <a:lnTo>
                      <a:pt x="174688" y="7264"/>
                    </a:lnTo>
                    <a:close/>
                  </a:path>
                  <a:path w="350519" h="118744">
                    <a:moveTo>
                      <a:pt x="174980" y="6070"/>
                    </a:moveTo>
                    <a:lnTo>
                      <a:pt x="174802" y="6184"/>
                    </a:lnTo>
                    <a:lnTo>
                      <a:pt x="174650" y="6781"/>
                    </a:lnTo>
                    <a:lnTo>
                      <a:pt x="174713" y="6921"/>
                    </a:lnTo>
                    <a:lnTo>
                      <a:pt x="174879" y="6502"/>
                    </a:lnTo>
                    <a:lnTo>
                      <a:pt x="174980" y="6070"/>
                    </a:lnTo>
                    <a:close/>
                  </a:path>
                  <a:path w="350519" h="118744">
                    <a:moveTo>
                      <a:pt x="175577" y="6604"/>
                    </a:moveTo>
                    <a:lnTo>
                      <a:pt x="175514" y="6477"/>
                    </a:lnTo>
                    <a:lnTo>
                      <a:pt x="175552" y="6604"/>
                    </a:lnTo>
                    <a:close/>
                  </a:path>
                  <a:path w="350519" h="118744">
                    <a:moveTo>
                      <a:pt x="175628" y="5080"/>
                    </a:moveTo>
                    <a:lnTo>
                      <a:pt x="175450" y="5334"/>
                    </a:lnTo>
                    <a:lnTo>
                      <a:pt x="175285" y="5448"/>
                    </a:lnTo>
                    <a:lnTo>
                      <a:pt x="175196" y="6223"/>
                    </a:lnTo>
                    <a:lnTo>
                      <a:pt x="175044" y="6096"/>
                    </a:lnTo>
                    <a:lnTo>
                      <a:pt x="174967" y="8128"/>
                    </a:lnTo>
                    <a:lnTo>
                      <a:pt x="175196" y="6985"/>
                    </a:lnTo>
                    <a:lnTo>
                      <a:pt x="175272" y="6223"/>
                    </a:lnTo>
                    <a:lnTo>
                      <a:pt x="175348" y="5575"/>
                    </a:lnTo>
                    <a:lnTo>
                      <a:pt x="175628" y="5080"/>
                    </a:lnTo>
                    <a:close/>
                  </a:path>
                  <a:path w="350519" h="118744">
                    <a:moveTo>
                      <a:pt x="176657" y="5562"/>
                    </a:moveTo>
                    <a:lnTo>
                      <a:pt x="176593" y="5702"/>
                    </a:lnTo>
                    <a:lnTo>
                      <a:pt x="176657" y="5562"/>
                    </a:lnTo>
                    <a:close/>
                  </a:path>
                  <a:path w="350519" h="118744">
                    <a:moveTo>
                      <a:pt x="177076" y="5588"/>
                    </a:moveTo>
                    <a:lnTo>
                      <a:pt x="176949" y="5829"/>
                    </a:lnTo>
                    <a:lnTo>
                      <a:pt x="176834" y="6604"/>
                    </a:lnTo>
                    <a:lnTo>
                      <a:pt x="176987" y="5918"/>
                    </a:lnTo>
                    <a:lnTo>
                      <a:pt x="177076" y="5588"/>
                    </a:lnTo>
                    <a:close/>
                  </a:path>
                  <a:path w="350519" h="118744">
                    <a:moveTo>
                      <a:pt x="177330" y="5080"/>
                    </a:moveTo>
                    <a:lnTo>
                      <a:pt x="177266" y="4953"/>
                    </a:lnTo>
                    <a:lnTo>
                      <a:pt x="177266" y="5080"/>
                    </a:lnTo>
                    <a:close/>
                  </a:path>
                  <a:path w="350519" h="118744">
                    <a:moveTo>
                      <a:pt x="177990" y="4826"/>
                    </a:moveTo>
                    <a:lnTo>
                      <a:pt x="177761" y="5207"/>
                    </a:lnTo>
                    <a:lnTo>
                      <a:pt x="177990" y="4826"/>
                    </a:lnTo>
                    <a:close/>
                  </a:path>
                  <a:path w="350519" h="118744">
                    <a:moveTo>
                      <a:pt x="178320" y="4610"/>
                    </a:moveTo>
                    <a:lnTo>
                      <a:pt x="178308" y="4330"/>
                    </a:lnTo>
                    <a:lnTo>
                      <a:pt x="178181" y="4521"/>
                    </a:lnTo>
                    <a:lnTo>
                      <a:pt x="178257" y="4775"/>
                    </a:lnTo>
                    <a:lnTo>
                      <a:pt x="178282" y="5016"/>
                    </a:lnTo>
                    <a:lnTo>
                      <a:pt x="178308" y="4826"/>
                    </a:lnTo>
                    <a:lnTo>
                      <a:pt x="178320" y="4610"/>
                    </a:lnTo>
                    <a:close/>
                  </a:path>
                  <a:path w="350519" h="118744">
                    <a:moveTo>
                      <a:pt x="178739" y="24765"/>
                    </a:moveTo>
                    <a:lnTo>
                      <a:pt x="178663" y="24892"/>
                    </a:lnTo>
                    <a:lnTo>
                      <a:pt x="178739" y="24765"/>
                    </a:lnTo>
                    <a:close/>
                  </a:path>
                  <a:path w="350519" h="118744">
                    <a:moveTo>
                      <a:pt x="180454" y="3683"/>
                    </a:moveTo>
                    <a:lnTo>
                      <a:pt x="180403" y="4699"/>
                    </a:lnTo>
                    <a:lnTo>
                      <a:pt x="180378" y="5156"/>
                    </a:lnTo>
                    <a:lnTo>
                      <a:pt x="180416" y="4699"/>
                    </a:lnTo>
                    <a:lnTo>
                      <a:pt x="180454" y="3683"/>
                    </a:lnTo>
                    <a:close/>
                  </a:path>
                  <a:path w="350519" h="118744">
                    <a:moveTo>
                      <a:pt x="184302" y="2628"/>
                    </a:moveTo>
                    <a:lnTo>
                      <a:pt x="184226" y="2032"/>
                    </a:lnTo>
                    <a:lnTo>
                      <a:pt x="184200" y="2540"/>
                    </a:lnTo>
                    <a:close/>
                  </a:path>
                  <a:path w="350519" h="118744">
                    <a:moveTo>
                      <a:pt x="190296" y="3695"/>
                    </a:moveTo>
                    <a:lnTo>
                      <a:pt x="190182" y="3937"/>
                    </a:lnTo>
                    <a:lnTo>
                      <a:pt x="190296" y="3695"/>
                    </a:lnTo>
                    <a:close/>
                  </a:path>
                  <a:path w="350519" h="118744">
                    <a:moveTo>
                      <a:pt x="193725" y="4445"/>
                    </a:moveTo>
                    <a:lnTo>
                      <a:pt x="193598" y="4953"/>
                    </a:lnTo>
                    <a:lnTo>
                      <a:pt x="193700" y="4813"/>
                    </a:lnTo>
                    <a:lnTo>
                      <a:pt x="193725" y="4445"/>
                    </a:lnTo>
                    <a:close/>
                  </a:path>
                  <a:path w="350519" h="118744">
                    <a:moveTo>
                      <a:pt x="193979" y="3429"/>
                    </a:moveTo>
                    <a:lnTo>
                      <a:pt x="193662" y="3759"/>
                    </a:lnTo>
                    <a:lnTo>
                      <a:pt x="193573" y="4152"/>
                    </a:lnTo>
                    <a:lnTo>
                      <a:pt x="193725" y="4445"/>
                    </a:lnTo>
                    <a:lnTo>
                      <a:pt x="193979" y="3429"/>
                    </a:lnTo>
                    <a:close/>
                  </a:path>
                  <a:path w="350519" h="118744">
                    <a:moveTo>
                      <a:pt x="196418" y="4953"/>
                    </a:moveTo>
                    <a:lnTo>
                      <a:pt x="196405" y="4572"/>
                    </a:lnTo>
                    <a:lnTo>
                      <a:pt x="196329" y="5207"/>
                    </a:lnTo>
                    <a:lnTo>
                      <a:pt x="196418" y="4953"/>
                    </a:lnTo>
                    <a:close/>
                  </a:path>
                  <a:path w="350519" h="118744">
                    <a:moveTo>
                      <a:pt x="199567" y="29387"/>
                    </a:moveTo>
                    <a:lnTo>
                      <a:pt x="199402" y="29552"/>
                    </a:lnTo>
                    <a:lnTo>
                      <a:pt x="199567" y="29387"/>
                    </a:lnTo>
                    <a:close/>
                  </a:path>
                  <a:path w="350519" h="118744">
                    <a:moveTo>
                      <a:pt x="207162" y="30035"/>
                    </a:moveTo>
                    <a:lnTo>
                      <a:pt x="206921" y="30988"/>
                    </a:lnTo>
                    <a:lnTo>
                      <a:pt x="207098" y="30480"/>
                    </a:lnTo>
                    <a:lnTo>
                      <a:pt x="207162" y="30035"/>
                    </a:lnTo>
                    <a:close/>
                  </a:path>
                  <a:path w="350519" h="118744">
                    <a:moveTo>
                      <a:pt x="216700" y="10287"/>
                    </a:moveTo>
                    <a:lnTo>
                      <a:pt x="216369" y="10414"/>
                    </a:lnTo>
                    <a:lnTo>
                      <a:pt x="216408" y="11049"/>
                    </a:lnTo>
                    <a:lnTo>
                      <a:pt x="216700" y="10287"/>
                    </a:lnTo>
                    <a:close/>
                  </a:path>
                  <a:path w="350519" h="118744">
                    <a:moveTo>
                      <a:pt x="220319" y="13970"/>
                    </a:moveTo>
                    <a:lnTo>
                      <a:pt x="220205" y="14097"/>
                    </a:lnTo>
                    <a:lnTo>
                      <a:pt x="220091" y="14478"/>
                    </a:lnTo>
                    <a:lnTo>
                      <a:pt x="220319" y="13970"/>
                    </a:lnTo>
                    <a:close/>
                  </a:path>
                  <a:path w="350519" h="118744">
                    <a:moveTo>
                      <a:pt x="222326" y="28956"/>
                    </a:moveTo>
                    <a:lnTo>
                      <a:pt x="222148" y="29171"/>
                    </a:lnTo>
                    <a:lnTo>
                      <a:pt x="222034" y="29362"/>
                    </a:lnTo>
                    <a:lnTo>
                      <a:pt x="222326" y="28956"/>
                    </a:lnTo>
                    <a:close/>
                  </a:path>
                  <a:path w="350519" h="118744">
                    <a:moveTo>
                      <a:pt x="222580" y="28206"/>
                    </a:moveTo>
                    <a:lnTo>
                      <a:pt x="222351" y="29210"/>
                    </a:lnTo>
                    <a:lnTo>
                      <a:pt x="222567" y="28575"/>
                    </a:lnTo>
                    <a:lnTo>
                      <a:pt x="222580" y="28206"/>
                    </a:lnTo>
                    <a:close/>
                  </a:path>
                  <a:path w="350519" h="118744">
                    <a:moveTo>
                      <a:pt x="222783" y="24638"/>
                    </a:moveTo>
                    <a:close/>
                  </a:path>
                  <a:path w="350519" h="118744">
                    <a:moveTo>
                      <a:pt x="222973" y="24130"/>
                    </a:moveTo>
                    <a:lnTo>
                      <a:pt x="222808" y="24257"/>
                    </a:lnTo>
                    <a:lnTo>
                      <a:pt x="222669" y="23837"/>
                    </a:lnTo>
                    <a:lnTo>
                      <a:pt x="222719" y="24257"/>
                    </a:lnTo>
                    <a:lnTo>
                      <a:pt x="222770" y="24536"/>
                    </a:lnTo>
                    <a:lnTo>
                      <a:pt x="222910" y="24257"/>
                    </a:lnTo>
                    <a:lnTo>
                      <a:pt x="222973" y="24130"/>
                    </a:lnTo>
                    <a:close/>
                  </a:path>
                  <a:path w="350519" h="118744">
                    <a:moveTo>
                      <a:pt x="223139" y="25044"/>
                    </a:moveTo>
                    <a:lnTo>
                      <a:pt x="223100" y="24879"/>
                    </a:lnTo>
                    <a:lnTo>
                      <a:pt x="223037" y="25171"/>
                    </a:lnTo>
                    <a:lnTo>
                      <a:pt x="223139" y="25044"/>
                    </a:lnTo>
                    <a:close/>
                  </a:path>
                  <a:path w="350519" h="118744">
                    <a:moveTo>
                      <a:pt x="223304" y="25577"/>
                    </a:moveTo>
                    <a:lnTo>
                      <a:pt x="223075" y="26035"/>
                    </a:lnTo>
                    <a:lnTo>
                      <a:pt x="222986" y="26289"/>
                    </a:lnTo>
                    <a:lnTo>
                      <a:pt x="223037" y="25273"/>
                    </a:lnTo>
                    <a:lnTo>
                      <a:pt x="222745" y="25781"/>
                    </a:lnTo>
                    <a:lnTo>
                      <a:pt x="222110" y="27686"/>
                    </a:lnTo>
                    <a:lnTo>
                      <a:pt x="222097" y="27559"/>
                    </a:lnTo>
                    <a:lnTo>
                      <a:pt x="222173" y="26670"/>
                    </a:lnTo>
                    <a:lnTo>
                      <a:pt x="221919" y="26670"/>
                    </a:lnTo>
                    <a:lnTo>
                      <a:pt x="221970" y="26543"/>
                    </a:lnTo>
                    <a:lnTo>
                      <a:pt x="222199" y="25908"/>
                    </a:lnTo>
                    <a:lnTo>
                      <a:pt x="222237" y="25781"/>
                    </a:lnTo>
                    <a:lnTo>
                      <a:pt x="222364" y="25527"/>
                    </a:lnTo>
                    <a:lnTo>
                      <a:pt x="222364" y="25273"/>
                    </a:lnTo>
                    <a:lnTo>
                      <a:pt x="222707" y="24638"/>
                    </a:lnTo>
                    <a:lnTo>
                      <a:pt x="222516" y="24638"/>
                    </a:lnTo>
                    <a:lnTo>
                      <a:pt x="222453" y="24511"/>
                    </a:lnTo>
                    <a:lnTo>
                      <a:pt x="222542" y="24257"/>
                    </a:lnTo>
                    <a:lnTo>
                      <a:pt x="222643" y="23749"/>
                    </a:lnTo>
                    <a:lnTo>
                      <a:pt x="222656" y="23622"/>
                    </a:lnTo>
                    <a:lnTo>
                      <a:pt x="222758" y="23495"/>
                    </a:lnTo>
                    <a:lnTo>
                      <a:pt x="222504" y="23495"/>
                    </a:lnTo>
                    <a:lnTo>
                      <a:pt x="222669" y="22974"/>
                    </a:lnTo>
                    <a:lnTo>
                      <a:pt x="222250" y="23495"/>
                    </a:lnTo>
                    <a:lnTo>
                      <a:pt x="222681" y="21844"/>
                    </a:lnTo>
                    <a:lnTo>
                      <a:pt x="221691" y="24257"/>
                    </a:lnTo>
                    <a:lnTo>
                      <a:pt x="221716" y="24130"/>
                    </a:lnTo>
                    <a:lnTo>
                      <a:pt x="221742" y="24003"/>
                    </a:lnTo>
                    <a:lnTo>
                      <a:pt x="221818" y="23622"/>
                    </a:lnTo>
                    <a:lnTo>
                      <a:pt x="222008" y="22606"/>
                    </a:lnTo>
                    <a:lnTo>
                      <a:pt x="222338" y="22225"/>
                    </a:lnTo>
                    <a:lnTo>
                      <a:pt x="222237" y="22098"/>
                    </a:lnTo>
                    <a:lnTo>
                      <a:pt x="222338" y="21463"/>
                    </a:lnTo>
                    <a:lnTo>
                      <a:pt x="221780" y="21463"/>
                    </a:lnTo>
                    <a:lnTo>
                      <a:pt x="221780" y="21336"/>
                    </a:lnTo>
                    <a:lnTo>
                      <a:pt x="221792" y="21209"/>
                    </a:lnTo>
                    <a:lnTo>
                      <a:pt x="221932" y="21082"/>
                    </a:lnTo>
                    <a:lnTo>
                      <a:pt x="221996" y="20574"/>
                    </a:lnTo>
                    <a:lnTo>
                      <a:pt x="221627" y="21336"/>
                    </a:lnTo>
                    <a:lnTo>
                      <a:pt x="221716" y="20955"/>
                    </a:lnTo>
                    <a:lnTo>
                      <a:pt x="221234" y="21336"/>
                    </a:lnTo>
                    <a:lnTo>
                      <a:pt x="221449" y="20574"/>
                    </a:lnTo>
                    <a:lnTo>
                      <a:pt x="221399" y="19304"/>
                    </a:lnTo>
                    <a:lnTo>
                      <a:pt x="221157" y="20701"/>
                    </a:lnTo>
                    <a:lnTo>
                      <a:pt x="221005" y="21590"/>
                    </a:lnTo>
                    <a:lnTo>
                      <a:pt x="220980" y="21463"/>
                    </a:lnTo>
                    <a:lnTo>
                      <a:pt x="220954" y="21336"/>
                    </a:lnTo>
                    <a:lnTo>
                      <a:pt x="220929" y="21209"/>
                    </a:lnTo>
                    <a:lnTo>
                      <a:pt x="220878" y="20955"/>
                    </a:lnTo>
                    <a:lnTo>
                      <a:pt x="220903" y="20574"/>
                    </a:lnTo>
                    <a:lnTo>
                      <a:pt x="220992" y="20066"/>
                    </a:lnTo>
                    <a:lnTo>
                      <a:pt x="221157" y="20701"/>
                    </a:lnTo>
                    <a:lnTo>
                      <a:pt x="221208" y="19939"/>
                    </a:lnTo>
                    <a:lnTo>
                      <a:pt x="220789" y="20066"/>
                    </a:lnTo>
                    <a:lnTo>
                      <a:pt x="221157" y="19062"/>
                    </a:lnTo>
                    <a:lnTo>
                      <a:pt x="220776" y="18415"/>
                    </a:lnTo>
                    <a:lnTo>
                      <a:pt x="220700" y="18288"/>
                    </a:lnTo>
                    <a:lnTo>
                      <a:pt x="220624" y="18161"/>
                    </a:lnTo>
                    <a:lnTo>
                      <a:pt x="220573" y="17780"/>
                    </a:lnTo>
                    <a:lnTo>
                      <a:pt x="220624" y="17399"/>
                    </a:lnTo>
                    <a:lnTo>
                      <a:pt x="220687" y="16891"/>
                    </a:lnTo>
                    <a:lnTo>
                      <a:pt x="220827" y="15748"/>
                    </a:lnTo>
                    <a:lnTo>
                      <a:pt x="220992" y="14351"/>
                    </a:lnTo>
                    <a:lnTo>
                      <a:pt x="219849" y="14986"/>
                    </a:lnTo>
                    <a:lnTo>
                      <a:pt x="219913" y="14414"/>
                    </a:lnTo>
                    <a:lnTo>
                      <a:pt x="219392" y="14986"/>
                    </a:lnTo>
                    <a:lnTo>
                      <a:pt x="219417" y="14859"/>
                    </a:lnTo>
                    <a:lnTo>
                      <a:pt x="219557" y="13970"/>
                    </a:lnTo>
                    <a:lnTo>
                      <a:pt x="219710" y="13081"/>
                    </a:lnTo>
                    <a:lnTo>
                      <a:pt x="219786" y="12573"/>
                    </a:lnTo>
                    <a:lnTo>
                      <a:pt x="219875" y="12065"/>
                    </a:lnTo>
                    <a:lnTo>
                      <a:pt x="219303" y="11938"/>
                    </a:lnTo>
                    <a:lnTo>
                      <a:pt x="219113" y="12573"/>
                    </a:lnTo>
                    <a:lnTo>
                      <a:pt x="219049" y="11938"/>
                    </a:lnTo>
                    <a:lnTo>
                      <a:pt x="219024" y="11684"/>
                    </a:lnTo>
                    <a:lnTo>
                      <a:pt x="218986" y="11303"/>
                    </a:lnTo>
                    <a:lnTo>
                      <a:pt x="218884" y="10287"/>
                    </a:lnTo>
                    <a:lnTo>
                      <a:pt x="217627" y="11303"/>
                    </a:lnTo>
                    <a:lnTo>
                      <a:pt x="216966" y="10287"/>
                    </a:lnTo>
                    <a:lnTo>
                      <a:pt x="216903" y="10922"/>
                    </a:lnTo>
                    <a:lnTo>
                      <a:pt x="216674" y="11430"/>
                    </a:lnTo>
                    <a:lnTo>
                      <a:pt x="216458" y="11430"/>
                    </a:lnTo>
                    <a:lnTo>
                      <a:pt x="216242" y="11684"/>
                    </a:lnTo>
                    <a:lnTo>
                      <a:pt x="216281" y="11430"/>
                    </a:lnTo>
                    <a:lnTo>
                      <a:pt x="216179" y="10541"/>
                    </a:lnTo>
                    <a:lnTo>
                      <a:pt x="215976" y="9398"/>
                    </a:lnTo>
                    <a:lnTo>
                      <a:pt x="214274" y="9398"/>
                    </a:lnTo>
                    <a:lnTo>
                      <a:pt x="213334" y="8382"/>
                    </a:lnTo>
                    <a:lnTo>
                      <a:pt x="213220" y="8255"/>
                    </a:lnTo>
                    <a:lnTo>
                      <a:pt x="211404" y="8382"/>
                    </a:lnTo>
                    <a:lnTo>
                      <a:pt x="209867" y="6604"/>
                    </a:lnTo>
                    <a:lnTo>
                      <a:pt x="208102" y="6731"/>
                    </a:lnTo>
                    <a:lnTo>
                      <a:pt x="208368" y="6731"/>
                    </a:lnTo>
                    <a:lnTo>
                      <a:pt x="207899" y="8382"/>
                    </a:lnTo>
                    <a:lnTo>
                      <a:pt x="207860" y="8255"/>
                    </a:lnTo>
                    <a:lnTo>
                      <a:pt x="207860" y="4953"/>
                    </a:lnTo>
                    <a:lnTo>
                      <a:pt x="206781" y="8255"/>
                    </a:lnTo>
                    <a:lnTo>
                      <a:pt x="206768" y="8001"/>
                    </a:lnTo>
                    <a:lnTo>
                      <a:pt x="206730" y="7366"/>
                    </a:lnTo>
                    <a:lnTo>
                      <a:pt x="206692" y="6858"/>
                    </a:lnTo>
                    <a:lnTo>
                      <a:pt x="206654" y="6223"/>
                    </a:lnTo>
                    <a:lnTo>
                      <a:pt x="205498" y="6858"/>
                    </a:lnTo>
                    <a:lnTo>
                      <a:pt x="205435" y="6477"/>
                    </a:lnTo>
                    <a:lnTo>
                      <a:pt x="205422" y="6350"/>
                    </a:lnTo>
                    <a:lnTo>
                      <a:pt x="205409" y="6223"/>
                    </a:lnTo>
                    <a:lnTo>
                      <a:pt x="205105" y="4191"/>
                    </a:lnTo>
                    <a:lnTo>
                      <a:pt x="203771" y="6223"/>
                    </a:lnTo>
                    <a:lnTo>
                      <a:pt x="203835" y="5842"/>
                    </a:lnTo>
                    <a:lnTo>
                      <a:pt x="203860" y="5715"/>
                    </a:lnTo>
                    <a:lnTo>
                      <a:pt x="203847" y="5080"/>
                    </a:lnTo>
                    <a:lnTo>
                      <a:pt x="203695" y="5588"/>
                    </a:lnTo>
                    <a:lnTo>
                      <a:pt x="203542" y="5715"/>
                    </a:lnTo>
                    <a:lnTo>
                      <a:pt x="203492" y="5334"/>
                    </a:lnTo>
                    <a:lnTo>
                      <a:pt x="203301" y="5080"/>
                    </a:lnTo>
                    <a:lnTo>
                      <a:pt x="202742" y="5842"/>
                    </a:lnTo>
                    <a:lnTo>
                      <a:pt x="202628" y="5334"/>
                    </a:lnTo>
                    <a:lnTo>
                      <a:pt x="202438" y="6350"/>
                    </a:lnTo>
                    <a:lnTo>
                      <a:pt x="202222" y="6350"/>
                    </a:lnTo>
                    <a:lnTo>
                      <a:pt x="202298" y="6096"/>
                    </a:lnTo>
                    <a:lnTo>
                      <a:pt x="202463" y="5588"/>
                    </a:lnTo>
                    <a:lnTo>
                      <a:pt x="202171" y="6096"/>
                    </a:lnTo>
                    <a:lnTo>
                      <a:pt x="202260" y="5588"/>
                    </a:lnTo>
                    <a:lnTo>
                      <a:pt x="201853" y="6350"/>
                    </a:lnTo>
                    <a:lnTo>
                      <a:pt x="201879" y="6223"/>
                    </a:lnTo>
                    <a:lnTo>
                      <a:pt x="202171" y="4826"/>
                    </a:lnTo>
                    <a:lnTo>
                      <a:pt x="201320" y="6223"/>
                    </a:lnTo>
                    <a:lnTo>
                      <a:pt x="201295" y="5461"/>
                    </a:lnTo>
                    <a:lnTo>
                      <a:pt x="200367" y="6223"/>
                    </a:lnTo>
                    <a:lnTo>
                      <a:pt x="200253" y="6096"/>
                    </a:lnTo>
                    <a:lnTo>
                      <a:pt x="200152" y="5969"/>
                    </a:lnTo>
                    <a:lnTo>
                      <a:pt x="200075" y="5334"/>
                    </a:lnTo>
                    <a:lnTo>
                      <a:pt x="200101" y="5080"/>
                    </a:lnTo>
                    <a:lnTo>
                      <a:pt x="199618" y="4953"/>
                    </a:lnTo>
                    <a:lnTo>
                      <a:pt x="199504" y="4699"/>
                    </a:lnTo>
                    <a:lnTo>
                      <a:pt x="199390" y="4445"/>
                    </a:lnTo>
                    <a:lnTo>
                      <a:pt x="197840" y="4699"/>
                    </a:lnTo>
                    <a:lnTo>
                      <a:pt x="197129" y="4318"/>
                    </a:lnTo>
                    <a:lnTo>
                      <a:pt x="196977" y="5334"/>
                    </a:lnTo>
                    <a:lnTo>
                      <a:pt x="196761" y="5334"/>
                    </a:lnTo>
                    <a:lnTo>
                      <a:pt x="196850" y="4953"/>
                    </a:lnTo>
                    <a:lnTo>
                      <a:pt x="196888" y="3683"/>
                    </a:lnTo>
                    <a:lnTo>
                      <a:pt x="196659" y="4318"/>
                    </a:lnTo>
                    <a:lnTo>
                      <a:pt x="196545" y="5334"/>
                    </a:lnTo>
                    <a:lnTo>
                      <a:pt x="196278" y="6096"/>
                    </a:lnTo>
                    <a:lnTo>
                      <a:pt x="196202" y="5842"/>
                    </a:lnTo>
                    <a:lnTo>
                      <a:pt x="196176" y="5334"/>
                    </a:lnTo>
                    <a:lnTo>
                      <a:pt x="195935" y="5842"/>
                    </a:lnTo>
                    <a:lnTo>
                      <a:pt x="195973" y="5334"/>
                    </a:lnTo>
                    <a:lnTo>
                      <a:pt x="196088" y="3937"/>
                    </a:lnTo>
                    <a:lnTo>
                      <a:pt x="195402" y="3937"/>
                    </a:lnTo>
                    <a:lnTo>
                      <a:pt x="194741" y="5334"/>
                    </a:lnTo>
                    <a:lnTo>
                      <a:pt x="194119" y="4826"/>
                    </a:lnTo>
                    <a:lnTo>
                      <a:pt x="194335" y="3937"/>
                    </a:lnTo>
                    <a:lnTo>
                      <a:pt x="193878" y="4572"/>
                    </a:lnTo>
                    <a:lnTo>
                      <a:pt x="193497" y="5715"/>
                    </a:lnTo>
                    <a:lnTo>
                      <a:pt x="193205" y="6096"/>
                    </a:lnTo>
                    <a:lnTo>
                      <a:pt x="193230" y="5842"/>
                    </a:lnTo>
                    <a:lnTo>
                      <a:pt x="193344" y="5334"/>
                    </a:lnTo>
                    <a:lnTo>
                      <a:pt x="193357" y="4953"/>
                    </a:lnTo>
                    <a:lnTo>
                      <a:pt x="193319" y="4572"/>
                    </a:lnTo>
                    <a:lnTo>
                      <a:pt x="193433" y="4445"/>
                    </a:lnTo>
                    <a:lnTo>
                      <a:pt x="193141" y="4572"/>
                    </a:lnTo>
                    <a:lnTo>
                      <a:pt x="193281" y="4064"/>
                    </a:lnTo>
                    <a:lnTo>
                      <a:pt x="192582" y="4953"/>
                    </a:lnTo>
                    <a:lnTo>
                      <a:pt x="192506" y="3937"/>
                    </a:lnTo>
                    <a:lnTo>
                      <a:pt x="192443" y="2921"/>
                    </a:lnTo>
                    <a:lnTo>
                      <a:pt x="191808" y="3810"/>
                    </a:lnTo>
                    <a:lnTo>
                      <a:pt x="191693" y="4318"/>
                    </a:lnTo>
                    <a:lnTo>
                      <a:pt x="191985" y="3937"/>
                    </a:lnTo>
                    <a:lnTo>
                      <a:pt x="191871" y="4445"/>
                    </a:lnTo>
                    <a:lnTo>
                      <a:pt x="191198" y="5588"/>
                    </a:lnTo>
                    <a:lnTo>
                      <a:pt x="191236" y="5334"/>
                    </a:lnTo>
                    <a:lnTo>
                      <a:pt x="191376" y="4572"/>
                    </a:lnTo>
                    <a:lnTo>
                      <a:pt x="191579" y="3429"/>
                    </a:lnTo>
                    <a:lnTo>
                      <a:pt x="190982" y="4191"/>
                    </a:lnTo>
                    <a:lnTo>
                      <a:pt x="191198" y="3429"/>
                    </a:lnTo>
                    <a:lnTo>
                      <a:pt x="191020" y="3810"/>
                    </a:lnTo>
                    <a:lnTo>
                      <a:pt x="190906" y="4191"/>
                    </a:lnTo>
                    <a:lnTo>
                      <a:pt x="190804" y="4572"/>
                    </a:lnTo>
                    <a:lnTo>
                      <a:pt x="190741" y="4318"/>
                    </a:lnTo>
                    <a:lnTo>
                      <a:pt x="190677" y="4064"/>
                    </a:lnTo>
                    <a:lnTo>
                      <a:pt x="190741" y="2921"/>
                    </a:lnTo>
                    <a:lnTo>
                      <a:pt x="190969" y="3175"/>
                    </a:lnTo>
                    <a:lnTo>
                      <a:pt x="191084" y="2921"/>
                    </a:lnTo>
                    <a:lnTo>
                      <a:pt x="191147" y="2794"/>
                    </a:lnTo>
                    <a:lnTo>
                      <a:pt x="190982" y="2667"/>
                    </a:lnTo>
                    <a:lnTo>
                      <a:pt x="190512" y="2921"/>
                    </a:lnTo>
                    <a:lnTo>
                      <a:pt x="190487" y="3759"/>
                    </a:lnTo>
                    <a:lnTo>
                      <a:pt x="190284" y="4064"/>
                    </a:lnTo>
                    <a:lnTo>
                      <a:pt x="190182" y="3937"/>
                    </a:lnTo>
                    <a:lnTo>
                      <a:pt x="190068" y="3683"/>
                    </a:lnTo>
                    <a:lnTo>
                      <a:pt x="189966" y="3429"/>
                    </a:lnTo>
                    <a:lnTo>
                      <a:pt x="189522" y="3429"/>
                    </a:lnTo>
                    <a:lnTo>
                      <a:pt x="189204" y="3302"/>
                    </a:lnTo>
                    <a:lnTo>
                      <a:pt x="189268" y="2679"/>
                    </a:lnTo>
                    <a:lnTo>
                      <a:pt x="188874" y="3683"/>
                    </a:lnTo>
                    <a:lnTo>
                      <a:pt x="188950" y="3175"/>
                    </a:lnTo>
                    <a:lnTo>
                      <a:pt x="189179" y="1651"/>
                    </a:lnTo>
                    <a:lnTo>
                      <a:pt x="188772" y="1905"/>
                    </a:lnTo>
                    <a:lnTo>
                      <a:pt x="187718" y="2159"/>
                    </a:lnTo>
                    <a:lnTo>
                      <a:pt x="186258" y="3175"/>
                    </a:lnTo>
                    <a:lnTo>
                      <a:pt x="185305" y="2667"/>
                    </a:lnTo>
                    <a:lnTo>
                      <a:pt x="184937" y="3810"/>
                    </a:lnTo>
                    <a:lnTo>
                      <a:pt x="184619" y="3810"/>
                    </a:lnTo>
                    <a:lnTo>
                      <a:pt x="184277" y="4064"/>
                    </a:lnTo>
                    <a:lnTo>
                      <a:pt x="184378" y="3048"/>
                    </a:lnTo>
                    <a:lnTo>
                      <a:pt x="184416" y="2667"/>
                    </a:lnTo>
                    <a:lnTo>
                      <a:pt x="184442" y="2413"/>
                    </a:lnTo>
                    <a:lnTo>
                      <a:pt x="184353" y="2667"/>
                    </a:lnTo>
                    <a:lnTo>
                      <a:pt x="184099" y="2908"/>
                    </a:lnTo>
                    <a:lnTo>
                      <a:pt x="184086" y="2692"/>
                    </a:lnTo>
                    <a:lnTo>
                      <a:pt x="184035" y="2921"/>
                    </a:lnTo>
                    <a:lnTo>
                      <a:pt x="184010" y="3048"/>
                    </a:lnTo>
                    <a:lnTo>
                      <a:pt x="184035" y="2667"/>
                    </a:lnTo>
                    <a:lnTo>
                      <a:pt x="184048" y="2540"/>
                    </a:lnTo>
                    <a:lnTo>
                      <a:pt x="184061" y="2413"/>
                    </a:lnTo>
                    <a:lnTo>
                      <a:pt x="183375" y="2540"/>
                    </a:lnTo>
                    <a:lnTo>
                      <a:pt x="183959" y="1524"/>
                    </a:lnTo>
                    <a:lnTo>
                      <a:pt x="182918" y="1270"/>
                    </a:lnTo>
                    <a:lnTo>
                      <a:pt x="182702" y="1270"/>
                    </a:lnTo>
                    <a:lnTo>
                      <a:pt x="182638" y="2667"/>
                    </a:lnTo>
                    <a:lnTo>
                      <a:pt x="182537" y="2476"/>
                    </a:lnTo>
                    <a:lnTo>
                      <a:pt x="182435" y="1778"/>
                    </a:lnTo>
                    <a:lnTo>
                      <a:pt x="182562" y="1905"/>
                    </a:lnTo>
                    <a:lnTo>
                      <a:pt x="182575" y="1778"/>
                    </a:lnTo>
                    <a:lnTo>
                      <a:pt x="182537" y="1270"/>
                    </a:lnTo>
                    <a:lnTo>
                      <a:pt x="181978" y="0"/>
                    </a:lnTo>
                    <a:lnTo>
                      <a:pt x="181381" y="4318"/>
                    </a:lnTo>
                    <a:lnTo>
                      <a:pt x="180759" y="3568"/>
                    </a:lnTo>
                    <a:lnTo>
                      <a:pt x="180708" y="4445"/>
                    </a:lnTo>
                    <a:lnTo>
                      <a:pt x="180594" y="5334"/>
                    </a:lnTo>
                    <a:lnTo>
                      <a:pt x="180441" y="4813"/>
                    </a:lnTo>
                    <a:lnTo>
                      <a:pt x="180352" y="5588"/>
                    </a:lnTo>
                    <a:lnTo>
                      <a:pt x="180378" y="5156"/>
                    </a:lnTo>
                    <a:lnTo>
                      <a:pt x="180340" y="5588"/>
                    </a:lnTo>
                    <a:lnTo>
                      <a:pt x="180314" y="5842"/>
                    </a:lnTo>
                    <a:lnTo>
                      <a:pt x="180213" y="5334"/>
                    </a:lnTo>
                    <a:lnTo>
                      <a:pt x="180035" y="6096"/>
                    </a:lnTo>
                    <a:lnTo>
                      <a:pt x="179882" y="6096"/>
                    </a:lnTo>
                    <a:lnTo>
                      <a:pt x="179832" y="5842"/>
                    </a:lnTo>
                    <a:lnTo>
                      <a:pt x="179730" y="5207"/>
                    </a:lnTo>
                    <a:lnTo>
                      <a:pt x="179324" y="5842"/>
                    </a:lnTo>
                    <a:lnTo>
                      <a:pt x="179247" y="4699"/>
                    </a:lnTo>
                    <a:lnTo>
                      <a:pt x="179133" y="4953"/>
                    </a:lnTo>
                    <a:lnTo>
                      <a:pt x="179057" y="5207"/>
                    </a:lnTo>
                    <a:lnTo>
                      <a:pt x="178816" y="6477"/>
                    </a:lnTo>
                    <a:lnTo>
                      <a:pt x="178549" y="6477"/>
                    </a:lnTo>
                    <a:lnTo>
                      <a:pt x="178536" y="6350"/>
                    </a:lnTo>
                    <a:lnTo>
                      <a:pt x="178536" y="6223"/>
                    </a:lnTo>
                    <a:lnTo>
                      <a:pt x="178511" y="5842"/>
                    </a:lnTo>
                    <a:lnTo>
                      <a:pt x="178473" y="5334"/>
                    </a:lnTo>
                    <a:lnTo>
                      <a:pt x="178701" y="5461"/>
                    </a:lnTo>
                    <a:lnTo>
                      <a:pt x="178625" y="5334"/>
                    </a:lnTo>
                    <a:lnTo>
                      <a:pt x="178485" y="5080"/>
                    </a:lnTo>
                    <a:lnTo>
                      <a:pt x="178371" y="5842"/>
                    </a:lnTo>
                    <a:lnTo>
                      <a:pt x="178181" y="5715"/>
                    </a:lnTo>
                    <a:lnTo>
                      <a:pt x="178282" y="5080"/>
                    </a:lnTo>
                    <a:lnTo>
                      <a:pt x="178066" y="5080"/>
                    </a:lnTo>
                    <a:lnTo>
                      <a:pt x="177990" y="6223"/>
                    </a:lnTo>
                    <a:lnTo>
                      <a:pt x="177876" y="5918"/>
                    </a:lnTo>
                    <a:lnTo>
                      <a:pt x="177761" y="5207"/>
                    </a:lnTo>
                    <a:lnTo>
                      <a:pt x="177698" y="4953"/>
                    </a:lnTo>
                    <a:lnTo>
                      <a:pt x="177419" y="4953"/>
                    </a:lnTo>
                    <a:lnTo>
                      <a:pt x="177469" y="4445"/>
                    </a:lnTo>
                    <a:lnTo>
                      <a:pt x="177647" y="4699"/>
                    </a:lnTo>
                    <a:lnTo>
                      <a:pt x="177634" y="4445"/>
                    </a:lnTo>
                    <a:lnTo>
                      <a:pt x="177609" y="3429"/>
                    </a:lnTo>
                    <a:lnTo>
                      <a:pt x="177355" y="4953"/>
                    </a:lnTo>
                    <a:lnTo>
                      <a:pt x="177330" y="5080"/>
                    </a:lnTo>
                    <a:lnTo>
                      <a:pt x="177342" y="5397"/>
                    </a:lnTo>
                    <a:lnTo>
                      <a:pt x="177380" y="5715"/>
                    </a:lnTo>
                    <a:lnTo>
                      <a:pt x="177266" y="6350"/>
                    </a:lnTo>
                    <a:lnTo>
                      <a:pt x="177139" y="6096"/>
                    </a:lnTo>
                    <a:lnTo>
                      <a:pt x="176860" y="7366"/>
                    </a:lnTo>
                    <a:lnTo>
                      <a:pt x="176860" y="6858"/>
                    </a:lnTo>
                    <a:lnTo>
                      <a:pt x="176834" y="6604"/>
                    </a:lnTo>
                    <a:lnTo>
                      <a:pt x="176631" y="6350"/>
                    </a:lnTo>
                    <a:lnTo>
                      <a:pt x="176580" y="5842"/>
                    </a:lnTo>
                    <a:lnTo>
                      <a:pt x="176276" y="6858"/>
                    </a:lnTo>
                    <a:lnTo>
                      <a:pt x="176085" y="5842"/>
                    </a:lnTo>
                    <a:lnTo>
                      <a:pt x="175780" y="5842"/>
                    </a:lnTo>
                    <a:lnTo>
                      <a:pt x="175856" y="5588"/>
                    </a:lnTo>
                    <a:lnTo>
                      <a:pt x="175704" y="5842"/>
                    </a:lnTo>
                    <a:lnTo>
                      <a:pt x="175577" y="6604"/>
                    </a:lnTo>
                    <a:lnTo>
                      <a:pt x="175628" y="7073"/>
                    </a:lnTo>
                    <a:lnTo>
                      <a:pt x="175526" y="8001"/>
                    </a:lnTo>
                    <a:lnTo>
                      <a:pt x="175412" y="6604"/>
                    </a:lnTo>
                    <a:lnTo>
                      <a:pt x="175031" y="9398"/>
                    </a:lnTo>
                    <a:lnTo>
                      <a:pt x="174929" y="9144"/>
                    </a:lnTo>
                    <a:lnTo>
                      <a:pt x="174815" y="8890"/>
                    </a:lnTo>
                    <a:lnTo>
                      <a:pt x="174726" y="8509"/>
                    </a:lnTo>
                    <a:lnTo>
                      <a:pt x="174815" y="7962"/>
                    </a:lnTo>
                    <a:lnTo>
                      <a:pt x="174523" y="8382"/>
                    </a:lnTo>
                    <a:lnTo>
                      <a:pt x="174447" y="8509"/>
                    </a:lnTo>
                    <a:lnTo>
                      <a:pt x="174180" y="8128"/>
                    </a:lnTo>
                    <a:lnTo>
                      <a:pt x="174142" y="7366"/>
                    </a:lnTo>
                    <a:lnTo>
                      <a:pt x="173761" y="8128"/>
                    </a:lnTo>
                    <a:lnTo>
                      <a:pt x="173748" y="6477"/>
                    </a:lnTo>
                    <a:lnTo>
                      <a:pt x="173837" y="5829"/>
                    </a:lnTo>
                    <a:lnTo>
                      <a:pt x="173596" y="5715"/>
                    </a:lnTo>
                    <a:lnTo>
                      <a:pt x="173469" y="5588"/>
                    </a:lnTo>
                    <a:lnTo>
                      <a:pt x="173418" y="6591"/>
                    </a:lnTo>
                    <a:lnTo>
                      <a:pt x="172770" y="9017"/>
                    </a:lnTo>
                    <a:lnTo>
                      <a:pt x="172910" y="8255"/>
                    </a:lnTo>
                    <a:lnTo>
                      <a:pt x="172961" y="8001"/>
                    </a:lnTo>
                    <a:lnTo>
                      <a:pt x="173126" y="7112"/>
                    </a:lnTo>
                    <a:lnTo>
                      <a:pt x="173367" y="5842"/>
                    </a:lnTo>
                    <a:lnTo>
                      <a:pt x="173482" y="5207"/>
                    </a:lnTo>
                    <a:lnTo>
                      <a:pt x="173609" y="4572"/>
                    </a:lnTo>
                    <a:lnTo>
                      <a:pt x="173126" y="4953"/>
                    </a:lnTo>
                    <a:lnTo>
                      <a:pt x="172796" y="5588"/>
                    </a:lnTo>
                    <a:lnTo>
                      <a:pt x="173215" y="5207"/>
                    </a:lnTo>
                    <a:lnTo>
                      <a:pt x="172986" y="5842"/>
                    </a:lnTo>
                    <a:lnTo>
                      <a:pt x="172796" y="5715"/>
                    </a:lnTo>
                    <a:lnTo>
                      <a:pt x="172796" y="5588"/>
                    </a:lnTo>
                    <a:lnTo>
                      <a:pt x="172796" y="5461"/>
                    </a:lnTo>
                    <a:lnTo>
                      <a:pt x="172796" y="5207"/>
                    </a:lnTo>
                    <a:lnTo>
                      <a:pt x="172796" y="4826"/>
                    </a:lnTo>
                    <a:lnTo>
                      <a:pt x="172478" y="5207"/>
                    </a:lnTo>
                    <a:lnTo>
                      <a:pt x="172364" y="4572"/>
                    </a:lnTo>
                    <a:lnTo>
                      <a:pt x="172313" y="4152"/>
                    </a:lnTo>
                    <a:lnTo>
                      <a:pt x="172148" y="5080"/>
                    </a:lnTo>
                    <a:lnTo>
                      <a:pt x="171907" y="5080"/>
                    </a:lnTo>
                    <a:lnTo>
                      <a:pt x="171564" y="5461"/>
                    </a:lnTo>
                    <a:lnTo>
                      <a:pt x="171424" y="5207"/>
                    </a:lnTo>
                    <a:lnTo>
                      <a:pt x="171373" y="5880"/>
                    </a:lnTo>
                    <a:lnTo>
                      <a:pt x="171018" y="6223"/>
                    </a:lnTo>
                    <a:lnTo>
                      <a:pt x="170853" y="7112"/>
                    </a:lnTo>
                    <a:lnTo>
                      <a:pt x="170535" y="6858"/>
                    </a:lnTo>
                    <a:lnTo>
                      <a:pt x="170548" y="6350"/>
                    </a:lnTo>
                    <a:lnTo>
                      <a:pt x="170561" y="5867"/>
                    </a:lnTo>
                    <a:lnTo>
                      <a:pt x="170459" y="5715"/>
                    </a:lnTo>
                    <a:lnTo>
                      <a:pt x="170395" y="5080"/>
                    </a:lnTo>
                    <a:lnTo>
                      <a:pt x="170154" y="6350"/>
                    </a:lnTo>
                    <a:lnTo>
                      <a:pt x="170053" y="5207"/>
                    </a:lnTo>
                    <a:lnTo>
                      <a:pt x="170027" y="4826"/>
                    </a:lnTo>
                    <a:lnTo>
                      <a:pt x="169773" y="5207"/>
                    </a:lnTo>
                    <a:lnTo>
                      <a:pt x="169240" y="5080"/>
                    </a:lnTo>
                    <a:lnTo>
                      <a:pt x="169100" y="6350"/>
                    </a:lnTo>
                    <a:lnTo>
                      <a:pt x="168986" y="7112"/>
                    </a:lnTo>
                    <a:lnTo>
                      <a:pt x="168668" y="8001"/>
                    </a:lnTo>
                    <a:lnTo>
                      <a:pt x="168605" y="7366"/>
                    </a:lnTo>
                    <a:lnTo>
                      <a:pt x="168668" y="6985"/>
                    </a:lnTo>
                    <a:lnTo>
                      <a:pt x="168757" y="7620"/>
                    </a:lnTo>
                    <a:lnTo>
                      <a:pt x="168783" y="6985"/>
                    </a:lnTo>
                    <a:lnTo>
                      <a:pt x="168808" y="6858"/>
                    </a:lnTo>
                    <a:lnTo>
                      <a:pt x="168833" y="6731"/>
                    </a:lnTo>
                    <a:lnTo>
                      <a:pt x="168643" y="6858"/>
                    </a:lnTo>
                    <a:lnTo>
                      <a:pt x="168579" y="5969"/>
                    </a:lnTo>
                    <a:lnTo>
                      <a:pt x="168135" y="5842"/>
                    </a:lnTo>
                    <a:lnTo>
                      <a:pt x="168198" y="6858"/>
                    </a:lnTo>
                    <a:lnTo>
                      <a:pt x="167995" y="7264"/>
                    </a:lnTo>
                    <a:lnTo>
                      <a:pt x="167843" y="7366"/>
                    </a:lnTo>
                    <a:lnTo>
                      <a:pt x="167767" y="7239"/>
                    </a:lnTo>
                    <a:lnTo>
                      <a:pt x="167538" y="7239"/>
                    </a:lnTo>
                    <a:lnTo>
                      <a:pt x="166979" y="7137"/>
                    </a:lnTo>
                    <a:lnTo>
                      <a:pt x="167017" y="8255"/>
                    </a:lnTo>
                    <a:lnTo>
                      <a:pt x="166979" y="8128"/>
                    </a:lnTo>
                    <a:lnTo>
                      <a:pt x="166814" y="7620"/>
                    </a:lnTo>
                    <a:lnTo>
                      <a:pt x="166903" y="7112"/>
                    </a:lnTo>
                    <a:lnTo>
                      <a:pt x="166966" y="6223"/>
                    </a:lnTo>
                    <a:lnTo>
                      <a:pt x="166751" y="7620"/>
                    </a:lnTo>
                    <a:lnTo>
                      <a:pt x="166585" y="7493"/>
                    </a:lnTo>
                    <a:lnTo>
                      <a:pt x="166370" y="7239"/>
                    </a:lnTo>
                    <a:lnTo>
                      <a:pt x="166382" y="6985"/>
                    </a:lnTo>
                    <a:lnTo>
                      <a:pt x="166281" y="7239"/>
                    </a:lnTo>
                    <a:lnTo>
                      <a:pt x="166166" y="7073"/>
                    </a:lnTo>
                    <a:lnTo>
                      <a:pt x="166103" y="6477"/>
                    </a:lnTo>
                    <a:lnTo>
                      <a:pt x="166001" y="7493"/>
                    </a:lnTo>
                    <a:lnTo>
                      <a:pt x="165620" y="7366"/>
                    </a:lnTo>
                    <a:lnTo>
                      <a:pt x="165646" y="6604"/>
                    </a:lnTo>
                    <a:lnTo>
                      <a:pt x="165760" y="4953"/>
                    </a:lnTo>
                    <a:lnTo>
                      <a:pt x="165709" y="5080"/>
                    </a:lnTo>
                    <a:lnTo>
                      <a:pt x="165608" y="6604"/>
                    </a:lnTo>
                    <a:lnTo>
                      <a:pt x="165392" y="6604"/>
                    </a:lnTo>
                    <a:lnTo>
                      <a:pt x="165544" y="5715"/>
                    </a:lnTo>
                    <a:lnTo>
                      <a:pt x="165582" y="5461"/>
                    </a:lnTo>
                    <a:lnTo>
                      <a:pt x="165138" y="5715"/>
                    </a:lnTo>
                    <a:lnTo>
                      <a:pt x="165404" y="4318"/>
                    </a:lnTo>
                    <a:lnTo>
                      <a:pt x="165315" y="3556"/>
                    </a:lnTo>
                    <a:lnTo>
                      <a:pt x="164947" y="3556"/>
                    </a:lnTo>
                    <a:lnTo>
                      <a:pt x="164782" y="3759"/>
                    </a:lnTo>
                    <a:lnTo>
                      <a:pt x="164668" y="4152"/>
                    </a:lnTo>
                    <a:lnTo>
                      <a:pt x="164553" y="4699"/>
                    </a:lnTo>
                    <a:lnTo>
                      <a:pt x="164922" y="4318"/>
                    </a:lnTo>
                    <a:lnTo>
                      <a:pt x="164858" y="5207"/>
                    </a:lnTo>
                    <a:lnTo>
                      <a:pt x="164312" y="5575"/>
                    </a:lnTo>
                    <a:lnTo>
                      <a:pt x="164236" y="6223"/>
                    </a:lnTo>
                    <a:lnTo>
                      <a:pt x="164109" y="8128"/>
                    </a:lnTo>
                    <a:lnTo>
                      <a:pt x="163715" y="7620"/>
                    </a:lnTo>
                    <a:lnTo>
                      <a:pt x="163690" y="8077"/>
                    </a:lnTo>
                    <a:lnTo>
                      <a:pt x="163537" y="8369"/>
                    </a:lnTo>
                    <a:lnTo>
                      <a:pt x="163372" y="9017"/>
                    </a:lnTo>
                    <a:lnTo>
                      <a:pt x="163398" y="8763"/>
                    </a:lnTo>
                    <a:lnTo>
                      <a:pt x="163283" y="6350"/>
                    </a:lnTo>
                    <a:lnTo>
                      <a:pt x="163233" y="5969"/>
                    </a:lnTo>
                    <a:lnTo>
                      <a:pt x="162788" y="6223"/>
                    </a:lnTo>
                    <a:lnTo>
                      <a:pt x="162788" y="6858"/>
                    </a:lnTo>
                    <a:lnTo>
                      <a:pt x="162864" y="8128"/>
                    </a:lnTo>
                    <a:lnTo>
                      <a:pt x="162572" y="8382"/>
                    </a:lnTo>
                    <a:lnTo>
                      <a:pt x="162560" y="8255"/>
                    </a:lnTo>
                    <a:lnTo>
                      <a:pt x="162636" y="7874"/>
                    </a:lnTo>
                    <a:lnTo>
                      <a:pt x="162369" y="8255"/>
                    </a:lnTo>
                    <a:lnTo>
                      <a:pt x="162331" y="7747"/>
                    </a:lnTo>
                    <a:lnTo>
                      <a:pt x="162242" y="6350"/>
                    </a:lnTo>
                    <a:lnTo>
                      <a:pt x="162102" y="7747"/>
                    </a:lnTo>
                    <a:lnTo>
                      <a:pt x="161925" y="6096"/>
                    </a:lnTo>
                    <a:lnTo>
                      <a:pt x="161937" y="7366"/>
                    </a:lnTo>
                    <a:lnTo>
                      <a:pt x="161645" y="7493"/>
                    </a:lnTo>
                    <a:lnTo>
                      <a:pt x="161569" y="7734"/>
                    </a:lnTo>
                    <a:lnTo>
                      <a:pt x="161251" y="8382"/>
                    </a:lnTo>
                    <a:lnTo>
                      <a:pt x="161048" y="7112"/>
                    </a:lnTo>
                    <a:lnTo>
                      <a:pt x="161137" y="8382"/>
                    </a:lnTo>
                    <a:lnTo>
                      <a:pt x="161112" y="8661"/>
                    </a:lnTo>
                    <a:lnTo>
                      <a:pt x="160921" y="8763"/>
                    </a:lnTo>
                    <a:lnTo>
                      <a:pt x="160934" y="8509"/>
                    </a:lnTo>
                    <a:lnTo>
                      <a:pt x="160947" y="8128"/>
                    </a:lnTo>
                    <a:lnTo>
                      <a:pt x="160997" y="6985"/>
                    </a:lnTo>
                    <a:lnTo>
                      <a:pt x="160477" y="8128"/>
                    </a:lnTo>
                    <a:lnTo>
                      <a:pt x="160477" y="8001"/>
                    </a:lnTo>
                    <a:lnTo>
                      <a:pt x="160426" y="7112"/>
                    </a:lnTo>
                    <a:lnTo>
                      <a:pt x="160286" y="6616"/>
                    </a:lnTo>
                    <a:lnTo>
                      <a:pt x="160223" y="7747"/>
                    </a:lnTo>
                    <a:lnTo>
                      <a:pt x="159893" y="7747"/>
                    </a:lnTo>
                    <a:lnTo>
                      <a:pt x="159626" y="8001"/>
                    </a:lnTo>
                    <a:lnTo>
                      <a:pt x="159766" y="5842"/>
                    </a:lnTo>
                    <a:lnTo>
                      <a:pt x="159334" y="8128"/>
                    </a:lnTo>
                    <a:lnTo>
                      <a:pt x="159334" y="8001"/>
                    </a:lnTo>
                    <a:lnTo>
                      <a:pt x="159321" y="7620"/>
                    </a:lnTo>
                    <a:lnTo>
                      <a:pt x="159296" y="6096"/>
                    </a:lnTo>
                    <a:lnTo>
                      <a:pt x="159194" y="7620"/>
                    </a:lnTo>
                    <a:lnTo>
                      <a:pt x="158813" y="6731"/>
                    </a:lnTo>
                    <a:lnTo>
                      <a:pt x="158724" y="8001"/>
                    </a:lnTo>
                    <a:lnTo>
                      <a:pt x="158521" y="8001"/>
                    </a:lnTo>
                    <a:lnTo>
                      <a:pt x="158584" y="6731"/>
                    </a:lnTo>
                    <a:lnTo>
                      <a:pt x="158559" y="6223"/>
                    </a:lnTo>
                    <a:lnTo>
                      <a:pt x="158445" y="6731"/>
                    </a:lnTo>
                    <a:lnTo>
                      <a:pt x="158369" y="6096"/>
                    </a:lnTo>
                    <a:lnTo>
                      <a:pt x="158000" y="5969"/>
                    </a:lnTo>
                    <a:lnTo>
                      <a:pt x="157797" y="5461"/>
                    </a:lnTo>
                    <a:lnTo>
                      <a:pt x="157543" y="6731"/>
                    </a:lnTo>
                    <a:lnTo>
                      <a:pt x="157492" y="6096"/>
                    </a:lnTo>
                    <a:lnTo>
                      <a:pt x="157365" y="7112"/>
                    </a:lnTo>
                    <a:lnTo>
                      <a:pt x="157200" y="8509"/>
                    </a:lnTo>
                    <a:lnTo>
                      <a:pt x="157137" y="8001"/>
                    </a:lnTo>
                    <a:lnTo>
                      <a:pt x="157086" y="7493"/>
                    </a:lnTo>
                    <a:lnTo>
                      <a:pt x="156845" y="8001"/>
                    </a:lnTo>
                    <a:lnTo>
                      <a:pt x="156832" y="6591"/>
                    </a:lnTo>
                    <a:lnTo>
                      <a:pt x="156552" y="7734"/>
                    </a:lnTo>
                    <a:lnTo>
                      <a:pt x="156438" y="8890"/>
                    </a:lnTo>
                    <a:lnTo>
                      <a:pt x="156540" y="10033"/>
                    </a:lnTo>
                    <a:lnTo>
                      <a:pt x="156425" y="10287"/>
                    </a:lnTo>
                    <a:lnTo>
                      <a:pt x="156298" y="9271"/>
                    </a:lnTo>
                    <a:lnTo>
                      <a:pt x="156286" y="8763"/>
                    </a:lnTo>
                    <a:lnTo>
                      <a:pt x="156121" y="10033"/>
                    </a:lnTo>
                    <a:lnTo>
                      <a:pt x="155943" y="10287"/>
                    </a:lnTo>
                    <a:lnTo>
                      <a:pt x="155892" y="9525"/>
                    </a:lnTo>
                    <a:lnTo>
                      <a:pt x="155892" y="9398"/>
                    </a:lnTo>
                    <a:lnTo>
                      <a:pt x="155765" y="9271"/>
                    </a:lnTo>
                    <a:lnTo>
                      <a:pt x="155905" y="9271"/>
                    </a:lnTo>
                    <a:lnTo>
                      <a:pt x="155994" y="8382"/>
                    </a:lnTo>
                    <a:lnTo>
                      <a:pt x="156146" y="6858"/>
                    </a:lnTo>
                    <a:lnTo>
                      <a:pt x="155778" y="6858"/>
                    </a:lnTo>
                    <a:lnTo>
                      <a:pt x="155968" y="6731"/>
                    </a:lnTo>
                    <a:lnTo>
                      <a:pt x="156083" y="5969"/>
                    </a:lnTo>
                    <a:lnTo>
                      <a:pt x="156184" y="5715"/>
                    </a:lnTo>
                    <a:lnTo>
                      <a:pt x="156210" y="4953"/>
                    </a:lnTo>
                    <a:lnTo>
                      <a:pt x="156057" y="5156"/>
                    </a:lnTo>
                    <a:lnTo>
                      <a:pt x="155943" y="5397"/>
                    </a:lnTo>
                    <a:lnTo>
                      <a:pt x="156044" y="5715"/>
                    </a:lnTo>
                    <a:lnTo>
                      <a:pt x="156032" y="5880"/>
                    </a:lnTo>
                    <a:lnTo>
                      <a:pt x="155803" y="5969"/>
                    </a:lnTo>
                    <a:lnTo>
                      <a:pt x="155714" y="6134"/>
                    </a:lnTo>
                    <a:lnTo>
                      <a:pt x="155587" y="6591"/>
                    </a:lnTo>
                    <a:lnTo>
                      <a:pt x="155473" y="7493"/>
                    </a:lnTo>
                    <a:lnTo>
                      <a:pt x="155600" y="8382"/>
                    </a:lnTo>
                    <a:lnTo>
                      <a:pt x="154978" y="8077"/>
                    </a:lnTo>
                    <a:lnTo>
                      <a:pt x="154952" y="9398"/>
                    </a:lnTo>
                    <a:lnTo>
                      <a:pt x="154749" y="9525"/>
                    </a:lnTo>
                    <a:lnTo>
                      <a:pt x="154749" y="9398"/>
                    </a:lnTo>
                    <a:lnTo>
                      <a:pt x="154749" y="9271"/>
                    </a:lnTo>
                    <a:lnTo>
                      <a:pt x="154825" y="8636"/>
                    </a:lnTo>
                    <a:lnTo>
                      <a:pt x="154851" y="8509"/>
                    </a:lnTo>
                    <a:lnTo>
                      <a:pt x="154851" y="8128"/>
                    </a:lnTo>
                    <a:lnTo>
                      <a:pt x="154889" y="8382"/>
                    </a:lnTo>
                    <a:lnTo>
                      <a:pt x="154978" y="8077"/>
                    </a:lnTo>
                    <a:lnTo>
                      <a:pt x="154774" y="7785"/>
                    </a:lnTo>
                    <a:lnTo>
                      <a:pt x="154686" y="8128"/>
                    </a:lnTo>
                    <a:lnTo>
                      <a:pt x="154546" y="8128"/>
                    </a:lnTo>
                    <a:lnTo>
                      <a:pt x="154432" y="7366"/>
                    </a:lnTo>
                    <a:lnTo>
                      <a:pt x="154228" y="7620"/>
                    </a:lnTo>
                    <a:lnTo>
                      <a:pt x="154178" y="7366"/>
                    </a:lnTo>
                    <a:lnTo>
                      <a:pt x="153974" y="7620"/>
                    </a:lnTo>
                    <a:lnTo>
                      <a:pt x="154089" y="6477"/>
                    </a:lnTo>
                    <a:lnTo>
                      <a:pt x="154051" y="5334"/>
                    </a:lnTo>
                    <a:lnTo>
                      <a:pt x="154228" y="5207"/>
                    </a:lnTo>
                    <a:lnTo>
                      <a:pt x="154089" y="5207"/>
                    </a:lnTo>
                    <a:lnTo>
                      <a:pt x="153631" y="5334"/>
                    </a:lnTo>
                    <a:lnTo>
                      <a:pt x="153797" y="6477"/>
                    </a:lnTo>
                    <a:lnTo>
                      <a:pt x="153619" y="6350"/>
                    </a:lnTo>
                    <a:lnTo>
                      <a:pt x="153720" y="6858"/>
                    </a:lnTo>
                    <a:lnTo>
                      <a:pt x="153962" y="7620"/>
                    </a:lnTo>
                    <a:lnTo>
                      <a:pt x="153873" y="7797"/>
                    </a:lnTo>
                    <a:lnTo>
                      <a:pt x="153657" y="7874"/>
                    </a:lnTo>
                    <a:lnTo>
                      <a:pt x="153543" y="8128"/>
                    </a:lnTo>
                    <a:lnTo>
                      <a:pt x="153416" y="8509"/>
                    </a:lnTo>
                    <a:lnTo>
                      <a:pt x="153327" y="8001"/>
                    </a:lnTo>
                    <a:lnTo>
                      <a:pt x="153276" y="8509"/>
                    </a:lnTo>
                    <a:lnTo>
                      <a:pt x="153111" y="7620"/>
                    </a:lnTo>
                    <a:lnTo>
                      <a:pt x="152857" y="7620"/>
                    </a:lnTo>
                    <a:lnTo>
                      <a:pt x="152831" y="8509"/>
                    </a:lnTo>
                    <a:lnTo>
                      <a:pt x="152692" y="8636"/>
                    </a:lnTo>
                    <a:lnTo>
                      <a:pt x="152666" y="8128"/>
                    </a:lnTo>
                    <a:lnTo>
                      <a:pt x="152552" y="7543"/>
                    </a:lnTo>
                    <a:lnTo>
                      <a:pt x="152184" y="7620"/>
                    </a:lnTo>
                    <a:lnTo>
                      <a:pt x="152120" y="7366"/>
                    </a:lnTo>
                    <a:lnTo>
                      <a:pt x="152057" y="7620"/>
                    </a:lnTo>
                    <a:lnTo>
                      <a:pt x="151955" y="8128"/>
                    </a:lnTo>
                    <a:lnTo>
                      <a:pt x="151904" y="7620"/>
                    </a:lnTo>
                    <a:lnTo>
                      <a:pt x="151752" y="6096"/>
                    </a:lnTo>
                    <a:lnTo>
                      <a:pt x="151104" y="7366"/>
                    </a:lnTo>
                    <a:lnTo>
                      <a:pt x="150863" y="7442"/>
                    </a:lnTo>
                    <a:lnTo>
                      <a:pt x="150774" y="9271"/>
                    </a:lnTo>
                    <a:lnTo>
                      <a:pt x="150558" y="7747"/>
                    </a:lnTo>
                    <a:lnTo>
                      <a:pt x="150482" y="9017"/>
                    </a:lnTo>
                    <a:lnTo>
                      <a:pt x="150406" y="8509"/>
                    </a:lnTo>
                    <a:lnTo>
                      <a:pt x="150317" y="8382"/>
                    </a:lnTo>
                    <a:lnTo>
                      <a:pt x="150126" y="8077"/>
                    </a:lnTo>
                    <a:lnTo>
                      <a:pt x="150164" y="7874"/>
                    </a:lnTo>
                    <a:lnTo>
                      <a:pt x="150355" y="7620"/>
                    </a:lnTo>
                    <a:lnTo>
                      <a:pt x="150456" y="7493"/>
                    </a:lnTo>
                    <a:lnTo>
                      <a:pt x="150228" y="7620"/>
                    </a:lnTo>
                    <a:lnTo>
                      <a:pt x="150075" y="6731"/>
                    </a:lnTo>
                    <a:lnTo>
                      <a:pt x="150609" y="6985"/>
                    </a:lnTo>
                    <a:lnTo>
                      <a:pt x="150571" y="6731"/>
                    </a:lnTo>
                    <a:lnTo>
                      <a:pt x="150380" y="5588"/>
                    </a:lnTo>
                    <a:lnTo>
                      <a:pt x="150126" y="5715"/>
                    </a:lnTo>
                    <a:lnTo>
                      <a:pt x="149974" y="7353"/>
                    </a:lnTo>
                    <a:lnTo>
                      <a:pt x="149974" y="9906"/>
                    </a:lnTo>
                    <a:lnTo>
                      <a:pt x="149860" y="10629"/>
                    </a:lnTo>
                    <a:lnTo>
                      <a:pt x="149910" y="9398"/>
                    </a:lnTo>
                    <a:lnTo>
                      <a:pt x="149974" y="9906"/>
                    </a:lnTo>
                    <a:lnTo>
                      <a:pt x="149974" y="7353"/>
                    </a:lnTo>
                    <a:lnTo>
                      <a:pt x="149948" y="7620"/>
                    </a:lnTo>
                    <a:lnTo>
                      <a:pt x="149720" y="7112"/>
                    </a:lnTo>
                    <a:lnTo>
                      <a:pt x="149758" y="5715"/>
                    </a:lnTo>
                    <a:lnTo>
                      <a:pt x="149415" y="7366"/>
                    </a:lnTo>
                    <a:lnTo>
                      <a:pt x="149428" y="7073"/>
                    </a:lnTo>
                    <a:lnTo>
                      <a:pt x="149313" y="7366"/>
                    </a:lnTo>
                    <a:lnTo>
                      <a:pt x="149212" y="7620"/>
                    </a:lnTo>
                    <a:lnTo>
                      <a:pt x="148907" y="7874"/>
                    </a:lnTo>
                    <a:lnTo>
                      <a:pt x="148755" y="6477"/>
                    </a:lnTo>
                    <a:lnTo>
                      <a:pt x="148539" y="7239"/>
                    </a:lnTo>
                    <a:lnTo>
                      <a:pt x="148424" y="8763"/>
                    </a:lnTo>
                    <a:lnTo>
                      <a:pt x="148793" y="9906"/>
                    </a:lnTo>
                    <a:lnTo>
                      <a:pt x="148640" y="8382"/>
                    </a:lnTo>
                    <a:lnTo>
                      <a:pt x="149098" y="10033"/>
                    </a:lnTo>
                    <a:lnTo>
                      <a:pt x="149148" y="8382"/>
                    </a:lnTo>
                    <a:lnTo>
                      <a:pt x="149275" y="8636"/>
                    </a:lnTo>
                    <a:lnTo>
                      <a:pt x="149352" y="9144"/>
                    </a:lnTo>
                    <a:lnTo>
                      <a:pt x="149250" y="9525"/>
                    </a:lnTo>
                    <a:lnTo>
                      <a:pt x="149428" y="9525"/>
                    </a:lnTo>
                    <a:lnTo>
                      <a:pt x="149479" y="9779"/>
                    </a:lnTo>
                    <a:lnTo>
                      <a:pt x="149428" y="9017"/>
                    </a:lnTo>
                    <a:lnTo>
                      <a:pt x="149669" y="9525"/>
                    </a:lnTo>
                    <a:lnTo>
                      <a:pt x="149745" y="9144"/>
                    </a:lnTo>
                    <a:lnTo>
                      <a:pt x="149796" y="9906"/>
                    </a:lnTo>
                    <a:lnTo>
                      <a:pt x="149669" y="10922"/>
                    </a:lnTo>
                    <a:lnTo>
                      <a:pt x="149847" y="11176"/>
                    </a:lnTo>
                    <a:lnTo>
                      <a:pt x="149860" y="10668"/>
                    </a:lnTo>
                    <a:lnTo>
                      <a:pt x="150088" y="10287"/>
                    </a:lnTo>
                    <a:lnTo>
                      <a:pt x="149999" y="11303"/>
                    </a:lnTo>
                    <a:lnTo>
                      <a:pt x="150114" y="11684"/>
                    </a:lnTo>
                    <a:lnTo>
                      <a:pt x="149961" y="11811"/>
                    </a:lnTo>
                    <a:lnTo>
                      <a:pt x="149834" y="12065"/>
                    </a:lnTo>
                    <a:lnTo>
                      <a:pt x="150164" y="13462"/>
                    </a:lnTo>
                    <a:lnTo>
                      <a:pt x="150368" y="11176"/>
                    </a:lnTo>
                    <a:lnTo>
                      <a:pt x="150660" y="10541"/>
                    </a:lnTo>
                    <a:lnTo>
                      <a:pt x="150863" y="10541"/>
                    </a:lnTo>
                    <a:lnTo>
                      <a:pt x="150926" y="11049"/>
                    </a:lnTo>
                    <a:lnTo>
                      <a:pt x="150812" y="11176"/>
                    </a:lnTo>
                    <a:lnTo>
                      <a:pt x="150749" y="11684"/>
                    </a:lnTo>
                    <a:lnTo>
                      <a:pt x="151053" y="11684"/>
                    </a:lnTo>
                    <a:lnTo>
                      <a:pt x="151003" y="11887"/>
                    </a:lnTo>
                    <a:lnTo>
                      <a:pt x="151218" y="11430"/>
                    </a:lnTo>
                    <a:lnTo>
                      <a:pt x="151155" y="12573"/>
                    </a:lnTo>
                    <a:lnTo>
                      <a:pt x="151041" y="13462"/>
                    </a:lnTo>
                    <a:lnTo>
                      <a:pt x="151371" y="12192"/>
                    </a:lnTo>
                    <a:lnTo>
                      <a:pt x="151333" y="12827"/>
                    </a:lnTo>
                    <a:lnTo>
                      <a:pt x="151523" y="13081"/>
                    </a:lnTo>
                    <a:lnTo>
                      <a:pt x="151549" y="13335"/>
                    </a:lnTo>
                    <a:lnTo>
                      <a:pt x="151396" y="13589"/>
                    </a:lnTo>
                    <a:lnTo>
                      <a:pt x="151866" y="13335"/>
                    </a:lnTo>
                    <a:lnTo>
                      <a:pt x="151879" y="13970"/>
                    </a:lnTo>
                    <a:lnTo>
                      <a:pt x="152006" y="14097"/>
                    </a:lnTo>
                    <a:lnTo>
                      <a:pt x="152031" y="14224"/>
                    </a:lnTo>
                    <a:lnTo>
                      <a:pt x="152260" y="13335"/>
                    </a:lnTo>
                    <a:lnTo>
                      <a:pt x="152552" y="12192"/>
                    </a:lnTo>
                    <a:lnTo>
                      <a:pt x="152615" y="11938"/>
                    </a:lnTo>
                    <a:lnTo>
                      <a:pt x="152501" y="14224"/>
                    </a:lnTo>
                    <a:lnTo>
                      <a:pt x="152882" y="13335"/>
                    </a:lnTo>
                    <a:lnTo>
                      <a:pt x="153009" y="13716"/>
                    </a:lnTo>
                    <a:lnTo>
                      <a:pt x="153289" y="13335"/>
                    </a:lnTo>
                    <a:lnTo>
                      <a:pt x="153466" y="13081"/>
                    </a:lnTo>
                    <a:lnTo>
                      <a:pt x="153111" y="14097"/>
                    </a:lnTo>
                    <a:lnTo>
                      <a:pt x="153720" y="14427"/>
                    </a:lnTo>
                    <a:lnTo>
                      <a:pt x="153822" y="14097"/>
                    </a:lnTo>
                    <a:lnTo>
                      <a:pt x="153911" y="13970"/>
                    </a:lnTo>
                    <a:lnTo>
                      <a:pt x="153974" y="15494"/>
                    </a:lnTo>
                    <a:lnTo>
                      <a:pt x="153987" y="15748"/>
                    </a:lnTo>
                    <a:lnTo>
                      <a:pt x="154063" y="15494"/>
                    </a:lnTo>
                    <a:lnTo>
                      <a:pt x="154178" y="15113"/>
                    </a:lnTo>
                    <a:lnTo>
                      <a:pt x="154305" y="15875"/>
                    </a:lnTo>
                    <a:lnTo>
                      <a:pt x="154190" y="16256"/>
                    </a:lnTo>
                    <a:lnTo>
                      <a:pt x="154368" y="16383"/>
                    </a:lnTo>
                    <a:lnTo>
                      <a:pt x="154432" y="15367"/>
                    </a:lnTo>
                    <a:lnTo>
                      <a:pt x="154546" y="16002"/>
                    </a:lnTo>
                    <a:lnTo>
                      <a:pt x="154635" y="15367"/>
                    </a:lnTo>
                    <a:lnTo>
                      <a:pt x="154774" y="15240"/>
                    </a:lnTo>
                    <a:lnTo>
                      <a:pt x="154762" y="15494"/>
                    </a:lnTo>
                    <a:lnTo>
                      <a:pt x="154927" y="15367"/>
                    </a:lnTo>
                    <a:lnTo>
                      <a:pt x="154749" y="15875"/>
                    </a:lnTo>
                    <a:lnTo>
                      <a:pt x="155079" y="15494"/>
                    </a:lnTo>
                    <a:lnTo>
                      <a:pt x="154990" y="16205"/>
                    </a:lnTo>
                    <a:lnTo>
                      <a:pt x="155130" y="16383"/>
                    </a:lnTo>
                    <a:lnTo>
                      <a:pt x="155397" y="16129"/>
                    </a:lnTo>
                    <a:lnTo>
                      <a:pt x="155359" y="15494"/>
                    </a:lnTo>
                    <a:lnTo>
                      <a:pt x="155435" y="15367"/>
                    </a:lnTo>
                    <a:lnTo>
                      <a:pt x="155498" y="15240"/>
                    </a:lnTo>
                    <a:lnTo>
                      <a:pt x="155575" y="15113"/>
                    </a:lnTo>
                    <a:lnTo>
                      <a:pt x="155714" y="14859"/>
                    </a:lnTo>
                    <a:lnTo>
                      <a:pt x="155359" y="16510"/>
                    </a:lnTo>
                    <a:lnTo>
                      <a:pt x="155625" y="16510"/>
                    </a:lnTo>
                    <a:lnTo>
                      <a:pt x="155625" y="15748"/>
                    </a:lnTo>
                    <a:lnTo>
                      <a:pt x="155981" y="17145"/>
                    </a:lnTo>
                    <a:lnTo>
                      <a:pt x="156197" y="15748"/>
                    </a:lnTo>
                    <a:lnTo>
                      <a:pt x="156311" y="14986"/>
                    </a:lnTo>
                    <a:lnTo>
                      <a:pt x="156578" y="15875"/>
                    </a:lnTo>
                    <a:lnTo>
                      <a:pt x="156400" y="16002"/>
                    </a:lnTo>
                    <a:lnTo>
                      <a:pt x="156425" y="17018"/>
                    </a:lnTo>
                    <a:lnTo>
                      <a:pt x="156425" y="16764"/>
                    </a:lnTo>
                    <a:lnTo>
                      <a:pt x="156692" y="16510"/>
                    </a:lnTo>
                    <a:lnTo>
                      <a:pt x="157086" y="16764"/>
                    </a:lnTo>
                    <a:lnTo>
                      <a:pt x="157162" y="16510"/>
                    </a:lnTo>
                    <a:lnTo>
                      <a:pt x="157378" y="15748"/>
                    </a:lnTo>
                    <a:lnTo>
                      <a:pt x="157505" y="17399"/>
                    </a:lnTo>
                    <a:lnTo>
                      <a:pt x="157695" y="17780"/>
                    </a:lnTo>
                    <a:lnTo>
                      <a:pt x="157886" y="17780"/>
                    </a:lnTo>
                    <a:lnTo>
                      <a:pt x="158000" y="16891"/>
                    </a:lnTo>
                    <a:lnTo>
                      <a:pt x="158165" y="17399"/>
                    </a:lnTo>
                    <a:lnTo>
                      <a:pt x="158470" y="16891"/>
                    </a:lnTo>
                    <a:lnTo>
                      <a:pt x="158546" y="16764"/>
                    </a:lnTo>
                    <a:lnTo>
                      <a:pt x="158521" y="17653"/>
                    </a:lnTo>
                    <a:lnTo>
                      <a:pt x="158584" y="16891"/>
                    </a:lnTo>
                    <a:lnTo>
                      <a:pt x="158686" y="17780"/>
                    </a:lnTo>
                    <a:lnTo>
                      <a:pt x="158800" y="17145"/>
                    </a:lnTo>
                    <a:lnTo>
                      <a:pt x="158813" y="17526"/>
                    </a:lnTo>
                    <a:lnTo>
                      <a:pt x="158813" y="17145"/>
                    </a:lnTo>
                    <a:lnTo>
                      <a:pt x="158826" y="16891"/>
                    </a:lnTo>
                    <a:lnTo>
                      <a:pt x="158826" y="16764"/>
                    </a:lnTo>
                    <a:lnTo>
                      <a:pt x="159092" y="18542"/>
                    </a:lnTo>
                    <a:lnTo>
                      <a:pt x="159296" y="16764"/>
                    </a:lnTo>
                    <a:lnTo>
                      <a:pt x="159423" y="15748"/>
                    </a:lnTo>
                    <a:lnTo>
                      <a:pt x="159512" y="16256"/>
                    </a:lnTo>
                    <a:lnTo>
                      <a:pt x="159626" y="17526"/>
                    </a:lnTo>
                    <a:lnTo>
                      <a:pt x="159778" y="17272"/>
                    </a:lnTo>
                    <a:lnTo>
                      <a:pt x="159702" y="18288"/>
                    </a:lnTo>
                    <a:lnTo>
                      <a:pt x="160337" y="18415"/>
                    </a:lnTo>
                    <a:lnTo>
                      <a:pt x="160235" y="17780"/>
                    </a:lnTo>
                    <a:lnTo>
                      <a:pt x="160375" y="17780"/>
                    </a:lnTo>
                    <a:lnTo>
                      <a:pt x="160451" y="17272"/>
                    </a:lnTo>
                    <a:lnTo>
                      <a:pt x="160502" y="16891"/>
                    </a:lnTo>
                    <a:lnTo>
                      <a:pt x="160540" y="17780"/>
                    </a:lnTo>
                    <a:lnTo>
                      <a:pt x="160324" y="18669"/>
                    </a:lnTo>
                    <a:lnTo>
                      <a:pt x="160858" y="17526"/>
                    </a:lnTo>
                    <a:lnTo>
                      <a:pt x="160807" y="18542"/>
                    </a:lnTo>
                    <a:lnTo>
                      <a:pt x="160705" y="18796"/>
                    </a:lnTo>
                    <a:lnTo>
                      <a:pt x="160896" y="18669"/>
                    </a:lnTo>
                    <a:lnTo>
                      <a:pt x="160909" y="17907"/>
                    </a:lnTo>
                    <a:lnTo>
                      <a:pt x="161188" y="17653"/>
                    </a:lnTo>
                    <a:lnTo>
                      <a:pt x="161213" y="17526"/>
                    </a:lnTo>
                    <a:lnTo>
                      <a:pt x="161239" y="17399"/>
                    </a:lnTo>
                    <a:lnTo>
                      <a:pt x="161340" y="18034"/>
                    </a:lnTo>
                    <a:lnTo>
                      <a:pt x="161544" y="17780"/>
                    </a:lnTo>
                    <a:lnTo>
                      <a:pt x="161823" y="18161"/>
                    </a:lnTo>
                    <a:lnTo>
                      <a:pt x="161925" y="17780"/>
                    </a:lnTo>
                    <a:lnTo>
                      <a:pt x="161886" y="18923"/>
                    </a:lnTo>
                    <a:lnTo>
                      <a:pt x="162331" y="18161"/>
                    </a:lnTo>
                    <a:lnTo>
                      <a:pt x="162064" y="19050"/>
                    </a:lnTo>
                    <a:lnTo>
                      <a:pt x="162509" y="18415"/>
                    </a:lnTo>
                    <a:lnTo>
                      <a:pt x="162483" y="18796"/>
                    </a:lnTo>
                    <a:lnTo>
                      <a:pt x="162610" y="18415"/>
                    </a:lnTo>
                    <a:lnTo>
                      <a:pt x="162648" y="18288"/>
                    </a:lnTo>
                    <a:lnTo>
                      <a:pt x="162814" y="19304"/>
                    </a:lnTo>
                    <a:lnTo>
                      <a:pt x="162763" y="18669"/>
                    </a:lnTo>
                    <a:lnTo>
                      <a:pt x="162902" y="18542"/>
                    </a:lnTo>
                    <a:lnTo>
                      <a:pt x="163004" y="18288"/>
                    </a:lnTo>
                    <a:lnTo>
                      <a:pt x="163055" y="19177"/>
                    </a:lnTo>
                    <a:lnTo>
                      <a:pt x="163461" y="18796"/>
                    </a:lnTo>
                    <a:lnTo>
                      <a:pt x="163436" y="20320"/>
                    </a:lnTo>
                    <a:lnTo>
                      <a:pt x="163791" y="19558"/>
                    </a:lnTo>
                    <a:lnTo>
                      <a:pt x="163918" y="19431"/>
                    </a:lnTo>
                    <a:lnTo>
                      <a:pt x="164160" y="18796"/>
                    </a:lnTo>
                    <a:lnTo>
                      <a:pt x="163957" y="21082"/>
                    </a:lnTo>
                    <a:lnTo>
                      <a:pt x="164363" y="19812"/>
                    </a:lnTo>
                    <a:lnTo>
                      <a:pt x="164325" y="20472"/>
                    </a:lnTo>
                    <a:lnTo>
                      <a:pt x="164503" y="20066"/>
                    </a:lnTo>
                    <a:lnTo>
                      <a:pt x="164439" y="21082"/>
                    </a:lnTo>
                    <a:lnTo>
                      <a:pt x="164592" y="20066"/>
                    </a:lnTo>
                    <a:lnTo>
                      <a:pt x="164617" y="19812"/>
                    </a:lnTo>
                    <a:lnTo>
                      <a:pt x="164642" y="19685"/>
                    </a:lnTo>
                    <a:lnTo>
                      <a:pt x="164693" y="20574"/>
                    </a:lnTo>
                    <a:lnTo>
                      <a:pt x="164769" y="20193"/>
                    </a:lnTo>
                    <a:lnTo>
                      <a:pt x="164833" y="21971"/>
                    </a:lnTo>
                    <a:lnTo>
                      <a:pt x="165138" y="20701"/>
                    </a:lnTo>
                    <a:lnTo>
                      <a:pt x="165290" y="21971"/>
                    </a:lnTo>
                    <a:lnTo>
                      <a:pt x="165354" y="20701"/>
                    </a:lnTo>
                    <a:lnTo>
                      <a:pt x="165506" y="20193"/>
                    </a:lnTo>
                    <a:lnTo>
                      <a:pt x="165646" y="19685"/>
                    </a:lnTo>
                    <a:lnTo>
                      <a:pt x="165912" y="18796"/>
                    </a:lnTo>
                    <a:lnTo>
                      <a:pt x="166027" y="18415"/>
                    </a:lnTo>
                    <a:lnTo>
                      <a:pt x="166535" y="22225"/>
                    </a:lnTo>
                    <a:lnTo>
                      <a:pt x="167284" y="21209"/>
                    </a:lnTo>
                    <a:lnTo>
                      <a:pt x="167208" y="22098"/>
                    </a:lnTo>
                    <a:lnTo>
                      <a:pt x="167513" y="21209"/>
                    </a:lnTo>
                    <a:lnTo>
                      <a:pt x="167563" y="21082"/>
                    </a:lnTo>
                    <a:lnTo>
                      <a:pt x="167665" y="21717"/>
                    </a:lnTo>
                    <a:lnTo>
                      <a:pt x="167665" y="21082"/>
                    </a:lnTo>
                    <a:lnTo>
                      <a:pt x="167652" y="20955"/>
                    </a:lnTo>
                    <a:lnTo>
                      <a:pt x="168021" y="20701"/>
                    </a:lnTo>
                    <a:lnTo>
                      <a:pt x="168160" y="21336"/>
                    </a:lnTo>
                    <a:lnTo>
                      <a:pt x="168681" y="20828"/>
                    </a:lnTo>
                    <a:lnTo>
                      <a:pt x="168859" y="21310"/>
                    </a:lnTo>
                    <a:lnTo>
                      <a:pt x="168859" y="21513"/>
                    </a:lnTo>
                    <a:lnTo>
                      <a:pt x="168884" y="21336"/>
                    </a:lnTo>
                    <a:lnTo>
                      <a:pt x="168998" y="20828"/>
                    </a:lnTo>
                    <a:lnTo>
                      <a:pt x="169075" y="20701"/>
                    </a:lnTo>
                    <a:lnTo>
                      <a:pt x="169164" y="20574"/>
                    </a:lnTo>
                    <a:lnTo>
                      <a:pt x="169418" y="21082"/>
                    </a:lnTo>
                    <a:lnTo>
                      <a:pt x="169659" y="20955"/>
                    </a:lnTo>
                    <a:lnTo>
                      <a:pt x="169633" y="21463"/>
                    </a:lnTo>
                    <a:lnTo>
                      <a:pt x="169494" y="21590"/>
                    </a:lnTo>
                    <a:lnTo>
                      <a:pt x="169672" y="21971"/>
                    </a:lnTo>
                    <a:lnTo>
                      <a:pt x="169786" y="21463"/>
                    </a:lnTo>
                    <a:lnTo>
                      <a:pt x="169633" y="22352"/>
                    </a:lnTo>
                    <a:lnTo>
                      <a:pt x="169799" y="22479"/>
                    </a:lnTo>
                    <a:lnTo>
                      <a:pt x="170218" y="21717"/>
                    </a:lnTo>
                    <a:lnTo>
                      <a:pt x="170192" y="22326"/>
                    </a:lnTo>
                    <a:lnTo>
                      <a:pt x="170256" y="21717"/>
                    </a:lnTo>
                    <a:lnTo>
                      <a:pt x="170408" y="21717"/>
                    </a:lnTo>
                    <a:lnTo>
                      <a:pt x="170383" y="23114"/>
                    </a:lnTo>
                    <a:lnTo>
                      <a:pt x="170751" y="21717"/>
                    </a:lnTo>
                    <a:lnTo>
                      <a:pt x="170827" y="21463"/>
                    </a:lnTo>
                    <a:lnTo>
                      <a:pt x="170891" y="21209"/>
                    </a:lnTo>
                    <a:lnTo>
                      <a:pt x="170980" y="22733"/>
                    </a:lnTo>
                    <a:lnTo>
                      <a:pt x="171297" y="21717"/>
                    </a:lnTo>
                    <a:lnTo>
                      <a:pt x="171221" y="22225"/>
                    </a:lnTo>
                    <a:lnTo>
                      <a:pt x="171665" y="21717"/>
                    </a:lnTo>
                    <a:lnTo>
                      <a:pt x="171881" y="21463"/>
                    </a:lnTo>
                    <a:lnTo>
                      <a:pt x="171856" y="22860"/>
                    </a:lnTo>
                    <a:lnTo>
                      <a:pt x="172161" y="22098"/>
                    </a:lnTo>
                    <a:lnTo>
                      <a:pt x="172212" y="21717"/>
                    </a:lnTo>
                    <a:lnTo>
                      <a:pt x="172339" y="21666"/>
                    </a:lnTo>
                    <a:lnTo>
                      <a:pt x="172415" y="21463"/>
                    </a:lnTo>
                    <a:lnTo>
                      <a:pt x="172466" y="21336"/>
                    </a:lnTo>
                    <a:lnTo>
                      <a:pt x="172427" y="21628"/>
                    </a:lnTo>
                    <a:lnTo>
                      <a:pt x="172516" y="22225"/>
                    </a:lnTo>
                    <a:lnTo>
                      <a:pt x="172681" y="21590"/>
                    </a:lnTo>
                    <a:lnTo>
                      <a:pt x="172758" y="21336"/>
                    </a:lnTo>
                    <a:lnTo>
                      <a:pt x="172631" y="22352"/>
                    </a:lnTo>
                    <a:lnTo>
                      <a:pt x="172821" y="22225"/>
                    </a:lnTo>
                    <a:lnTo>
                      <a:pt x="172631" y="23114"/>
                    </a:lnTo>
                    <a:lnTo>
                      <a:pt x="172808" y="22987"/>
                    </a:lnTo>
                    <a:lnTo>
                      <a:pt x="172986" y="22225"/>
                    </a:lnTo>
                    <a:lnTo>
                      <a:pt x="173075" y="21463"/>
                    </a:lnTo>
                    <a:lnTo>
                      <a:pt x="173189" y="21971"/>
                    </a:lnTo>
                    <a:lnTo>
                      <a:pt x="173431" y="21590"/>
                    </a:lnTo>
                    <a:lnTo>
                      <a:pt x="173355" y="22606"/>
                    </a:lnTo>
                    <a:lnTo>
                      <a:pt x="173824" y="22225"/>
                    </a:lnTo>
                    <a:lnTo>
                      <a:pt x="173850" y="25146"/>
                    </a:lnTo>
                    <a:lnTo>
                      <a:pt x="174320" y="23622"/>
                    </a:lnTo>
                    <a:lnTo>
                      <a:pt x="174256" y="24003"/>
                    </a:lnTo>
                    <a:lnTo>
                      <a:pt x="174523" y="24003"/>
                    </a:lnTo>
                    <a:lnTo>
                      <a:pt x="174396" y="24765"/>
                    </a:lnTo>
                    <a:lnTo>
                      <a:pt x="174929" y="23749"/>
                    </a:lnTo>
                    <a:lnTo>
                      <a:pt x="174879" y="24130"/>
                    </a:lnTo>
                    <a:lnTo>
                      <a:pt x="175145" y="24384"/>
                    </a:lnTo>
                    <a:lnTo>
                      <a:pt x="175628" y="24257"/>
                    </a:lnTo>
                    <a:lnTo>
                      <a:pt x="176009" y="24130"/>
                    </a:lnTo>
                    <a:lnTo>
                      <a:pt x="175933" y="24257"/>
                    </a:lnTo>
                    <a:lnTo>
                      <a:pt x="176022" y="24130"/>
                    </a:lnTo>
                    <a:lnTo>
                      <a:pt x="176314" y="23749"/>
                    </a:lnTo>
                    <a:lnTo>
                      <a:pt x="176403" y="23622"/>
                    </a:lnTo>
                    <a:lnTo>
                      <a:pt x="176276" y="24765"/>
                    </a:lnTo>
                    <a:lnTo>
                      <a:pt x="176504" y="24447"/>
                    </a:lnTo>
                    <a:lnTo>
                      <a:pt x="176631" y="24257"/>
                    </a:lnTo>
                    <a:lnTo>
                      <a:pt x="176580" y="24511"/>
                    </a:lnTo>
                    <a:lnTo>
                      <a:pt x="176847" y="24511"/>
                    </a:lnTo>
                    <a:lnTo>
                      <a:pt x="176745" y="24892"/>
                    </a:lnTo>
                    <a:lnTo>
                      <a:pt x="176949" y="24257"/>
                    </a:lnTo>
                    <a:lnTo>
                      <a:pt x="177038" y="24003"/>
                    </a:lnTo>
                    <a:lnTo>
                      <a:pt x="177177" y="26289"/>
                    </a:lnTo>
                    <a:lnTo>
                      <a:pt x="177292" y="25019"/>
                    </a:lnTo>
                    <a:lnTo>
                      <a:pt x="177533" y="24511"/>
                    </a:lnTo>
                    <a:lnTo>
                      <a:pt x="177634" y="24003"/>
                    </a:lnTo>
                    <a:lnTo>
                      <a:pt x="177927" y="24003"/>
                    </a:lnTo>
                    <a:lnTo>
                      <a:pt x="177774" y="24257"/>
                    </a:lnTo>
                    <a:lnTo>
                      <a:pt x="177685" y="24638"/>
                    </a:lnTo>
                    <a:lnTo>
                      <a:pt x="177774" y="24892"/>
                    </a:lnTo>
                    <a:lnTo>
                      <a:pt x="177990" y="25019"/>
                    </a:lnTo>
                    <a:lnTo>
                      <a:pt x="178104" y="24257"/>
                    </a:lnTo>
                    <a:lnTo>
                      <a:pt x="178181" y="24384"/>
                    </a:lnTo>
                    <a:lnTo>
                      <a:pt x="178295" y="25146"/>
                    </a:lnTo>
                    <a:lnTo>
                      <a:pt x="178435" y="25146"/>
                    </a:lnTo>
                    <a:lnTo>
                      <a:pt x="178549" y="24765"/>
                    </a:lnTo>
                    <a:lnTo>
                      <a:pt x="178714" y="24765"/>
                    </a:lnTo>
                    <a:lnTo>
                      <a:pt x="178955" y="24257"/>
                    </a:lnTo>
                    <a:lnTo>
                      <a:pt x="179070" y="24003"/>
                    </a:lnTo>
                    <a:lnTo>
                      <a:pt x="178892" y="26289"/>
                    </a:lnTo>
                    <a:lnTo>
                      <a:pt x="179349" y="24384"/>
                    </a:lnTo>
                    <a:lnTo>
                      <a:pt x="179438" y="24765"/>
                    </a:lnTo>
                    <a:lnTo>
                      <a:pt x="179705" y="24511"/>
                    </a:lnTo>
                    <a:lnTo>
                      <a:pt x="179590" y="25400"/>
                    </a:lnTo>
                    <a:lnTo>
                      <a:pt x="180035" y="24892"/>
                    </a:lnTo>
                    <a:lnTo>
                      <a:pt x="180479" y="24511"/>
                    </a:lnTo>
                    <a:lnTo>
                      <a:pt x="180619" y="24384"/>
                    </a:lnTo>
                    <a:lnTo>
                      <a:pt x="180771" y="24257"/>
                    </a:lnTo>
                    <a:lnTo>
                      <a:pt x="180657" y="25781"/>
                    </a:lnTo>
                    <a:lnTo>
                      <a:pt x="180860" y="24257"/>
                    </a:lnTo>
                    <a:lnTo>
                      <a:pt x="180873" y="24130"/>
                    </a:lnTo>
                    <a:lnTo>
                      <a:pt x="181000" y="25019"/>
                    </a:lnTo>
                    <a:lnTo>
                      <a:pt x="181076" y="24257"/>
                    </a:lnTo>
                    <a:lnTo>
                      <a:pt x="181610" y="24257"/>
                    </a:lnTo>
                    <a:lnTo>
                      <a:pt x="181978" y="26289"/>
                    </a:lnTo>
                    <a:lnTo>
                      <a:pt x="182600" y="26035"/>
                    </a:lnTo>
                    <a:lnTo>
                      <a:pt x="182511" y="26797"/>
                    </a:lnTo>
                    <a:lnTo>
                      <a:pt x="182702" y="26035"/>
                    </a:lnTo>
                    <a:lnTo>
                      <a:pt x="182740" y="25908"/>
                    </a:lnTo>
                    <a:lnTo>
                      <a:pt x="183311" y="26416"/>
                    </a:lnTo>
                    <a:lnTo>
                      <a:pt x="184086" y="26797"/>
                    </a:lnTo>
                    <a:lnTo>
                      <a:pt x="184569" y="26924"/>
                    </a:lnTo>
                    <a:lnTo>
                      <a:pt x="184797" y="26543"/>
                    </a:lnTo>
                    <a:lnTo>
                      <a:pt x="185064" y="25908"/>
                    </a:lnTo>
                    <a:lnTo>
                      <a:pt x="185166" y="25654"/>
                    </a:lnTo>
                    <a:lnTo>
                      <a:pt x="185280" y="25781"/>
                    </a:lnTo>
                    <a:lnTo>
                      <a:pt x="185343" y="26035"/>
                    </a:lnTo>
                    <a:lnTo>
                      <a:pt x="185864" y="25654"/>
                    </a:lnTo>
                    <a:lnTo>
                      <a:pt x="186385" y="25400"/>
                    </a:lnTo>
                    <a:lnTo>
                      <a:pt x="186702" y="25781"/>
                    </a:lnTo>
                    <a:lnTo>
                      <a:pt x="186753" y="26365"/>
                    </a:lnTo>
                    <a:lnTo>
                      <a:pt x="186905" y="25781"/>
                    </a:lnTo>
                    <a:lnTo>
                      <a:pt x="186956" y="26670"/>
                    </a:lnTo>
                    <a:lnTo>
                      <a:pt x="187121" y="25781"/>
                    </a:lnTo>
                    <a:lnTo>
                      <a:pt x="187274" y="25400"/>
                    </a:lnTo>
                    <a:lnTo>
                      <a:pt x="187350" y="26670"/>
                    </a:lnTo>
                    <a:lnTo>
                      <a:pt x="187693" y="25908"/>
                    </a:lnTo>
                    <a:lnTo>
                      <a:pt x="187693" y="26162"/>
                    </a:lnTo>
                    <a:lnTo>
                      <a:pt x="187756" y="25908"/>
                    </a:lnTo>
                    <a:lnTo>
                      <a:pt x="187794" y="25781"/>
                    </a:lnTo>
                    <a:lnTo>
                      <a:pt x="187756" y="26924"/>
                    </a:lnTo>
                    <a:lnTo>
                      <a:pt x="187845" y="26670"/>
                    </a:lnTo>
                    <a:lnTo>
                      <a:pt x="188175" y="26416"/>
                    </a:lnTo>
                    <a:lnTo>
                      <a:pt x="188315" y="25781"/>
                    </a:lnTo>
                    <a:lnTo>
                      <a:pt x="188404" y="25400"/>
                    </a:lnTo>
                    <a:lnTo>
                      <a:pt x="188429" y="25908"/>
                    </a:lnTo>
                    <a:lnTo>
                      <a:pt x="188544" y="26162"/>
                    </a:lnTo>
                    <a:lnTo>
                      <a:pt x="188353" y="26289"/>
                    </a:lnTo>
                    <a:lnTo>
                      <a:pt x="189115" y="26670"/>
                    </a:lnTo>
                    <a:lnTo>
                      <a:pt x="189230" y="25400"/>
                    </a:lnTo>
                    <a:lnTo>
                      <a:pt x="189471" y="25019"/>
                    </a:lnTo>
                    <a:lnTo>
                      <a:pt x="189331" y="27178"/>
                    </a:lnTo>
                    <a:lnTo>
                      <a:pt x="189445" y="26924"/>
                    </a:lnTo>
                    <a:lnTo>
                      <a:pt x="189522" y="25908"/>
                    </a:lnTo>
                    <a:lnTo>
                      <a:pt x="189687" y="25527"/>
                    </a:lnTo>
                    <a:lnTo>
                      <a:pt x="190030" y="25273"/>
                    </a:lnTo>
                    <a:lnTo>
                      <a:pt x="189979" y="25781"/>
                    </a:lnTo>
                    <a:lnTo>
                      <a:pt x="189915" y="25908"/>
                    </a:lnTo>
                    <a:lnTo>
                      <a:pt x="190144" y="25654"/>
                    </a:lnTo>
                    <a:lnTo>
                      <a:pt x="190017" y="27051"/>
                    </a:lnTo>
                    <a:lnTo>
                      <a:pt x="190207" y="27051"/>
                    </a:lnTo>
                    <a:lnTo>
                      <a:pt x="190474" y="26416"/>
                    </a:lnTo>
                    <a:lnTo>
                      <a:pt x="190500" y="27051"/>
                    </a:lnTo>
                    <a:lnTo>
                      <a:pt x="190588" y="26416"/>
                    </a:lnTo>
                    <a:lnTo>
                      <a:pt x="190690" y="25654"/>
                    </a:lnTo>
                    <a:lnTo>
                      <a:pt x="190969" y="25400"/>
                    </a:lnTo>
                    <a:lnTo>
                      <a:pt x="190817" y="25908"/>
                    </a:lnTo>
                    <a:lnTo>
                      <a:pt x="190690" y="26797"/>
                    </a:lnTo>
                    <a:lnTo>
                      <a:pt x="190906" y="26162"/>
                    </a:lnTo>
                    <a:lnTo>
                      <a:pt x="190995" y="26289"/>
                    </a:lnTo>
                    <a:lnTo>
                      <a:pt x="191109" y="27305"/>
                    </a:lnTo>
                    <a:lnTo>
                      <a:pt x="191363" y="26162"/>
                    </a:lnTo>
                    <a:lnTo>
                      <a:pt x="191528" y="25400"/>
                    </a:lnTo>
                    <a:lnTo>
                      <a:pt x="191554" y="25273"/>
                    </a:lnTo>
                    <a:lnTo>
                      <a:pt x="191630" y="28067"/>
                    </a:lnTo>
                    <a:lnTo>
                      <a:pt x="191947" y="26416"/>
                    </a:lnTo>
                    <a:lnTo>
                      <a:pt x="191985" y="27432"/>
                    </a:lnTo>
                    <a:lnTo>
                      <a:pt x="192176" y="26416"/>
                    </a:lnTo>
                    <a:lnTo>
                      <a:pt x="192278" y="25908"/>
                    </a:lnTo>
                    <a:lnTo>
                      <a:pt x="192468" y="25781"/>
                    </a:lnTo>
                    <a:lnTo>
                      <a:pt x="192443" y="26670"/>
                    </a:lnTo>
                    <a:lnTo>
                      <a:pt x="192341" y="27559"/>
                    </a:lnTo>
                    <a:lnTo>
                      <a:pt x="192709" y="25908"/>
                    </a:lnTo>
                    <a:lnTo>
                      <a:pt x="193281" y="27813"/>
                    </a:lnTo>
                    <a:lnTo>
                      <a:pt x="194614" y="26797"/>
                    </a:lnTo>
                    <a:lnTo>
                      <a:pt x="195300" y="28448"/>
                    </a:lnTo>
                    <a:lnTo>
                      <a:pt x="195783" y="28194"/>
                    </a:lnTo>
                    <a:lnTo>
                      <a:pt x="196443" y="27559"/>
                    </a:lnTo>
                    <a:lnTo>
                      <a:pt x="196888" y="27813"/>
                    </a:lnTo>
                    <a:lnTo>
                      <a:pt x="196900" y="28194"/>
                    </a:lnTo>
                    <a:lnTo>
                      <a:pt x="197205" y="28575"/>
                    </a:lnTo>
                    <a:lnTo>
                      <a:pt x="197091" y="28194"/>
                    </a:lnTo>
                    <a:lnTo>
                      <a:pt x="197129" y="27559"/>
                    </a:lnTo>
                    <a:lnTo>
                      <a:pt x="197269" y="27305"/>
                    </a:lnTo>
                    <a:lnTo>
                      <a:pt x="198323" y="29083"/>
                    </a:lnTo>
                    <a:lnTo>
                      <a:pt x="199148" y="28448"/>
                    </a:lnTo>
                    <a:lnTo>
                      <a:pt x="199631" y="27305"/>
                    </a:lnTo>
                    <a:lnTo>
                      <a:pt x="199847" y="26797"/>
                    </a:lnTo>
                    <a:lnTo>
                      <a:pt x="199948" y="26543"/>
                    </a:lnTo>
                    <a:lnTo>
                      <a:pt x="199097" y="30099"/>
                    </a:lnTo>
                    <a:lnTo>
                      <a:pt x="199771" y="28829"/>
                    </a:lnTo>
                    <a:lnTo>
                      <a:pt x="199567" y="29464"/>
                    </a:lnTo>
                    <a:lnTo>
                      <a:pt x="200177" y="28829"/>
                    </a:lnTo>
                    <a:lnTo>
                      <a:pt x="200431" y="28575"/>
                    </a:lnTo>
                    <a:lnTo>
                      <a:pt x="201104" y="27559"/>
                    </a:lnTo>
                    <a:lnTo>
                      <a:pt x="200672" y="29464"/>
                    </a:lnTo>
                    <a:lnTo>
                      <a:pt x="201396" y="27559"/>
                    </a:lnTo>
                    <a:lnTo>
                      <a:pt x="201155" y="28575"/>
                    </a:lnTo>
                    <a:lnTo>
                      <a:pt x="201345" y="27813"/>
                    </a:lnTo>
                    <a:lnTo>
                      <a:pt x="201447" y="28448"/>
                    </a:lnTo>
                    <a:lnTo>
                      <a:pt x="201472" y="28829"/>
                    </a:lnTo>
                    <a:lnTo>
                      <a:pt x="201396" y="29083"/>
                    </a:lnTo>
                    <a:lnTo>
                      <a:pt x="201790" y="28194"/>
                    </a:lnTo>
                    <a:lnTo>
                      <a:pt x="201637" y="28956"/>
                    </a:lnTo>
                    <a:lnTo>
                      <a:pt x="201879" y="29083"/>
                    </a:lnTo>
                    <a:lnTo>
                      <a:pt x="202565" y="28575"/>
                    </a:lnTo>
                    <a:lnTo>
                      <a:pt x="202374" y="30226"/>
                    </a:lnTo>
                    <a:lnTo>
                      <a:pt x="203250" y="29083"/>
                    </a:lnTo>
                    <a:lnTo>
                      <a:pt x="204177" y="29718"/>
                    </a:lnTo>
                    <a:lnTo>
                      <a:pt x="204901" y="30099"/>
                    </a:lnTo>
                    <a:lnTo>
                      <a:pt x="205155" y="29591"/>
                    </a:lnTo>
                    <a:lnTo>
                      <a:pt x="205397" y="29591"/>
                    </a:lnTo>
                    <a:lnTo>
                      <a:pt x="205587" y="29464"/>
                    </a:lnTo>
                    <a:lnTo>
                      <a:pt x="205574" y="30480"/>
                    </a:lnTo>
                    <a:lnTo>
                      <a:pt x="205828" y="30226"/>
                    </a:lnTo>
                    <a:lnTo>
                      <a:pt x="206133" y="29464"/>
                    </a:lnTo>
                    <a:lnTo>
                      <a:pt x="206286" y="29083"/>
                    </a:lnTo>
                    <a:lnTo>
                      <a:pt x="206248" y="29972"/>
                    </a:lnTo>
                    <a:lnTo>
                      <a:pt x="206476" y="29845"/>
                    </a:lnTo>
                    <a:lnTo>
                      <a:pt x="206540" y="30353"/>
                    </a:lnTo>
                    <a:lnTo>
                      <a:pt x="206781" y="29845"/>
                    </a:lnTo>
                    <a:lnTo>
                      <a:pt x="206908" y="29591"/>
                    </a:lnTo>
                    <a:lnTo>
                      <a:pt x="207098" y="29591"/>
                    </a:lnTo>
                    <a:lnTo>
                      <a:pt x="207162" y="30035"/>
                    </a:lnTo>
                    <a:lnTo>
                      <a:pt x="207264" y="29591"/>
                    </a:lnTo>
                    <a:lnTo>
                      <a:pt x="207302" y="29464"/>
                    </a:lnTo>
                    <a:lnTo>
                      <a:pt x="207302" y="31369"/>
                    </a:lnTo>
                    <a:lnTo>
                      <a:pt x="216573" y="37592"/>
                    </a:lnTo>
                    <a:lnTo>
                      <a:pt x="221437" y="30226"/>
                    </a:lnTo>
                    <a:lnTo>
                      <a:pt x="221526" y="30073"/>
                    </a:lnTo>
                    <a:lnTo>
                      <a:pt x="221830" y="29692"/>
                    </a:lnTo>
                    <a:lnTo>
                      <a:pt x="222021" y="29362"/>
                    </a:lnTo>
                    <a:lnTo>
                      <a:pt x="221551" y="30022"/>
                    </a:lnTo>
                    <a:lnTo>
                      <a:pt x="221780" y="29464"/>
                    </a:lnTo>
                    <a:lnTo>
                      <a:pt x="221830" y="29337"/>
                    </a:lnTo>
                    <a:lnTo>
                      <a:pt x="222097" y="29083"/>
                    </a:lnTo>
                    <a:lnTo>
                      <a:pt x="222224" y="28956"/>
                    </a:lnTo>
                    <a:lnTo>
                      <a:pt x="222300" y="28575"/>
                    </a:lnTo>
                    <a:lnTo>
                      <a:pt x="222377" y="28194"/>
                    </a:lnTo>
                    <a:lnTo>
                      <a:pt x="222402" y="28067"/>
                    </a:lnTo>
                    <a:lnTo>
                      <a:pt x="222516" y="27813"/>
                    </a:lnTo>
                    <a:lnTo>
                      <a:pt x="222592" y="27686"/>
                    </a:lnTo>
                    <a:lnTo>
                      <a:pt x="223202" y="26670"/>
                    </a:lnTo>
                    <a:lnTo>
                      <a:pt x="223278" y="26289"/>
                    </a:lnTo>
                    <a:lnTo>
                      <a:pt x="223304" y="25577"/>
                    </a:lnTo>
                    <a:close/>
                  </a:path>
                  <a:path w="350519" h="118744">
                    <a:moveTo>
                      <a:pt x="223710" y="24765"/>
                    </a:moveTo>
                    <a:lnTo>
                      <a:pt x="223418" y="25336"/>
                    </a:lnTo>
                    <a:lnTo>
                      <a:pt x="223710" y="24765"/>
                    </a:lnTo>
                    <a:close/>
                  </a:path>
                  <a:path w="350519" h="118744">
                    <a:moveTo>
                      <a:pt x="294843" y="60236"/>
                    </a:moveTo>
                    <a:lnTo>
                      <a:pt x="294513" y="60680"/>
                    </a:lnTo>
                    <a:lnTo>
                      <a:pt x="294716" y="60553"/>
                    </a:lnTo>
                    <a:lnTo>
                      <a:pt x="294843" y="60236"/>
                    </a:lnTo>
                    <a:close/>
                  </a:path>
                  <a:path w="350519" h="118744">
                    <a:moveTo>
                      <a:pt x="295605" y="62712"/>
                    </a:moveTo>
                    <a:lnTo>
                      <a:pt x="295122" y="63093"/>
                    </a:lnTo>
                    <a:lnTo>
                      <a:pt x="295516" y="62839"/>
                    </a:lnTo>
                    <a:lnTo>
                      <a:pt x="295605" y="62712"/>
                    </a:lnTo>
                    <a:close/>
                  </a:path>
                  <a:path w="350519" h="118744">
                    <a:moveTo>
                      <a:pt x="295935" y="61772"/>
                    </a:moveTo>
                    <a:lnTo>
                      <a:pt x="295541" y="61950"/>
                    </a:lnTo>
                    <a:lnTo>
                      <a:pt x="295402" y="62458"/>
                    </a:lnTo>
                    <a:lnTo>
                      <a:pt x="295935" y="61772"/>
                    </a:lnTo>
                    <a:close/>
                  </a:path>
                  <a:path w="350519" h="118744">
                    <a:moveTo>
                      <a:pt x="296125" y="61696"/>
                    </a:moveTo>
                    <a:lnTo>
                      <a:pt x="295935" y="61772"/>
                    </a:lnTo>
                    <a:lnTo>
                      <a:pt x="296125" y="61696"/>
                    </a:lnTo>
                    <a:close/>
                  </a:path>
                  <a:path w="350519" h="118744">
                    <a:moveTo>
                      <a:pt x="296875" y="65125"/>
                    </a:moveTo>
                    <a:lnTo>
                      <a:pt x="296684" y="65379"/>
                    </a:lnTo>
                    <a:lnTo>
                      <a:pt x="296875" y="65125"/>
                    </a:lnTo>
                    <a:close/>
                  </a:path>
                  <a:path w="350519" h="118744">
                    <a:moveTo>
                      <a:pt x="297002" y="52222"/>
                    </a:moveTo>
                    <a:lnTo>
                      <a:pt x="296773" y="52552"/>
                    </a:lnTo>
                    <a:lnTo>
                      <a:pt x="296164" y="53314"/>
                    </a:lnTo>
                    <a:lnTo>
                      <a:pt x="296113" y="53454"/>
                    </a:lnTo>
                    <a:lnTo>
                      <a:pt x="296532" y="53060"/>
                    </a:lnTo>
                    <a:lnTo>
                      <a:pt x="297002" y="52222"/>
                    </a:lnTo>
                    <a:close/>
                  </a:path>
                  <a:path w="350519" h="118744">
                    <a:moveTo>
                      <a:pt x="297002" y="51917"/>
                    </a:moveTo>
                    <a:lnTo>
                      <a:pt x="296684" y="52171"/>
                    </a:lnTo>
                    <a:lnTo>
                      <a:pt x="297002" y="51917"/>
                    </a:lnTo>
                    <a:close/>
                  </a:path>
                  <a:path w="350519" h="118744">
                    <a:moveTo>
                      <a:pt x="297205" y="51917"/>
                    </a:moveTo>
                    <a:lnTo>
                      <a:pt x="297002" y="52222"/>
                    </a:lnTo>
                    <a:lnTo>
                      <a:pt x="297205" y="51917"/>
                    </a:lnTo>
                    <a:close/>
                  </a:path>
                  <a:path w="350519" h="118744">
                    <a:moveTo>
                      <a:pt x="297230" y="52870"/>
                    </a:moveTo>
                    <a:lnTo>
                      <a:pt x="296976" y="53187"/>
                    </a:lnTo>
                    <a:lnTo>
                      <a:pt x="297154" y="53060"/>
                    </a:lnTo>
                    <a:lnTo>
                      <a:pt x="297230" y="52870"/>
                    </a:lnTo>
                    <a:close/>
                  </a:path>
                  <a:path w="350519" h="118744">
                    <a:moveTo>
                      <a:pt x="297307" y="51663"/>
                    </a:moveTo>
                    <a:lnTo>
                      <a:pt x="297002" y="51917"/>
                    </a:lnTo>
                    <a:lnTo>
                      <a:pt x="297167" y="51917"/>
                    </a:lnTo>
                    <a:lnTo>
                      <a:pt x="297307" y="51663"/>
                    </a:lnTo>
                    <a:close/>
                  </a:path>
                  <a:path w="350519" h="118744">
                    <a:moveTo>
                      <a:pt x="298094" y="52044"/>
                    </a:moveTo>
                    <a:lnTo>
                      <a:pt x="298056" y="51663"/>
                    </a:lnTo>
                    <a:lnTo>
                      <a:pt x="297916" y="51282"/>
                    </a:lnTo>
                    <a:lnTo>
                      <a:pt x="297230" y="52870"/>
                    </a:lnTo>
                    <a:lnTo>
                      <a:pt x="297929" y="52044"/>
                    </a:lnTo>
                    <a:lnTo>
                      <a:pt x="297916" y="52171"/>
                    </a:lnTo>
                    <a:lnTo>
                      <a:pt x="298043" y="52171"/>
                    </a:lnTo>
                    <a:lnTo>
                      <a:pt x="298094" y="52044"/>
                    </a:lnTo>
                    <a:close/>
                  </a:path>
                  <a:path w="350519" h="118744">
                    <a:moveTo>
                      <a:pt x="299059" y="54711"/>
                    </a:moveTo>
                    <a:lnTo>
                      <a:pt x="298805" y="54838"/>
                    </a:lnTo>
                    <a:lnTo>
                      <a:pt x="298691" y="54965"/>
                    </a:lnTo>
                    <a:lnTo>
                      <a:pt x="298958" y="54965"/>
                    </a:lnTo>
                    <a:lnTo>
                      <a:pt x="299059" y="54711"/>
                    </a:lnTo>
                    <a:close/>
                  </a:path>
                  <a:path w="350519" h="118744">
                    <a:moveTo>
                      <a:pt x="299339" y="69189"/>
                    </a:moveTo>
                    <a:lnTo>
                      <a:pt x="299046" y="69316"/>
                    </a:lnTo>
                    <a:lnTo>
                      <a:pt x="299237" y="69316"/>
                    </a:lnTo>
                    <a:lnTo>
                      <a:pt x="299339" y="69189"/>
                    </a:lnTo>
                    <a:close/>
                  </a:path>
                  <a:path w="350519" h="118744">
                    <a:moveTo>
                      <a:pt x="299618" y="69443"/>
                    </a:moveTo>
                    <a:lnTo>
                      <a:pt x="298894" y="70078"/>
                    </a:lnTo>
                    <a:lnTo>
                      <a:pt x="299618" y="69443"/>
                    </a:lnTo>
                    <a:close/>
                  </a:path>
                  <a:path w="350519" h="118744">
                    <a:moveTo>
                      <a:pt x="300101" y="68694"/>
                    </a:moveTo>
                    <a:lnTo>
                      <a:pt x="299783" y="68935"/>
                    </a:lnTo>
                    <a:lnTo>
                      <a:pt x="299605" y="69189"/>
                    </a:lnTo>
                    <a:lnTo>
                      <a:pt x="299542" y="69342"/>
                    </a:lnTo>
                    <a:lnTo>
                      <a:pt x="300101" y="68694"/>
                    </a:lnTo>
                    <a:close/>
                  </a:path>
                  <a:path w="350519" h="118744">
                    <a:moveTo>
                      <a:pt x="300164" y="68999"/>
                    </a:moveTo>
                    <a:lnTo>
                      <a:pt x="299999" y="69062"/>
                    </a:lnTo>
                    <a:lnTo>
                      <a:pt x="300126" y="69062"/>
                    </a:lnTo>
                    <a:close/>
                  </a:path>
                  <a:path w="350519" h="118744">
                    <a:moveTo>
                      <a:pt x="301015" y="56489"/>
                    </a:moveTo>
                    <a:lnTo>
                      <a:pt x="300913" y="56616"/>
                    </a:lnTo>
                    <a:lnTo>
                      <a:pt x="300837" y="56946"/>
                    </a:lnTo>
                    <a:lnTo>
                      <a:pt x="301015" y="56489"/>
                    </a:lnTo>
                    <a:close/>
                  </a:path>
                  <a:path w="350519" h="118744">
                    <a:moveTo>
                      <a:pt x="301091" y="71831"/>
                    </a:moveTo>
                    <a:lnTo>
                      <a:pt x="300812" y="71983"/>
                    </a:lnTo>
                    <a:lnTo>
                      <a:pt x="301078" y="71856"/>
                    </a:lnTo>
                    <a:close/>
                  </a:path>
                  <a:path w="350519" h="118744">
                    <a:moveTo>
                      <a:pt x="301193" y="55346"/>
                    </a:moveTo>
                    <a:lnTo>
                      <a:pt x="300824" y="55346"/>
                    </a:lnTo>
                    <a:lnTo>
                      <a:pt x="300659" y="55346"/>
                    </a:lnTo>
                    <a:lnTo>
                      <a:pt x="300507" y="55600"/>
                    </a:lnTo>
                    <a:lnTo>
                      <a:pt x="300266" y="56362"/>
                    </a:lnTo>
                    <a:lnTo>
                      <a:pt x="300545" y="55981"/>
                    </a:lnTo>
                    <a:lnTo>
                      <a:pt x="301104" y="55473"/>
                    </a:lnTo>
                    <a:lnTo>
                      <a:pt x="301193" y="55346"/>
                    </a:lnTo>
                    <a:close/>
                  </a:path>
                  <a:path w="350519" h="118744">
                    <a:moveTo>
                      <a:pt x="301269" y="55473"/>
                    </a:moveTo>
                    <a:lnTo>
                      <a:pt x="300888" y="55854"/>
                    </a:lnTo>
                    <a:lnTo>
                      <a:pt x="300837" y="56362"/>
                    </a:lnTo>
                    <a:lnTo>
                      <a:pt x="300939" y="56108"/>
                    </a:lnTo>
                    <a:lnTo>
                      <a:pt x="301117" y="55981"/>
                    </a:lnTo>
                    <a:lnTo>
                      <a:pt x="301269" y="55473"/>
                    </a:lnTo>
                    <a:close/>
                  </a:path>
                  <a:path w="350519" h="118744">
                    <a:moveTo>
                      <a:pt x="301320" y="56108"/>
                    </a:moveTo>
                    <a:lnTo>
                      <a:pt x="301053" y="56235"/>
                    </a:lnTo>
                    <a:lnTo>
                      <a:pt x="301015" y="56489"/>
                    </a:lnTo>
                    <a:lnTo>
                      <a:pt x="301320" y="56108"/>
                    </a:lnTo>
                    <a:close/>
                  </a:path>
                  <a:path w="350519" h="118744">
                    <a:moveTo>
                      <a:pt x="301942" y="54584"/>
                    </a:moveTo>
                    <a:lnTo>
                      <a:pt x="301777" y="54457"/>
                    </a:lnTo>
                    <a:lnTo>
                      <a:pt x="301332" y="54330"/>
                    </a:lnTo>
                    <a:lnTo>
                      <a:pt x="300888" y="55219"/>
                    </a:lnTo>
                    <a:lnTo>
                      <a:pt x="301282" y="55219"/>
                    </a:lnTo>
                    <a:lnTo>
                      <a:pt x="301688" y="54584"/>
                    </a:lnTo>
                    <a:lnTo>
                      <a:pt x="301942" y="54584"/>
                    </a:lnTo>
                    <a:close/>
                  </a:path>
                  <a:path w="350519" h="118744">
                    <a:moveTo>
                      <a:pt x="301993" y="56362"/>
                    </a:moveTo>
                    <a:lnTo>
                      <a:pt x="301599" y="56997"/>
                    </a:lnTo>
                    <a:lnTo>
                      <a:pt x="301726" y="56870"/>
                    </a:lnTo>
                    <a:lnTo>
                      <a:pt x="301993" y="56362"/>
                    </a:lnTo>
                    <a:close/>
                  </a:path>
                  <a:path w="350519" h="118744">
                    <a:moveTo>
                      <a:pt x="302958" y="55410"/>
                    </a:moveTo>
                    <a:lnTo>
                      <a:pt x="302806" y="55422"/>
                    </a:lnTo>
                    <a:lnTo>
                      <a:pt x="302945" y="54965"/>
                    </a:lnTo>
                    <a:lnTo>
                      <a:pt x="302412" y="55575"/>
                    </a:lnTo>
                    <a:lnTo>
                      <a:pt x="302856" y="55181"/>
                    </a:lnTo>
                    <a:lnTo>
                      <a:pt x="302602" y="55867"/>
                    </a:lnTo>
                    <a:lnTo>
                      <a:pt x="302958" y="55410"/>
                    </a:lnTo>
                    <a:close/>
                  </a:path>
                  <a:path w="350519" h="118744">
                    <a:moveTo>
                      <a:pt x="302996" y="57645"/>
                    </a:moveTo>
                    <a:lnTo>
                      <a:pt x="302831" y="57746"/>
                    </a:lnTo>
                    <a:lnTo>
                      <a:pt x="302996" y="57708"/>
                    </a:lnTo>
                    <a:close/>
                  </a:path>
                  <a:path w="350519" h="118744">
                    <a:moveTo>
                      <a:pt x="303123" y="55194"/>
                    </a:moveTo>
                    <a:lnTo>
                      <a:pt x="302958" y="55410"/>
                    </a:lnTo>
                    <a:lnTo>
                      <a:pt x="303123" y="55321"/>
                    </a:lnTo>
                    <a:lnTo>
                      <a:pt x="303123" y="55194"/>
                    </a:lnTo>
                    <a:close/>
                  </a:path>
                  <a:path w="350519" h="118744">
                    <a:moveTo>
                      <a:pt x="303390" y="57658"/>
                    </a:moveTo>
                    <a:lnTo>
                      <a:pt x="303225" y="57632"/>
                    </a:lnTo>
                    <a:lnTo>
                      <a:pt x="303276" y="57797"/>
                    </a:lnTo>
                    <a:lnTo>
                      <a:pt x="303390" y="57658"/>
                    </a:lnTo>
                    <a:close/>
                  </a:path>
                  <a:path w="350519" h="118744">
                    <a:moveTo>
                      <a:pt x="303987" y="76200"/>
                    </a:moveTo>
                    <a:lnTo>
                      <a:pt x="303834" y="76365"/>
                    </a:lnTo>
                    <a:lnTo>
                      <a:pt x="303987" y="76200"/>
                    </a:lnTo>
                    <a:close/>
                  </a:path>
                  <a:path w="350519" h="118744">
                    <a:moveTo>
                      <a:pt x="304787" y="57759"/>
                    </a:moveTo>
                    <a:lnTo>
                      <a:pt x="304660" y="57531"/>
                    </a:lnTo>
                    <a:lnTo>
                      <a:pt x="304673" y="56870"/>
                    </a:lnTo>
                    <a:lnTo>
                      <a:pt x="303707" y="57759"/>
                    </a:lnTo>
                    <a:lnTo>
                      <a:pt x="303860" y="57505"/>
                    </a:lnTo>
                    <a:lnTo>
                      <a:pt x="304012" y="57251"/>
                    </a:lnTo>
                    <a:lnTo>
                      <a:pt x="303784" y="57505"/>
                    </a:lnTo>
                    <a:lnTo>
                      <a:pt x="303517" y="57505"/>
                    </a:lnTo>
                    <a:lnTo>
                      <a:pt x="303352" y="57886"/>
                    </a:lnTo>
                    <a:lnTo>
                      <a:pt x="304698" y="57886"/>
                    </a:lnTo>
                    <a:lnTo>
                      <a:pt x="304787" y="57759"/>
                    </a:lnTo>
                    <a:close/>
                  </a:path>
                  <a:path w="350519" h="118744">
                    <a:moveTo>
                      <a:pt x="304863" y="56642"/>
                    </a:moveTo>
                    <a:lnTo>
                      <a:pt x="304685" y="56769"/>
                    </a:lnTo>
                    <a:lnTo>
                      <a:pt x="304863" y="56642"/>
                    </a:lnTo>
                    <a:close/>
                  </a:path>
                  <a:path w="350519" h="118744">
                    <a:moveTo>
                      <a:pt x="306247" y="59029"/>
                    </a:moveTo>
                    <a:lnTo>
                      <a:pt x="306019" y="59283"/>
                    </a:lnTo>
                    <a:lnTo>
                      <a:pt x="306247" y="59029"/>
                    </a:lnTo>
                    <a:close/>
                  </a:path>
                  <a:path w="350519" h="118744">
                    <a:moveTo>
                      <a:pt x="306374" y="59270"/>
                    </a:moveTo>
                    <a:lnTo>
                      <a:pt x="306133" y="59524"/>
                    </a:lnTo>
                    <a:lnTo>
                      <a:pt x="305981" y="59690"/>
                    </a:lnTo>
                    <a:lnTo>
                      <a:pt x="305854" y="59817"/>
                    </a:lnTo>
                    <a:lnTo>
                      <a:pt x="306019" y="59740"/>
                    </a:lnTo>
                    <a:lnTo>
                      <a:pt x="306374" y="59270"/>
                    </a:lnTo>
                    <a:close/>
                  </a:path>
                  <a:path w="350519" h="118744">
                    <a:moveTo>
                      <a:pt x="306705" y="78587"/>
                    </a:moveTo>
                    <a:lnTo>
                      <a:pt x="306387" y="78701"/>
                    </a:lnTo>
                    <a:lnTo>
                      <a:pt x="306349" y="78905"/>
                    </a:lnTo>
                    <a:lnTo>
                      <a:pt x="306705" y="78587"/>
                    </a:lnTo>
                    <a:close/>
                  </a:path>
                  <a:path w="350519" h="118744">
                    <a:moveTo>
                      <a:pt x="307467" y="61468"/>
                    </a:moveTo>
                    <a:lnTo>
                      <a:pt x="307301" y="61556"/>
                    </a:lnTo>
                    <a:lnTo>
                      <a:pt x="307124" y="61696"/>
                    </a:lnTo>
                    <a:lnTo>
                      <a:pt x="307467" y="61468"/>
                    </a:lnTo>
                    <a:close/>
                  </a:path>
                  <a:path w="350519" h="118744">
                    <a:moveTo>
                      <a:pt x="309778" y="84937"/>
                    </a:moveTo>
                    <a:lnTo>
                      <a:pt x="309587" y="84937"/>
                    </a:lnTo>
                    <a:lnTo>
                      <a:pt x="309778" y="84937"/>
                    </a:lnTo>
                    <a:close/>
                  </a:path>
                  <a:path w="350519" h="118744">
                    <a:moveTo>
                      <a:pt x="310984" y="62903"/>
                    </a:moveTo>
                    <a:lnTo>
                      <a:pt x="310845" y="63004"/>
                    </a:lnTo>
                    <a:lnTo>
                      <a:pt x="310692" y="63182"/>
                    </a:lnTo>
                    <a:lnTo>
                      <a:pt x="310857" y="63042"/>
                    </a:lnTo>
                    <a:lnTo>
                      <a:pt x="310984" y="62903"/>
                    </a:lnTo>
                    <a:close/>
                  </a:path>
                  <a:path w="350519" h="118744">
                    <a:moveTo>
                      <a:pt x="311391" y="61315"/>
                    </a:moveTo>
                    <a:lnTo>
                      <a:pt x="310921" y="61569"/>
                    </a:lnTo>
                    <a:lnTo>
                      <a:pt x="310235" y="62585"/>
                    </a:lnTo>
                    <a:lnTo>
                      <a:pt x="311200" y="61442"/>
                    </a:lnTo>
                    <a:lnTo>
                      <a:pt x="311391" y="61315"/>
                    </a:lnTo>
                    <a:close/>
                  </a:path>
                  <a:path w="350519" h="118744">
                    <a:moveTo>
                      <a:pt x="312242" y="63347"/>
                    </a:moveTo>
                    <a:lnTo>
                      <a:pt x="312166" y="63093"/>
                    </a:lnTo>
                    <a:lnTo>
                      <a:pt x="311670" y="63601"/>
                    </a:lnTo>
                    <a:lnTo>
                      <a:pt x="311454" y="64109"/>
                    </a:lnTo>
                    <a:lnTo>
                      <a:pt x="311683" y="63982"/>
                    </a:lnTo>
                    <a:lnTo>
                      <a:pt x="312089" y="63347"/>
                    </a:lnTo>
                    <a:lnTo>
                      <a:pt x="312191" y="63474"/>
                    </a:lnTo>
                    <a:lnTo>
                      <a:pt x="312242" y="63347"/>
                    </a:lnTo>
                    <a:close/>
                  </a:path>
                  <a:path w="350519" h="118744">
                    <a:moveTo>
                      <a:pt x="313029" y="64363"/>
                    </a:moveTo>
                    <a:lnTo>
                      <a:pt x="312864" y="64427"/>
                    </a:lnTo>
                    <a:lnTo>
                      <a:pt x="313029" y="64363"/>
                    </a:lnTo>
                    <a:close/>
                  </a:path>
                  <a:path w="350519" h="118744">
                    <a:moveTo>
                      <a:pt x="313385" y="63601"/>
                    </a:moveTo>
                    <a:lnTo>
                      <a:pt x="313347" y="63334"/>
                    </a:lnTo>
                    <a:lnTo>
                      <a:pt x="313131" y="63677"/>
                    </a:lnTo>
                    <a:lnTo>
                      <a:pt x="313385" y="63601"/>
                    </a:lnTo>
                    <a:close/>
                  </a:path>
                  <a:path w="350519" h="118744">
                    <a:moveTo>
                      <a:pt x="313766" y="62966"/>
                    </a:moveTo>
                    <a:lnTo>
                      <a:pt x="313296" y="63093"/>
                    </a:lnTo>
                    <a:lnTo>
                      <a:pt x="313347" y="63334"/>
                    </a:lnTo>
                    <a:lnTo>
                      <a:pt x="313766" y="62966"/>
                    </a:lnTo>
                    <a:close/>
                  </a:path>
                  <a:path w="350519" h="118744">
                    <a:moveTo>
                      <a:pt x="315023" y="64109"/>
                    </a:moveTo>
                    <a:close/>
                  </a:path>
                  <a:path w="350519" h="118744">
                    <a:moveTo>
                      <a:pt x="315074" y="63931"/>
                    </a:moveTo>
                    <a:close/>
                  </a:path>
                  <a:path w="350519" h="118744">
                    <a:moveTo>
                      <a:pt x="315125" y="91071"/>
                    </a:moveTo>
                    <a:lnTo>
                      <a:pt x="314883" y="91287"/>
                    </a:lnTo>
                    <a:lnTo>
                      <a:pt x="315074" y="91160"/>
                    </a:lnTo>
                    <a:close/>
                  </a:path>
                  <a:path w="350519" h="118744">
                    <a:moveTo>
                      <a:pt x="315188" y="64617"/>
                    </a:moveTo>
                    <a:lnTo>
                      <a:pt x="314731" y="65125"/>
                    </a:lnTo>
                    <a:lnTo>
                      <a:pt x="314693" y="65252"/>
                    </a:lnTo>
                    <a:lnTo>
                      <a:pt x="314858" y="65252"/>
                    </a:lnTo>
                    <a:lnTo>
                      <a:pt x="315188" y="64617"/>
                    </a:lnTo>
                    <a:close/>
                  </a:path>
                  <a:path w="350519" h="118744">
                    <a:moveTo>
                      <a:pt x="315366" y="64236"/>
                    </a:moveTo>
                    <a:lnTo>
                      <a:pt x="315112" y="64160"/>
                    </a:lnTo>
                    <a:lnTo>
                      <a:pt x="314807" y="64744"/>
                    </a:lnTo>
                    <a:lnTo>
                      <a:pt x="315366" y="64236"/>
                    </a:lnTo>
                    <a:close/>
                  </a:path>
                  <a:path w="350519" h="118744">
                    <a:moveTo>
                      <a:pt x="315556" y="63474"/>
                    </a:moveTo>
                    <a:lnTo>
                      <a:pt x="315061" y="63728"/>
                    </a:lnTo>
                    <a:lnTo>
                      <a:pt x="315074" y="63931"/>
                    </a:lnTo>
                    <a:lnTo>
                      <a:pt x="315201" y="63766"/>
                    </a:lnTo>
                    <a:lnTo>
                      <a:pt x="315366" y="63601"/>
                    </a:lnTo>
                    <a:lnTo>
                      <a:pt x="315556" y="63474"/>
                    </a:lnTo>
                    <a:close/>
                  </a:path>
                  <a:path w="350519" h="118744">
                    <a:moveTo>
                      <a:pt x="317080" y="68935"/>
                    </a:moveTo>
                    <a:lnTo>
                      <a:pt x="316776" y="69189"/>
                    </a:lnTo>
                    <a:lnTo>
                      <a:pt x="317017" y="69075"/>
                    </a:lnTo>
                    <a:lnTo>
                      <a:pt x="317080" y="68935"/>
                    </a:lnTo>
                    <a:close/>
                  </a:path>
                  <a:path w="350519" h="118744">
                    <a:moveTo>
                      <a:pt x="317169" y="92684"/>
                    </a:moveTo>
                    <a:lnTo>
                      <a:pt x="317106" y="92811"/>
                    </a:lnTo>
                    <a:lnTo>
                      <a:pt x="316725" y="93192"/>
                    </a:lnTo>
                    <a:lnTo>
                      <a:pt x="317119" y="93065"/>
                    </a:lnTo>
                    <a:lnTo>
                      <a:pt x="317169" y="92684"/>
                    </a:lnTo>
                    <a:close/>
                  </a:path>
                  <a:path w="350519" h="118744">
                    <a:moveTo>
                      <a:pt x="317220" y="64503"/>
                    </a:moveTo>
                    <a:lnTo>
                      <a:pt x="317004" y="64744"/>
                    </a:lnTo>
                    <a:lnTo>
                      <a:pt x="317157" y="64617"/>
                    </a:lnTo>
                    <a:close/>
                  </a:path>
                  <a:path w="350519" h="118744">
                    <a:moveTo>
                      <a:pt x="317233" y="67068"/>
                    </a:moveTo>
                    <a:lnTo>
                      <a:pt x="316890" y="67284"/>
                    </a:lnTo>
                    <a:lnTo>
                      <a:pt x="317233" y="67068"/>
                    </a:lnTo>
                    <a:close/>
                  </a:path>
                  <a:path w="350519" h="118744">
                    <a:moveTo>
                      <a:pt x="317423" y="66903"/>
                    </a:moveTo>
                    <a:lnTo>
                      <a:pt x="317233" y="67068"/>
                    </a:lnTo>
                    <a:lnTo>
                      <a:pt x="317423" y="66903"/>
                    </a:lnTo>
                    <a:close/>
                  </a:path>
                  <a:path w="350519" h="118744">
                    <a:moveTo>
                      <a:pt x="317588" y="63220"/>
                    </a:moveTo>
                    <a:lnTo>
                      <a:pt x="316839" y="63982"/>
                    </a:lnTo>
                    <a:lnTo>
                      <a:pt x="316484" y="64871"/>
                    </a:lnTo>
                    <a:lnTo>
                      <a:pt x="317373" y="63842"/>
                    </a:lnTo>
                    <a:lnTo>
                      <a:pt x="317588" y="63220"/>
                    </a:lnTo>
                    <a:close/>
                  </a:path>
                  <a:path w="350519" h="118744">
                    <a:moveTo>
                      <a:pt x="317677" y="63982"/>
                    </a:moveTo>
                    <a:lnTo>
                      <a:pt x="317436" y="64058"/>
                    </a:lnTo>
                    <a:lnTo>
                      <a:pt x="317220" y="64503"/>
                    </a:lnTo>
                    <a:lnTo>
                      <a:pt x="317677" y="63982"/>
                    </a:lnTo>
                    <a:close/>
                  </a:path>
                  <a:path w="350519" h="118744">
                    <a:moveTo>
                      <a:pt x="317792" y="63347"/>
                    </a:moveTo>
                    <a:lnTo>
                      <a:pt x="317373" y="63842"/>
                    </a:lnTo>
                    <a:lnTo>
                      <a:pt x="317271" y="64109"/>
                    </a:lnTo>
                    <a:lnTo>
                      <a:pt x="317436" y="64058"/>
                    </a:lnTo>
                    <a:lnTo>
                      <a:pt x="317792" y="63347"/>
                    </a:lnTo>
                    <a:close/>
                  </a:path>
                  <a:path w="350519" h="118744">
                    <a:moveTo>
                      <a:pt x="318046" y="67754"/>
                    </a:moveTo>
                    <a:lnTo>
                      <a:pt x="317842" y="67741"/>
                    </a:lnTo>
                    <a:lnTo>
                      <a:pt x="317360" y="68122"/>
                    </a:lnTo>
                    <a:lnTo>
                      <a:pt x="317334" y="68275"/>
                    </a:lnTo>
                    <a:lnTo>
                      <a:pt x="317703" y="68046"/>
                    </a:lnTo>
                    <a:lnTo>
                      <a:pt x="318046" y="67754"/>
                    </a:lnTo>
                    <a:close/>
                  </a:path>
                  <a:path w="350519" h="118744">
                    <a:moveTo>
                      <a:pt x="318147" y="66522"/>
                    </a:moveTo>
                    <a:lnTo>
                      <a:pt x="317411" y="66967"/>
                    </a:lnTo>
                    <a:lnTo>
                      <a:pt x="317233" y="67284"/>
                    </a:lnTo>
                    <a:lnTo>
                      <a:pt x="318147" y="66522"/>
                    </a:lnTo>
                    <a:close/>
                  </a:path>
                  <a:path w="350519" h="118744">
                    <a:moveTo>
                      <a:pt x="318185" y="68046"/>
                    </a:moveTo>
                    <a:lnTo>
                      <a:pt x="318096" y="67919"/>
                    </a:lnTo>
                    <a:lnTo>
                      <a:pt x="318046" y="67792"/>
                    </a:lnTo>
                    <a:lnTo>
                      <a:pt x="317474" y="68427"/>
                    </a:lnTo>
                    <a:lnTo>
                      <a:pt x="317296" y="68935"/>
                    </a:lnTo>
                    <a:lnTo>
                      <a:pt x="317055" y="69062"/>
                    </a:lnTo>
                    <a:lnTo>
                      <a:pt x="316953" y="69189"/>
                    </a:lnTo>
                    <a:lnTo>
                      <a:pt x="316826" y="69443"/>
                    </a:lnTo>
                    <a:lnTo>
                      <a:pt x="317842" y="68554"/>
                    </a:lnTo>
                    <a:lnTo>
                      <a:pt x="318185" y="68173"/>
                    </a:lnTo>
                    <a:lnTo>
                      <a:pt x="318185" y="68046"/>
                    </a:lnTo>
                    <a:close/>
                  </a:path>
                  <a:path w="350519" h="118744">
                    <a:moveTo>
                      <a:pt x="318274" y="68554"/>
                    </a:moveTo>
                    <a:lnTo>
                      <a:pt x="318262" y="68427"/>
                    </a:lnTo>
                    <a:lnTo>
                      <a:pt x="318223" y="68554"/>
                    </a:lnTo>
                    <a:close/>
                  </a:path>
                  <a:path w="350519" h="118744">
                    <a:moveTo>
                      <a:pt x="318935" y="67538"/>
                    </a:moveTo>
                    <a:lnTo>
                      <a:pt x="318693" y="67538"/>
                    </a:lnTo>
                    <a:lnTo>
                      <a:pt x="318185" y="68046"/>
                    </a:lnTo>
                    <a:lnTo>
                      <a:pt x="318630" y="67665"/>
                    </a:lnTo>
                    <a:lnTo>
                      <a:pt x="318935" y="67538"/>
                    </a:lnTo>
                    <a:close/>
                  </a:path>
                  <a:path w="350519" h="118744">
                    <a:moveTo>
                      <a:pt x="319062" y="67157"/>
                    </a:moveTo>
                    <a:lnTo>
                      <a:pt x="318655" y="67538"/>
                    </a:lnTo>
                    <a:lnTo>
                      <a:pt x="319062" y="67157"/>
                    </a:lnTo>
                    <a:close/>
                  </a:path>
                  <a:path w="350519" h="118744">
                    <a:moveTo>
                      <a:pt x="319709" y="68351"/>
                    </a:moveTo>
                    <a:lnTo>
                      <a:pt x="319582" y="68427"/>
                    </a:lnTo>
                    <a:lnTo>
                      <a:pt x="319709" y="68351"/>
                    </a:lnTo>
                    <a:close/>
                  </a:path>
                  <a:path w="350519" h="118744">
                    <a:moveTo>
                      <a:pt x="320027" y="68681"/>
                    </a:moveTo>
                    <a:lnTo>
                      <a:pt x="319392" y="68935"/>
                    </a:lnTo>
                    <a:lnTo>
                      <a:pt x="319239" y="69316"/>
                    </a:lnTo>
                    <a:lnTo>
                      <a:pt x="319392" y="69189"/>
                    </a:lnTo>
                    <a:lnTo>
                      <a:pt x="320027" y="68681"/>
                    </a:lnTo>
                    <a:close/>
                  </a:path>
                  <a:path w="350519" h="118744">
                    <a:moveTo>
                      <a:pt x="321513" y="69062"/>
                    </a:moveTo>
                    <a:lnTo>
                      <a:pt x="321398" y="69189"/>
                    </a:lnTo>
                    <a:lnTo>
                      <a:pt x="321310" y="69342"/>
                    </a:lnTo>
                    <a:lnTo>
                      <a:pt x="321424" y="69570"/>
                    </a:lnTo>
                    <a:lnTo>
                      <a:pt x="321513" y="69062"/>
                    </a:lnTo>
                    <a:close/>
                  </a:path>
                  <a:path w="350519" h="118744">
                    <a:moveTo>
                      <a:pt x="321767" y="68389"/>
                    </a:moveTo>
                    <a:lnTo>
                      <a:pt x="321551" y="68453"/>
                    </a:lnTo>
                    <a:lnTo>
                      <a:pt x="321449" y="68707"/>
                    </a:lnTo>
                    <a:lnTo>
                      <a:pt x="321335" y="68922"/>
                    </a:lnTo>
                    <a:lnTo>
                      <a:pt x="321462" y="68783"/>
                    </a:lnTo>
                    <a:lnTo>
                      <a:pt x="321614" y="68618"/>
                    </a:lnTo>
                    <a:lnTo>
                      <a:pt x="321767" y="68389"/>
                    </a:lnTo>
                    <a:close/>
                  </a:path>
                  <a:path w="350519" h="118744">
                    <a:moveTo>
                      <a:pt x="323938" y="69316"/>
                    </a:moveTo>
                    <a:lnTo>
                      <a:pt x="323900" y="69189"/>
                    </a:lnTo>
                    <a:lnTo>
                      <a:pt x="323735" y="69443"/>
                    </a:lnTo>
                    <a:lnTo>
                      <a:pt x="322681" y="70586"/>
                    </a:lnTo>
                    <a:lnTo>
                      <a:pt x="323938" y="69316"/>
                    </a:lnTo>
                    <a:close/>
                  </a:path>
                  <a:path w="350519" h="118744">
                    <a:moveTo>
                      <a:pt x="324434" y="68808"/>
                    </a:moveTo>
                    <a:lnTo>
                      <a:pt x="324065" y="69189"/>
                    </a:lnTo>
                    <a:lnTo>
                      <a:pt x="324027" y="69443"/>
                    </a:lnTo>
                    <a:lnTo>
                      <a:pt x="324154" y="69316"/>
                    </a:lnTo>
                    <a:lnTo>
                      <a:pt x="324434" y="68808"/>
                    </a:lnTo>
                    <a:close/>
                  </a:path>
                  <a:path w="350519" h="118744">
                    <a:moveTo>
                      <a:pt x="327901" y="70205"/>
                    </a:moveTo>
                    <a:lnTo>
                      <a:pt x="327596" y="70459"/>
                    </a:lnTo>
                    <a:lnTo>
                      <a:pt x="327609" y="70713"/>
                    </a:lnTo>
                    <a:lnTo>
                      <a:pt x="327901" y="70205"/>
                    </a:lnTo>
                    <a:close/>
                  </a:path>
                  <a:path w="350519" h="118744">
                    <a:moveTo>
                      <a:pt x="329285" y="106362"/>
                    </a:moveTo>
                    <a:lnTo>
                      <a:pt x="328472" y="107035"/>
                    </a:lnTo>
                    <a:lnTo>
                      <a:pt x="329196" y="106527"/>
                    </a:lnTo>
                    <a:lnTo>
                      <a:pt x="329285" y="106362"/>
                    </a:lnTo>
                    <a:close/>
                  </a:path>
                  <a:path w="350519" h="118744">
                    <a:moveTo>
                      <a:pt x="331622" y="73761"/>
                    </a:moveTo>
                    <a:lnTo>
                      <a:pt x="331406" y="73888"/>
                    </a:lnTo>
                    <a:lnTo>
                      <a:pt x="331622" y="73761"/>
                    </a:lnTo>
                    <a:close/>
                  </a:path>
                  <a:path w="350519" h="118744">
                    <a:moveTo>
                      <a:pt x="331901" y="74942"/>
                    </a:moveTo>
                    <a:lnTo>
                      <a:pt x="331685" y="75209"/>
                    </a:lnTo>
                    <a:lnTo>
                      <a:pt x="331838" y="75158"/>
                    </a:lnTo>
                    <a:lnTo>
                      <a:pt x="331901" y="74942"/>
                    </a:lnTo>
                    <a:close/>
                  </a:path>
                  <a:path w="350519" h="118744">
                    <a:moveTo>
                      <a:pt x="332143" y="74523"/>
                    </a:moveTo>
                    <a:lnTo>
                      <a:pt x="331978" y="74650"/>
                    </a:lnTo>
                    <a:lnTo>
                      <a:pt x="331901" y="74942"/>
                    </a:lnTo>
                    <a:lnTo>
                      <a:pt x="332041" y="74777"/>
                    </a:lnTo>
                    <a:lnTo>
                      <a:pt x="332143" y="74523"/>
                    </a:lnTo>
                    <a:close/>
                  </a:path>
                  <a:path w="350519" h="118744">
                    <a:moveTo>
                      <a:pt x="333997" y="77876"/>
                    </a:moveTo>
                    <a:lnTo>
                      <a:pt x="333590" y="78206"/>
                    </a:lnTo>
                    <a:lnTo>
                      <a:pt x="333908" y="78105"/>
                    </a:lnTo>
                    <a:lnTo>
                      <a:pt x="333997" y="77876"/>
                    </a:lnTo>
                    <a:close/>
                  </a:path>
                  <a:path w="350519" h="118744">
                    <a:moveTo>
                      <a:pt x="334822" y="77190"/>
                    </a:moveTo>
                    <a:lnTo>
                      <a:pt x="334111" y="77317"/>
                    </a:lnTo>
                    <a:lnTo>
                      <a:pt x="333997" y="77876"/>
                    </a:lnTo>
                    <a:lnTo>
                      <a:pt x="334822" y="77190"/>
                    </a:lnTo>
                    <a:close/>
                  </a:path>
                  <a:path w="350519" h="118744">
                    <a:moveTo>
                      <a:pt x="336042" y="79730"/>
                    </a:moveTo>
                    <a:lnTo>
                      <a:pt x="336003" y="79603"/>
                    </a:lnTo>
                    <a:lnTo>
                      <a:pt x="335711" y="79844"/>
                    </a:lnTo>
                    <a:lnTo>
                      <a:pt x="336016" y="79476"/>
                    </a:lnTo>
                    <a:lnTo>
                      <a:pt x="335394" y="80111"/>
                    </a:lnTo>
                    <a:lnTo>
                      <a:pt x="335699" y="79857"/>
                    </a:lnTo>
                    <a:lnTo>
                      <a:pt x="335597" y="79984"/>
                    </a:lnTo>
                    <a:lnTo>
                      <a:pt x="336042" y="79730"/>
                    </a:lnTo>
                    <a:close/>
                  </a:path>
                  <a:path w="350519" h="118744">
                    <a:moveTo>
                      <a:pt x="342150" y="114617"/>
                    </a:moveTo>
                    <a:lnTo>
                      <a:pt x="341884" y="114681"/>
                    </a:lnTo>
                    <a:lnTo>
                      <a:pt x="341680" y="114769"/>
                    </a:lnTo>
                    <a:lnTo>
                      <a:pt x="342150" y="114617"/>
                    </a:lnTo>
                    <a:close/>
                  </a:path>
                  <a:path w="350519" h="118744">
                    <a:moveTo>
                      <a:pt x="342887" y="114109"/>
                    </a:moveTo>
                    <a:lnTo>
                      <a:pt x="342087" y="114782"/>
                    </a:lnTo>
                    <a:lnTo>
                      <a:pt x="342734" y="114401"/>
                    </a:lnTo>
                    <a:lnTo>
                      <a:pt x="342887" y="114109"/>
                    </a:lnTo>
                    <a:close/>
                  </a:path>
                  <a:path w="350519" h="118744">
                    <a:moveTo>
                      <a:pt x="343141" y="113893"/>
                    </a:moveTo>
                    <a:lnTo>
                      <a:pt x="342988" y="113893"/>
                    </a:lnTo>
                    <a:lnTo>
                      <a:pt x="342887" y="114109"/>
                    </a:lnTo>
                    <a:lnTo>
                      <a:pt x="343141" y="113893"/>
                    </a:lnTo>
                    <a:close/>
                  </a:path>
                  <a:path w="350519" h="118744">
                    <a:moveTo>
                      <a:pt x="344220" y="88493"/>
                    </a:moveTo>
                    <a:lnTo>
                      <a:pt x="344004" y="88366"/>
                    </a:lnTo>
                    <a:lnTo>
                      <a:pt x="344208" y="88506"/>
                    </a:lnTo>
                    <a:close/>
                  </a:path>
                  <a:path w="350519" h="118744">
                    <a:moveTo>
                      <a:pt x="345173" y="111785"/>
                    </a:moveTo>
                    <a:lnTo>
                      <a:pt x="344944" y="111988"/>
                    </a:lnTo>
                    <a:lnTo>
                      <a:pt x="345109" y="111937"/>
                    </a:lnTo>
                    <a:lnTo>
                      <a:pt x="345173" y="111785"/>
                    </a:lnTo>
                    <a:close/>
                  </a:path>
                  <a:path w="350519" h="118744">
                    <a:moveTo>
                      <a:pt x="345173" y="111252"/>
                    </a:moveTo>
                    <a:lnTo>
                      <a:pt x="344970" y="111353"/>
                    </a:lnTo>
                    <a:lnTo>
                      <a:pt x="345122" y="111353"/>
                    </a:lnTo>
                    <a:close/>
                  </a:path>
                  <a:path w="350519" h="118744">
                    <a:moveTo>
                      <a:pt x="345198" y="112369"/>
                    </a:moveTo>
                    <a:lnTo>
                      <a:pt x="345033" y="112369"/>
                    </a:lnTo>
                    <a:lnTo>
                      <a:pt x="345198" y="112369"/>
                    </a:lnTo>
                    <a:close/>
                  </a:path>
                  <a:path w="350519" h="118744">
                    <a:moveTo>
                      <a:pt x="345516" y="110617"/>
                    </a:moveTo>
                    <a:lnTo>
                      <a:pt x="345262" y="111099"/>
                    </a:lnTo>
                    <a:lnTo>
                      <a:pt x="345173" y="111252"/>
                    </a:lnTo>
                    <a:lnTo>
                      <a:pt x="345516" y="111099"/>
                    </a:lnTo>
                    <a:lnTo>
                      <a:pt x="345363" y="111099"/>
                    </a:lnTo>
                    <a:lnTo>
                      <a:pt x="345516" y="110617"/>
                    </a:lnTo>
                    <a:close/>
                  </a:path>
                  <a:path w="350519" h="118744">
                    <a:moveTo>
                      <a:pt x="345757" y="112115"/>
                    </a:moveTo>
                    <a:lnTo>
                      <a:pt x="345198" y="112369"/>
                    </a:lnTo>
                    <a:lnTo>
                      <a:pt x="345757" y="112115"/>
                    </a:lnTo>
                    <a:close/>
                  </a:path>
                  <a:path w="350519" h="118744">
                    <a:moveTo>
                      <a:pt x="346100" y="109956"/>
                    </a:moveTo>
                    <a:lnTo>
                      <a:pt x="345643" y="110413"/>
                    </a:lnTo>
                    <a:lnTo>
                      <a:pt x="346100" y="109956"/>
                    </a:lnTo>
                    <a:close/>
                  </a:path>
                  <a:path w="350519" h="118744">
                    <a:moveTo>
                      <a:pt x="348742" y="96240"/>
                    </a:moveTo>
                    <a:lnTo>
                      <a:pt x="348348" y="96240"/>
                    </a:lnTo>
                    <a:lnTo>
                      <a:pt x="348195" y="96367"/>
                    </a:lnTo>
                    <a:lnTo>
                      <a:pt x="348068" y="96621"/>
                    </a:lnTo>
                    <a:lnTo>
                      <a:pt x="347789" y="96875"/>
                    </a:lnTo>
                    <a:lnTo>
                      <a:pt x="348742" y="96240"/>
                    </a:lnTo>
                    <a:close/>
                  </a:path>
                  <a:path w="350519" h="118744">
                    <a:moveTo>
                      <a:pt x="348970" y="101320"/>
                    </a:moveTo>
                    <a:lnTo>
                      <a:pt x="348805" y="101498"/>
                    </a:lnTo>
                    <a:lnTo>
                      <a:pt x="348945" y="101485"/>
                    </a:lnTo>
                    <a:lnTo>
                      <a:pt x="348970" y="101320"/>
                    </a:lnTo>
                    <a:close/>
                  </a:path>
                  <a:path w="350519" h="118744">
                    <a:moveTo>
                      <a:pt x="349377" y="101447"/>
                    </a:moveTo>
                    <a:lnTo>
                      <a:pt x="348945" y="101485"/>
                    </a:lnTo>
                    <a:lnTo>
                      <a:pt x="348894" y="101701"/>
                    </a:lnTo>
                    <a:lnTo>
                      <a:pt x="349377" y="101447"/>
                    </a:lnTo>
                    <a:close/>
                  </a:path>
                  <a:path w="350519" h="118744">
                    <a:moveTo>
                      <a:pt x="350405" y="97637"/>
                    </a:moveTo>
                    <a:lnTo>
                      <a:pt x="348830" y="97637"/>
                    </a:lnTo>
                    <a:lnTo>
                      <a:pt x="348881" y="97129"/>
                    </a:lnTo>
                    <a:lnTo>
                      <a:pt x="348945" y="96367"/>
                    </a:lnTo>
                    <a:lnTo>
                      <a:pt x="348640" y="96748"/>
                    </a:lnTo>
                    <a:lnTo>
                      <a:pt x="348043" y="97129"/>
                    </a:lnTo>
                    <a:lnTo>
                      <a:pt x="347865" y="97002"/>
                    </a:lnTo>
                    <a:lnTo>
                      <a:pt x="347535" y="97129"/>
                    </a:lnTo>
                    <a:lnTo>
                      <a:pt x="347789" y="96875"/>
                    </a:lnTo>
                    <a:lnTo>
                      <a:pt x="348678" y="95097"/>
                    </a:lnTo>
                    <a:lnTo>
                      <a:pt x="347649" y="94335"/>
                    </a:lnTo>
                    <a:lnTo>
                      <a:pt x="347294" y="94081"/>
                    </a:lnTo>
                    <a:lnTo>
                      <a:pt x="347192" y="93065"/>
                    </a:lnTo>
                    <a:lnTo>
                      <a:pt x="347167" y="92811"/>
                    </a:lnTo>
                    <a:lnTo>
                      <a:pt x="347141" y="92557"/>
                    </a:lnTo>
                    <a:lnTo>
                      <a:pt x="346494" y="92176"/>
                    </a:lnTo>
                    <a:lnTo>
                      <a:pt x="345630" y="91668"/>
                    </a:lnTo>
                    <a:lnTo>
                      <a:pt x="345605" y="91287"/>
                    </a:lnTo>
                    <a:lnTo>
                      <a:pt x="345528" y="90525"/>
                    </a:lnTo>
                    <a:lnTo>
                      <a:pt x="345427" y="89382"/>
                    </a:lnTo>
                    <a:lnTo>
                      <a:pt x="344208" y="88506"/>
                    </a:lnTo>
                    <a:lnTo>
                      <a:pt x="342861" y="89509"/>
                    </a:lnTo>
                    <a:lnTo>
                      <a:pt x="343039" y="89128"/>
                    </a:lnTo>
                    <a:lnTo>
                      <a:pt x="343344" y="88747"/>
                    </a:lnTo>
                    <a:lnTo>
                      <a:pt x="344855" y="86842"/>
                    </a:lnTo>
                    <a:lnTo>
                      <a:pt x="342061" y="88747"/>
                    </a:lnTo>
                    <a:lnTo>
                      <a:pt x="342404" y="88239"/>
                    </a:lnTo>
                    <a:lnTo>
                      <a:pt x="343179" y="87096"/>
                    </a:lnTo>
                    <a:lnTo>
                      <a:pt x="341833" y="86969"/>
                    </a:lnTo>
                    <a:lnTo>
                      <a:pt x="342379" y="85953"/>
                    </a:lnTo>
                    <a:lnTo>
                      <a:pt x="342519" y="85699"/>
                    </a:lnTo>
                    <a:lnTo>
                      <a:pt x="343115" y="84556"/>
                    </a:lnTo>
                    <a:lnTo>
                      <a:pt x="340855" y="85318"/>
                    </a:lnTo>
                    <a:lnTo>
                      <a:pt x="341312" y="84937"/>
                    </a:lnTo>
                    <a:lnTo>
                      <a:pt x="341452" y="84810"/>
                    </a:lnTo>
                    <a:lnTo>
                      <a:pt x="341630" y="84429"/>
                    </a:lnTo>
                    <a:lnTo>
                      <a:pt x="341185" y="84810"/>
                    </a:lnTo>
                    <a:lnTo>
                      <a:pt x="341033" y="84810"/>
                    </a:lnTo>
                    <a:lnTo>
                      <a:pt x="341122" y="84683"/>
                    </a:lnTo>
                    <a:lnTo>
                      <a:pt x="341210" y="84429"/>
                    </a:lnTo>
                    <a:lnTo>
                      <a:pt x="341210" y="84175"/>
                    </a:lnTo>
                    <a:lnTo>
                      <a:pt x="340309" y="84429"/>
                    </a:lnTo>
                    <a:lnTo>
                      <a:pt x="340474" y="84048"/>
                    </a:lnTo>
                    <a:lnTo>
                      <a:pt x="339775" y="84556"/>
                    </a:lnTo>
                    <a:lnTo>
                      <a:pt x="339585" y="84556"/>
                    </a:lnTo>
                    <a:lnTo>
                      <a:pt x="339915" y="84302"/>
                    </a:lnTo>
                    <a:lnTo>
                      <a:pt x="340080" y="84175"/>
                    </a:lnTo>
                    <a:lnTo>
                      <a:pt x="340233" y="84048"/>
                    </a:lnTo>
                    <a:lnTo>
                      <a:pt x="339712" y="84175"/>
                    </a:lnTo>
                    <a:lnTo>
                      <a:pt x="340055" y="83921"/>
                    </a:lnTo>
                    <a:lnTo>
                      <a:pt x="339242" y="84302"/>
                    </a:lnTo>
                    <a:lnTo>
                      <a:pt x="339394" y="84175"/>
                    </a:lnTo>
                    <a:lnTo>
                      <a:pt x="339852" y="83794"/>
                    </a:lnTo>
                    <a:lnTo>
                      <a:pt x="340448" y="83286"/>
                    </a:lnTo>
                    <a:lnTo>
                      <a:pt x="338950" y="83794"/>
                    </a:lnTo>
                    <a:lnTo>
                      <a:pt x="339039" y="83667"/>
                    </a:lnTo>
                    <a:lnTo>
                      <a:pt x="339382" y="83159"/>
                    </a:lnTo>
                    <a:lnTo>
                      <a:pt x="339001" y="83159"/>
                    </a:lnTo>
                    <a:lnTo>
                      <a:pt x="338150" y="83286"/>
                    </a:lnTo>
                    <a:lnTo>
                      <a:pt x="338239" y="82651"/>
                    </a:lnTo>
                    <a:lnTo>
                      <a:pt x="338670" y="82143"/>
                    </a:lnTo>
                    <a:lnTo>
                      <a:pt x="338340" y="81889"/>
                    </a:lnTo>
                    <a:lnTo>
                      <a:pt x="338366" y="81762"/>
                    </a:lnTo>
                    <a:lnTo>
                      <a:pt x="338442" y="81381"/>
                    </a:lnTo>
                    <a:lnTo>
                      <a:pt x="337324" y="80746"/>
                    </a:lnTo>
                    <a:lnTo>
                      <a:pt x="337096" y="80619"/>
                    </a:lnTo>
                    <a:lnTo>
                      <a:pt x="337045" y="80492"/>
                    </a:lnTo>
                    <a:lnTo>
                      <a:pt x="336778" y="79857"/>
                    </a:lnTo>
                    <a:lnTo>
                      <a:pt x="336029" y="80492"/>
                    </a:lnTo>
                    <a:lnTo>
                      <a:pt x="335838" y="80492"/>
                    </a:lnTo>
                    <a:lnTo>
                      <a:pt x="336003" y="80238"/>
                    </a:lnTo>
                    <a:lnTo>
                      <a:pt x="336931" y="79222"/>
                    </a:lnTo>
                    <a:lnTo>
                      <a:pt x="336067" y="79717"/>
                    </a:lnTo>
                    <a:lnTo>
                      <a:pt x="335813" y="80238"/>
                    </a:lnTo>
                    <a:lnTo>
                      <a:pt x="334975" y="80746"/>
                    </a:lnTo>
                    <a:lnTo>
                      <a:pt x="335153" y="80365"/>
                    </a:lnTo>
                    <a:lnTo>
                      <a:pt x="335203" y="80238"/>
                    </a:lnTo>
                    <a:lnTo>
                      <a:pt x="335368" y="80111"/>
                    </a:lnTo>
                    <a:lnTo>
                      <a:pt x="334873" y="80365"/>
                    </a:lnTo>
                    <a:lnTo>
                      <a:pt x="335864" y="79222"/>
                    </a:lnTo>
                    <a:lnTo>
                      <a:pt x="335978" y="79095"/>
                    </a:lnTo>
                    <a:lnTo>
                      <a:pt x="336194" y="78841"/>
                    </a:lnTo>
                    <a:lnTo>
                      <a:pt x="335610" y="78460"/>
                    </a:lnTo>
                    <a:lnTo>
                      <a:pt x="334276" y="79095"/>
                    </a:lnTo>
                    <a:lnTo>
                      <a:pt x="334086" y="78333"/>
                    </a:lnTo>
                    <a:lnTo>
                      <a:pt x="334797" y="77825"/>
                    </a:lnTo>
                    <a:lnTo>
                      <a:pt x="333908" y="78105"/>
                    </a:lnTo>
                    <a:lnTo>
                      <a:pt x="333019" y="78714"/>
                    </a:lnTo>
                    <a:lnTo>
                      <a:pt x="332562" y="78841"/>
                    </a:lnTo>
                    <a:lnTo>
                      <a:pt x="332968" y="78460"/>
                    </a:lnTo>
                    <a:lnTo>
                      <a:pt x="333273" y="78206"/>
                    </a:lnTo>
                    <a:lnTo>
                      <a:pt x="333438" y="77952"/>
                    </a:lnTo>
                    <a:lnTo>
                      <a:pt x="333590" y="77698"/>
                    </a:lnTo>
                    <a:lnTo>
                      <a:pt x="333756" y="77698"/>
                    </a:lnTo>
                    <a:lnTo>
                      <a:pt x="333476" y="77571"/>
                    </a:lnTo>
                    <a:lnTo>
                      <a:pt x="333552" y="77444"/>
                    </a:lnTo>
                    <a:lnTo>
                      <a:pt x="333844" y="77317"/>
                    </a:lnTo>
                    <a:lnTo>
                      <a:pt x="332803" y="77571"/>
                    </a:lnTo>
                    <a:lnTo>
                      <a:pt x="332981" y="77317"/>
                    </a:lnTo>
                    <a:lnTo>
                      <a:pt x="333057" y="77190"/>
                    </a:lnTo>
                    <a:lnTo>
                      <a:pt x="333565" y="76428"/>
                    </a:lnTo>
                    <a:lnTo>
                      <a:pt x="333895" y="75920"/>
                    </a:lnTo>
                    <a:lnTo>
                      <a:pt x="332879" y="76174"/>
                    </a:lnTo>
                    <a:lnTo>
                      <a:pt x="332447" y="76555"/>
                    </a:lnTo>
                    <a:lnTo>
                      <a:pt x="332905" y="76428"/>
                    </a:lnTo>
                    <a:lnTo>
                      <a:pt x="332473" y="76809"/>
                    </a:lnTo>
                    <a:lnTo>
                      <a:pt x="331292" y="77190"/>
                    </a:lnTo>
                    <a:lnTo>
                      <a:pt x="331584" y="76936"/>
                    </a:lnTo>
                    <a:lnTo>
                      <a:pt x="332460" y="76174"/>
                    </a:lnTo>
                    <a:lnTo>
                      <a:pt x="332600" y="76047"/>
                    </a:lnTo>
                    <a:lnTo>
                      <a:pt x="332892" y="75793"/>
                    </a:lnTo>
                    <a:lnTo>
                      <a:pt x="331978" y="76047"/>
                    </a:lnTo>
                    <a:lnTo>
                      <a:pt x="332613" y="75539"/>
                    </a:lnTo>
                    <a:lnTo>
                      <a:pt x="332117" y="75793"/>
                    </a:lnTo>
                    <a:lnTo>
                      <a:pt x="331584" y="76174"/>
                    </a:lnTo>
                    <a:lnTo>
                      <a:pt x="331762" y="75793"/>
                    </a:lnTo>
                    <a:lnTo>
                      <a:pt x="331812" y="75666"/>
                    </a:lnTo>
                    <a:lnTo>
                      <a:pt x="331863" y="75539"/>
                    </a:lnTo>
                    <a:lnTo>
                      <a:pt x="331990" y="75412"/>
                    </a:lnTo>
                    <a:lnTo>
                      <a:pt x="332498" y="74904"/>
                    </a:lnTo>
                    <a:lnTo>
                      <a:pt x="332549" y="75158"/>
                    </a:lnTo>
                    <a:lnTo>
                      <a:pt x="332943" y="75031"/>
                    </a:lnTo>
                    <a:lnTo>
                      <a:pt x="332905" y="74904"/>
                    </a:lnTo>
                    <a:lnTo>
                      <a:pt x="332854" y="74777"/>
                    </a:lnTo>
                    <a:lnTo>
                      <a:pt x="332371" y="74650"/>
                    </a:lnTo>
                    <a:lnTo>
                      <a:pt x="331863" y="75412"/>
                    </a:lnTo>
                    <a:lnTo>
                      <a:pt x="331508" y="75412"/>
                    </a:lnTo>
                    <a:lnTo>
                      <a:pt x="331622" y="75285"/>
                    </a:lnTo>
                    <a:lnTo>
                      <a:pt x="331444" y="75285"/>
                    </a:lnTo>
                    <a:lnTo>
                      <a:pt x="331495" y="75158"/>
                    </a:lnTo>
                    <a:lnTo>
                      <a:pt x="331622" y="74777"/>
                    </a:lnTo>
                    <a:lnTo>
                      <a:pt x="331304" y="74523"/>
                    </a:lnTo>
                    <a:lnTo>
                      <a:pt x="331254" y="74396"/>
                    </a:lnTo>
                    <a:lnTo>
                      <a:pt x="331127" y="74142"/>
                    </a:lnTo>
                    <a:lnTo>
                      <a:pt x="331292" y="74015"/>
                    </a:lnTo>
                    <a:lnTo>
                      <a:pt x="331406" y="73888"/>
                    </a:lnTo>
                    <a:lnTo>
                      <a:pt x="330568" y="74396"/>
                    </a:lnTo>
                    <a:lnTo>
                      <a:pt x="332054" y="72872"/>
                    </a:lnTo>
                    <a:lnTo>
                      <a:pt x="331609" y="72872"/>
                    </a:lnTo>
                    <a:lnTo>
                      <a:pt x="330644" y="72364"/>
                    </a:lnTo>
                    <a:lnTo>
                      <a:pt x="328853" y="72364"/>
                    </a:lnTo>
                    <a:lnTo>
                      <a:pt x="328803" y="72237"/>
                    </a:lnTo>
                    <a:lnTo>
                      <a:pt x="328739" y="72110"/>
                    </a:lnTo>
                    <a:lnTo>
                      <a:pt x="328383" y="71348"/>
                    </a:lnTo>
                    <a:lnTo>
                      <a:pt x="327367" y="72110"/>
                    </a:lnTo>
                    <a:lnTo>
                      <a:pt x="327113" y="71856"/>
                    </a:lnTo>
                    <a:lnTo>
                      <a:pt x="326707" y="71856"/>
                    </a:lnTo>
                    <a:lnTo>
                      <a:pt x="327075" y="71475"/>
                    </a:lnTo>
                    <a:lnTo>
                      <a:pt x="327571" y="70967"/>
                    </a:lnTo>
                    <a:lnTo>
                      <a:pt x="327698" y="70840"/>
                    </a:lnTo>
                    <a:lnTo>
                      <a:pt x="327812" y="70713"/>
                    </a:lnTo>
                    <a:lnTo>
                      <a:pt x="327253" y="70840"/>
                    </a:lnTo>
                    <a:lnTo>
                      <a:pt x="327431" y="70586"/>
                    </a:lnTo>
                    <a:lnTo>
                      <a:pt x="327126" y="70840"/>
                    </a:lnTo>
                    <a:lnTo>
                      <a:pt x="327266" y="70713"/>
                    </a:lnTo>
                    <a:lnTo>
                      <a:pt x="327520" y="70459"/>
                    </a:lnTo>
                    <a:lnTo>
                      <a:pt x="327317" y="70332"/>
                    </a:lnTo>
                    <a:lnTo>
                      <a:pt x="326910" y="70078"/>
                    </a:lnTo>
                    <a:lnTo>
                      <a:pt x="327761" y="69697"/>
                    </a:lnTo>
                    <a:lnTo>
                      <a:pt x="328041" y="69570"/>
                    </a:lnTo>
                    <a:lnTo>
                      <a:pt x="327164" y="68681"/>
                    </a:lnTo>
                    <a:lnTo>
                      <a:pt x="326263" y="69697"/>
                    </a:lnTo>
                    <a:lnTo>
                      <a:pt x="326351" y="69189"/>
                    </a:lnTo>
                    <a:lnTo>
                      <a:pt x="326644" y="68935"/>
                    </a:lnTo>
                    <a:lnTo>
                      <a:pt x="326644" y="69062"/>
                    </a:lnTo>
                    <a:lnTo>
                      <a:pt x="326783" y="68935"/>
                    </a:lnTo>
                    <a:lnTo>
                      <a:pt x="327025" y="68694"/>
                    </a:lnTo>
                    <a:lnTo>
                      <a:pt x="327304" y="67284"/>
                    </a:lnTo>
                    <a:lnTo>
                      <a:pt x="324218" y="70332"/>
                    </a:lnTo>
                    <a:lnTo>
                      <a:pt x="324218" y="69316"/>
                    </a:lnTo>
                    <a:lnTo>
                      <a:pt x="323926" y="69697"/>
                    </a:lnTo>
                    <a:lnTo>
                      <a:pt x="322973" y="70713"/>
                    </a:lnTo>
                    <a:lnTo>
                      <a:pt x="323227" y="70078"/>
                    </a:lnTo>
                    <a:lnTo>
                      <a:pt x="322516" y="70840"/>
                    </a:lnTo>
                    <a:lnTo>
                      <a:pt x="322745" y="70332"/>
                    </a:lnTo>
                    <a:lnTo>
                      <a:pt x="322135" y="70840"/>
                    </a:lnTo>
                    <a:lnTo>
                      <a:pt x="321970" y="70840"/>
                    </a:lnTo>
                    <a:lnTo>
                      <a:pt x="322160" y="70459"/>
                    </a:lnTo>
                    <a:lnTo>
                      <a:pt x="322275" y="70205"/>
                    </a:lnTo>
                    <a:lnTo>
                      <a:pt x="322389" y="69951"/>
                    </a:lnTo>
                    <a:lnTo>
                      <a:pt x="321716" y="70205"/>
                    </a:lnTo>
                    <a:lnTo>
                      <a:pt x="322313" y="69316"/>
                    </a:lnTo>
                    <a:lnTo>
                      <a:pt x="321932" y="69570"/>
                    </a:lnTo>
                    <a:lnTo>
                      <a:pt x="320916" y="70459"/>
                    </a:lnTo>
                    <a:lnTo>
                      <a:pt x="320802" y="70332"/>
                    </a:lnTo>
                    <a:lnTo>
                      <a:pt x="320865" y="69951"/>
                    </a:lnTo>
                    <a:lnTo>
                      <a:pt x="321030" y="69697"/>
                    </a:lnTo>
                    <a:lnTo>
                      <a:pt x="321284" y="69316"/>
                    </a:lnTo>
                    <a:lnTo>
                      <a:pt x="320941" y="69697"/>
                    </a:lnTo>
                    <a:lnTo>
                      <a:pt x="321056" y="69316"/>
                    </a:lnTo>
                    <a:lnTo>
                      <a:pt x="321271" y="68999"/>
                    </a:lnTo>
                    <a:lnTo>
                      <a:pt x="321183" y="68808"/>
                    </a:lnTo>
                    <a:lnTo>
                      <a:pt x="320433" y="69697"/>
                    </a:lnTo>
                    <a:lnTo>
                      <a:pt x="320535" y="69316"/>
                    </a:lnTo>
                    <a:lnTo>
                      <a:pt x="320586" y="69062"/>
                    </a:lnTo>
                    <a:lnTo>
                      <a:pt x="321221" y="68681"/>
                    </a:lnTo>
                    <a:lnTo>
                      <a:pt x="320865" y="68681"/>
                    </a:lnTo>
                    <a:lnTo>
                      <a:pt x="320814" y="68427"/>
                    </a:lnTo>
                    <a:lnTo>
                      <a:pt x="320738" y="68300"/>
                    </a:lnTo>
                    <a:lnTo>
                      <a:pt x="321056" y="68046"/>
                    </a:lnTo>
                    <a:lnTo>
                      <a:pt x="321081" y="68300"/>
                    </a:lnTo>
                    <a:lnTo>
                      <a:pt x="321259" y="68046"/>
                    </a:lnTo>
                    <a:lnTo>
                      <a:pt x="321779" y="67284"/>
                    </a:lnTo>
                    <a:lnTo>
                      <a:pt x="320535" y="68427"/>
                    </a:lnTo>
                    <a:lnTo>
                      <a:pt x="320573" y="68300"/>
                    </a:lnTo>
                    <a:lnTo>
                      <a:pt x="320459" y="68427"/>
                    </a:lnTo>
                    <a:lnTo>
                      <a:pt x="320344" y="68554"/>
                    </a:lnTo>
                    <a:lnTo>
                      <a:pt x="320319" y="68859"/>
                    </a:lnTo>
                    <a:lnTo>
                      <a:pt x="319786" y="69316"/>
                    </a:lnTo>
                    <a:lnTo>
                      <a:pt x="319773" y="69189"/>
                    </a:lnTo>
                    <a:lnTo>
                      <a:pt x="318820" y="69951"/>
                    </a:lnTo>
                    <a:lnTo>
                      <a:pt x="319112" y="69570"/>
                    </a:lnTo>
                    <a:lnTo>
                      <a:pt x="319201" y="69443"/>
                    </a:lnTo>
                    <a:lnTo>
                      <a:pt x="319239" y="69316"/>
                    </a:lnTo>
                    <a:lnTo>
                      <a:pt x="319227" y="69189"/>
                    </a:lnTo>
                    <a:lnTo>
                      <a:pt x="319303" y="68808"/>
                    </a:lnTo>
                    <a:lnTo>
                      <a:pt x="319493" y="68554"/>
                    </a:lnTo>
                    <a:lnTo>
                      <a:pt x="318643" y="69189"/>
                    </a:lnTo>
                    <a:lnTo>
                      <a:pt x="319024" y="68427"/>
                    </a:lnTo>
                    <a:lnTo>
                      <a:pt x="318985" y="68173"/>
                    </a:lnTo>
                    <a:lnTo>
                      <a:pt x="318884" y="68046"/>
                    </a:lnTo>
                    <a:lnTo>
                      <a:pt x="319074" y="67919"/>
                    </a:lnTo>
                    <a:lnTo>
                      <a:pt x="318795" y="68046"/>
                    </a:lnTo>
                    <a:lnTo>
                      <a:pt x="318274" y="68554"/>
                    </a:lnTo>
                    <a:lnTo>
                      <a:pt x="318173" y="68681"/>
                    </a:lnTo>
                    <a:lnTo>
                      <a:pt x="318084" y="68935"/>
                    </a:lnTo>
                    <a:lnTo>
                      <a:pt x="317868" y="69075"/>
                    </a:lnTo>
                    <a:lnTo>
                      <a:pt x="317373" y="69570"/>
                    </a:lnTo>
                    <a:lnTo>
                      <a:pt x="318096" y="68427"/>
                    </a:lnTo>
                    <a:lnTo>
                      <a:pt x="316077" y="70459"/>
                    </a:lnTo>
                    <a:lnTo>
                      <a:pt x="316166" y="70205"/>
                    </a:lnTo>
                    <a:lnTo>
                      <a:pt x="316204" y="70078"/>
                    </a:lnTo>
                    <a:lnTo>
                      <a:pt x="316293" y="69824"/>
                    </a:lnTo>
                    <a:lnTo>
                      <a:pt x="316331" y="69697"/>
                    </a:lnTo>
                    <a:lnTo>
                      <a:pt x="316534" y="69443"/>
                    </a:lnTo>
                    <a:lnTo>
                      <a:pt x="316661" y="69291"/>
                    </a:lnTo>
                    <a:lnTo>
                      <a:pt x="316357" y="69316"/>
                    </a:lnTo>
                    <a:lnTo>
                      <a:pt x="317169" y="68554"/>
                    </a:lnTo>
                    <a:lnTo>
                      <a:pt x="316598" y="68681"/>
                    </a:lnTo>
                    <a:lnTo>
                      <a:pt x="316242" y="69316"/>
                    </a:lnTo>
                    <a:lnTo>
                      <a:pt x="316166" y="69443"/>
                    </a:lnTo>
                    <a:lnTo>
                      <a:pt x="316179" y="69316"/>
                    </a:lnTo>
                    <a:lnTo>
                      <a:pt x="316306" y="68859"/>
                    </a:lnTo>
                    <a:lnTo>
                      <a:pt x="316484" y="68681"/>
                    </a:lnTo>
                    <a:lnTo>
                      <a:pt x="316623" y="68300"/>
                    </a:lnTo>
                    <a:lnTo>
                      <a:pt x="315887" y="68681"/>
                    </a:lnTo>
                    <a:lnTo>
                      <a:pt x="316865" y="67411"/>
                    </a:lnTo>
                    <a:lnTo>
                      <a:pt x="316890" y="67284"/>
                    </a:lnTo>
                    <a:lnTo>
                      <a:pt x="317233" y="66967"/>
                    </a:lnTo>
                    <a:lnTo>
                      <a:pt x="317220" y="66395"/>
                    </a:lnTo>
                    <a:lnTo>
                      <a:pt x="316623" y="67157"/>
                    </a:lnTo>
                    <a:lnTo>
                      <a:pt x="314439" y="68935"/>
                    </a:lnTo>
                    <a:lnTo>
                      <a:pt x="314858" y="68554"/>
                    </a:lnTo>
                    <a:lnTo>
                      <a:pt x="314998" y="68427"/>
                    </a:lnTo>
                    <a:lnTo>
                      <a:pt x="315683" y="67792"/>
                    </a:lnTo>
                    <a:lnTo>
                      <a:pt x="315963" y="67538"/>
                    </a:lnTo>
                    <a:lnTo>
                      <a:pt x="317195" y="66395"/>
                    </a:lnTo>
                    <a:lnTo>
                      <a:pt x="317881" y="65760"/>
                    </a:lnTo>
                    <a:lnTo>
                      <a:pt x="317296" y="65760"/>
                    </a:lnTo>
                    <a:lnTo>
                      <a:pt x="317207" y="66014"/>
                    </a:lnTo>
                    <a:lnTo>
                      <a:pt x="316636" y="66395"/>
                    </a:lnTo>
                    <a:lnTo>
                      <a:pt x="316661" y="66014"/>
                    </a:lnTo>
                    <a:lnTo>
                      <a:pt x="317207" y="66014"/>
                    </a:lnTo>
                    <a:lnTo>
                      <a:pt x="317207" y="65798"/>
                    </a:lnTo>
                    <a:lnTo>
                      <a:pt x="316712" y="65989"/>
                    </a:lnTo>
                    <a:lnTo>
                      <a:pt x="317004" y="65633"/>
                    </a:lnTo>
                    <a:lnTo>
                      <a:pt x="317093" y="65506"/>
                    </a:lnTo>
                    <a:lnTo>
                      <a:pt x="316611" y="65633"/>
                    </a:lnTo>
                    <a:lnTo>
                      <a:pt x="316788" y="65252"/>
                    </a:lnTo>
                    <a:lnTo>
                      <a:pt x="317004" y="64744"/>
                    </a:lnTo>
                    <a:lnTo>
                      <a:pt x="316407" y="65252"/>
                    </a:lnTo>
                    <a:lnTo>
                      <a:pt x="316255" y="65125"/>
                    </a:lnTo>
                    <a:lnTo>
                      <a:pt x="315683" y="65252"/>
                    </a:lnTo>
                    <a:lnTo>
                      <a:pt x="315810" y="64871"/>
                    </a:lnTo>
                    <a:lnTo>
                      <a:pt x="315544" y="65252"/>
                    </a:lnTo>
                    <a:lnTo>
                      <a:pt x="315379" y="65379"/>
                    </a:lnTo>
                    <a:lnTo>
                      <a:pt x="314871" y="65506"/>
                    </a:lnTo>
                    <a:lnTo>
                      <a:pt x="314121" y="66141"/>
                    </a:lnTo>
                    <a:lnTo>
                      <a:pt x="314172" y="65633"/>
                    </a:lnTo>
                    <a:lnTo>
                      <a:pt x="314274" y="65506"/>
                    </a:lnTo>
                    <a:lnTo>
                      <a:pt x="314655" y="64998"/>
                    </a:lnTo>
                    <a:lnTo>
                      <a:pt x="314680" y="65125"/>
                    </a:lnTo>
                    <a:lnTo>
                      <a:pt x="314794" y="64490"/>
                    </a:lnTo>
                    <a:lnTo>
                      <a:pt x="314998" y="64236"/>
                    </a:lnTo>
                    <a:lnTo>
                      <a:pt x="314096" y="64998"/>
                    </a:lnTo>
                    <a:lnTo>
                      <a:pt x="314744" y="63982"/>
                    </a:lnTo>
                    <a:lnTo>
                      <a:pt x="314896" y="63728"/>
                    </a:lnTo>
                    <a:lnTo>
                      <a:pt x="314452" y="63982"/>
                    </a:lnTo>
                    <a:lnTo>
                      <a:pt x="314058" y="63601"/>
                    </a:lnTo>
                    <a:lnTo>
                      <a:pt x="312801" y="64871"/>
                    </a:lnTo>
                    <a:lnTo>
                      <a:pt x="311861" y="65506"/>
                    </a:lnTo>
                    <a:lnTo>
                      <a:pt x="312039" y="65125"/>
                    </a:lnTo>
                    <a:lnTo>
                      <a:pt x="312267" y="64871"/>
                    </a:lnTo>
                    <a:lnTo>
                      <a:pt x="312496" y="64617"/>
                    </a:lnTo>
                    <a:lnTo>
                      <a:pt x="312204" y="65252"/>
                    </a:lnTo>
                    <a:lnTo>
                      <a:pt x="312496" y="64871"/>
                    </a:lnTo>
                    <a:lnTo>
                      <a:pt x="312762" y="64617"/>
                    </a:lnTo>
                    <a:lnTo>
                      <a:pt x="312534" y="64617"/>
                    </a:lnTo>
                    <a:lnTo>
                      <a:pt x="312623" y="64490"/>
                    </a:lnTo>
                    <a:lnTo>
                      <a:pt x="313105" y="63728"/>
                    </a:lnTo>
                    <a:lnTo>
                      <a:pt x="312966" y="63728"/>
                    </a:lnTo>
                    <a:lnTo>
                      <a:pt x="312737" y="63474"/>
                    </a:lnTo>
                    <a:lnTo>
                      <a:pt x="312432" y="63842"/>
                    </a:lnTo>
                    <a:lnTo>
                      <a:pt x="312318" y="64236"/>
                    </a:lnTo>
                    <a:lnTo>
                      <a:pt x="311823" y="64490"/>
                    </a:lnTo>
                    <a:lnTo>
                      <a:pt x="311569" y="64490"/>
                    </a:lnTo>
                    <a:lnTo>
                      <a:pt x="311454" y="64109"/>
                    </a:lnTo>
                    <a:lnTo>
                      <a:pt x="311035" y="63766"/>
                    </a:lnTo>
                    <a:lnTo>
                      <a:pt x="310908" y="63855"/>
                    </a:lnTo>
                    <a:lnTo>
                      <a:pt x="310426" y="64617"/>
                    </a:lnTo>
                    <a:lnTo>
                      <a:pt x="310642" y="63982"/>
                    </a:lnTo>
                    <a:lnTo>
                      <a:pt x="310984" y="63728"/>
                    </a:lnTo>
                    <a:lnTo>
                      <a:pt x="311581" y="63093"/>
                    </a:lnTo>
                    <a:lnTo>
                      <a:pt x="310603" y="63982"/>
                    </a:lnTo>
                    <a:lnTo>
                      <a:pt x="310476" y="63982"/>
                    </a:lnTo>
                    <a:lnTo>
                      <a:pt x="310438" y="63601"/>
                    </a:lnTo>
                    <a:lnTo>
                      <a:pt x="310527" y="63474"/>
                    </a:lnTo>
                    <a:lnTo>
                      <a:pt x="310680" y="63220"/>
                    </a:lnTo>
                    <a:lnTo>
                      <a:pt x="310438" y="63474"/>
                    </a:lnTo>
                    <a:lnTo>
                      <a:pt x="310553" y="62966"/>
                    </a:lnTo>
                    <a:lnTo>
                      <a:pt x="310756" y="62712"/>
                    </a:lnTo>
                    <a:lnTo>
                      <a:pt x="310540" y="62712"/>
                    </a:lnTo>
                    <a:lnTo>
                      <a:pt x="310311" y="63220"/>
                    </a:lnTo>
                    <a:lnTo>
                      <a:pt x="310070" y="63474"/>
                    </a:lnTo>
                    <a:lnTo>
                      <a:pt x="309918" y="63220"/>
                    </a:lnTo>
                    <a:lnTo>
                      <a:pt x="309943" y="62966"/>
                    </a:lnTo>
                    <a:lnTo>
                      <a:pt x="310045" y="62839"/>
                    </a:lnTo>
                    <a:lnTo>
                      <a:pt x="310235" y="62585"/>
                    </a:lnTo>
                    <a:lnTo>
                      <a:pt x="310108" y="62331"/>
                    </a:lnTo>
                    <a:lnTo>
                      <a:pt x="310921" y="61569"/>
                    </a:lnTo>
                    <a:lnTo>
                      <a:pt x="310438" y="61442"/>
                    </a:lnTo>
                    <a:lnTo>
                      <a:pt x="311442" y="60553"/>
                    </a:lnTo>
                    <a:lnTo>
                      <a:pt x="311619" y="60299"/>
                    </a:lnTo>
                    <a:lnTo>
                      <a:pt x="311886" y="59918"/>
                    </a:lnTo>
                    <a:lnTo>
                      <a:pt x="311581" y="59664"/>
                    </a:lnTo>
                    <a:lnTo>
                      <a:pt x="311226" y="59791"/>
                    </a:lnTo>
                    <a:lnTo>
                      <a:pt x="310553" y="60426"/>
                    </a:lnTo>
                    <a:lnTo>
                      <a:pt x="311073" y="60299"/>
                    </a:lnTo>
                    <a:lnTo>
                      <a:pt x="310476" y="60934"/>
                    </a:lnTo>
                    <a:lnTo>
                      <a:pt x="309816" y="60934"/>
                    </a:lnTo>
                    <a:lnTo>
                      <a:pt x="308178" y="62839"/>
                    </a:lnTo>
                    <a:lnTo>
                      <a:pt x="308140" y="62204"/>
                    </a:lnTo>
                    <a:lnTo>
                      <a:pt x="308063" y="62458"/>
                    </a:lnTo>
                    <a:lnTo>
                      <a:pt x="307530" y="62712"/>
                    </a:lnTo>
                    <a:lnTo>
                      <a:pt x="307619" y="62585"/>
                    </a:lnTo>
                    <a:lnTo>
                      <a:pt x="307467" y="62712"/>
                    </a:lnTo>
                    <a:lnTo>
                      <a:pt x="307009" y="63093"/>
                    </a:lnTo>
                    <a:lnTo>
                      <a:pt x="307149" y="62966"/>
                    </a:lnTo>
                    <a:lnTo>
                      <a:pt x="307670" y="62458"/>
                    </a:lnTo>
                    <a:lnTo>
                      <a:pt x="307797" y="62331"/>
                    </a:lnTo>
                    <a:lnTo>
                      <a:pt x="307936" y="62077"/>
                    </a:lnTo>
                    <a:lnTo>
                      <a:pt x="308749" y="60553"/>
                    </a:lnTo>
                    <a:lnTo>
                      <a:pt x="308254" y="60426"/>
                    </a:lnTo>
                    <a:lnTo>
                      <a:pt x="307860" y="60934"/>
                    </a:lnTo>
                    <a:lnTo>
                      <a:pt x="307746" y="61442"/>
                    </a:lnTo>
                    <a:lnTo>
                      <a:pt x="307124" y="62077"/>
                    </a:lnTo>
                    <a:lnTo>
                      <a:pt x="306793" y="62077"/>
                    </a:lnTo>
                    <a:lnTo>
                      <a:pt x="306832" y="61950"/>
                    </a:lnTo>
                    <a:lnTo>
                      <a:pt x="307098" y="61823"/>
                    </a:lnTo>
                    <a:lnTo>
                      <a:pt x="306641" y="61950"/>
                    </a:lnTo>
                    <a:lnTo>
                      <a:pt x="307047" y="61315"/>
                    </a:lnTo>
                    <a:lnTo>
                      <a:pt x="307670" y="60299"/>
                    </a:lnTo>
                    <a:lnTo>
                      <a:pt x="306768" y="61315"/>
                    </a:lnTo>
                    <a:lnTo>
                      <a:pt x="307009" y="60934"/>
                    </a:lnTo>
                    <a:lnTo>
                      <a:pt x="307632" y="59918"/>
                    </a:lnTo>
                    <a:lnTo>
                      <a:pt x="306870" y="60934"/>
                    </a:lnTo>
                    <a:lnTo>
                      <a:pt x="306539" y="60807"/>
                    </a:lnTo>
                    <a:lnTo>
                      <a:pt x="305739" y="61315"/>
                    </a:lnTo>
                    <a:lnTo>
                      <a:pt x="306298" y="60172"/>
                    </a:lnTo>
                    <a:lnTo>
                      <a:pt x="305460" y="61442"/>
                    </a:lnTo>
                    <a:lnTo>
                      <a:pt x="305181" y="61442"/>
                    </a:lnTo>
                    <a:lnTo>
                      <a:pt x="305828" y="60680"/>
                    </a:lnTo>
                    <a:lnTo>
                      <a:pt x="306349" y="60045"/>
                    </a:lnTo>
                    <a:lnTo>
                      <a:pt x="305244" y="60680"/>
                    </a:lnTo>
                    <a:lnTo>
                      <a:pt x="305447" y="60426"/>
                    </a:lnTo>
                    <a:lnTo>
                      <a:pt x="305549" y="60299"/>
                    </a:lnTo>
                    <a:lnTo>
                      <a:pt x="305650" y="60172"/>
                    </a:lnTo>
                    <a:lnTo>
                      <a:pt x="305854" y="59918"/>
                    </a:lnTo>
                    <a:lnTo>
                      <a:pt x="305943" y="59410"/>
                    </a:lnTo>
                    <a:lnTo>
                      <a:pt x="305993" y="59283"/>
                    </a:lnTo>
                    <a:lnTo>
                      <a:pt x="305866" y="59461"/>
                    </a:lnTo>
                    <a:lnTo>
                      <a:pt x="305447" y="59918"/>
                    </a:lnTo>
                    <a:lnTo>
                      <a:pt x="305219" y="60172"/>
                    </a:lnTo>
                    <a:lnTo>
                      <a:pt x="305117" y="60045"/>
                    </a:lnTo>
                    <a:lnTo>
                      <a:pt x="305003" y="59918"/>
                    </a:lnTo>
                    <a:lnTo>
                      <a:pt x="304622" y="60045"/>
                    </a:lnTo>
                    <a:lnTo>
                      <a:pt x="304736" y="59918"/>
                    </a:lnTo>
                    <a:lnTo>
                      <a:pt x="306031" y="58394"/>
                    </a:lnTo>
                    <a:lnTo>
                      <a:pt x="304304" y="59918"/>
                    </a:lnTo>
                    <a:lnTo>
                      <a:pt x="304698" y="59410"/>
                    </a:lnTo>
                    <a:lnTo>
                      <a:pt x="305460" y="58394"/>
                    </a:lnTo>
                    <a:lnTo>
                      <a:pt x="304495" y="59410"/>
                    </a:lnTo>
                    <a:lnTo>
                      <a:pt x="304736" y="58521"/>
                    </a:lnTo>
                    <a:lnTo>
                      <a:pt x="303911" y="59410"/>
                    </a:lnTo>
                    <a:lnTo>
                      <a:pt x="303720" y="59410"/>
                    </a:lnTo>
                    <a:lnTo>
                      <a:pt x="304050" y="59029"/>
                    </a:lnTo>
                    <a:lnTo>
                      <a:pt x="304584" y="58394"/>
                    </a:lnTo>
                    <a:lnTo>
                      <a:pt x="304647" y="58267"/>
                    </a:lnTo>
                    <a:lnTo>
                      <a:pt x="304838" y="57886"/>
                    </a:lnTo>
                    <a:lnTo>
                      <a:pt x="304431" y="58267"/>
                    </a:lnTo>
                    <a:lnTo>
                      <a:pt x="304609" y="58013"/>
                    </a:lnTo>
                    <a:lnTo>
                      <a:pt x="303301" y="58013"/>
                    </a:lnTo>
                    <a:lnTo>
                      <a:pt x="303174" y="58013"/>
                    </a:lnTo>
                    <a:lnTo>
                      <a:pt x="302374" y="59029"/>
                    </a:lnTo>
                    <a:lnTo>
                      <a:pt x="302704" y="58394"/>
                    </a:lnTo>
                    <a:lnTo>
                      <a:pt x="302895" y="58013"/>
                    </a:lnTo>
                    <a:lnTo>
                      <a:pt x="302348" y="58394"/>
                    </a:lnTo>
                    <a:lnTo>
                      <a:pt x="302742" y="57759"/>
                    </a:lnTo>
                    <a:lnTo>
                      <a:pt x="303237" y="57251"/>
                    </a:lnTo>
                    <a:lnTo>
                      <a:pt x="301586" y="58521"/>
                    </a:lnTo>
                    <a:lnTo>
                      <a:pt x="301421" y="59283"/>
                    </a:lnTo>
                    <a:lnTo>
                      <a:pt x="301078" y="59664"/>
                    </a:lnTo>
                    <a:lnTo>
                      <a:pt x="300685" y="59918"/>
                    </a:lnTo>
                    <a:lnTo>
                      <a:pt x="300761" y="59664"/>
                    </a:lnTo>
                    <a:lnTo>
                      <a:pt x="301498" y="58648"/>
                    </a:lnTo>
                    <a:lnTo>
                      <a:pt x="300558" y="59537"/>
                    </a:lnTo>
                    <a:lnTo>
                      <a:pt x="300316" y="59664"/>
                    </a:lnTo>
                    <a:lnTo>
                      <a:pt x="300697" y="59029"/>
                    </a:lnTo>
                    <a:lnTo>
                      <a:pt x="300748" y="58775"/>
                    </a:lnTo>
                    <a:lnTo>
                      <a:pt x="300901" y="58775"/>
                    </a:lnTo>
                    <a:lnTo>
                      <a:pt x="301129" y="58521"/>
                    </a:lnTo>
                    <a:lnTo>
                      <a:pt x="301244" y="58394"/>
                    </a:lnTo>
                    <a:lnTo>
                      <a:pt x="301586" y="58013"/>
                    </a:lnTo>
                    <a:lnTo>
                      <a:pt x="302387" y="57124"/>
                    </a:lnTo>
                    <a:lnTo>
                      <a:pt x="302348" y="56870"/>
                    </a:lnTo>
                    <a:lnTo>
                      <a:pt x="302196" y="56743"/>
                    </a:lnTo>
                    <a:lnTo>
                      <a:pt x="302450" y="56743"/>
                    </a:lnTo>
                    <a:lnTo>
                      <a:pt x="302971" y="56235"/>
                    </a:lnTo>
                    <a:lnTo>
                      <a:pt x="303212" y="56108"/>
                    </a:lnTo>
                    <a:lnTo>
                      <a:pt x="303225" y="55981"/>
                    </a:lnTo>
                    <a:lnTo>
                      <a:pt x="303657" y="55600"/>
                    </a:lnTo>
                    <a:lnTo>
                      <a:pt x="303187" y="55727"/>
                    </a:lnTo>
                    <a:lnTo>
                      <a:pt x="303098" y="56108"/>
                    </a:lnTo>
                    <a:lnTo>
                      <a:pt x="302768" y="56108"/>
                    </a:lnTo>
                    <a:lnTo>
                      <a:pt x="303491" y="55219"/>
                    </a:lnTo>
                    <a:lnTo>
                      <a:pt x="303606" y="54965"/>
                    </a:lnTo>
                    <a:lnTo>
                      <a:pt x="303695" y="54330"/>
                    </a:lnTo>
                    <a:lnTo>
                      <a:pt x="303326" y="55219"/>
                    </a:lnTo>
                    <a:lnTo>
                      <a:pt x="303110" y="55346"/>
                    </a:lnTo>
                    <a:lnTo>
                      <a:pt x="302996" y="55727"/>
                    </a:lnTo>
                    <a:lnTo>
                      <a:pt x="301739" y="56870"/>
                    </a:lnTo>
                    <a:lnTo>
                      <a:pt x="301117" y="58013"/>
                    </a:lnTo>
                    <a:lnTo>
                      <a:pt x="300824" y="57289"/>
                    </a:lnTo>
                    <a:lnTo>
                      <a:pt x="300748" y="57124"/>
                    </a:lnTo>
                    <a:lnTo>
                      <a:pt x="300824" y="57289"/>
                    </a:lnTo>
                    <a:lnTo>
                      <a:pt x="300837" y="56946"/>
                    </a:lnTo>
                    <a:lnTo>
                      <a:pt x="300596" y="57124"/>
                    </a:lnTo>
                    <a:lnTo>
                      <a:pt x="300545" y="57531"/>
                    </a:lnTo>
                    <a:lnTo>
                      <a:pt x="300240" y="58140"/>
                    </a:lnTo>
                    <a:lnTo>
                      <a:pt x="300012" y="58394"/>
                    </a:lnTo>
                    <a:lnTo>
                      <a:pt x="300037" y="58013"/>
                    </a:lnTo>
                    <a:lnTo>
                      <a:pt x="300304" y="57759"/>
                    </a:lnTo>
                    <a:lnTo>
                      <a:pt x="300545" y="57531"/>
                    </a:lnTo>
                    <a:lnTo>
                      <a:pt x="300545" y="57124"/>
                    </a:lnTo>
                    <a:lnTo>
                      <a:pt x="300786" y="56489"/>
                    </a:lnTo>
                    <a:lnTo>
                      <a:pt x="300837" y="56362"/>
                    </a:lnTo>
                    <a:lnTo>
                      <a:pt x="300494" y="56489"/>
                    </a:lnTo>
                    <a:lnTo>
                      <a:pt x="300609" y="56235"/>
                    </a:lnTo>
                    <a:lnTo>
                      <a:pt x="300266" y="56362"/>
                    </a:lnTo>
                    <a:lnTo>
                      <a:pt x="300215" y="56489"/>
                    </a:lnTo>
                    <a:lnTo>
                      <a:pt x="299847" y="56362"/>
                    </a:lnTo>
                    <a:lnTo>
                      <a:pt x="299986" y="56235"/>
                    </a:lnTo>
                    <a:lnTo>
                      <a:pt x="299275" y="56743"/>
                    </a:lnTo>
                    <a:lnTo>
                      <a:pt x="299351" y="56616"/>
                    </a:lnTo>
                    <a:lnTo>
                      <a:pt x="299554" y="56235"/>
                    </a:lnTo>
                    <a:lnTo>
                      <a:pt x="299389" y="56489"/>
                    </a:lnTo>
                    <a:lnTo>
                      <a:pt x="299199" y="56616"/>
                    </a:lnTo>
                    <a:lnTo>
                      <a:pt x="299262" y="56362"/>
                    </a:lnTo>
                    <a:lnTo>
                      <a:pt x="299339" y="56108"/>
                    </a:lnTo>
                    <a:lnTo>
                      <a:pt x="299631" y="55727"/>
                    </a:lnTo>
                    <a:lnTo>
                      <a:pt x="299389" y="55727"/>
                    </a:lnTo>
                    <a:lnTo>
                      <a:pt x="298831" y="56362"/>
                    </a:lnTo>
                    <a:lnTo>
                      <a:pt x="298665" y="56362"/>
                    </a:lnTo>
                    <a:lnTo>
                      <a:pt x="298716" y="56235"/>
                    </a:lnTo>
                    <a:lnTo>
                      <a:pt x="298767" y="56108"/>
                    </a:lnTo>
                    <a:lnTo>
                      <a:pt x="298996" y="55854"/>
                    </a:lnTo>
                    <a:lnTo>
                      <a:pt x="299110" y="55727"/>
                    </a:lnTo>
                    <a:lnTo>
                      <a:pt x="299161" y="55473"/>
                    </a:lnTo>
                    <a:lnTo>
                      <a:pt x="298805" y="55346"/>
                    </a:lnTo>
                    <a:lnTo>
                      <a:pt x="298958" y="54965"/>
                    </a:lnTo>
                    <a:lnTo>
                      <a:pt x="298373" y="55473"/>
                    </a:lnTo>
                    <a:lnTo>
                      <a:pt x="298691" y="54965"/>
                    </a:lnTo>
                    <a:lnTo>
                      <a:pt x="299402" y="53822"/>
                    </a:lnTo>
                    <a:lnTo>
                      <a:pt x="298145" y="54330"/>
                    </a:lnTo>
                    <a:lnTo>
                      <a:pt x="297662" y="54330"/>
                    </a:lnTo>
                    <a:lnTo>
                      <a:pt x="296697" y="55854"/>
                    </a:lnTo>
                    <a:lnTo>
                      <a:pt x="296837" y="55600"/>
                    </a:lnTo>
                    <a:lnTo>
                      <a:pt x="297446" y="54457"/>
                    </a:lnTo>
                    <a:lnTo>
                      <a:pt x="296887" y="55092"/>
                    </a:lnTo>
                    <a:lnTo>
                      <a:pt x="296837" y="55219"/>
                    </a:lnTo>
                    <a:lnTo>
                      <a:pt x="296849" y="55092"/>
                    </a:lnTo>
                    <a:lnTo>
                      <a:pt x="296875" y="54838"/>
                    </a:lnTo>
                    <a:lnTo>
                      <a:pt x="296913" y="54330"/>
                    </a:lnTo>
                    <a:lnTo>
                      <a:pt x="297510" y="54203"/>
                    </a:lnTo>
                    <a:lnTo>
                      <a:pt x="297218" y="54203"/>
                    </a:lnTo>
                    <a:lnTo>
                      <a:pt x="297281" y="54076"/>
                    </a:lnTo>
                    <a:lnTo>
                      <a:pt x="297345" y="53949"/>
                    </a:lnTo>
                    <a:lnTo>
                      <a:pt x="297662" y="53314"/>
                    </a:lnTo>
                    <a:lnTo>
                      <a:pt x="297954" y="53822"/>
                    </a:lnTo>
                    <a:lnTo>
                      <a:pt x="298196" y="53314"/>
                    </a:lnTo>
                    <a:lnTo>
                      <a:pt x="298551" y="52552"/>
                    </a:lnTo>
                    <a:lnTo>
                      <a:pt x="298310" y="52425"/>
                    </a:lnTo>
                    <a:lnTo>
                      <a:pt x="297040" y="53949"/>
                    </a:lnTo>
                    <a:lnTo>
                      <a:pt x="297065" y="53822"/>
                    </a:lnTo>
                    <a:lnTo>
                      <a:pt x="297116" y="53568"/>
                    </a:lnTo>
                    <a:lnTo>
                      <a:pt x="297141" y="53441"/>
                    </a:lnTo>
                    <a:lnTo>
                      <a:pt x="297180" y="53187"/>
                    </a:lnTo>
                    <a:lnTo>
                      <a:pt x="297992" y="52298"/>
                    </a:lnTo>
                    <a:lnTo>
                      <a:pt x="297154" y="53060"/>
                    </a:lnTo>
                    <a:lnTo>
                      <a:pt x="296748" y="53441"/>
                    </a:lnTo>
                    <a:lnTo>
                      <a:pt x="296976" y="53187"/>
                    </a:lnTo>
                    <a:lnTo>
                      <a:pt x="296405" y="53568"/>
                    </a:lnTo>
                    <a:lnTo>
                      <a:pt x="296113" y="53454"/>
                    </a:lnTo>
                    <a:lnTo>
                      <a:pt x="296710" y="52298"/>
                    </a:lnTo>
                    <a:lnTo>
                      <a:pt x="295262" y="53568"/>
                    </a:lnTo>
                    <a:lnTo>
                      <a:pt x="294767" y="55092"/>
                    </a:lnTo>
                    <a:lnTo>
                      <a:pt x="295490" y="53822"/>
                    </a:lnTo>
                    <a:lnTo>
                      <a:pt x="294894" y="55346"/>
                    </a:lnTo>
                    <a:lnTo>
                      <a:pt x="295211" y="55092"/>
                    </a:lnTo>
                    <a:lnTo>
                      <a:pt x="295960" y="54076"/>
                    </a:lnTo>
                    <a:lnTo>
                      <a:pt x="295859" y="54584"/>
                    </a:lnTo>
                    <a:lnTo>
                      <a:pt x="295478" y="54965"/>
                    </a:lnTo>
                    <a:lnTo>
                      <a:pt x="295376" y="55473"/>
                    </a:lnTo>
                    <a:lnTo>
                      <a:pt x="295757" y="54838"/>
                    </a:lnTo>
                    <a:lnTo>
                      <a:pt x="295706" y="55219"/>
                    </a:lnTo>
                    <a:lnTo>
                      <a:pt x="295948" y="55092"/>
                    </a:lnTo>
                    <a:lnTo>
                      <a:pt x="295656" y="55600"/>
                    </a:lnTo>
                    <a:lnTo>
                      <a:pt x="294957" y="56235"/>
                    </a:lnTo>
                    <a:lnTo>
                      <a:pt x="294855" y="56743"/>
                    </a:lnTo>
                    <a:lnTo>
                      <a:pt x="295160" y="56349"/>
                    </a:lnTo>
                    <a:lnTo>
                      <a:pt x="295922" y="55346"/>
                    </a:lnTo>
                    <a:lnTo>
                      <a:pt x="295859" y="55600"/>
                    </a:lnTo>
                    <a:lnTo>
                      <a:pt x="295160" y="56349"/>
                    </a:lnTo>
                    <a:lnTo>
                      <a:pt x="295567" y="56235"/>
                    </a:lnTo>
                    <a:lnTo>
                      <a:pt x="294932" y="56870"/>
                    </a:lnTo>
                    <a:lnTo>
                      <a:pt x="294767" y="57378"/>
                    </a:lnTo>
                    <a:lnTo>
                      <a:pt x="294360" y="57378"/>
                    </a:lnTo>
                    <a:lnTo>
                      <a:pt x="293776" y="58775"/>
                    </a:lnTo>
                    <a:lnTo>
                      <a:pt x="295275" y="56997"/>
                    </a:lnTo>
                    <a:lnTo>
                      <a:pt x="295871" y="56743"/>
                    </a:lnTo>
                    <a:lnTo>
                      <a:pt x="295948" y="56870"/>
                    </a:lnTo>
                    <a:lnTo>
                      <a:pt x="296075" y="56743"/>
                    </a:lnTo>
                    <a:lnTo>
                      <a:pt x="295998" y="57251"/>
                    </a:lnTo>
                    <a:lnTo>
                      <a:pt x="295490" y="57378"/>
                    </a:lnTo>
                    <a:lnTo>
                      <a:pt x="295249" y="57759"/>
                    </a:lnTo>
                    <a:lnTo>
                      <a:pt x="295529" y="57886"/>
                    </a:lnTo>
                    <a:lnTo>
                      <a:pt x="295452" y="58013"/>
                    </a:lnTo>
                    <a:lnTo>
                      <a:pt x="295808" y="57759"/>
                    </a:lnTo>
                    <a:lnTo>
                      <a:pt x="295579" y="58140"/>
                    </a:lnTo>
                    <a:lnTo>
                      <a:pt x="294487" y="59283"/>
                    </a:lnTo>
                    <a:lnTo>
                      <a:pt x="295465" y="58521"/>
                    </a:lnTo>
                    <a:lnTo>
                      <a:pt x="295097" y="58902"/>
                    </a:lnTo>
                    <a:lnTo>
                      <a:pt x="294995" y="59461"/>
                    </a:lnTo>
                    <a:lnTo>
                      <a:pt x="294652" y="59664"/>
                    </a:lnTo>
                    <a:lnTo>
                      <a:pt x="295173" y="59791"/>
                    </a:lnTo>
                    <a:lnTo>
                      <a:pt x="294894" y="60172"/>
                    </a:lnTo>
                    <a:lnTo>
                      <a:pt x="294805" y="60553"/>
                    </a:lnTo>
                    <a:lnTo>
                      <a:pt x="296633" y="59029"/>
                    </a:lnTo>
                    <a:lnTo>
                      <a:pt x="295186" y="60807"/>
                    </a:lnTo>
                    <a:lnTo>
                      <a:pt x="296049" y="60299"/>
                    </a:lnTo>
                    <a:lnTo>
                      <a:pt x="295935" y="60680"/>
                    </a:lnTo>
                    <a:lnTo>
                      <a:pt x="296633" y="60426"/>
                    </a:lnTo>
                    <a:lnTo>
                      <a:pt x="295719" y="61061"/>
                    </a:lnTo>
                    <a:lnTo>
                      <a:pt x="296075" y="61595"/>
                    </a:lnTo>
                    <a:lnTo>
                      <a:pt x="296189" y="61442"/>
                    </a:lnTo>
                    <a:lnTo>
                      <a:pt x="296443" y="61442"/>
                    </a:lnTo>
                    <a:lnTo>
                      <a:pt x="296265" y="61950"/>
                    </a:lnTo>
                    <a:lnTo>
                      <a:pt x="295579" y="62763"/>
                    </a:lnTo>
                    <a:lnTo>
                      <a:pt x="295465" y="62966"/>
                    </a:lnTo>
                    <a:lnTo>
                      <a:pt x="295998" y="62458"/>
                    </a:lnTo>
                    <a:lnTo>
                      <a:pt x="295757" y="63093"/>
                    </a:lnTo>
                    <a:lnTo>
                      <a:pt x="295478" y="63334"/>
                    </a:lnTo>
                    <a:lnTo>
                      <a:pt x="295363" y="63728"/>
                    </a:lnTo>
                    <a:lnTo>
                      <a:pt x="296024" y="62966"/>
                    </a:lnTo>
                    <a:lnTo>
                      <a:pt x="295757" y="63474"/>
                    </a:lnTo>
                    <a:lnTo>
                      <a:pt x="296011" y="63093"/>
                    </a:lnTo>
                    <a:lnTo>
                      <a:pt x="296227" y="62966"/>
                    </a:lnTo>
                    <a:lnTo>
                      <a:pt x="296379" y="62966"/>
                    </a:lnTo>
                    <a:lnTo>
                      <a:pt x="296240" y="63093"/>
                    </a:lnTo>
                    <a:lnTo>
                      <a:pt x="296481" y="63093"/>
                    </a:lnTo>
                    <a:lnTo>
                      <a:pt x="295973" y="63474"/>
                    </a:lnTo>
                    <a:lnTo>
                      <a:pt x="296468" y="63347"/>
                    </a:lnTo>
                    <a:lnTo>
                      <a:pt x="296138" y="63677"/>
                    </a:lnTo>
                    <a:lnTo>
                      <a:pt x="296075" y="63982"/>
                    </a:lnTo>
                    <a:lnTo>
                      <a:pt x="296329" y="64084"/>
                    </a:lnTo>
                    <a:lnTo>
                      <a:pt x="296760" y="63474"/>
                    </a:lnTo>
                    <a:lnTo>
                      <a:pt x="297078" y="63347"/>
                    </a:lnTo>
                    <a:lnTo>
                      <a:pt x="297395" y="63220"/>
                    </a:lnTo>
                    <a:lnTo>
                      <a:pt x="296456" y="63982"/>
                    </a:lnTo>
                    <a:lnTo>
                      <a:pt x="296367" y="64109"/>
                    </a:lnTo>
                    <a:lnTo>
                      <a:pt x="296227" y="64363"/>
                    </a:lnTo>
                    <a:lnTo>
                      <a:pt x="296316" y="64490"/>
                    </a:lnTo>
                    <a:lnTo>
                      <a:pt x="296799" y="63855"/>
                    </a:lnTo>
                    <a:lnTo>
                      <a:pt x="296265" y="65125"/>
                    </a:lnTo>
                    <a:lnTo>
                      <a:pt x="297535" y="63855"/>
                    </a:lnTo>
                    <a:lnTo>
                      <a:pt x="297789" y="63601"/>
                    </a:lnTo>
                    <a:lnTo>
                      <a:pt x="297522" y="64363"/>
                    </a:lnTo>
                    <a:lnTo>
                      <a:pt x="297434" y="64503"/>
                    </a:lnTo>
                    <a:lnTo>
                      <a:pt x="297230" y="64617"/>
                    </a:lnTo>
                    <a:lnTo>
                      <a:pt x="296875" y="65125"/>
                    </a:lnTo>
                    <a:lnTo>
                      <a:pt x="297205" y="65125"/>
                    </a:lnTo>
                    <a:lnTo>
                      <a:pt x="297383" y="65506"/>
                    </a:lnTo>
                    <a:lnTo>
                      <a:pt x="298196" y="64871"/>
                    </a:lnTo>
                    <a:lnTo>
                      <a:pt x="297446" y="65989"/>
                    </a:lnTo>
                    <a:lnTo>
                      <a:pt x="297319" y="66268"/>
                    </a:lnTo>
                    <a:lnTo>
                      <a:pt x="297218" y="66776"/>
                    </a:lnTo>
                    <a:lnTo>
                      <a:pt x="297510" y="66776"/>
                    </a:lnTo>
                    <a:lnTo>
                      <a:pt x="297980" y="66268"/>
                    </a:lnTo>
                    <a:lnTo>
                      <a:pt x="297840" y="66776"/>
                    </a:lnTo>
                    <a:lnTo>
                      <a:pt x="298526" y="66395"/>
                    </a:lnTo>
                    <a:lnTo>
                      <a:pt x="298005" y="67030"/>
                    </a:lnTo>
                    <a:lnTo>
                      <a:pt x="298450" y="66522"/>
                    </a:lnTo>
                    <a:lnTo>
                      <a:pt x="298043" y="67284"/>
                    </a:lnTo>
                    <a:lnTo>
                      <a:pt x="298488" y="66890"/>
                    </a:lnTo>
                    <a:lnTo>
                      <a:pt x="298767" y="66522"/>
                    </a:lnTo>
                    <a:lnTo>
                      <a:pt x="297891" y="68173"/>
                    </a:lnTo>
                    <a:lnTo>
                      <a:pt x="299478" y="66522"/>
                    </a:lnTo>
                    <a:lnTo>
                      <a:pt x="299593" y="66395"/>
                    </a:lnTo>
                    <a:lnTo>
                      <a:pt x="299720" y="66268"/>
                    </a:lnTo>
                    <a:lnTo>
                      <a:pt x="299834" y="66141"/>
                    </a:lnTo>
                    <a:lnTo>
                      <a:pt x="299110" y="67538"/>
                    </a:lnTo>
                    <a:lnTo>
                      <a:pt x="298932" y="67665"/>
                    </a:lnTo>
                    <a:lnTo>
                      <a:pt x="299237" y="67538"/>
                    </a:lnTo>
                    <a:lnTo>
                      <a:pt x="298780" y="68046"/>
                    </a:lnTo>
                    <a:lnTo>
                      <a:pt x="298653" y="68427"/>
                    </a:lnTo>
                    <a:lnTo>
                      <a:pt x="298958" y="68808"/>
                    </a:lnTo>
                    <a:lnTo>
                      <a:pt x="299250" y="68300"/>
                    </a:lnTo>
                    <a:lnTo>
                      <a:pt x="299402" y="68300"/>
                    </a:lnTo>
                    <a:lnTo>
                      <a:pt x="299961" y="67792"/>
                    </a:lnTo>
                    <a:lnTo>
                      <a:pt x="299770" y="68173"/>
                    </a:lnTo>
                    <a:lnTo>
                      <a:pt x="298958" y="68808"/>
                    </a:lnTo>
                    <a:lnTo>
                      <a:pt x="298805" y="68935"/>
                    </a:lnTo>
                    <a:lnTo>
                      <a:pt x="299910" y="68427"/>
                    </a:lnTo>
                    <a:lnTo>
                      <a:pt x="299732" y="68681"/>
                    </a:lnTo>
                    <a:lnTo>
                      <a:pt x="300126" y="68681"/>
                    </a:lnTo>
                    <a:lnTo>
                      <a:pt x="300291" y="68554"/>
                    </a:lnTo>
                    <a:lnTo>
                      <a:pt x="300278" y="68808"/>
                    </a:lnTo>
                    <a:lnTo>
                      <a:pt x="300164" y="68999"/>
                    </a:lnTo>
                    <a:lnTo>
                      <a:pt x="300342" y="68935"/>
                    </a:lnTo>
                    <a:lnTo>
                      <a:pt x="300304" y="69443"/>
                    </a:lnTo>
                    <a:lnTo>
                      <a:pt x="300583" y="69316"/>
                    </a:lnTo>
                    <a:lnTo>
                      <a:pt x="300494" y="69570"/>
                    </a:lnTo>
                    <a:lnTo>
                      <a:pt x="300113" y="69951"/>
                    </a:lnTo>
                    <a:lnTo>
                      <a:pt x="299923" y="70078"/>
                    </a:lnTo>
                    <a:lnTo>
                      <a:pt x="300697" y="69824"/>
                    </a:lnTo>
                    <a:lnTo>
                      <a:pt x="299974" y="70332"/>
                    </a:lnTo>
                    <a:lnTo>
                      <a:pt x="300736" y="70078"/>
                    </a:lnTo>
                    <a:lnTo>
                      <a:pt x="300443" y="70332"/>
                    </a:lnTo>
                    <a:lnTo>
                      <a:pt x="300901" y="70078"/>
                    </a:lnTo>
                    <a:lnTo>
                      <a:pt x="300431" y="70967"/>
                    </a:lnTo>
                    <a:lnTo>
                      <a:pt x="300761" y="70459"/>
                    </a:lnTo>
                    <a:lnTo>
                      <a:pt x="300913" y="70459"/>
                    </a:lnTo>
                    <a:lnTo>
                      <a:pt x="301180" y="70205"/>
                    </a:lnTo>
                    <a:lnTo>
                      <a:pt x="301129" y="70586"/>
                    </a:lnTo>
                    <a:lnTo>
                      <a:pt x="300659" y="71094"/>
                    </a:lnTo>
                    <a:lnTo>
                      <a:pt x="301180" y="70967"/>
                    </a:lnTo>
                    <a:lnTo>
                      <a:pt x="300253" y="72237"/>
                    </a:lnTo>
                    <a:lnTo>
                      <a:pt x="301142" y="71729"/>
                    </a:lnTo>
                    <a:lnTo>
                      <a:pt x="301282" y="71729"/>
                    </a:lnTo>
                    <a:lnTo>
                      <a:pt x="301752" y="71475"/>
                    </a:lnTo>
                    <a:lnTo>
                      <a:pt x="300228" y="73126"/>
                    </a:lnTo>
                    <a:lnTo>
                      <a:pt x="301320" y="72364"/>
                    </a:lnTo>
                    <a:lnTo>
                      <a:pt x="300863" y="72872"/>
                    </a:lnTo>
                    <a:lnTo>
                      <a:pt x="301269" y="72618"/>
                    </a:lnTo>
                    <a:lnTo>
                      <a:pt x="300659" y="73380"/>
                    </a:lnTo>
                    <a:lnTo>
                      <a:pt x="301396" y="72618"/>
                    </a:lnTo>
                    <a:lnTo>
                      <a:pt x="301637" y="72364"/>
                    </a:lnTo>
                    <a:lnTo>
                      <a:pt x="301091" y="73126"/>
                    </a:lnTo>
                    <a:lnTo>
                      <a:pt x="301421" y="72872"/>
                    </a:lnTo>
                    <a:lnTo>
                      <a:pt x="300418" y="74269"/>
                    </a:lnTo>
                    <a:lnTo>
                      <a:pt x="301447" y="73507"/>
                    </a:lnTo>
                    <a:lnTo>
                      <a:pt x="300761" y="74650"/>
                    </a:lnTo>
                    <a:lnTo>
                      <a:pt x="301485" y="73761"/>
                    </a:lnTo>
                    <a:lnTo>
                      <a:pt x="301815" y="73507"/>
                    </a:lnTo>
                    <a:lnTo>
                      <a:pt x="302641" y="72872"/>
                    </a:lnTo>
                    <a:lnTo>
                      <a:pt x="303301" y="72364"/>
                    </a:lnTo>
                    <a:lnTo>
                      <a:pt x="303466" y="72237"/>
                    </a:lnTo>
                    <a:lnTo>
                      <a:pt x="301586" y="75539"/>
                    </a:lnTo>
                    <a:lnTo>
                      <a:pt x="302818" y="75158"/>
                    </a:lnTo>
                    <a:lnTo>
                      <a:pt x="302209" y="75793"/>
                    </a:lnTo>
                    <a:lnTo>
                      <a:pt x="303136" y="75285"/>
                    </a:lnTo>
                    <a:lnTo>
                      <a:pt x="302768" y="75920"/>
                    </a:lnTo>
                    <a:lnTo>
                      <a:pt x="302552" y="75793"/>
                    </a:lnTo>
                    <a:lnTo>
                      <a:pt x="302272" y="76174"/>
                    </a:lnTo>
                    <a:lnTo>
                      <a:pt x="302831" y="75920"/>
                    </a:lnTo>
                    <a:lnTo>
                      <a:pt x="303199" y="75285"/>
                    </a:lnTo>
                    <a:lnTo>
                      <a:pt x="303263" y="75158"/>
                    </a:lnTo>
                    <a:lnTo>
                      <a:pt x="303695" y="75285"/>
                    </a:lnTo>
                    <a:lnTo>
                      <a:pt x="303415" y="75793"/>
                    </a:lnTo>
                    <a:lnTo>
                      <a:pt x="303199" y="75666"/>
                    </a:lnTo>
                    <a:lnTo>
                      <a:pt x="302920" y="75920"/>
                    </a:lnTo>
                    <a:lnTo>
                      <a:pt x="303466" y="75793"/>
                    </a:lnTo>
                    <a:lnTo>
                      <a:pt x="304152" y="75666"/>
                    </a:lnTo>
                    <a:lnTo>
                      <a:pt x="303999" y="76301"/>
                    </a:lnTo>
                    <a:lnTo>
                      <a:pt x="304228" y="76047"/>
                    </a:lnTo>
                    <a:lnTo>
                      <a:pt x="304660" y="75793"/>
                    </a:lnTo>
                    <a:lnTo>
                      <a:pt x="304596" y="76301"/>
                    </a:lnTo>
                    <a:lnTo>
                      <a:pt x="304825" y="76428"/>
                    </a:lnTo>
                    <a:lnTo>
                      <a:pt x="304533" y="76809"/>
                    </a:lnTo>
                    <a:lnTo>
                      <a:pt x="304342" y="76809"/>
                    </a:lnTo>
                    <a:lnTo>
                      <a:pt x="304266" y="77190"/>
                    </a:lnTo>
                    <a:lnTo>
                      <a:pt x="304609" y="76936"/>
                    </a:lnTo>
                    <a:lnTo>
                      <a:pt x="304165" y="77317"/>
                    </a:lnTo>
                    <a:lnTo>
                      <a:pt x="304050" y="77698"/>
                    </a:lnTo>
                    <a:lnTo>
                      <a:pt x="304774" y="77444"/>
                    </a:lnTo>
                    <a:lnTo>
                      <a:pt x="304888" y="77317"/>
                    </a:lnTo>
                    <a:lnTo>
                      <a:pt x="304888" y="77571"/>
                    </a:lnTo>
                    <a:lnTo>
                      <a:pt x="304114" y="78587"/>
                    </a:lnTo>
                    <a:lnTo>
                      <a:pt x="305701" y="77317"/>
                    </a:lnTo>
                    <a:lnTo>
                      <a:pt x="305384" y="78079"/>
                    </a:lnTo>
                    <a:lnTo>
                      <a:pt x="305142" y="78333"/>
                    </a:lnTo>
                    <a:lnTo>
                      <a:pt x="304977" y="78206"/>
                    </a:lnTo>
                    <a:lnTo>
                      <a:pt x="304825" y="78587"/>
                    </a:lnTo>
                    <a:lnTo>
                      <a:pt x="305193" y="78333"/>
                    </a:lnTo>
                    <a:lnTo>
                      <a:pt x="305727" y="77952"/>
                    </a:lnTo>
                    <a:lnTo>
                      <a:pt x="305320" y="78333"/>
                    </a:lnTo>
                    <a:lnTo>
                      <a:pt x="306285" y="78206"/>
                    </a:lnTo>
                    <a:lnTo>
                      <a:pt x="305422" y="79222"/>
                    </a:lnTo>
                    <a:lnTo>
                      <a:pt x="306374" y="78714"/>
                    </a:lnTo>
                    <a:lnTo>
                      <a:pt x="306412" y="78587"/>
                    </a:lnTo>
                    <a:lnTo>
                      <a:pt x="306616" y="78587"/>
                    </a:lnTo>
                    <a:lnTo>
                      <a:pt x="306844" y="78460"/>
                    </a:lnTo>
                    <a:lnTo>
                      <a:pt x="306717" y="78587"/>
                    </a:lnTo>
                    <a:lnTo>
                      <a:pt x="306374" y="79095"/>
                    </a:lnTo>
                    <a:lnTo>
                      <a:pt x="307086" y="78587"/>
                    </a:lnTo>
                    <a:lnTo>
                      <a:pt x="306463" y="79222"/>
                    </a:lnTo>
                    <a:lnTo>
                      <a:pt x="306374" y="79349"/>
                    </a:lnTo>
                    <a:lnTo>
                      <a:pt x="306552" y="79349"/>
                    </a:lnTo>
                    <a:lnTo>
                      <a:pt x="305866" y="79984"/>
                    </a:lnTo>
                    <a:lnTo>
                      <a:pt x="306120" y="79984"/>
                    </a:lnTo>
                    <a:lnTo>
                      <a:pt x="307276" y="78841"/>
                    </a:lnTo>
                    <a:lnTo>
                      <a:pt x="307047" y="79349"/>
                    </a:lnTo>
                    <a:lnTo>
                      <a:pt x="307492" y="79222"/>
                    </a:lnTo>
                    <a:lnTo>
                      <a:pt x="306984" y="79857"/>
                    </a:lnTo>
                    <a:lnTo>
                      <a:pt x="306806" y="79984"/>
                    </a:lnTo>
                    <a:lnTo>
                      <a:pt x="307352" y="79984"/>
                    </a:lnTo>
                    <a:lnTo>
                      <a:pt x="305650" y="82270"/>
                    </a:lnTo>
                    <a:lnTo>
                      <a:pt x="306933" y="81381"/>
                    </a:lnTo>
                    <a:lnTo>
                      <a:pt x="306870" y="81508"/>
                    </a:lnTo>
                    <a:lnTo>
                      <a:pt x="306679" y="81635"/>
                    </a:lnTo>
                    <a:lnTo>
                      <a:pt x="306717" y="81889"/>
                    </a:lnTo>
                    <a:lnTo>
                      <a:pt x="306336" y="82270"/>
                    </a:lnTo>
                    <a:lnTo>
                      <a:pt x="307365" y="81762"/>
                    </a:lnTo>
                    <a:lnTo>
                      <a:pt x="307263" y="81889"/>
                    </a:lnTo>
                    <a:lnTo>
                      <a:pt x="307136" y="82397"/>
                    </a:lnTo>
                    <a:lnTo>
                      <a:pt x="307632" y="82651"/>
                    </a:lnTo>
                    <a:lnTo>
                      <a:pt x="308000" y="82778"/>
                    </a:lnTo>
                    <a:lnTo>
                      <a:pt x="307809" y="82905"/>
                    </a:lnTo>
                    <a:lnTo>
                      <a:pt x="308584" y="82651"/>
                    </a:lnTo>
                    <a:lnTo>
                      <a:pt x="307797" y="83413"/>
                    </a:lnTo>
                    <a:lnTo>
                      <a:pt x="308356" y="83286"/>
                    </a:lnTo>
                    <a:lnTo>
                      <a:pt x="308190" y="83413"/>
                    </a:lnTo>
                    <a:lnTo>
                      <a:pt x="308406" y="83540"/>
                    </a:lnTo>
                    <a:lnTo>
                      <a:pt x="308051" y="83794"/>
                    </a:lnTo>
                    <a:lnTo>
                      <a:pt x="308876" y="83286"/>
                    </a:lnTo>
                    <a:lnTo>
                      <a:pt x="307581" y="85191"/>
                    </a:lnTo>
                    <a:lnTo>
                      <a:pt x="308063" y="84556"/>
                    </a:lnTo>
                    <a:lnTo>
                      <a:pt x="308444" y="84302"/>
                    </a:lnTo>
                    <a:lnTo>
                      <a:pt x="308940" y="84048"/>
                    </a:lnTo>
                    <a:lnTo>
                      <a:pt x="309359" y="83667"/>
                    </a:lnTo>
                    <a:lnTo>
                      <a:pt x="309600" y="83794"/>
                    </a:lnTo>
                    <a:lnTo>
                      <a:pt x="309003" y="84048"/>
                    </a:lnTo>
                    <a:lnTo>
                      <a:pt x="308991" y="84683"/>
                    </a:lnTo>
                    <a:lnTo>
                      <a:pt x="309549" y="84175"/>
                    </a:lnTo>
                    <a:lnTo>
                      <a:pt x="309473" y="84556"/>
                    </a:lnTo>
                    <a:lnTo>
                      <a:pt x="309156" y="84937"/>
                    </a:lnTo>
                    <a:lnTo>
                      <a:pt x="309308" y="84937"/>
                    </a:lnTo>
                    <a:lnTo>
                      <a:pt x="309600" y="84810"/>
                    </a:lnTo>
                    <a:lnTo>
                      <a:pt x="309892" y="84810"/>
                    </a:lnTo>
                    <a:lnTo>
                      <a:pt x="310476" y="84556"/>
                    </a:lnTo>
                    <a:lnTo>
                      <a:pt x="308927" y="86207"/>
                    </a:lnTo>
                    <a:lnTo>
                      <a:pt x="310489" y="84937"/>
                    </a:lnTo>
                    <a:lnTo>
                      <a:pt x="310324" y="85318"/>
                    </a:lnTo>
                    <a:lnTo>
                      <a:pt x="310692" y="85318"/>
                    </a:lnTo>
                    <a:lnTo>
                      <a:pt x="310045" y="85953"/>
                    </a:lnTo>
                    <a:lnTo>
                      <a:pt x="310730" y="85826"/>
                    </a:lnTo>
                    <a:lnTo>
                      <a:pt x="311683" y="85826"/>
                    </a:lnTo>
                    <a:lnTo>
                      <a:pt x="311797" y="85699"/>
                    </a:lnTo>
                    <a:lnTo>
                      <a:pt x="311353" y="86461"/>
                    </a:lnTo>
                    <a:lnTo>
                      <a:pt x="311899" y="85953"/>
                    </a:lnTo>
                    <a:lnTo>
                      <a:pt x="312356" y="86207"/>
                    </a:lnTo>
                    <a:lnTo>
                      <a:pt x="311404" y="88112"/>
                    </a:lnTo>
                    <a:lnTo>
                      <a:pt x="312039" y="88239"/>
                    </a:lnTo>
                    <a:lnTo>
                      <a:pt x="311480" y="88874"/>
                    </a:lnTo>
                    <a:lnTo>
                      <a:pt x="312191" y="88239"/>
                    </a:lnTo>
                    <a:lnTo>
                      <a:pt x="312318" y="88747"/>
                    </a:lnTo>
                    <a:lnTo>
                      <a:pt x="312432" y="89128"/>
                    </a:lnTo>
                    <a:lnTo>
                      <a:pt x="312724" y="89763"/>
                    </a:lnTo>
                    <a:lnTo>
                      <a:pt x="313080" y="90144"/>
                    </a:lnTo>
                    <a:lnTo>
                      <a:pt x="313486" y="90017"/>
                    </a:lnTo>
                    <a:lnTo>
                      <a:pt x="314363" y="89509"/>
                    </a:lnTo>
                    <a:lnTo>
                      <a:pt x="314337" y="89890"/>
                    </a:lnTo>
                    <a:lnTo>
                      <a:pt x="314883" y="89890"/>
                    </a:lnTo>
                    <a:lnTo>
                      <a:pt x="315468" y="90017"/>
                    </a:lnTo>
                    <a:lnTo>
                      <a:pt x="315480" y="90652"/>
                    </a:lnTo>
                    <a:lnTo>
                      <a:pt x="315214" y="90906"/>
                    </a:lnTo>
                    <a:lnTo>
                      <a:pt x="315125" y="91071"/>
                    </a:lnTo>
                    <a:lnTo>
                      <a:pt x="315607" y="90652"/>
                    </a:lnTo>
                    <a:lnTo>
                      <a:pt x="315290" y="91160"/>
                    </a:lnTo>
                    <a:lnTo>
                      <a:pt x="315175" y="91541"/>
                    </a:lnTo>
                    <a:lnTo>
                      <a:pt x="315518" y="91033"/>
                    </a:lnTo>
                    <a:lnTo>
                      <a:pt x="316014" y="90652"/>
                    </a:lnTo>
                    <a:lnTo>
                      <a:pt x="316166" y="90525"/>
                    </a:lnTo>
                    <a:lnTo>
                      <a:pt x="315417" y="91668"/>
                    </a:lnTo>
                    <a:lnTo>
                      <a:pt x="316191" y="91287"/>
                    </a:lnTo>
                    <a:lnTo>
                      <a:pt x="315976" y="91541"/>
                    </a:lnTo>
                    <a:lnTo>
                      <a:pt x="316306" y="91287"/>
                    </a:lnTo>
                    <a:lnTo>
                      <a:pt x="315633" y="92049"/>
                    </a:lnTo>
                    <a:lnTo>
                      <a:pt x="315823" y="91922"/>
                    </a:lnTo>
                    <a:lnTo>
                      <a:pt x="316230" y="91922"/>
                    </a:lnTo>
                    <a:lnTo>
                      <a:pt x="317017" y="91287"/>
                    </a:lnTo>
                    <a:lnTo>
                      <a:pt x="316788" y="91541"/>
                    </a:lnTo>
                    <a:lnTo>
                      <a:pt x="316725" y="91922"/>
                    </a:lnTo>
                    <a:lnTo>
                      <a:pt x="316484" y="91922"/>
                    </a:lnTo>
                    <a:lnTo>
                      <a:pt x="316826" y="92811"/>
                    </a:lnTo>
                    <a:lnTo>
                      <a:pt x="317004" y="92430"/>
                    </a:lnTo>
                    <a:lnTo>
                      <a:pt x="317576" y="91795"/>
                    </a:lnTo>
                    <a:lnTo>
                      <a:pt x="318109" y="91668"/>
                    </a:lnTo>
                    <a:lnTo>
                      <a:pt x="317931" y="92049"/>
                    </a:lnTo>
                    <a:lnTo>
                      <a:pt x="317347" y="92303"/>
                    </a:lnTo>
                    <a:lnTo>
                      <a:pt x="317169" y="92684"/>
                    </a:lnTo>
                    <a:lnTo>
                      <a:pt x="317525" y="92430"/>
                    </a:lnTo>
                    <a:lnTo>
                      <a:pt x="318020" y="92176"/>
                    </a:lnTo>
                    <a:lnTo>
                      <a:pt x="318427" y="92176"/>
                    </a:lnTo>
                    <a:lnTo>
                      <a:pt x="318211" y="92430"/>
                    </a:lnTo>
                    <a:lnTo>
                      <a:pt x="317919" y="92684"/>
                    </a:lnTo>
                    <a:lnTo>
                      <a:pt x="318262" y="92557"/>
                    </a:lnTo>
                    <a:lnTo>
                      <a:pt x="317309" y="93573"/>
                    </a:lnTo>
                    <a:lnTo>
                      <a:pt x="317487" y="93700"/>
                    </a:lnTo>
                    <a:lnTo>
                      <a:pt x="318071" y="93319"/>
                    </a:lnTo>
                    <a:lnTo>
                      <a:pt x="317728" y="93827"/>
                    </a:lnTo>
                    <a:lnTo>
                      <a:pt x="318223" y="93319"/>
                    </a:lnTo>
                    <a:lnTo>
                      <a:pt x="318706" y="92811"/>
                    </a:lnTo>
                    <a:lnTo>
                      <a:pt x="319074" y="92811"/>
                    </a:lnTo>
                    <a:lnTo>
                      <a:pt x="318084" y="93573"/>
                    </a:lnTo>
                    <a:lnTo>
                      <a:pt x="318046" y="93700"/>
                    </a:lnTo>
                    <a:lnTo>
                      <a:pt x="318604" y="93319"/>
                    </a:lnTo>
                    <a:lnTo>
                      <a:pt x="318528" y="93954"/>
                    </a:lnTo>
                    <a:lnTo>
                      <a:pt x="318046" y="94462"/>
                    </a:lnTo>
                    <a:lnTo>
                      <a:pt x="319328" y="93319"/>
                    </a:lnTo>
                    <a:lnTo>
                      <a:pt x="319608" y="93065"/>
                    </a:lnTo>
                    <a:lnTo>
                      <a:pt x="317957" y="95478"/>
                    </a:lnTo>
                    <a:lnTo>
                      <a:pt x="319239" y="94208"/>
                    </a:lnTo>
                    <a:lnTo>
                      <a:pt x="318668" y="95097"/>
                    </a:lnTo>
                    <a:lnTo>
                      <a:pt x="319646" y="94208"/>
                    </a:lnTo>
                    <a:lnTo>
                      <a:pt x="319786" y="94081"/>
                    </a:lnTo>
                    <a:lnTo>
                      <a:pt x="320027" y="94081"/>
                    </a:lnTo>
                    <a:lnTo>
                      <a:pt x="319773" y="94462"/>
                    </a:lnTo>
                    <a:lnTo>
                      <a:pt x="319163" y="95097"/>
                    </a:lnTo>
                    <a:lnTo>
                      <a:pt x="318858" y="95478"/>
                    </a:lnTo>
                    <a:lnTo>
                      <a:pt x="320167" y="94335"/>
                    </a:lnTo>
                    <a:lnTo>
                      <a:pt x="319443" y="96240"/>
                    </a:lnTo>
                    <a:lnTo>
                      <a:pt x="321119" y="96240"/>
                    </a:lnTo>
                    <a:lnTo>
                      <a:pt x="320662" y="97891"/>
                    </a:lnTo>
                    <a:lnTo>
                      <a:pt x="321208" y="98018"/>
                    </a:lnTo>
                    <a:lnTo>
                      <a:pt x="322160" y="97891"/>
                    </a:lnTo>
                    <a:lnTo>
                      <a:pt x="322313" y="98399"/>
                    </a:lnTo>
                    <a:lnTo>
                      <a:pt x="322122" y="98526"/>
                    </a:lnTo>
                    <a:lnTo>
                      <a:pt x="322110" y="99161"/>
                    </a:lnTo>
                    <a:lnTo>
                      <a:pt x="322453" y="98399"/>
                    </a:lnTo>
                    <a:lnTo>
                      <a:pt x="322668" y="98399"/>
                    </a:lnTo>
                    <a:lnTo>
                      <a:pt x="322973" y="98145"/>
                    </a:lnTo>
                    <a:lnTo>
                      <a:pt x="322986" y="98526"/>
                    </a:lnTo>
                    <a:lnTo>
                      <a:pt x="322859" y="99161"/>
                    </a:lnTo>
                    <a:lnTo>
                      <a:pt x="322719" y="100304"/>
                    </a:lnTo>
                    <a:lnTo>
                      <a:pt x="323799" y="100177"/>
                    </a:lnTo>
                    <a:lnTo>
                      <a:pt x="325551" y="99161"/>
                    </a:lnTo>
                    <a:lnTo>
                      <a:pt x="322707" y="101574"/>
                    </a:lnTo>
                    <a:lnTo>
                      <a:pt x="323278" y="101307"/>
                    </a:lnTo>
                    <a:lnTo>
                      <a:pt x="323507" y="101257"/>
                    </a:lnTo>
                    <a:lnTo>
                      <a:pt x="323329" y="101282"/>
                    </a:lnTo>
                    <a:lnTo>
                      <a:pt x="324040" y="100939"/>
                    </a:lnTo>
                    <a:lnTo>
                      <a:pt x="323507" y="101320"/>
                    </a:lnTo>
                    <a:lnTo>
                      <a:pt x="324700" y="101193"/>
                    </a:lnTo>
                    <a:lnTo>
                      <a:pt x="325285" y="100939"/>
                    </a:lnTo>
                    <a:lnTo>
                      <a:pt x="325856" y="100685"/>
                    </a:lnTo>
                    <a:lnTo>
                      <a:pt x="324370" y="101955"/>
                    </a:lnTo>
                    <a:lnTo>
                      <a:pt x="326085" y="100939"/>
                    </a:lnTo>
                    <a:lnTo>
                      <a:pt x="325932" y="101066"/>
                    </a:lnTo>
                    <a:lnTo>
                      <a:pt x="325716" y="101320"/>
                    </a:lnTo>
                    <a:lnTo>
                      <a:pt x="325640" y="101815"/>
                    </a:lnTo>
                    <a:lnTo>
                      <a:pt x="326072" y="101574"/>
                    </a:lnTo>
                    <a:lnTo>
                      <a:pt x="325716" y="101955"/>
                    </a:lnTo>
                    <a:lnTo>
                      <a:pt x="325589" y="102463"/>
                    </a:lnTo>
                    <a:lnTo>
                      <a:pt x="326466" y="102336"/>
                    </a:lnTo>
                    <a:lnTo>
                      <a:pt x="325323" y="103606"/>
                    </a:lnTo>
                    <a:lnTo>
                      <a:pt x="326682" y="103225"/>
                    </a:lnTo>
                    <a:lnTo>
                      <a:pt x="327367" y="105130"/>
                    </a:lnTo>
                    <a:lnTo>
                      <a:pt x="327939" y="104749"/>
                    </a:lnTo>
                    <a:lnTo>
                      <a:pt x="328320" y="105003"/>
                    </a:lnTo>
                    <a:lnTo>
                      <a:pt x="327710" y="105765"/>
                    </a:lnTo>
                    <a:lnTo>
                      <a:pt x="328053" y="105765"/>
                    </a:lnTo>
                    <a:lnTo>
                      <a:pt x="329120" y="105130"/>
                    </a:lnTo>
                    <a:lnTo>
                      <a:pt x="328764" y="105638"/>
                    </a:lnTo>
                    <a:lnTo>
                      <a:pt x="328561" y="105765"/>
                    </a:lnTo>
                    <a:lnTo>
                      <a:pt x="328828" y="105765"/>
                    </a:lnTo>
                    <a:lnTo>
                      <a:pt x="328561" y="106273"/>
                    </a:lnTo>
                    <a:lnTo>
                      <a:pt x="329361" y="105892"/>
                    </a:lnTo>
                    <a:lnTo>
                      <a:pt x="329399" y="106146"/>
                    </a:lnTo>
                    <a:lnTo>
                      <a:pt x="329285" y="106362"/>
                    </a:lnTo>
                    <a:lnTo>
                      <a:pt x="329704" y="106019"/>
                    </a:lnTo>
                    <a:lnTo>
                      <a:pt x="328777" y="107289"/>
                    </a:lnTo>
                    <a:lnTo>
                      <a:pt x="328676" y="107797"/>
                    </a:lnTo>
                    <a:lnTo>
                      <a:pt x="332371" y="118211"/>
                    </a:lnTo>
                    <a:lnTo>
                      <a:pt x="340855" y="115163"/>
                    </a:lnTo>
                    <a:lnTo>
                      <a:pt x="341528" y="114655"/>
                    </a:lnTo>
                    <a:lnTo>
                      <a:pt x="342099" y="114528"/>
                    </a:lnTo>
                    <a:lnTo>
                      <a:pt x="342785" y="113893"/>
                    </a:lnTo>
                    <a:lnTo>
                      <a:pt x="342988" y="113893"/>
                    </a:lnTo>
                    <a:lnTo>
                      <a:pt x="343852" y="113512"/>
                    </a:lnTo>
                    <a:lnTo>
                      <a:pt x="344411" y="113258"/>
                    </a:lnTo>
                    <a:lnTo>
                      <a:pt x="344678" y="112877"/>
                    </a:lnTo>
                    <a:lnTo>
                      <a:pt x="344957" y="112471"/>
                    </a:lnTo>
                    <a:lnTo>
                      <a:pt x="344639" y="112623"/>
                    </a:lnTo>
                    <a:lnTo>
                      <a:pt x="344284" y="112877"/>
                    </a:lnTo>
                    <a:lnTo>
                      <a:pt x="344373" y="112623"/>
                    </a:lnTo>
                    <a:lnTo>
                      <a:pt x="344576" y="112369"/>
                    </a:lnTo>
                    <a:lnTo>
                      <a:pt x="344944" y="112115"/>
                    </a:lnTo>
                    <a:lnTo>
                      <a:pt x="344398" y="112369"/>
                    </a:lnTo>
                    <a:lnTo>
                      <a:pt x="342760" y="113512"/>
                    </a:lnTo>
                    <a:lnTo>
                      <a:pt x="343268" y="112750"/>
                    </a:lnTo>
                    <a:lnTo>
                      <a:pt x="343395" y="112750"/>
                    </a:lnTo>
                    <a:lnTo>
                      <a:pt x="343306" y="112623"/>
                    </a:lnTo>
                    <a:lnTo>
                      <a:pt x="343242" y="112471"/>
                    </a:lnTo>
                    <a:lnTo>
                      <a:pt x="344055" y="111988"/>
                    </a:lnTo>
                    <a:lnTo>
                      <a:pt x="344220" y="111861"/>
                    </a:lnTo>
                    <a:lnTo>
                      <a:pt x="344436" y="111607"/>
                    </a:lnTo>
                    <a:lnTo>
                      <a:pt x="344970" y="111353"/>
                    </a:lnTo>
                    <a:lnTo>
                      <a:pt x="344843" y="111353"/>
                    </a:lnTo>
                    <a:lnTo>
                      <a:pt x="344703" y="111226"/>
                    </a:lnTo>
                    <a:lnTo>
                      <a:pt x="345516" y="110617"/>
                    </a:lnTo>
                    <a:lnTo>
                      <a:pt x="345719" y="110464"/>
                    </a:lnTo>
                    <a:lnTo>
                      <a:pt x="345592" y="110464"/>
                    </a:lnTo>
                    <a:lnTo>
                      <a:pt x="345516" y="110337"/>
                    </a:lnTo>
                    <a:lnTo>
                      <a:pt x="345706" y="110210"/>
                    </a:lnTo>
                    <a:lnTo>
                      <a:pt x="346062" y="109969"/>
                    </a:lnTo>
                    <a:lnTo>
                      <a:pt x="345325" y="110210"/>
                    </a:lnTo>
                    <a:lnTo>
                      <a:pt x="346659" y="109067"/>
                    </a:lnTo>
                    <a:lnTo>
                      <a:pt x="344449" y="110464"/>
                    </a:lnTo>
                    <a:lnTo>
                      <a:pt x="345655" y="109321"/>
                    </a:lnTo>
                    <a:lnTo>
                      <a:pt x="346125" y="109194"/>
                    </a:lnTo>
                    <a:lnTo>
                      <a:pt x="346113" y="108940"/>
                    </a:lnTo>
                    <a:lnTo>
                      <a:pt x="346583" y="108686"/>
                    </a:lnTo>
                    <a:lnTo>
                      <a:pt x="346163" y="108305"/>
                    </a:lnTo>
                    <a:lnTo>
                      <a:pt x="346316" y="108051"/>
                    </a:lnTo>
                    <a:lnTo>
                      <a:pt x="346544" y="108051"/>
                    </a:lnTo>
                    <a:lnTo>
                      <a:pt x="346862" y="107670"/>
                    </a:lnTo>
                    <a:lnTo>
                      <a:pt x="346087" y="108051"/>
                    </a:lnTo>
                    <a:lnTo>
                      <a:pt x="346430" y="107797"/>
                    </a:lnTo>
                    <a:lnTo>
                      <a:pt x="345821" y="107797"/>
                    </a:lnTo>
                    <a:lnTo>
                      <a:pt x="346735" y="107035"/>
                    </a:lnTo>
                    <a:lnTo>
                      <a:pt x="347103" y="106273"/>
                    </a:lnTo>
                    <a:lnTo>
                      <a:pt x="346557" y="106781"/>
                    </a:lnTo>
                    <a:lnTo>
                      <a:pt x="346354" y="106654"/>
                    </a:lnTo>
                    <a:lnTo>
                      <a:pt x="346125" y="107188"/>
                    </a:lnTo>
                    <a:lnTo>
                      <a:pt x="345478" y="107797"/>
                    </a:lnTo>
                    <a:lnTo>
                      <a:pt x="345782" y="107162"/>
                    </a:lnTo>
                    <a:lnTo>
                      <a:pt x="346303" y="106654"/>
                    </a:lnTo>
                    <a:lnTo>
                      <a:pt x="346138" y="106527"/>
                    </a:lnTo>
                    <a:lnTo>
                      <a:pt x="346887" y="106019"/>
                    </a:lnTo>
                    <a:lnTo>
                      <a:pt x="347065" y="105892"/>
                    </a:lnTo>
                    <a:lnTo>
                      <a:pt x="347129" y="105130"/>
                    </a:lnTo>
                    <a:lnTo>
                      <a:pt x="347154" y="104749"/>
                    </a:lnTo>
                    <a:lnTo>
                      <a:pt x="348615" y="103225"/>
                    </a:lnTo>
                    <a:lnTo>
                      <a:pt x="349465" y="102336"/>
                    </a:lnTo>
                    <a:lnTo>
                      <a:pt x="349707" y="102082"/>
                    </a:lnTo>
                    <a:lnTo>
                      <a:pt x="348399" y="101955"/>
                    </a:lnTo>
                    <a:lnTo>
                      <a:pt x="348805" y="101498"/>
                    </a:lnTo>
                    <a:lnTo>
                      <a:pt x="348094" y="101574"/>
                    </a:lnTo>
                    <a:lnTo>
                      <a:pt x="348767" y="100939"/>
                    </a:lnTo>
                    <a:lnTo>
                      <a:pt x="349034" y="100685"/>
                    </a:lnTo>
                    <a:lnTo>
                      <a:pt x="350227" y="99542"/>
                    </a:lnTo>
                    <a:lnTo>
                      <a:pt x="349783" y="99161"/>
                    </a:lnTo>
                    <a:lnTo>
                      <a:pt x="349250" y="99542"/>
                    </a:lnTo>
                    <a:lnTo>
                      <a:pt x="349491" y="99161"/>
                    </a:lnTo>
                    <a:lnTo>
                      <a:pt x="350100" y="98145"/>
                    </a:lnTo>
                    <a:lnTo>
                      <a:pt x="350253" y="97891"/>
                    </a:lnTo>
                    <a:lnTo>
                      <a:pt x="350405" y="9763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1173645" y="1421294"/>
                <a:ext cx="31750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149859">
                    <a:moveTo>
                      <a:pt x="355" y="141605"/>
                    </a:moveTo>
                    <a:lnTo>
                      <a:pt x="228" y="141376"/>
                    </a:lnTo>
                    <a:lnTo>
                      <a:pt x="63" y="141160"/>
                    </a:lnTo>
                    <a:lnTo>
                      <a:pt x="355" y="141605"/>
                    </a:lnTo>
                    <a:close/>
                  </a:path>
                  <a:path w="317500" h="149859">
                    <a:moveTo>
                      <a:pt x="1498" y="145592"/>
                    </a:moveTo>
                    <a:lnTo>
                      <a:pt x="1435" y="145453"/>
                    </a:lnTo>
                    <a:lnTo>
                      <a:pt x="1498" y="145592"/>
                    </a:lnTo>
                    <a:close/>
                  </a:path>
                  <a:path w="317500" h="149859">
                    <a:moveTo>
                      <a:pt x="5486" y="148285"/>
                    </a:moveTo>
                    <a:lnTo>
                      <a:pt x="5295" y="148196"/>
                    </a:lnTo>
                    <a:lnTo>
                      <a:pt x="5486" y="148285"/>
                    </a:lnTo>
                    <a:close/>
                  </a:path>
                  <a:path w="317500" h="149859">
                    <a:moveTo>
                      <a:pt x="11645" y="149275"/>
                    </a:moveTo>
                    <a:lnTo>
                      <a:pt x="11569" y="149085"/>
                    </a:lnTo>
                    <a:lnTo>
                      <a:pt x="11645" y="149275"/>
                    </a:lnTo>
                    <a:close/>
                  </a:path>
                  <a:path w="317500" h="149859">
                    <a:moveTo>
                      <a:pt x="14312" y="148602"/>
                    </a:moveTo>
                    <a:lnTo>
                      <a:pt x="14236" y="148450"/>
                    </a:lnTo>
                    <a:lnTo>
                      <a:pt x="14211" y="148323"/>
                    </a:lnTo>
                    <a:lnTo>
                      <a:pt x="14312" y="148602"/>
                    </a:lnTo>
                    <a:close/>
                  </a:path>
                  <a:path w="317500" h="149859">
                    <a:moveTo>
                      <a:pt x="36957" y="133934"/>
                    </a:moveTo>
                    <a:lnTo>
                      <a:pt x="36817" y="133515"/>
                    </a:lnTo>
                    <a:lnTo>
                      <a:pt x="36664" y="133159"/>
                    </a:lnTo>
                    <a:lnTo>
                      <a:pt x="36957" y="133934"/>
                    </a:lnTo>
                    <a:close/>
                  </a:path>
                  <a:path w="317500" h="149859">
                    <a:moveTo>
                      <a:pt x="98209" y="83896"/>
                    </a:moveTo>
                    <a:lnTo>
                      <a:pt x="98056" y="83642"/>
                    </a:lnTo>
                    <a:lnTo>
                      <a:pt x="98107" y="83896"/>
                    </a:lnTo>
                    <a:lnTo>
                      <a:pt x="98158" y="84112"/>
                    </a:lnTo>
                    <a:lnTo>
                      <a:pt x="98209" y="83896"/>
                    </a:lnTo>
                    <a:close/>
                  </a:path>
                  <a:path w="317500" h="149859">
                    <a:moveTo>
                      <a:pt x="98590" y="84505"/>
                    </a:moveTo>
                    <a:lnTo>
                      <a:pt x="98374" y="84023"/>
                    </a:lnTo>
                    <a:lnTo>
                      <a:pt x="98221" y="83908"/>
                    </a:lnTo>
                    <a:lnTo>
                      <a:pt x="98590" y="84505"/>
                    </a:lnTo>
                    <a:close/>
                  </a:path>
                  <a:path w="317500" h="149859">
                    <a:moveTo>
                      <a:pt x="98983" y="84137"/>
                    </a:moveTo>
                    <a:lnTo>
                      <a:pt x="98679" y="83388"/>
                    </a:lnTo>
                    <a:lnTo>
                      <a:pt x="98806" y="83388"/>
                    </a:lnTo>
                    <a:lnTo>
                      <a:pt x="98844" y="83261"/>
                    </a:lnTo>
                    <a:lnTo>
                      <a:pt x="98679" y="83134"/>
                    </a:lnTo>
                    <a:lnTo>
                      <a:pt x="98018" y="83007"/>
                    </a:lnTo>
                    <a:lnTo>
                      <a:pt x="98983" y="84137"/>
                    </a:lnTo>
                    <a:close/>
                  </a:path>
                  <a:path w="317500" h="149859">
                    <a:moveTo>
                      <a:pt x="99148" y="85623"/>
                    </a:moveTo>
                    <a:lnTo>
                      <a:pt x="98920" y="85039"/>
                    </a:lnTo>
                    <a:lnTo>
                      <a:pt x="98590" y="84505"/>
                    </a:lnTo>
                    <a:lnTo>
                      <a:pt x="98933" y="85293"/>
                    </a:lnTo>
                    <a:lnTo>
                      <a:pt x="99148" y="85623"/>
                    </a:lnTo>
                    <a:close/>
                  </a:path>
                  <a:path w="317500" h="149859">
                    <a:moveTo>
                      <a:pt x="99390" y="85039"/>
                    </a:moveTo>
                    <a:lnTo>
                      <a:pt x="99263" y="84759"/>
                    </a:lnTo>
                    <a:lnTo>
                      <a:pt x="99301" y="85039"/>
                    </a:lnTo>
                    <a:close/>
                  </a:path>
                  <a:path w="317500" h="149859">
                    <a:moveTo>
                      <a:pt x="101727" y="83769"/>
                    </a:moveTo>
                    <a:lnTo>
                      <a:pt x="101587" y="83642"/>
                    </a:lnTo>
                    <a:lnTo>
                      <a:pt x="101638" y="84048"/>
                    </a:lnTo>
                    <a:lnTo>
                      <a:pt x="101727" y="83769"/>
                    </a:lnTo>
                    <a:close/>
                  </a:path>
                  <a:path w="317500" h="149859">
                    <a:moveTo>
                      <a:pt x="102971" y="88239"/>
                    </a:moveTo>
                    <a:close/>
                  </a:path>
                  <a:path w="317500" h="149859">
                    <a:moveTo>
                      <a:pt x="103136" y="83769"/>
                    </a:moveTo>
                    <a:lnTo>
                      <a:pt x="103022" y="83540"/>
                    </a:lnTo>
                    <a:lnTo>
                      <a:pt x="102857" y="83312"/>
                    </a:lnTo>
                    <a:lnTo>
                      <a:pt x="103136" y="83769"/>
                    </a:lnTo>
                    <a:close/>
                  </a:path>
                  <a:path w="317500" h="149859">
                    <a:moveTo>
                      <a:pt x="103416" y="83642"/>
                    </a:moveTo>
                    <a:lnTo>
                      <a:pt x="103314" y="83388"/>
                    </a:lnTo>
                    <a:lnTo>
                      <a:pt x="103365" y="83642"/>
                    </a:lnTo>
                    <a:close/>
                  </a:path>
                  <a:path w="317500" h="149859">
                    <a:moveTo>
                      <a:pt x="103555" y="83261"/>
                    </a:moveTo>
                    <a:lnTo>
                      <a:pt x="103314" y="82753"/>
                    </a:lnTo>
                    <a:lnTo>
                      <a:pt x="103111" y="82181"/>
                    </a:lnTo>
                    <a:lnTo>
                      <a:pt x="102616" y="81356"/>
                    </a:lnTo>
                    <a:lnTo>
                      <a:pt x="102603" y="80975"/>
                    </a:lnTo>
                    <a:lnTo>
                      <a:pt x="102514" y="81102"/>
                    </a:lnTo>
                    <a:lnTo>
                      <a:pt x="102349" y="81229"/>
                    </a:lnTo>
                    <a:lnTo>
                      <a:pt x="102260" y="81483"/>
                    </a:lnTo>
                    <a:lnTo>
                      <a:pt x="102743" y="82118"/>
                    </a:lnTo>
                    <a:lnTo>
                      <a:pt x="102768" y="82499"/>
                    </a:lnTo>
                    <a:lnTo>
                      <a:pt x="103517" y="83261"/>
                    </a:lnTo>
                    <a:close/>
                  </a:path>
                  <a:path w="317500" h="149859">
                    <a:moveTo>
                      <a:pt x="103695" y="82689"/>
                    </a:moveTo>
                    <a:lnTo>
                      <a:pt x="103606" y="82372"/>
                    </a:lnTo>
                    <a:lnTo>
                      <a:pt x="103174" y="81991"/>
                    </a:lnTo>
                    <a:lnTo>
                      <a:pt x="103403" y="82499"/>
                    </a:lnTo>
                    <a:lnTo>
                      <a:pt x="103695" y="82689"/>
                    </a:lnTo>
                    <a:close/>
                  </a:path>
                  <a:path w="317500" h="149859">
                    <a:moveTo>
                      <a:pt x="103924" y="82600"/>
                    </a:moveTo>
                    <a:lnTo>
                      <a:pt x="103746" y="82245"/>
                    </a:lnTo>
                    <a:lnTo>
                      <a:pt x="103809" y="82499"/>
                    </a:lnTo>
                    <a:close/>
                  </a:path>
                  <a:path w="317500" h="149859">
                    <a:moveTo>
                      <a:pt x="104140" y="80949"/>
                    </a:moveTo>
                    <a:lnTo>
                      <a:pt x="103886" y="80441"/>
                    </a:lnTo>
                    <a:lnTo>
                      <a:pt x="103822" y="80568"/>
                    </a:lnTo>
                    <a:lnTo>
                      <a:pt x="103466" y="80238"/>
                    </a:lnTo>
                    <a:lnTo>
                      <a:pt x="103797" y="80987"/>
                    </a:lnTo>
                    <a:lnTo>
                      <a:pt x="103619" y="80416"/>
                    </a:lnTo>
                    <a:lnTo>
                      <a:pt x="104140" y="80949"/>
                    </a:lnTo>
                    <a:close/>
                  </a:path>
                  <a:path w="317500" h="149859">
                    <a:moveTo>
                      <a:pt x="104317" y="82994"/>
                    </a:moveTo>
                    <a:lnTo>
                      <a:pt x="104228" y="82842"/>
                    </a:lnTo>
                    <a:lnTo>
                      <a:pt x="103924" y="82600"/>
                    </a:lnTo>
                    <a:lnTo>
                      <a:pt x="104076" y="82880"/>
                    </a:lnTo>
                    <a:lnTo>
                      <a:pt x="104317" y="82994"/>
                    </a:lnTo>
                    <a:close/>
                  </a:path>
                  <a:path w="317500" h="149859">
                    <a:moveTo>
                      <a:pt x="104355" y="80975"/>
                    </a:moveTo>
                    <a:lnTo>
                      <a:pt x="103847" y="79959"/>
                    </a:lnTo>
                    <a:lnTo>
                      <a:pt x="103606" y="79578"/>
                    </a:lnTo>
                    <a:lnTo>
                      <a:pt x="103200" y="79324"/>
                    </a:lnTo>
                    <a:lnTo>
                      <a:pt x="103746" y="80086"/>
                    </a:lnTo>
                    <a:lnTo>
                      <a:pt x="103809" y="80238"/>
                    </a:lnTo>
                    <a:lnTo>
                      <a:pt x="103873" y="80441"/>
                    </a:lnTo>
                    <a:lnTo>
                      <a:pt x="104292" y="80975"/>
                    </a:lnTo>
                    <a:close/>
                  </a:path>
                  <a:path w="317500" h="149859">
                    <a:moveTo>
                      <a:pt x="104648" y="82372"/>
                    </a:moveTo>
                    <a:lnTo>
                      <a:pt x="104559" y="82118"/>
                    </a:lnTo>
                    <a:lnTo>
                      <a:pt x="104292" y="81737"/>
                    </a:lnTo>
                    <a:lnTo>
                      <a:pt x="104648" y="82372"/>
                    </a:lnTo>
                    <a:close/>
                  </a:path>
                  <a:path w="317500" h="149859">
                    <a:moveTo>
                      <a:pt x="104787" y="80530"/>
                    </a:moveTo>
                    <a:lnTo>
                      <a:pt x="104622" y="80340"/>
                    </a:lnTo>
                    <a:lnTo>
                      <a:pt x="104584" y="80505"/>
                    </a:lnTo>
                    <a:lnTo>
                      <a:pt x="104711" y="80479"/>
                    </a:lnTo>
                    <a:close/>
                  </a:path>
                  <a:path w="317500" h="149859">
                    <a:moveTo>
                      <a:pt x="104952" y="89992"/>
                    </a:moveTo>
                    <a:close/>
                  </a:path>
                  <a:path w="317500" h="149859">
                    <a:moveTo>
                      <a:pt x="105537" y="80975"/>
                    </a:moveTo>
                    <a:lnTo>
                      <a:pt x="105511" y="80848"/>
                    </a:lnTo>
                    <a:lnTo>
                      <a:pt x="105270" y="80594"/>
                    </a:lnTo>
                    <a:lnTo>
                      <a:pt x="105537" y="80975"/>
                    </a:lnTo>
                    <a:close/>
                  </a:path>
                  <a:path w="317500" h="149859">
                    <a:moveTo>
                      <a:pt x="105829" y="81737"/>
                    </a:moveTo>
                    <a:lnTo>
                      <a:pt x="105537" y="80975"/>
                    </a:lnTo>
                    <a:lnTo>
                      <a:pt x="105752" y="81737"/>
                    </a:lnTo>
                    <a:close/>
                  </a:path>
                  <a:path w="317500" h="149859">
                    <a:moveTo>
                      <a:pt x="105854" y="79540"/>
                    </a:moveTo>
                    <a:lnTo>
                      <a:pt x="105765" y="79298"/>
                    </a:lnTo>
                    <a:lnTo>
                      <a:pt x="105816" y="79514"/>
                    </a:lnTo>
                    <a:close/>
                  </a:path>
                  <a:path w="317500" h="149859">
                    <a:moveTo>
                      <a:pt x="105981" y="81407"/>
                    </a:moveTo>
                    <a:lnTo>
                      <a:pt x="105943" y="81572"/>
                    </a:lnTo>
                    <a:lnTo>
                      <a:pt x="105981" y="81407"/>
                    </a:lnTo>
                    <a:close/>
                  </a:path>
                  <a:path w="317500" h="149859">
                    <a:moveTo>
                      <a:pt x="106159" y="81203"/>
                    </a:moveTo>
                    <a:lnTo>
                      <a:pt x="106083" y="81038"/>
                    </a:lnTo>
                    <a:lnTo>
                      <a:pt x="105994" y="81178"/>
                    </a:lnTo>
                    <a:lnTo>
                      <a:pt x="106159" y="81203"/>
                    </a:lnTo>
                    <a:close/>
                  </a:path>
                  <a:path w="317500" h="149859">
                    <a:moveTo>
                      <a:pt x="106654" y="89357"/>
                    </a:moveTo>
                    <a:lnTo>
                      <a:pt x="106629" y="89509"/>
                    </a:lnTo>
                    <a:lnTo>
                      <a:pt x="106654" y="89357"/>
                    </a:lnTo>
                    <a:close/>
                  </a:path>
                  <a:path w="317500" h="149859">
                    <a:moveTo>
                      <a:pt x="106972" y="90246"/>
                    </a:moveTo>
                    <a:lnTo>
                      <a:pt x="106629" y="89509"/>
                    </a:lnTo>
                    <a:lnTo>
                      <a:pt x="106641" y="89954"/>
                    </a:lnTo>
                    <a:lnTo>
                      <a:pt x="106972" y="90246"/>
                    </a:lnTo>
                    <a:close/>
                  </a:path>
                  <a:path w="317500" h="149859">
                    <a:moveTo>
                      <a:pt x="109054" y="79794"/>
                    </a:moveTo>
                    <a:lnTo>
                      <a:pt x="109042" y="79603"/>
                    </a:lnTo>
                    <a:lnTo>
                      <a:pt x="108762" y="79095"/>
                    </a:lnTo>
                    <a:lnTo>
                      <a:pt x="108889" y="79413"/>
                    </a:lnTo>
                    <a:lnTo>
                      <a:pt x="108991" y="79629"/>
                    </a:lnTo>
                    <a:lnTo>
                      <a:pt x="109054" y="79794"/>
                    </a:lnTo>
                    <a:close/>
                  </a:path>
                  <a:path w="317500" h="149859">
                    <a:moveTo>
                      <a:pt x="110248" y="80594"/>
                    </a:moveTo>
                    <a:lnTo>
                      <a:pt x="109486" y="79578"/>
                    </a:lnTo>
                    <a:lnTo>
                      <a:pt x="110172" y="80594"/>
                    </a:lnTo>
                    <a:close/>
                  </a:path>
                  <a:path w="317500" h="149859">
                    <a:moveTo>
                      <a:pt x="111264" y="79438"/>
                    </a:moveTo>
                    <a:lnTo>
                      <a:pt x="111188" y="79032"/>
                    </a:lnTo>
                    <a:lnTo>
                      <a:pt x="111201" y="79222"/>
                    </a:lnTo>
                    <a:lnTo>
                      <a:pt x="111264" y="79463"/>
                    </a:lnTo>
                    <a:close/>
                  </a:path>
                  <a:path w="317500" h="149859">
                    <a:moveTo>
                      <a:pt x="114007" y="76847"/>
                    </a:moveTo>
                    <a:lnTo>
                      <a:pt x="113944" y="76644"/>
                    </a:lnTo>
                    <a:lnTo>
                      <a:pt x="113855" y="76466"/>
                    </a:lnTo>
                    <a:lnTo>
                      <a:pt x="113906" y="76631"/>
                    </a:lnTo>
                    <a:lnTo>
                      <a:pt x="114007" y="76847"/>
                    </a:lnTo>
                    <a:close/>
                  </a:path>
                  <a:path w="317500" h="149859">
                    <a:moveTo>
                      <a:pt x="115125" y="74574"/>
                    </a:moveTo>
                    <a:lnTo>
                      <a:pt x="114922" y="73990"/>
                    </a:lnTo>
                    <a:lnTo>
                      <a:pt x="114846" y="74498"/>
                    </a:lnTo>
                    <a:lnTo>
                      <a:pt x="115125" y="74574"/>
                    </a:lnTo>
                    <a:close/>
                  </a:path>
                  <a:path w="317500" h="149859">
                    <a:moveTo>
                      <a:pt x="115150" y="76530"/>
                    </a:moveTo>
                    <a:lnTo>
                      <a:pt x="114617" y="75641"/>
                    </a:lnTo>
                    <a:lnTo>
                      <a:pt x="114782" y="75641"/>
                    </a:lnTo>
                    <a:lnTo>
                      <a:pt x="114579" y="75387"/>
                    </a:lnTo>
                    <a:lnTo>
                      <a:pt x="114465" y="75641"/>
                    </a:lnTo>
                    <a:lnTo>
                      <a:pt x="114655" y="76149"/>
                    </a:lnTo>
                    <a:lnTo>
                      <a:pt x="115150" y="76530"/>
                    </a:lnTo>
                    <a:close/>
                  </a:path>
                  <a:path w="317500" h="149859">
                    <a:moveTo>
                      <a:pt x="115366" y="74930"/>
                    </a:moveTo>
                    <a:lnTo>
                      <a:pt x="115341" y="74625"/>
                    </a:lnTo>
                    <a:lnTo>
                      <a:pt x="115125" y="74574"/>
                    </a:lnTo>
                    <a:lnTo>
                      <a:pt x="115366" y="74930"/>
                    </a:lnTo>
                    <a:close/>
                  </a:path>
                  <a:path w="317500" h="149859">
                    <a:moveTo>
                      <a:pt x="115493" y="90373"/>
                    </a:moveTo>
                    <a:lnTo>
                      <a:pt x="115303" y="89484"/>
                    </a:lnTo>
                    <a:lnTo>
                      <a:pt x="115138" y="89484"/>
                    </a:lnTo>
                    <a:lnTo>
                      <a:pt x="114960" y="89217"/>
                    </a:lnTo>
                    <a:lnTo>
                      <a:pt x="115087" y="89484"/>
                    </a:lnTo>
                    <a:lnTo>
                      <a:pt x="115493" y="90373"/>
                    </a:lnTo>
                    <a:close/>
                  </a:path>
                  <a:path w="317500" h="149859">
                    <a:moveTo>
                      <a:pt x="116052" y="75387"/>
                    </a:moveTo>
                    <a:lnTo>
                      <a:pt x="115989" y="75196"/>
                    </a:lnTo>
                    <a:lnTo>
                      <a:pt x="115976" y="75361"/>
                    </a:lnTo>
                    <a:lnTo>
                      <a:pt x="116027" y="75501"/>
                    </a:lnTo>
                    <a:close/>
                  </a:path>
                  <a:path w="317500" h="149859">
                    <a:moveTo>
                      <a:pt x="116332" y="73164"/>
                    </a:moveTo>
                    <a:lnTo>
                      <a:pt x="116243" y="72986"/>
                    </a:lnTo>
                    <a:lnTo>
                      <a:pt x="116141" y="72771"/>
                    </a:lnTo>
                    <a:lnTo>
                      <a:pt x="116103" y="72542"/>
                    </a:lnTo>
                    <a:lnTo>
                      <a:pt x="116154" y="73101"/>
                    </a:lnTo>
                    <a:lnTo>
                      <a:pt x="116332" y="73164"/>
                    </a:lnTo>
                    <a:close/>
                  </a:path>
                  <a:path w="317500" h="149859">
                    <a:moveTo>
                      <a:pt x="116497" y="73367"/>
                    </a:moveTo>
                    <a:lnTo>
                      <a:pt x="116484" y="73228"/>
                    </a:lnTo>
                    <a:lnTo>
                      <a:pt x="116370" y="73101"/>
                    </a:lnTo>
                    <a:lnTo>
                      <a:pt x="116497" y="73367"/>
                    </a:lnTo>
                    <a:close/>
                  </a:path>
                  <a:path w="317500" h="149859">
                    <a:moveTo>
                      <a:pt x="116967" y="73736"/>
                    </a:moveTo>
                    <a:lnTo>
                      <a:pt x="116649" y="73101"/>
                    </a:lnTo>
                    <a:lnTo>
                      <a:pt x="116611" y="73355"/>
                    </a:lnTo>
                    <a:lnTo>
                      <a:pt x="116967" y="73736"/>
                    </a:lnTo>
                    <a:close/>
                  </a:path>
                  <a:path w="317500" h="149859">
                    <a:moveTo>
                      <a:pt x="117297" y="71323"/>
                    </a:moveTo>
                    <a:lnTo>
                      <a:pt x="117182" y="71069"/>
                    </a:lnTo>
                    <a:lnTo>
                      <a:pt x="116725" y="70561"/>
                    </a:lnTo>
                    <a:lnTo>
                      <a:pt x="117017" y="71069"/>
                    </a:lnTo>
                    <a:lnTo>
                      <a:pt x="117297" y="71323"/>
                    </a:lnTo>
                    <a:close/>
                  </a:path>
                  <a:path w="317500" h="149859">
                    <a:moveTo>
                      <a:pt x="117309" y="73990"/>
                    </a:moveTo>
                    <a:lnTo>
                      <a:pt x="117284" y="73736"/>
                    </a:lnTo>
                    <a:lnTo>
                      <a:pt x="116878" y="73355"/>
                    </a:lnTo>
                    <a:lnTo>
                      <a:pt x="117182" y="73990"/>
                    </a:lnTo>
                    <a:lnTo>
                      <a:pt x="117309" y="73990"/>
                    </a:lnTo>
                    <a:close/>
                  </a:path>
                  <a:path w="317500" h="149859">
                    <a:moveTo>
                      <a:pt x="117602" y="72212"/>
                    </a:moveTo>
                    <a:lnTo>
                      <a:pt x="116979" y="71043"/>
                    </a:lnTo>
                    <a:lnTo>
                      <a:pt x="116586" y="70688"/>
                    </a:lnTo>
                    <a:lnTo>
                      <a:pt x="116954" y="71577"/>
                    </a:lnTo>
                    <a:lnTo>
                      <a:pt x="117602" y="72212"/>
                    </a:lnTo>
                    <a:close/>
                  </a:path>
                  <a:path w="317500" h="149859">
                    <a:moveTo>
                      <a:pt x="117602" y="71539"/>
                    </a:moveTo>
                    <a:lnTo>
                      <a:pt x="117259" y="70815"/>
                    </a:lnTo>
                    <a:lnTo>
                      <a:pt x="117271" y="71043"/>
                    </a:lnTo>
                    <a:lnTo>
                      <a:pt x="117398" y="71310"/>
                    </a:lnTo>
                    <a:lnTo>
                      <a:pt x="117602" y="71539"/>
                    </a:lnTo>
                    <a:close/>
                  </a:path>
                  <a:path w="317500" h="149859">
                    <a:moveTo>
                      <a:pt x="117741" y="71831"/>
                    </a:moveTo>
                    <a:lnTo>
                      <a:pt x="117640" y="71577"/>
                    </a:lnTo>
                    <a:lnTo>
                      <a:pt x="117741" y="71831"/>
                    </a:lnTo>
                    <a:close/>
                  </a:path>
                  <a:path w="317500" h="149859">
                    <a:moveTo>
                      <a:pt x="119875" y="72339"/>
                    </a:moveTo>
                    <a:lnTo>
                      <a:pt x="119507" y="71577"/>
                    </a:lnTo>
                    <a:lnTo>
                      <a:pt x="119824" y="72339"/>
                    </a:lnTo>
                    <a:close/>
                  </a:path>
                  <a:path w="317500" h="149859">
                    <a:moveTo>
                      <a:pt x="120091" y="72466"/>
                    </a:moveTo>
                    <a:lnTo>
                      <a:pt x="119811" y="71450"/>
                    </a:lnTo>
                    <a:lnTo>
                      <a:pt x="119976" y="72339"/>
                    </a:lnTo>
                    <a:lnTo>
                      <a:pt x="120091" y="72466"/>
                    </a:lnTo>
                    <a:close/>
                  </a:path>
                  <a:path w="317500" h="149859">
                    <a:moveTo>
                      <a:pt x="121412" y="71323"/>
                    </a:moveTo>
                    <a:lnTo>
                      <a:pt x="121373" y="71069"/>
                    </a:lnTo>
                    <a:lnTo>
                      <a:pt x="121386" y="71323"/>
                    </a:lnTo>
                    <a:close/>
                  </a:path>
                  <a:path w="317500" h="149859">
                    <a:moveTo>
                      <a:pt x="121945" y="73736"/>
                    </a:moveTo>
                    <a:lnTo>
                      <a:pt x="121386" y="72313"/>
                    </a:lnTo>
                    <a:lnTo>
                      <a:pt x="121221" y="71958"/>
                    </a:lnTo>
                    <a:lnTo>
                      <a:pt x="121031" y="71577"/>
                    </a:lnTo>
                    <a:lnTo>
                      <a:pt x="120904" y="70688"/>
                    </a:lnTo>
                    <a:lnTo>
                      <a:pt x="120967" y="71577"/>
                    </a:lnTo>
                    <a:lnTo>
                      <a:pt x="121132" y="71958"/>
                    </a:lnTo>
                    <a:lnTo>
                      <a:pt x="120916" y="71958"/>
                    </a:lnTo>
                    <a:lnTo>
                      <a:pt x="120827" y="72110"/>
                    </a:lnTo>
                    <a:lnTo>
                      <a:pt x="121005" y="72707"/>
                    </a:lnTo>
                    <a:lnTo>
                      <a:pt x="121132" y="72796"/>
                    </a:lnTo>
                    <a:lnTo>
                      <a:pt x="121056" y="72364"/>
                    </a:lnTo>
                    <a:lnTo>
                      <a:pt x="120942" y="72047"/>
                    </a:lnTo>
                    <a:lnTo>
                      <a:pt x="121234" y="72720"/>
                    </a:lnTo>
                    <a:lnTo>
                      <a:pt x="121653" y="73101"/>
                    </a:lnTo>
                    <a:lnTo>
                      <a:pt x="121742" y="73482"/>
                    </a:lnTo>
                    <a:lnTo>
                      <a:pt x="121945" y="73736"/>
                    </a:lnTo>
                    <a:close/>
                  </a:path>
                  <a:path w="317500" h="149859">
                    <a:moveTo>
                      <a:pt x="122085" y="70751"/>
                    </a:moveTo>
                    <a:close/>
                  </a:path>
                  <a:path w="317500" h="149859">
                    <a:moveTo>
                      <a:pt x="122123" y="70891"/>
                    </a:moveTo>
                    <a:close/>
                  </a:path>
                  <a:path w="317500" h="149859">
                    <a:moveTo>
                      <a:pt x="122364" y="69926"/>
                    </a:moveTo>
                    <a:lnTo>
                      <a:pt x="122237" y="69799"/>
                    </a:lnTo>
                    <a:lnTo>
                      <a:pt x="122301" y="69926"/>
                    </a:lnTo>
                    <a:close/>
                  </a:path>
                  <a:path w="317500" h="149859">
                    <a:moveTo>
                      <a:pt x="122707" y="71437"/>
                    </a:moveTo>
                    <a:lnTo>
                      <a:pt x="122593" y="71183"/>
                    </a:lnTo>
                    <a:lnTo>
                      <a:pt x="122428" y="70561"/>
                    </a:lnTo>
                    <a:lnTo>
                      <a:pt x="122440" y="71069"/>
                    </a:lnTo>
                    <a:lnTo>
                      <a:pt x="122580" y="71323"/>
                    </a:lnTo>
                    <a:lnTo>
                      <a:pt x="122707" y="71437"/>
                    </a:lnTo>
                    <a:close/>
                  </a:path>
                  <a:path w="317500" h="149859">
                    <a:moveTo>
                      <a:pt x="123126" y="69354"/>
                    </a:moveTo>
                    <a:lnTo>
                      <a:pt x="123037" y="69189"/>
                    </a:lnTo>
                    <a:lnTo>
                      <a:pt x="122936" y="68999"/>
                    </a:lnTo>
                    <a:lnTo>
                      <a:pt x="122796" y="68757"/>
                    </a:lnTo>
                    <a:lnTo>
                      <a:pt x="122783" y="68986"/>
                    </a:lnTo>
                    <a:lnTo>
                      <a:pt x="122986" y="69164"/>
                    </a:lnTo>
                    <a:lnTo>
                      <a:pt x="123126" y="69354"/>
                    </a:lnTo>
                    <a:close/>
                  </a:path>
                  <a:path w="317500" h="149859">
                    <a:moveTo>
                      <a:pt x="123139" y="69367"/>
                    </a:moveTo>
                    <a:close/>
                  </a:path>
                  <a:path w="317500" h="149859">
                    <a:moveTo>
                      <a:pt x="123558" y="88163"/>
                    </a:moveTo>
                    <a:close/>
                  </a:path>
                  <a:path w="317500" h="149859">
                    <a:moveTo>
                      <a:pt x="124434" y="67132"/>
                    </a:moveTo>
                    <a:lnTo>
                      <a:pt x="124333" y="66878"/>
                    </a:lnTo>
                    <a:lnTo>
                      <a:pt x="124028" y="66497"/>
                    </a:lnTo>
                    <a:lnTo>
                      <a:pt x="124333" y="67132"/>
                    </a:lnTo>
                    <a:close/>
                  </a:path>
                  <a:path w="317500" h="149859">
                    <a:moveTo>
                      <a:pt x="125107" y="68783"/>
                    </a:moveTo>
                    <a:lnTo>
                      <a:pt x="124917" y="68440"/>
                    </a:lnTo>
                    <a:lnTo>
                      <a:pt x="125082" y="68783"/>
                    </a:lnTo>
                    <a:close/>
                  </a:path>
                  <a:path w="317500" h="149859">
                    <a:moveTo>
                      <a:pt x="125310" y="88595"/>
                    </a:moveTo>
                    <a:lnTo>
                      <a:pt x="125018" y="88099"/>
                    </a:lnTo>
                    <a:lnTo>
                      <a:pt x="125133" y="88341"/>
                    </a:lnTo>
                    <a:lnTo>
                      <a:pt x="125310" y="88595"/>
                    </a:lnTo>
                    <a:close/>
                  </a:path>
                  <a:path w="317500" h="149859">
                    <a:moveTo>
                      <a:pt x="126631" y="64376"/>
                    </a:moveTo>
                    <a:lnTo>
                      <a:pt x="126568" y="64211"/>
                    </a:lnTo>
                    <a:lnTo>
                      <a:pt x="126631" y="64376"/>
                    </a:lnTo>
                    <a:close/>
                  </a:path>
                  <a:path w="317500" h="149859">
                    <a:moveTo>
                      <a:pt x="126809" y="64592"/>
                    </a:moveTo>
                    <a:lnTo>
                      <a:pt x="126631" y="64376"/>
                    </a:lnTo>
                    <a:lnTo>
                      <a:pt x="126720" y="64592"/>
                    </a:lnTo>
                    <a:close/>
                  </a:path>
                  <a:path w="317500" h="149859">
                    <a:moveTo>
                      <a:pt x="126809" y="64211"/>
                    </a:moveTo>
                    <a:lnTo>
                      <a:pt x="126707" y="64084"/>
                    </a:lnTo>
                    <a:lnTo>
                      <a:pt x="126415" y="63830"/>
                    </a:lnTo>
                    <a:lnTo>
                      <a:pt x="126568" y="64211"/>
                    </a:lnTo>
                    <a:lnTo>
                      <a:pt x="126809" y="64211"/>
                    </a:lnTo>
                    <a:close/>
                  </a:path>
                  <a:path w="317500" h="149859">
                    <a:moveTo>
                      <a:pt x="126961" y="87033"/>
                    </a:moveTo>
                    <a:lnTo>
                      <a:pt x="126746" y="86588"/>
                    </a:lnTo>
                    <a:lnTo>
                      <a:pt x="126707" y="86817"/>
                    </a:lnTo>
                    <a:lnTo>
                      <a:pt x="126809" y="86944"/>
                    </a:lnTo>
                    <a:lnTo>
                      <a:pt x="126961" y="87033"/>
                    </a:lnTo>
                    <a:close/>
                  </a:path>
                  <a:path w="317500" h="149859">
                    <a:moveTo>
                      <a:pt x="127254" y="87198"/>
                    </a:moveTo>
                    <a:lnTo>
                      <a:pt x="126961" y="87033"/>
                    </a:lnTo>
                    <a:lnTo>
                      <a:pt x="127038" y="87198"/>
                    </a:lnTo>
                    <a:lnTo>
                      <a:pt x="127254" y="87198"/>
                    </a:lnTo>
                    <a:close/>
                  </a:path>
                  <a:path w="317500" h="149859">
                    <a:moveTo>
                      <a:pt x="132080" y="61709"/>
                    </a:moveTo>
                    <a:lnTo>
                      <a:pt x="131762" y="61290"/>
                    </a:lnTo>
                    <a:lnTo>
                      <a:pt x="131813" y="61417"/>
                    </a:lnTo>
                    <a:lnTo>
                      <a:pt x="131927" y="61607"/>
                    </a:lnTo>
                    <a:lnTo>
                      <a:pt x="132080" y="61709"/>
                    </a:lnTo>
                    <a:close/>
                  </a:path>
                  <a:path w="317500" h="149859">
                    <a:moveTo>
                      <a:pt x="132219" y="61937"/>
                    </a:moveTo>
                    <a:lnTo>
                      <a:pt x="132156" y="61772"/>
                    </a:lnTo>
                    <a:lnTo>
                      <a:pt x="132219" y="61937"/>
                    </a:lnTo>
                    <a:close/>
                  </a:path>
                  <a:path w="317500" h="149859">
                    <a:moveTo>
                      <a:pt x="133032" y="61925"/>
                    </a:moveTo>
                    <a:lnTo>
                      <a:pt x="132778" y="61163"/>
                    </a:lnTo>
                    <a:lnTo>
                      <a:pt x="132930" y="61925"/>
                    </a:lnTo>
                    <a:close/>
                  </a:path>
                  <a:path w="317500" h="149859">
                    <a:moveTo>
                      <a:pt x="133959" y="86055"/>
                    </a:moveTo>
                    <a:lnTo>
                      <a:pt x="133921" y="85801"/>
                    </a:lnTo>
                    <a:lnTo>
                      <a:pt x="133959" y="86055"/>
                    </a:lnTo>
                    <a:close/>
                  </a:path>
                  <a:path w="317500" h="149859">
                    <a:moveTo>
                      <a:pt x="135369" y="60667"/>
                    </a:moveTo>
                    <a:lnTo>
                      <a:pt x="135001" y="59639"/>
                    </a:lnTo>
                    <a:lnTo>
                      <a:pt x="134886" y="60401"/>
                    </a:lnTo>
                    <a:lnTo>
                      <a:pt x="135369" y="60667"/>
                    </a:lnTo>
                    <a:close/>
                  </a:path>
                  <a:path w="317500" h="149859">
                    <a:moveTo>
                      <a:pt x="135547" y="60756"/>
                    </a:moveTo>
                    <a:lnTo>
                      <a:pt x="135369" y="60667"/>
                    </a:lnTo>
                    <a:lnTo>
                      <a:pt x="135547" y="61163"/>
                    </a:lnTo>
                    <a:lnTo>
                      <a:pt x="135547" y="60756"/>
                    </a:lnTo>
                    <a:close/>
                  </a:path>
                  <a:path w="317500" h="149859">
                    <a:moveTo>
                      <a:pt x="137858" y="59893"/>
                    </a:moveTo>
                    <a:lnTo>
                      <a:pt x="137693" y="59270"/>
                    </a:lnTo>
                    <a:lnTo>
                      <a:pt x="137655" y="59512"/>
                    </a:lnTo>
                    <a:lnTo>
                      <a:pt x="137769" y="59766"/>
                    </a:lnTo>
                    <a:lnTo>
                      <a:pt x="137858" y="59893"/>
                    </a:lnTo>
                    <a:close/>
                  </a:path>
                  <a:path w="317500" h="149859">
                    <a:moveTo>
                      <a:pt x="137896" y="60020"/>
                    </a:moveTo>
                    <a:lnTo>
                      <a:pt x="137795" y="59804"/>
                    </a:lnTo>
                    <a:lnTo>
                      <a:pt x="137401" y="59258"/>
                    </a:lnTo>
                    <a:lnTo>
                      <a:pt x="137896" y="60020"/>
                    </a:lnTo>
                    <a:close/>
                  </a:path>
                  <a:path w="317500" h="149859">
                    <a:moveTo>
                      <a:pt x="142925" y="57226"/>
                    </a:moveTo>
                    <a:lnTo>
                      <a:pt x="142748" y="56845"/>
                    </a:lnTo>
                    <a:lnTo>
                      <a:pt x="142811" y="57226"/>
                    </a:lnTo>
                    <a:close/>
                  </a:path>
                  <a:path w="317500" h="149859">
                    <a:moveTo>
                      <a:pt x="155282" y="76022"/>
                    </a:moveTo>
                    <a:lnTo>
                      <a:pt x="155054" y="75514"/>
                    </a:lnTo>
                    <a:lnTo>
                      <a:pt x="154978" y="75387"/>
                    </a:lnTo>
                    <a:lnTo>
                      <a:pt x="155282" y="76022"/>
                    </a:lnTo>
                    <a:close/>
                  </a:path>
                  <a:path w="317500" h="149859">
                    <a:moveTo>
                      <a:pt x="156730" y="52527"/>
                    </a:moveTo>
                    <a:lnTo>
                      <a:pt x="156502" y="51765"/>
                    </a:lnTo>
                    <a:lnTo>
                      <a:pt x="156464" y="52273"/>
                    </a:lnTo>
                    <a:lnTo>
                      <a:pt x="156527" y="52400"/>
                    </a:lnTo>
                    <a:lnTo>
                      <a:pt x="156730" y="52527"/>
                    </a:lnTo>
                    <a:close/>
                  </a:path>
                  <a:path w="317500" h="149859">
                    <a:moveTo>
                      <a:pt x="161480" y="52895"/>
                    </a:moveTo>
                    <a:lnTo>
                      <a:pt x="161340" y="52781"/>
                    </a:lnTo>
                    <a:lnTo>
                      <a:pt x="161467" y="52997"/>
                    </a:lnTo>
                    <a:close/>
                  </a:path>
                  <a:path w="317500" h="149859">
                    <a:moveTo>
                      <a:pt x="161544" y="74371"/>
                    </a:moveTo>
                    <a:lnTo>
                      <a:pt x="161226" y="73482"/>
                    </a:lnTo>
                    <a:lnTo>
                      <a:pt x="161544" y="74371"/>
                    </a:lnTo>
                    <a:close/>
                  </a:path>
                  <a:path w="317500" h="149859">
                    <a:moveTo>
                      <a:pt x="161658" y="53035"/>
                    </a:moveTo>
                    <a:lnTo>
                      <a:pt x="161518" y="52527"/>
                    </a:lnTo>
                    <a:lnTo>
                      <a:pt x="161607" y="52997"/>
                    </a:lnTo>
                    <a:close/>
                  </a:path>
                  <a:path w="317500" h="149859">
                    <a:moveTo>
                      <a:pt x="167182" y="56591"/>
                    </a:moveTo>
                    <a:lnTo>
                      <a:pt x="167144" y="56718"/>
                    </a:lnTo>
                    <a:lnTo>
                      <a:pt x="167182" y="56591"/>
                    </a:lnTo>
                    <a:close/>
                  </a:path>
                  <a:path w="317500" h="149859">
                    <a:moveTo>
                      <a:pt x="169964" y="58826"/>
                    </a:moveTo>
                    <a:lnTo>
                      <a:pt x="169926" y="58623"/>
                    </a:lnTo>
                    <a:lnTo>
                      <a:pt x="169900" y="58496"/>
                    </a:lnTo>
                    <a:lnTo>
                      <a:pt x="169811" y="58623"/>
                    </a:lnTo>
                    <a:lnTo>
                      <a:pt x="169468" y="58420"/>
                    </a:lnTo>
                    <a:lnTo>
                      <a:pt x="169710" y="58623"/>
                    </a:lnTo>
                    <a:lnTo>
                      <a:pt x="169964" y="58826"/>
                    </a:lnTo>
                    <a:close/>
                  </a:path>
                  <a:path w="317500" h="149859">
                    <a:moveTo>
                      <a:pt x="170129" y="59677"/>
                    </a:moveTo>
                    <a:lnTo>
                      <a:pt x="169989" y="58966"/>
                    </a:lnTo>
                    <a:lnTo>
                      <a:pt x="169900" y="59385"/>
                    </a:lnTo>
                    <a:lnTo>
                      <a:pt x="170065" y="59601"/>
                    </a:lnTo>
                    <a:close/>
                  </a:path>
                  <a:path w="317500" h="149859">
                    <a:moveTo>
                      <a:pt x="170649" y="59194"/>
                    </a:moveTo>
                    <a:lnTo>
                      <a:pt x="170637" y="59029"/>
                    </a:lnTo>
                    <a:lnTo>
                      <a:pt x="170497" y="58940"/>
                    </a:lnTo>
                    <a:lnTo>
                      <a:pt x="170649" y="59194"/>
                    </a:lnTo>
                    <a:close/>
                  </a:path>
                  <a:path w="317500" h="149859">
                    <a:moveTo>
                      <a:pt x="170751" y="59105"/>
                    </a:moveTo>
                    <a:close/>
                  </a:path>
                  <a:path w="317500" h="149859">
                    <a:moveTo>
                      <a:pt x="171018" y="59169"/>
                    </a:moveTo>
                    <a:lnTo>
                      <a:pt x="170916" y="58623"/>
                    </a:lnTo>
                    <a:lnTo>
                      <a:pt x="170865" y="58496"/>
                    </a:lnTo>
                    <a:lnTo>
                      <a:pt x="171018" y="59169"/>
                    </a:lnTo>
                    <a:close/>
                  </a:path>
                  <a:path w="317500" h="149859">
                    <a:moveTo>
                      <a:pt x="172186" y="61772"/>
                    </a:moveTo>
                    <a:lnTo>
                      <a:pt x="172008" y="61417"/>
                    </a:lnTo>
                    <a:lnTo>
                      <a:pt x="172072" y="61671"/>
                    </a:lnTo>
                    <a:close/>
                  </a:path>
                  <a:path w="317500" h="149859">
                    <a:moveTo>
                      <a:pt x="172567" y="63030"/>
                    </a:moveTo>
                    <a:lnTo>
                      <a:pt x="172529" y="62534"/>
                    </a:lnTo>
                    <a:lnTo>
                      <a:pt x="172529" y="62814"/>
                    </a:lnTo>
                    <a:lnTo>
                      <a:pt x="172567" y="63030"/>
                    </a:lnTo>
                    <a:close/>
                  </a:path>
                  <a:path w="317500" h="149859">
                    <a:moveTo>
                      <a:pt x="172656" y="62687"/>
                    </a:moveTo>
                    <a:lnTo>
                      <a:pt x="172377" y="61925"/>
                    </a:lnTo>
                    <a:lnTo>
                      <a:pt x="172186" y="61772"/>
                    </a:lnTo>
                    <a:lnTo>
                      <a:pt x="172656" y="62687"/>
                    </a:lnTo>
                    <a:close/>
                  </a:path>
                  <a:path w="317500" h="149859">
                    <a:moveTo>
                      <a:pt x="172732" y="63868"/>
                    </a:moveTo>
                    <a:lnTo>
                      <a:pt x="172631" y="63411"/>
                    </a:lnTo>
                    <a:lnTo>
                      <a:pt x="172567" y="63030"/>
                    </a:lnTo>
                    <a:lnTo>
                      <a:pt x="172631" y="63893"/>
                    </a:lnTo>
                    <a:close/>
                  </a:path>
                  <a:path w="317500" h="149859">
                    <a:moveTo>
                      <a:pt x="173672" y="73101"/>
                    </a:moveTo>
                    <a:lnTo>
                      <a:pt x="173647" y="72847"/>
                    </a:lnTo>
                    <a:lnTo>
                      <a:pt x="173367" y="70434"/>
                    </a:lnTo>
                    <a:lnTo>
                      <a:pt x="173266" y="69545"/>
                    </a:lnTo>
                    <a:lnTo>
                      <a:pt x="173215" y="69037"/>
                    </a:lnTo>
                    <a:lnTo>
                      <a:pt x="173151" y="68529"/>
                    </a:lnTo>
                    <a:lnTo>
                      <a:pt x="173012" y="67259"/>
                    </a:lnTo>
                    <a:lnTo>
                      <a:pt x="172808" y="65481"/>
                    </a:lnTo>
                    <a:lnTo>
                      <a:pt x="172681" y="64376"/>
                    </a:lnTo>
                    <a:lnTo>
                      <a:pt x="172554" y="63703"/>
                    </a:lnTo>
                    <a:lnTo>
                      <a:pt x="172440" y="63322"/>
                    </a:lnTo>
                    <a:lnTo>
                      <a:pt x="172402" y="63068"/>
                    </a:lnTo>
                    <a:lnTo>
                      <a:pt x="172339" y="62433"/>
                    </a:lnTo>
                    <a:lnTo>
                      <a:pt x="172034" y="61937"/>
                    </a:lnTo>
                    <a:lnTo>
                      <a:pt x="171970" y="61671"/>
                    </a:lnTo>
                    <a:lnTo>
                      <a:pt x="171869" y="61290"/>
                    </a:lnTo>
                    <a:lnTo>
                      <a:pt x="171627" y="60020"/>
                    </a:lnTo>
                    <a:lnTo>
                      <a:pt x="171056" y="59334"/>
                    </a:lnTo>
                    <a:lnTo>
                      <a:pt x="171183" y="59766"/>
                    </a:lnTo>
                    <a:lnTo>
                      <a:pt x="171297" y="60020"/>
                    </a:lnTo>
                    <a:lnTo>
                      <a:pt x="171081" y="59893"/>
                    </a:lnTo>
                    <a:lnTo>
                      <a:pt x="170637" y="59258"/>
                    </a:lnTo>
                    <a:lnTo>
                      <a:pt x="170751" y="59804"/>
                    </a:lnTo>
                    <a:lnTo>
                      <a:pt x="171488" y="61671"/>
                    </a:lnTo>
                    <a:lnTo>
                      <a:pt x="170865" y="61036"/>
                    </a:lnTo>
                    <a:lnTo>
                      <a:pt x="170903" y="60909"/>
                    </a:lnTo>
                    <a:lnTo>
                      <a:pt x="170700" y="61036"/>
                    </a:lnTo>
                    <a:lnTo>
                      <a:pt x="170611" y="60782"/>
                    </a:lnTo>
                    <a:lnTo>
                      <a:pt x="170561" y="60655"/>
                    </a:lnTo>
                    <a:lnTo>
                      <a:pt x="170383" y="60147"/>
                    </a:lnTo>
                    <a:lnTo>
                      <a:pt x="170319" y="60020"/>
                    </a:lnTo>
                    <a:lnTo>
                      <a:pt x="170294" y="59893"/>
                    </a:lnTo>
                    <a:lnTo>
                      <a:pt x="170192" y="59766"/>
                    </a:lnTo>
                    <a:lnTo>
                      <a:pt x="170065" y="59601"/>
                    </a:lnTo>
                    <a:lnTo>
                      <a:pt x="169887" y="59385"/>
                    </a:lnTo>
                    <a:lnTo>
                      <a:pt x="169799" y="59258"/>
                    </a:lnTo>
                    <a:lnTo>
                      <a:pt x="169494" y="58496"/>
                    </a:lnTo>
                    <a:lnTo>
                      <a:pt x="169443" y="58369"/>
                    </a:lnTo>
                    <a:lnTo>
                      <a:pt x="169392" y="58242"/>
                    </a:lnTo>
                    <a:lnTo>
                      <a:pt x="169341" y="58115"/>
                    </a:lnTo>
                    <a:lnTo>
                      <a:pt x="169303" y="58242"/>
                    </a:lnTo>
                    <a:lnTo>
                      <a:pt x="169138" y="58242"/>
                    </a:lnTo>
                    <a:lnTo>
                      <a:pt x="168922" y="57734"/>
                    </a:lnTo>
                    <a:lnTo>
                      <a:pt x="168935" y="58496"/>
                    </a:lnTo>
                    <a:lnTo>
                      <a:pt x="168186" y="56845"/>
                    </a:lnTo>
                    <a:lnTo>
                      <a:pt x="168973" y="59385"/>
                    </a:lnTo>
                    <a:lnTo>
                      <a:pt x="168465" y="58496"/>
                    </a:lnTo>
                    <a:lnTo>
                      <a:pt x="168275" y="58166"/>
                    </a:lnTo>
                    <a:lnTo>
                      <a:pt x="168186" y="57861"/>
                    </a:lnTo>
                    <a:lnTo>
                      <a:pt x="168198" y="57734"/>
                    </a:lnTo>
                    <a:lnTo>
                      <a:pt x="168211" y="57480"/>
                    </a:lnTo>
                    <a:lnTo>
                      <a:pt x="167919" y="57353"/>
                    </a:lnTo>
                    <a:lnTo>
                      <a:pt x="167868" y="57226"/>
                    </a:lnTo>
                    <a:lnTo>
                      <a:pt x="167728" y="56845"/>
                    </a:lnTo>
                    <a:lnTo>
                      <a:pt x="167271" y="57226"/>
                    </a:lnTo>
                    <a:lnTo>
                      <a:pt x="167195" y="57099"/>
                    </a:lnTo>
                    <a:lnTo>
                      <a:pt x="167144" y="56718"/>
                    </a:lnTo>
                    <a:lnTo>
                      <a:pt x="166852" y="56337"/>
                    </a:lnTo>
                    <a:lnTo>
                      <a:pt x="167106" y="57226"/>
                    </a:lnTo>
                    <a:lnTo>
                      <a:pt x="166865" y="56845"/>
                    </a:lnTo>
                    <a:lnTo>
                      <a:pt x="166738" y="57480"/>
                    </a:lnTo>
                    <a:lnTo>
                      <a:pt x="166281" y="56337"/>
                    </a:lnTo>
                    <a:lnTo>
                      <a:pt x="165633" y="55829"/>
                    </a:lnTo>
                    <a:lnTo>
                      <a:pt x="166738" y="57734"/>
                    </a:lnTo>
                    <a:lnTo>
                      <a:pt x="166344" y="57480"/>
                    </a:lnTo>
                    <a:lnTo>
                      <a:pt x="166154" y="57353"/>
                    </a:lnTo>
                    <a:lnTo>
                      <a:pt x="165887" y="56845"/>
                    </a:lnTo>
                    <a:lnTo>
                      <a:pt x="165823" y="56718"/>
                    </a:lnTo>
                    <a:lnTo>
                      <a:pt x="166331" y="57099"/>
                    </a:lnTo>
                    <a:lnTo>
                      <a:pt x="166077" y="56718"/>
                    </a:lnTo>
                    <a:lnTo>
                      <a:pt x="165900" y="56464"/>
                    </a:lnTo>
                    <a:lnTo>
                      <a:pt x="165684" y="56845"/>
                    </a:lnTo>
                    <a:lnTo>
                      <a:pt x="165633" y="56718"/>
                    </a:lnTo>
                    <a:lnTo>
                      <a:pt x="165531" y="56464"/>
                    </a:lnTo>
                    <a:lnTo>
                      <a:pt x="165493" y="56337"/>
                    </a:lnTo>
                    <a:lnTo>
                      <a:pt x="165290" y="55829"/>
                    </a:lnTo>
                    <a:lnTo>
                      <a:pt x="165468" y="55829"/>
                    </a:lnTo>
                    <a:lnTo>
                      <a:pt x="165049" y="55702"/>
                    </a:lnTo>
                    <a:lnTo>
                      <a:pt x="164211" y="55448"/>
                    </a:lnTo>
                    <a:lnTo>
                      <a:pt x="163423" y="54178"/>
                    </a:lnTo>
                    <a:lnTo>
                      <a:pt x="163182" y="53797"/>
                    </a:lnTo>
                    <a:lnTo>
                      <a:pt x="163017" y="53543"/>
                    </a:lnTo>
                    <a:lnTo>
                      <a:pt x="162229" y="52273"/>
                    </a:lnTo>
                    <a:lnTo>
                      <a:pt x="161798" y="53543"/>
                    </a:lnTo>
                    <a:lnTo>
                      <a:pt x="161467" y="52997"/>
                    </a:lnTo>
                    <a:lnTo>
                      <a:pt x="161378" y="53797"/>
                    </a:lnTo>
                    <a:lnTo>
                      <a:pt x="161315" y="53670"/>
                    </a:lnTo>
                    <a:lnTo>
                      <a:pt x="161036" y="53162"/>
                    </a:lnTo>
                    <a:lnTo>
                      <a:pt x="160489" y="52146"/>
                    </a:lnTo>
                    <a:lnTo>
                      <a:pt x="159943" y="51130"/>
                    </a:lnTo>
                    <a:lnTo>
                      <a:pt x="159473" y="51511"/>
                    </a:lnTo>
                    <a:lnTo>
                      <a:pt x="159753" y="52146"/>
                    </a:lnTo>
                    <a:lnTo>
                      <a:pt x="158178" y="50495"/>
                    </a:lnTo>
                    <a:lnTo>
                      <a:pt x="157861" y="52146"/>
                    </a:lnTo>
                    <a:lnTo>
                      <a:pt x="156705" y="51638"/>
                    </a:lnTo>
                    <a:lnTo>
                      <a:pt x="156997" y="52019"/>
                    </a:lnTo>
                    <a:lnTo>
                      <a:pt x="157022" y="52895"/>
                    </a:lnTo>
                    <a:lnTo>
                      <a:pt x="157010" y="53162"/>
                    </a:lnTo>
                    <a:lnTo>
                      <a:pt x="156832" y="52895"/>
                    </a:lnTo>
                    <a:lnTo>
                      <a:pt x="156565" y="52654"/>
                    </a:lnTo>
                    <a:lnTo>
                      <a:pt x="155435" y="51638"/>
                    </a:lnTo>
                    <a:lnTo>
                      <a:pt x="154178" y="52654"/>
                    </a:lnTo>
                    <a:lnTo>
                      <a:pt x="152692" y="52400"/>
                    </a:lnTo>
                    <a:lnTo>
                      <a:pt x="151409" y="53670"/>
                    </a:lnTo>
                    <a:lnTo>
                      <a:pt x="149212" y="53162"/>
                    </a:lnTo>
                    <a:lnTo>
                      <a:pt x="147891" y="54305"/>
                    </a:lnTo>
                    <a:lnTo>
                      <a:pt x="148094" y="54178"/>
                    </a:lnTo>
                    <a:lnTo>
                      <a:pt x="148717" y="55702"/>
                    </a:lnTo>
                    <a:lnTo>
                      <a:pt x="148374" y="55448"/>
                    </a:lnTo>
                    <a:lnTo>
                      <a:pt x="146710" y="53035"/>
                    </a:lnTo>
                    <a:lnTo>
                      <a:pt x="147764" y="56337"/>
                    </a:lnTo>
                    <a:lnTo>
                      <a:pt x="147459" y="55956"/>
                    </a:lnTo>
                    <a:lnTo>
                      <a:pt x="146469" y="54686"/>
                    </a:lnTo>
                    <a:lnTo>
                      <a:pt x="145999" y="55956"/>
                    </a:lnTo>
                    <a:lnTo>
                      <a:pt x="144170" y="54051"/>
                    </a:lnTo>
                    <a:lnTo>
                      <a:pt x="144297" y="56464"/>
                    </a:lnTo>
                    <a:lnTo>
                      <a:pt x="144119" y="56083"/>
                    </a:lnTo>
                    <a:lnTo>
                      <a:pt x="143941" y="55702"/>
                    </a:lnTo>
                    <a:lnTo>
                      <a:pt x="143662" y="55448"/>
                    </a:lnTo>
                    <a:lnTo>
                      <a:pt x="143776" y="56083"/>
                    </a:lnTo>
                    <a:lnTo>
                      <a:pt x="143687" y="55956"/>
                    </a:lnTo>
                    <a:lnTo>
                      <a:pt x="143256" y="55829"/>
                    </a:lnTo>
                    <a:lnTo>
                      <a:pt x="143243" y="56718"/>
                    </a:lnTo>
                    <a:lnTo>
                      <a:pt x="142913" y="56464"/>
                    </a:lnTo>
                    <a:lnTo>
                      <a:pt x="143103" y="56845"/>
                    </a:lnTo>
                    <a:lnTo>
                      <a:pt x="143217" y="57353"/>
                    </a:lnTo>
                    <a:lnTo>
                      <a:pt x="143141" y="57480"/>
                    </a:lnTo>
                    <a:lnTo>
                      <a:pt x="142887" y="56718"/>
                    </a:lnTo>
                    <a:lnTo>
                      <a:pt x="142925" y="57226"/>
                    </a:lnTo>
                    <a:lnTo>
                      <a:pt x="142900" y="57734"/>
                    </a:lnTo>
                    <a:lnTo>
                      <a:pt x="142240" y="56210"/>
                    </a:lnTo>
                    <a:lnTo>
                      <a:pt x="142341" y="57861"/>
                    </a:lnTo>
                    <a:lnTo>
                      <a:pt x="141897" y="57226"/>
                    </a:lnTo>
                    <a:lnTo>
                      <a:pt x="141757" y="57734"/>
                    </a:lnTo>
                    <a:lnTo>
                      <a:pt x="141643" y="58496"/>
                    </a:lnTo>
                    <a:lnTo>
                      <a:pt x="141160" y="58369"/>
                    </a:lnTo>
                    <a:lnTo>
                      <a:pt x="140881" y="57861"/>
                    </a:lnTo>
                    <a:lnTo>
                      <a:pt x="140741" y="57607"/>
                    </a:lnTo>
                    <a:lnTo>
                      <a:pt x="140322" y="57861"/>
                    </a:lnTo>
                    <a:lnTo>
                      <a:pt x="139877" y="57607"/>
                    </a:lnTo>
                    <a:lnTo>
                      <a:pt x="138785" y="58623"/>
                    </a:lnTo>
                    <a:lnTo>
                      <a:pt x="137985" y="58623"/>
                    </a:lnTo>
                    <a:lnTo>
                      <a:pt x="138277" y="59270"/>
                    </a:lnTo>
                    <a:lnTo>
                      <a:pt x="138404" y="59677"/>
                    </a:lnTo>
                    <a:lnTo>
                      <a:pt x="138201" y="59512"/>
                    </a:lnTo>
                    <a:lnTo>
                      <a:pt x="138036" y="59258"/>
                    </a:lnTo>
                    <a:lnTo>
                      <a:pt x="137464" y="58369"/>
                    </a:lnTo>
                    <a:lnTo>
                      <a:pt x="137693" y="59270"/>
                    </a:lnTo>
                    <a:lnTo>
                      <a:pt x="137998" y="59677"/>
                    </a:lnTo>
                    <a:lnTo>
                      <a:pt x="138099" y="59893"/>
                    </a:lnTo>
                    <a:lnTo>
                      <a:pt x="138341" y="60655"/>
                    </a:lnTo>
                    <a:lnTo>
                      <a:pt x="137934" y="60274"/>
                    </a:lnTo>
                    <a:lnTo>
                      <a:pt x="137833" y="60147"/>
                    </a:lnTo>
                    <a:lnTo>
                      <a:pt x="137934" y="60655"/>
                    </a:lnTo>
                    <a:lnTo>
                      <a:pt x="136931" y="58877"/>
                    </a:lnTo>
                    <a:lnTo>
                      <a:pt x="136652" y="59169"/>
                    </a:lnTo>
                    <a:lnTo>
                      <a:pt x="136525" y="60020"/>
                    </a:lnTo>
                    <a:lnTo>
                      <a:pt x="136639" y="60782"/>
                    </a:lnTo>
                    <a:lnTo>
                      <a:pt x="135877" y="60782"/>
                    </a:lnTo>
                    <a:lnTo>
                      <a:pt x="135559" y="59893"/>
                    </a:lnTo>
                    <a:lnTo>
                      <a:pt x="135597" y="60782"/>
                    </a:lnTo>
                    <a:lnTo>
                      <a:pt x="135915" y="61925"/>
                    </a:lnTo>
                    <a:lnTo>
                      <a:pt x="135877" y="62433"/>
                    </a:lnTo>
                    <a:lnTo>
                      <a:pt x="135572" y="61671"/>
                    </a:lnTo>
                    <a:lnTo>
                      <a:pt x="135496" y="61417"/>
                    </a:lnTo>
                    <a:lnTo>
                      <a:pt x="135255" y="61163"/>
                    </a:lnTo>
                    <a:lnTo>
                      <a:pt x="135140" y="60909"/>
                    </a:lnTo>
                    <a:lnTo>
                      <a:pt x="134950" y="61036"/>
                    </a:lnTo>
                    <a:lnTo>
                      <a:pt x="134823" y="60655"/>
                    </a:lnTo>
                    <a:lnTo>
                      <a:pt x="134785" y="61036"/>
                    </a:lnTo>
                    <a:lnTo>
                      <a:pt x="134721" y="61671"/>
                    </a:lnTo>
                    <a:lnTo>
                      <a:pt x="134416" y="61290"/>
                    </a:lnTo>
                    <a:lnTo>
                      <a:pt x="133515" y="60147"/>
                    </a:lnTo>
                    <a:lnTo>
                      <a:pt x="133578" y="61417"/>
                    </a:lnTo>
                    <a:lnTo>
                      <a:pt x="133680" y="61671"/>
                    </a:lnTo>
                    <a:lnTo>
                      <a:pt x="133705" y="61290"/>
                    </a:lnTo>
                    <a:lnTo>
                      <a:pt x="133870" y="61671"/>
                    </a:lnTo>
                    <a:lnTo>
                      <a:pt x="133972" y="63068"/>
                    </a:lnTo>
                    <a:lnTo>
                      <a:pt x="133807" y="62687"/>
                    </a:lnTo>
                    <a:lnTo>
                      <a:pt x="133692" y="62433"/>
                    </a:lnTo>
                    <a:lnTo>
                      <a:pt x="133096" y="61036"/>
                    </a:lnTo>
                    <a:lnTo>
                      <a:pt x="133032" y="61925"/>
                    </a:lnTo>
                    <a:lnTo>
                      <a:pt x="133019" y="62179"/>
                    </a:lnTo>
                    <a:lnTo>
                      <a:pt x="133108" y="62433"/>
                    </a:lnTo>
                    <a:lnTo>
                      <a:pt x="132867" y="62179"/>
                    </a:lnTo>
                    <a:lnTo>
                      <a:pt x="132626" y="61937"/>
                    </a:lnTo>
                    <a:lnTo>
                      <a:pt x="132181" y="61163"/>
                    </a:lnTo>
                    <a:lnTo>
                      <a:pt x="132486" y="61163"/>
                    </a:lnTo>
                    <a:lnTo>
                      <a:pt x="132410" y="60782"/>
                    </a:lnTo>
                    <a:lnTo>
                      <a:pt x="132232" y="60782"/>
                    </a:lnTo>
                    <a:lnTo>
                      <a:pt x="132143" y="60909"/>
                    </a:lnTo>
                    <a:lnTo>
                      <a:pt x="132041" y="61290"/>
                    </a:lnTo>
                    <a:lnTo>
                      <a:pt x="132283" y="61671"/>
                    </a:lnTo>
                    <a:lnTo>
                      <a:pt x="132384" y="62179"/>
                    </a:lnTo>
                    <a:lnTo>
                      <a:pt x="132219" y="61937"/>
                    </a:lnTo>
                    <a:lnTo>
                      <a:pt x="132270" y="62179"/>
                    </a:lnTo>
                    <a:lnTo>
                      <a:pt x="131800" y="61925"/>
                    </a:lnTo>
                    <a:lnTo>
                      <a:pt x="131102" y="62179"/>
                    </a:lnTo>
                    <a:lnTo>
                      <a:pt x="131013" y="61925"/>
                    </a:lnTo>
                    <a:lnTo>
                      <a:pt x="130848" y="61683"/>
                    </a:lnTo>
                    <a:lnTo>
                      <a:pt x="131089" y="62687"/>
                    </a:lnTo>
                    <a:lnTo>
                      <a:pt x="130225" y="60909"/>
                    </a:lnTo>
                    <a:lnTo>
                      <a:pt x="130009" y="61290"/>
                    </a:lnTo>
                    <a:lnTo>
                      <a:pt x="129273" y="61925"/>
                    </a:lnTo>
                    <a:lnTo>
                      <a:pt x="128651" y="63576"/>
                    </a:lnTo>
                    <a:lnTo>
                      <a:pt x="127622" y="63703"/>
                    </a:lnTo>
                    <a:lnTo>
                      <a:pt x="127965" y="64973"/>
                    </a:lnTo>
                    <a:lnTo>
                      <a:pt x="127711" y="65100"/>
                    </a:lnTo>
                    <a:lnTo>
                      <a:pt x="127546" y="65481"/>
                    </a:lnTo>
                    <a:lnTo>
                      <a:pt x="127342" y="65100"/>
                    </a:lnTo>
                    <a:lnTo>
                      <a:pt x="127139" y="64719"/>
                    </a:lnTo>
                    <a:lnTo>
                      <a:pt x="126873" y="64211"/>
                    </a:lnTo>
                    <a:lnTo>
                      <a:pt x="126809" y="64592"/>
                    </a:lnTo>
                    <a:lnTo>
                      <a:pt x="126771" y="64719"/>
                    </a:lnTo>
                    <a:lnTo>
                      <a:pt x="126504" y="64211"/>
                    </a:lnTo>
                    <a:lnTo>
                      <a:pt x="126009" y="64719"/>
                    </a:lnTo>
                    <a:lnTo>
                      <a:pt x="125895" y="63449"/>
                    </a:lnTo>
                    <a:lnTo>
                      <a:pt x="124980" y="63830"/>
                    </a:lnTo>
                    <a:lnTo>
                      <a:pt x="124891" y="64173"/>
                    </a:lnTo>
                    <a:lnTo>
                      <a:pt x="125450" y="65100"/>
                    </a:lnTo>
                    <a:lnTo>
                      <a:pt x="125056" y="64846"/>
                    </a:lnTo>
                    <a:lnTo>
                      <a:pt x="124891" y="64592"/>
                    </a:lnTo>
                    <a:lnTo>
                      <a:pt x="124929" y="64465"/>
                    </a:lnTo>
                    <a:lnTo>
                      <a:pt x="124726" y="64084"/>
                    </a:lnTo>
                    <a:lnTo>
                      <a:pt x="123532" y="63322"/>
                    </a:lnTo>
                    <a:lnTo>
                      <a:pt x="125323" y="67259"/>
                    </a:lnTo>
                    <a:lnTo>
                      <a:pt x="124396" y="66878"/>
                    </a:lnTo>
                    <a:lnTo>
                      <a:pt x="124345" y="66624"/>
                    </a:lnTo>
                    <a:lnTo>
                      <a:pt x="124409" y="66967"/>
                    </a:lnTo>
                    <a:lnTo>
                      <a:pt x="124637" y="67259"/>
                    </a:lnTo>
                    <a:lnTo>
                      <a:pt x="125222" y="68529"/>
                    </a:lnTo>
                    <a:lnTo>
                      <a:pt x="124764" y="68072"/>
                    </a:lnTo>
                    <a:lnTo>
                      <a:pt x="124333" y="67132"/>
                    </a:lnTo>
                    <a:lnTo>
                      <a:pt x="124206" y="67132"/>
                    </a:lnTo>
                    <a:lnTo>
                      <a:pt x="124688" y="68021"/>
                    </a:lnTo>
                    <a:lnTo>
                      <a:pt x="124917" y="68440"/>
                    </a:lnTo>
                    <a:lnTo>
                      <a:pt x="124726" y="68021"/>
                    </a:lnTo>
                    <a:lnTo>
                      <a:pt x="125107" y="68783"/>
                    </a:lnTo>
                    <a:lnTo>
                      <a:pt x="125196" y="69037"/>
                    </a:lnTo>
                    <a:lnTo>
                      <a:pt x="124841" y="68656"/>
                    </a:lnTo>
                    <a:lnTo>
                      <a:pt x="124891" y="68783"/>
                    </a:lnTo>
                    <a:lnTo>
                      <a:pt x="125006" y="69545"/>
                    </a:lnTo>
                    <a:lnTo>
                      <a:pt x="124409" y="68783"/>
                    </a:lnTo>
                    <a:lnTo>
                      <a:pt x="124371" y="69545"/>
                    </a:lnTo>
                    <a:lnTo>
                      <a:pt x="123736" y="68656"/>
                    </a:lnTo>
                    <a:lnTo>
                      <a:pt x="123825" y="69037"/>
                    </a:lnTo>
                    <a:lnTo>
                      <a:pt x="124294" y="70307"/>
                    </a:lnTo>
                    <a:lnTo>
                      <a:pt x="124091" y="70434"/>
                    </a:lnTo>
                    <a:lnTo>
                      <a:pt x="123825" y="70053"/>
                    </a:lnTo>
                    <a:lnTo>
                      <a:pt x="123469" y="69545"/>
                    </a:lnTo>
                    <a:lnTo>
                      <a:pt x="123685" y="69545"/>
                    </a:lnTo>
                    <a:lnTo>
                      <a:pt x="123291" y="69291"/>
                    </a:lnTo>
                    <a:lnTo>
                      <a:pt x="123609" y="70053"/>
                    </a:lnTo>
                    <a:lnTo>
                      <a:pt x="123367" y="69926"/>
                    </a:lnTo>
                    <a:lnTo>
                      <a:pt x="123139" y="69418"/>
                    </a:lnTo>
                    <a:lnTo>
                      <a:pt x="122936" y="69545"/>
                    </a:lnTo>
                    <a:lnTo>
                      <a:pt x="123456" y="70434"/>
                    </a:lnTo>
                    <a:lnTo>
                      <a:pt x="122986" y="70180"/>
                    </a:lnTo>
                    <a:lnTo>
                      <a:pt x="122885" y="69799"/>
                    </a:lnTo>
                    <a:lnTo>
                      <a:pt x="122783" y="69418"/>
                    </a:lnTo>
                    <a:lnTo>
                      <a:pt x="122745" y="69799"/>
                    </a:lnTo>
                    <a:lnTo>
                      <a:pt x="122605" y="69672"/>
                    </a:lnTo>
                    <a:lnTo>
                      <a:pt x="122326" y="69672"/>
                    </a:lnTo>
                    <a:lnTo>
                      <a:pt x="122135" y="69291"/>
                    </a:lnTo>
                    <a:lnTo>
                      <a:pt x="122377" y="69418"/>
                    </a:lnTo>
                    <a:lnTo>
                      <a:pt x="122301" y="69291"/>
                    </a:lnTo>
                    <a:lnTo>
                      <a:pt x="121716" y="68402"/>
                    </a:lnTo>
                    <a:lnTo>
                      <a:pt x="122262" y="69672"/>
                    </a:lnTo>
                    <a:lnTo>
                      <a:pt x="122364" y="69926"/>
                    </a:lnTo>
                    <a:lnTo>
                      <a:pt x="122415" y="70180"/>
                    </a:lnTo>
                    <a:lnTo>
                      <a:pt x="122656" y="70180"/>
                    </a:lnTo>
                    <a:lnTo>
                      <a:pt x="122923" y="70942"/>
                    </a:lnTo>
                    <a:lnTo>
                      <a:pt x="122821" y="71183"/>
                    </a:lnTo>
                    <a:lnTo>
                      <a:pt x="123126" y="72085"/>
                    </a:lnTo>
                    <a:lnTo>
                      <a:pt x="123050" y="71958"/>
                    </a:lnTo>
                    <a:lnTo>
                      <a:pt x="122796" y="71577"/>
                    </a:lnTo>
                    <a:lnTo>
                      <a:pt x="122669" y="71437"/>
                    </a:lnTo>
                    <a:lnTo>
                      <a:pt x="122288" y="71323"/>
                    </a:lnTo>
                    <a:lnTo>
                      <a:pt x="122123" y="70942"/>
                    </a:lnTo>
                    <a:lnTo>
                      <a:pt x="122377" y="71958"/>
                    </a:lnTo>
                    <a:lnTo>
                      <a:pt x="121729" y="71196"/>
                    </a:lnTo>
                    <a:lnTo>
                      <a:pt x="121412" y="71323"/>
                    </a:lnTo>
                    <a:lnTo>
                      <a:pt x="121424" y="71539"/>
                    </a:lnTo>
                    <a:lnTo>
                      <a:pt x="121640" y="72085"/>
                    </a:lnTo>
                    <a:lnTo>
                      <a:pt x="121869" y="72313"/>
                    </a:lnTo>
                    <a:lnTo>
                      <a:pt x="122326" y="73228"/>
                    </a:lnTo>
                    <a:lnTo>
                      <a:pt x="121539" y="72212"/>
                    </a:lnTo>
                    <a:lnTo>
                      <a:pt x="122682" y="74752"/>
                    </a:lnTo>
                    <a:lnTo>
                      <a:pt x="122174" y="74371"/>
                    </a:lnTo>
                    <a:lnTo>
                      <a:pt x="121996" y="74244"/>
                    </a:lnTo>
                    <a:lnTo>
                      <a:pt x="121932" y="74117"/>
                    </a:lnTo>
                    <a:lnTo>
                      <a:pt x="121754" y="73736"/>
                    </a:lnTo>
                    <a:lnTo>
                      <a:pt x="121704" y="73545"/>
                    </a:lnTo>
                    <a:lnTo>
                      <a:pt x="121678" y="74117"/>
                    </a:lnTo>
                    <a:lnTo>
                      <a:pt x="121183" y="72974"/>
                    </a:lnTo>
                    <a:lnTo>
                      <a:pt x="121272" y="73736"/>
                    </a:lnTo>
                    <a:lnTo>
                      <a:pt x="121716" y="74371"/>
                    </a:lnTo>
                    <a:lnTo>
                      <a:pt x="121488" y="74244"/>
                    </a:lnTo>
                    <a:lnTo>
                      <a:pt x="121259" y="74117"/>
                    </a:lnTo>
                    <a:lnTo>
                      <a:pt x="121208" y="73812"/>
                    </a:lnTo>
                    <a:lnTo>
                      <a:pt x="120853" y="73482"/>
                    </a:lnTo>
                    <a:lnTo>
                      <a:pt x="120904" y="74244"/>
                    </a:lnTo>
                    <a:lnTo>
                      <a:pt x="120256" y="73101"/>
                    </a:lnTo>
                    <a:lnTo>
                      <a:pt x="120129" y="72847"/>
                    </a:lnTo>
                    <a:lnTo>
                      <a:pt x="119989" y="72504"/>
                    </a:lnTo>
                    <a:lnTo>
                      <a:pt x="120040" y="72847"/>
                    </a:lnTo>
                    <a:lnTo>
                      <a:pt x="119824" y="72339"/>
                    </a:lnTo>
                    <a:lnTo>
                      <a:pt x="119519" y="72339"/>
                    </a:lnTo>
                    <a:lnTo>
                      <a:pt x="119329" y="72212"/>
                    </a:lnTo>
                    <a:lnTo>
                      <a:pt x="119405" y="72339"/>
                    </a:lnTo>
                    <a:lnTo>
                      <a:pt x="119710" y="72847"/>
                    </a:lnTo>
                    <a:lnTo>
                      <a:pt x="119824" y="73101"/>
                    </a:lnTo>
                    <a:lnTo>
                      <a:pt x="120599" y="75768"/>
                    </a:lnTo>
                    <a:lnTo>
                      <a:pt x="120281" y="74879"/>
                    </a:lnTo>
                    <a:lnTo>
                      <a:pt x="119634" y="73101"/>
                    </a:lnTo>
                    <a:lnTo>
                      <a:pt x="119507" y="72720"/>
                    </a:lnTo>
                    <a:lnTo>
                      <a:pt x="119278" y="72085"/>
                    </a:lnTo>
                    <a:lnTo>
                      <a:pt x="118999" y="71323"/>
                    </a:lnTo>
                    <a:lnTo>
                      <a:pt x="118897" y="71577"/>
                    </a:lnTo>
                    <a:lnTo>
                      <a:pt x="118770" y="72593"/>
                    </a:lnTo>
                    <a:lnTo>
                      <a:pt x="118960" y="72085"/>
                    </a:lnTo>
                    <a:lnTo>
                      <a:pt x="119087" y="72720"/>
                    </a:lnTo>
                    <a:lnTo>
                      <a:pt x="118846" y="72720"/>
                    </a:lnTo>
                    <a:lnTo>
                      <a:pt x="118770" y="72593"/>
                    </a:lnTo>
                    <a:lnTo>
                      <a:pt x="118706" y="72466"/>
                    </a:lnTo>
                    <a:lnTo>
                      <a:pt x="118414" y="71958"/>
                    </a:lnTo>
                    <a:lnTo>
                      <a:pt x="118338" y="72466"/>
                    </a:lnTo>
                    <a:lnTo>
                      <a:pt x="117741" y="71831"/>
                    </a:lnTo>
                    <a:lnTo>
                      <a:pt x="117843" y="72085"/>
                    </a:lnTo>
                    <a:lnTo>
                      <a:pt x="117932" y="72504"/>
                    </a:lnTo>
                    <a:lnTo>
                      <a:pt x="117779" y="72593"/>
                    </a:lnTo>
                    <a:lnTo>
                      <a:pt x="117716" y="73101"/>
                    </a:lnTo>
                    <a:lnTo>
                      <a:pt x="117398" y="72847"/>
                    </a:lnTo>
                    <a:lnTo>
                      <a:pt x="117525" y="73101"/>
                    </a:lnTo>
                    <a:lnTo>
                      <a:pt x="117640" y="74117"/>
                    </a:lnTo>
                    <a:lnTo>
                      <a:pt x="117957" y="74879"/>
                    </a:lnTo>
                    <a:lnTo>
                      <a:pt x="117525" y="74752"/>
                    </a:lnTo>
                    <a:lnTo>
                      <a:pt x="117373" y="74498"/>
                    </a:lnTo>
                    <a:lnTo>
                      <a:pt x="117144" y="74117"/>
                    </a:lnTo>
                    <a:lnTo>
                      <a:pt x="117182" y="73990"/>
                    </a:lnTo>
                    <a:lnTo>
                      <a:pt x="116751" y="73863"/>
                    </a:lnTo>
                    <a:lnTo>
                      <a:pt x="116497" y="73367"/>
                    </a:lnTo>
                    <a:lnTo>
                      <a:pt x="116916" y="74498"/>
                    </a:lnTo>
                    <a:lnTo>
                      <a:pt x="116065" y="73355"/>
                    </a:lnTo>
                    <a:lnTo>
                      <a:pt x="116039" y="73736"/>
                    </a:lnTo>
                    <a:lnTo>
                      <a:pt x="115557" y="73990"/>
                    </a:lnTo>
                    <a:lnTo>
                      <a:pt x="116205" y="75450"/>
                    </a:lnTo>
                    <a:lnTo>
                      <a:pt x="116319" y="75768"/>
                    </a:lnTo>
                    <a:lnTo>
                      <a:pt x="116522" y="76784"/>
                    </a:lnTo>
                    <a:lnTo>
                      <a:pt x="116433" y="76657"/>
                    </a:lnTo>
                    <a:lnTo>
                      <a:pt x="116192" y="76276"/>
                    </a:lnTo>
                    <a:lnTo>
                      <a:pt x="116065" y="76022"/>
                    </a:lnTo>
                    <a:lnTo>
                      <a:pt x="115989" y="75768"/>
                    </a:lnTo>
                    <a:lnTo>
                      <a:pt x="116370" y="76276"/>
                    </a:lnTo>
                    <a:lnTo>
                      <a:pt x="116217" y="76022"/>
                    </a:lnTo>
                    <a:lnTo>
                      <a:pt x="116103" y="75768"/>
                    </a:lnTo>
                    <a:lnTo>
                      <a:pt x="116027" y="75514"/>
                    </a:lnTo>
                    <a:lnTo>
                      <a:pt x="115925" y="75768"/>
                    </a:lnTo>
                    <a:lnTo>
                      <a:pt x="115366" y="74930"/>
                    </a:lnTo>
                    <a:lnTo>
                      <a:pt x="114973" y="75133"/>
                    </a:lnTo>
                    <a:lnTo>
                      <a:pt x="115328" y="75768"/>
                    </a:lnTo>
                    <a:lnTo>
                      <a:pt x="115519" y="75768"/>
                    </a:lnTo>
                    <a:lnTo>
                      <a:pt x="115506" y="76657"/>
                    </a:lnTo>
                    <a:lnTo>
                      <a:pt x="115379" y="76530"/>
                    </a:lnTo>
                    <a:lnTo>
                      <a:pt x="115201" y="76530"/>
                    </a:lnTo>
                    <a:lnTo>
                      <a:pt x="115201" y="77673"/>
                    </a:lnTo>
                    <a:lnTo>
                      <a:pt x="114871" y="77419"/>
                    </a:lnTo>
                    <a:lnTo>
                      <a:pt x="114706" y="77292"/>
                    </a:lnTo>
                    <a:lnTo>
                      <a:pt x="114566" y="76809"/>
                    </a:lnTo>
                    <a:lnTo>
                      <a:pt x="114744" y="77038"/>
                    </a:lnTo>
                    <a:lnTo>
                      <a:pt x="115201" y="77673"/>
                    </a:lnTo>
                    <a:lnTo>
                      <a:pt x="115201" y="76530"/>
                    </a:lnTo>
                    <a:lnTo>
                      <a:pt x="114604" y="76771"/>
                    </a:lnTo>
                    <a:lnTo>
                      <a:pt x="114160" y="76022"/>
                    </a:lnTo>
                    <a:lnTo>
                      <a:pt x="114503" y="76911"/>
                    </a:lnTo>
                    <a:lnTo>
                      <a:pt x="114617" y="77419"/>
                    </a:lnTo>
                    <a:lnTo>
                      <a:pt x="114452" y="77292"/>
                    </a:lnTo>
                    <a:lnTo>
                      <a:pt x="114211" y="77292"/>
                    </a:lnTo>
                    <a:lnTo>
                      <a:pt x="114147" y="77165"/>
                    </a:lnTo>
                    <a:lnTo>
                      <a:pt x="114007" y="76911"/>
                    </a:lnTo>
                    <a:lnTo>
                      <a:pt x="114071" y="77165"/>
                    </a:lnTo>
                    <a:lnTo>
                      <a:pt x="113804" y="77038"/>
                    </a:lnTo>
                    <a:lnTo>
                      <a:pt x="113525" y="76657"/>
                    </a:lnTo>
                    <a:lnTo>
                      <a:pt x="113626" y="76911"/>
                    </a:lnTo>
                    <a:lnTo>
                      <a:pt x="113830" y="77165"/>
                    </a:lnTo>
                    <a:lnTo>
                      <a:pt x="113957" y="77546"/>
                    </a:lnTo>
                    <a:lnTo>
                      <a:pt x="113563" y="77673"/>
                    </a:lnTo>
                    <a:lnTo>
                      <a:pt x="113245" y="77038"/>
                    </a:lnTo>
                    <a:lnTo>
                      <a:pt x="112483" y="75514"/>
                    </a:lnTo>
                    <a:lnTo>
                      <a:pt x="112572" y="75895"/>
                    </a:lnTo>
                    <a:lnTo>
                      <a:pt x="112674" y="76149"/>
                    </a:lnTo>
                    <a:lnTo>
                      <a:pt x="113207" y="77038"/>
                    </a:lnTo>
                    <a:lnTo>
                      <a:pt x="112979" y="77038"/>
                    </a:lnTo>
                    <a:lnTo>
                      <a:pt x="112737" y="76403"/>
                    </a:lnTo>
                    <a:lnTo>
                      <a:pt x="112598" y="76022"/>
                    </a:lnTo>
                    <a:lnTo>
                      <a:pt x="112331" y="76403"/>
                    </a:lnTo>
                    <a:lnTo>
                      <a:pt x="111975" y="75387"/>
                    </a:lnTo>
                    <a:lnTo>
                      <a:pt x="111887" y="75133"/>
                    </a:lnTo>
                    <a:lnTo>
                      <a:pt x="111404" y="74498"/>
                    </a:lnTo>
                    <a:lnTo>
                      <a:pt x="111099" y="74625"/>
                    </a:lnTo>
                    <a:lnTo>
                      <a:pt x="111099" y="75133"/>
                    </a:lnTo>
                    <a:lnTo>
                      <a:pt x="111340" y="75768"/>
                    </a:lnTo>
                    <a:lnTo>
                      <a:pt x="111467" y="75387"/>
                    </a:lnTo>
                    <a:lnTo>
                      <a:pt x="111671" y="75768"/>
                    </a:lnTo>
                    <a:lnTo>
                      <a:pt x="111785" y="76276"/>
                    </a:lnTo>
                    <a:lnTo>
                      <a:pt x="111696" y="76403"/>
                    </a:lnTo>
                    <a:lnTo>
                      <a:pt x="111582" y="76784"/>
                    </a:lnTo>
                    <a:lnTo>
                      <a:pt x="112623" y="78943"/>
                    </a:lnTo>
                    <a:lnTo>
                      <a:pt x="112052" y="78816"/>
                    </a:lnTo>
                    <a:lnTo>
                      <a:pt x="112268" y="78943"/>
                    </a:lnTo>
                    <a:lnTo>
                      <a:pt x="112356" y="79832"/>
                    </a:lnTo>
                    <a:lnTo>
                      <a:pt x="112458" y="80213"/>
                    </a:lnTo>
                    <a:lnTo>
                      <a:pt x="112356" y="79959"/>
                    </a:lnTo>
                    <a:lnTo>
                      <a:pt x="112014" y="79070"/>
                    </a:lnTo>
                    <a:lnTo>
                      <a:pt x="110820" y="77546"/>
                    </a:lnTo>
                    <a:lnTo>
                      <a:pt x="110731" y="77673"/>
                    </a:lnTo>
                    <a:lnTo>
                      <a:pt x="110655" y="78181"/>
                    </a:lnTo>
                    <a:lnTo>
                      <a:pt x="110769" y="78435"/>
                    </a:lnTo>
                    <a:lnTo>
                      <a:pt x="111252" y="78816"/>
                    </a:lnTo>
                    <a:lnTo>
                      <a:pt x="111404" y="79197"/>
                    </a:lnTo>
                    <a:lnTo>
                      <a:pt x="111506" y="79832"/>
                    </a:lnTo>
                    <a:lnTo>
                      <a:pt x="111417" y="79959"/>
                    </a:lnTo>
                    <a:lnTo>
                      <a:pt x="111264" y="79578"/>
                    </a:lnTo>
                    <a:lnTo>
                      <a:pt x="111226" y="79959"/>
                    </a:lnTo>
                    <a:lnTo>
                      <a:pt x="110972" y="79578"/>
                    </a:lnTo>
                    <a:lnTo>
                      <a:pt x="110185" y="78435"/>
                    </a:lnTo>
                    <a:lnTo>
                      <a:pt x="110718" y="79578"/>
                    </a:lnTo>
                    <a:lnTo>
                      <a:pt x="110172" y="78867"/>
                    </a:lnTo>
                    <a:lnTo>
                      <a:pt x="110248" y="80594"/>
                    </a:lnTo>
                    <a:lnTo>
                      <a:pt x="110274" y="80975"/>
                    </a:lnTo>
                    <a:lnTo>
                      <a:pt x="110210" y="81102"/>
                    </a:lnTo>
                    <a:lnTo>
                      <a:pt x="110147" y="80975"/>
                    </a:lnTo>
                    <a:lnTo>
                      <a:pt x="110020" y="80721"/>
                    </a:lnTo>
                    <a:lnTo>
                      <a:pt x="109372" y="79451"/>
                    </a:lnTo>
                    <a:lnTo>
                      <a:pt x="109474" y="80721"/>
                    </a:lnTo>
                    <a:lnTo>
                      <a:pt x="109105" y="79959"/>
                    </a:lnTo>
                    <a:lnTo>
                      <a:pt x="109042" y="79832"/>
                    </a:lnTo>
                    <a:lnTo>
                      <a:pt x="108978" y="79959"/>
                    </a:lnTo>
                    <a:lnTo>
                      <a:pt x="108597" y="79476"/>
                    </a:lnTo>
                    <a:lnTo>
                      <a:pt x="109105" y="80594"/>
                    </a:lnTo>
                    <a:lnTo>
                      <a:pt x="108775" y="80594"/>
                    </a:lnTo>
                    <a:lnTo>
                      <a:pt x="108673" y="80975"/>
                    </a:lnTo>
                    <a:lnTo>
                      <a:pt x="107746" y="79070"/>
                    </a:lnTo>
                    <a:lnTo>
                      <a:pt x="108496" y="81229"/>
                    </a:lnTo>
                    <a:lnTo>
                      <a:pt x="108267" y="80848"/>
                    </a:lnTo>
                    <a:lnTo>
                      <a:pt x="107505" y="79578"/>
                    </a:lnTo>
                    <a:lnTo>
                      <a:pt x="108127" y="80848"/>
                    </a:lnTo>
                    <a:lnTo>
                      <a:pt x="107353" y="80213"/>
                    </a:lnTo>
                    <a:lnTo>
                      <a:pt x="107886" y="81356"/>
                    </a:lnTo>
                    <a:lnTo>
                      <a:pt x="107746" y="81483"/>
                    </a:lnTo>
                    <a:lnTo>
                      <a:pt x="107403" y="80848"/>
                    </a:lnTo>
                    <a:lnTo>
                      <a:pt x="107200" y="80467"/>
                    </a:lnTo>
                    <a:lnTo>
                      <a:pt x="106883" y="79959"/>
                    </a:lnTo>
                    <a:lnTo>
                      <a:pt x="107048" y="80467"/>
                    </a:lnTo>
                    <a:lnTo>
                      <a:pt x="106718" y="79959"/>
                    </a:lnTo>
                    <a:lnTo>
                      <a:pt x="106641" y="79832"/>
                    </a:lnTo>
                    <a:lnTo>
                      <a:pt x="106260" y="79959"/>
                    </a:lnTo>
                    <a:lnTo>
                      <a:pt x="105854" y="79578"/>
                    </a:lnTo>
                    <a:lnTo>
                      <a:pt x="106260" y="80848"/>
                    </a:lnTo>
                    <a:lnTo>
                      <a:pt x="105918" y="80340"/>
                    </a:lnTo>
                    <a:lnTo>
                      <a:pt x="106083" y="80975"/>
                    </a:lnTo>
                    <a:lnTo>
                      <a:pt x="106299" y="81229"/>
                    </a:lnTo>
                    <a:lnTo>
                      <a:pt x="106222" y="81356"/>
                    </a:lnTo>
                    <a:lnTo>
                      <a:pt x="106794" y="82499"/>
                    </a:lnTo>
                    <a:lnTo>
                      <a:pt x="106692" y="82372"/>
                    </a:lnTo>
                    <a:lnTo>
                      <a:pt x="106197" y="81737"/>
                    </a:lnTo>
                    <a:lnTo>
                      <a:pt x="106273" y="82372"/>
                    </a:lnTo>
                    <a:lnTo>
                      <a:pt x="106057" y="81991"/>
                    </a:lnTo>
                    <a:lnTo>
                      <a:pt x="105943" y="81610"/>
                    </a:lnTo>
                    <a:lnTo>
                      <a:pt x="105829" y="81737"/>
                    </a:lnTo>
                    <a:lnTo>
                      <a:pt x="105841" y="82118"/>
                    </a:lnTo>
                    <a:lnTo>
                      <a:pt x="106083" y="83007"/>
                    </a:lnTo>
                    <a:lnTo>
                      <a:pt x="106641" y="83515"/>
                    </a:lnTo>
                    <a:lnTo>
                      <a:pt x="106857" y="83896"/>
                    </a:lnTo>
                    <a:lnTo>
                      <a:pt x="106946" y="84404"/>
                    </a:lnTo>
                    <a:lnTo>
                      <a:pt x="106743" y="84277"/>
                    </a:lnTo>
                    <a:lnTo>
                      <a:pt x="106108" y="83134"/>
                    </a:lnTo>
                    <a:lnTo>
                      <a:pt x="106438" y="83985"/>
                    </a:lnTo>
                    <a:lnTo>
                      <a:pt x="106540" y="84658"/>
                    </a:lnTo>
                    <a:lnTo>
                      <a:pt x="106451" y="84531"/>
                    </a:lnTo>
                    <a:lnTo>
                      <a:pt x="106159" y="84112"/>
                    </a:lnTo>
                    <a:lnTo>
                      <a:pt x="106032" y="83985"/>
                    </a:lnTo>
                    <a:lnTo>
                      <a:pt x="105829" y="83388"/>
                    </a:lnTo>
                    <a:lnTo>
                      <a:pt x="105778" y="83261"/>
                    </a:lnTo>
                    <a:lnTo>
                      <a:pt x="105117" y="81737"/>
                    </a:lnTo>
                    <a:lnTo>
                      <a:pt x="105067" y="81610"/>
                    </a:lnTo>
                    <a:lnTo>
                      <a:pt x="104762" y="81737"/>
                    </a:lnTo>
                    <a:lnTo>
                      <a:pt x="104660" y="80975"/>
                    </a:lnTo>
                    <a:lnTo>
                      <a:pt x="104571" y="80594"/>
                    </a:lnTo>
                    <a:lnTo>
                      <a:pt x="104355" y="80340"/>
                    </a:lnTo>
                    <a:lnTo>
                      <a:pt x="104254" y="79959"/>
                    </a:lnTo>
                    <a:lnTo>
                      <a:pt x="104292" y="80467"/>
                    </a:lnTo>
                    <a:lnTo>
                      <a:pt x="104419" y="80594"/>
                    </a:lnTo>
                    <a:lnTo>
                      <a:pt x="104444" y="80848"/>
                    </a:lnTo>
                    <a:lnTo>
                      <a:pt x="104355" y="80975"/>
                    </a:lnTo>
                    <a:lnTo>
                      <a:pt x="104355" y="81229"/>
                    </a:lnTo>
                    <a:lnTo>
                      <a:pt x="104546" y="81991"/>
                    </a:lnTo>
                    <a:lnTo>
                      <a:pt x="104648" y="82245"/>
                    </a:lnTo>
                    <a:lnTo>
                      <a:pt x="105359" y="83261"/>
                    </a:lnTo>
                    <a:lnTo>
                      <a:pt x="104648" y="83159"/>
                    </a:lnTo>
                    <a:lnTo>
                      <a:pt x="104762" y="83515"/>
                    </a:lnTo>
                    <a:lnTo>
                      <a:pt x="105041" y="83896"/>
                    </a:lnTo>
                    <a:lnTo>
                      <a:pt x="105143" y="84505"/>
                    </a:lnTo>
                    <a:lnTo>
                      <a:pt x="104965" y="84277"/>
                    </a:lnTo>
                    <a:lnTo>
                      <a:pt x="104838" y="84048"/>
                    </a:lnTo>
                    <a:lnTo>
                      <a:pt x="104724" y="83515"/>
                    </a:lnTo>
                    <a:lnTo>
                      <a:pt x="104648" y="83159"/>
                    </a:lnTo>
                    <a:lnTo>
                      <a:pt x="104317" y="82994"/>
                    </a:lnTo>
                    <a:lnTo>
                      <a:pt x="104305" y="83388"/>
                    </a:lnTo>
                    <a:lnTo>
                      <a:pt x="104101" y="83134"/>
                    </a:lnTo>
                    <a:lnTo>
                      <a:pt x="103809" y="82804"/>
                    </a:lnTo>
                    <a:lnTo>
                      <a:pt x="103759" y="83134"/>
                    </a:lnTo>
                    <a:lnTo>
                      <a:pt x="103606" y="82880"/>
                    </a:lnTo>
                    <a:lnTo>
                      <a:pt x="103555" y="83261"/>
                    </a:lnTo>
                    <a:lnTo>
                      <a:pt x="103530" y="83515"/>
                    </a:lnTo>
                    <a:lnTo>
                      <a:pt x="103416" y="83642"/>
                    </a:lnTo>
                    <a:lnTo>
                      <a:pt x="103492" y="84277"/>
                    </a:lnTo>
                    <a:lnTo>
                      <a:pt x="103136" y="83769"/>
                    </a:lnTo>
                    <a:lnTo>
                      <a:pt x="103352" y="84404"/>
                    </a:lnTo>
                    <a:lnTo>
                      <a:pt x="103098" y="84023"/>
                    </a:lnTo>
                    <a:lnTo>
                      <a:pt x="102958" y="84023"/>
                    </a:lnTo>
                    <a:lnTo>
                      <a:pt x="102755" y="83515"/>
                    </a:lnTo>
                    <a:lnTo>
                      <a:pt x="102654" y="83642"/>
                    </a:lnTo>
                    <a:lnTo>
                      <a:pt x="102628" y="83908"/>
                    </a:lnTo>
                    <a:lnTo>
                      <a:pt x="102743" y="84137"/>
                    </a:lnTo>
                    <a:lnTo>
                      <a:pt x="102870" y="84658"/>
                    </a:lnTo>
                    <a:lnTo>
                      <a:pt x="102717" y="84531"/>
                    </a:lnTo>
                    <a:lnTo>
                      <a:pt x="102514" y="84023"/>
                    </a:lnTo>
                    <a:lnTo>
                      <a:pt x="102463" y="83896"/>
                    </a:lnTo>
                    <a:lnTo>
                      <a:pt x="102222" y="83769"/>
                    </a:lnTo>
                    <a:lnTo>
                      <a:pt x="101993" y="84023"/>
                    </a:lnTo>
                    <a:lnTo>
                      <a:pt x="101765" y="83807"/>
                    </a:lnTo>
                    <a:lnTo>
                      <a:pt x="101968" y="84531"/>
                    </a:lnTo>
                    <a:lnTo>
                      <a:pt x="101714" y="84150"/>
                    </a:lnTo>
                    <a:lnTo>
                      <a:pt x="101473" y="83807"/>
                    </a:lnTo>
                    <a:lnTo>
                      <a:pt x="100850" y="82880"/>
                    </a:lnTo>
                    <a:lnTo>
                      <a:pt x="100761" y="84404"/>
                    </a:lnTo>
                    <a:lnTo>
                      <a:pt x="100647" y="84759"/>
                    </a:lnTo>
                    <a:lnTo>
                      <a:pt x="101498" y="86182"/>
                    </a:lnTo>
                    <a:lnTo>
                      <a:pt x="100571" y="84785"/>
                    </a:lnTo>
                    <a:lnTo>
                      <a:pt x="100965" y="85674"/>
                    </a:lnTo>
                    <a:lnTo>
                      <a:pt x="101066" y="85801"/>
                    </a:lnTo>
                    <a:lnTo>
                      <a:pt x="100863" y="85674"/>
                    </a:lnTo>
                    <a:lnTo>
                      <a:pt x="100342" y="85344"/>
                    </a:lnTo>
                    <a:lnTo>
                      <a:pt x="100317" y="84912"/>
                    </a:lnTo>
                    <a:lnTo>
                      <a:pt x="100368" y="84658"/>
                    </a:lnTo>
                    <a:lnTo>
                      <a:pt x="100241" y="84912"/>
                    </a:lnTo>
                    <a:lnTo>
                      <a:pt x="99669" y="84150"/>
                    </a:lnTo>
                    <a:lnTo>
                      <a:pt x="100241" y="84150"/>
                    </a:lnTo>
                    <a:lnTo>
                      <a:pt x="99428" y="83007"/>
                    </a:lnTo>
                    <a:lnTo>
                      <a:pt x="99326" y="83134"/>
                    </a:lnTo>
                    <a:lnTo>
                      <a:pt x="99275" y="83388"/>
                    </a:lnTo>
                    <a:lnTo>
                      <a:pt x="99961" y="84912"/>
                    </a:lnTo>
                    <a:lnTo>
                      <a:pt x="99402" y="84531"/>
                    </a:lnTo>
                    <a:lnTo>
                      <a:pt x="98920" y="83388"/>
                    </a:lnTo>
                    <a:lnTo>
                      <a:pt x="99199" y="84404"/>
                    </a:lnTo>
                    <a:lnTo>
                      <a:pt x="98983" y="84137"/>
                    </a:lnTo>
                    <a:lnTo>
                      <a:pt x="99263" y="84759"/>
                    </a:lnTo>
                    <a:lnTo>
                      <a:pt x="99212" y="84429"/>
                    </a:lnTo>
                    <a:lnTo>
                      <a:pt x="99390" y="85039"/>
                    </a:lnTo>
                    <a:lnTo>
                      <a:pt x="99314" y="85344"/>
                    </a:lnTo>
                    <a:lnTo>
                      <a:pt x="99187" y="85674"/>
                    </a:lnTo>
                    <a:lnTo>
                      <a:pt x="98933" y="85293"/>
                    </a:lnTo>
                    <a:lnTo>
                      <a:pt x="98412" y="84531"/>
                    </a:lnTo>
                    <a:lnTo>
                      <a:pt x="98666" y="85674"/>
                    </a:lnTo>
                    <a:lnTo>
                      <a:pt x="98869" y="86309"/>
                    </a:lnTo>
                    <a:lnTo>
                      <a:pt x="99987" y="87452"/>
                    </a:lnTo>
                    <a:lnTo>
                      <a:pt x="99199" y="86309"/>
                    </a:lnTo>
                    <a:lnTo>
                      <a:pt x="100342" y="87579"/>
                    </a:lnTo>
                    <a:lnTo>
                      <a:pt x="100228" y="87198"/>
                    </a:lnTo>
                    <a:lnTo>
                      <a:pt x="99796" y="86309"/>
                    </a:lnTo>
                    <a:lnTo>
                      <a:pt x="99593" y="85928"/>
                    </a:lnTo>
                    <a:lnTo>
                      <a:pt x="100076" y="86309"/>
                    </a:lnTo>
                    <a:lnTo>
                      <a:pt x="100215" y="86944"/>
                    </a:lnTo>
                    <a:lnTo>
                      <a:pt x="100418" y="86944"/>
                    </a:lnTo>
                    <a:lnTo>
                      <a:pt x="100558" y="87071"/>
                    </a:lnTo>
                    <a:lnTo>
                      <a:pt x="100164" y="86436"/>
                    </a:lnTo>
                    <a:lnTo>
                      <a:pt x="100584" y="86817"/>
                    </a:lnTo>
                    <a:lnTo>
                      <a:pt x="100520" y="86436"/>
                    </a:lnTo>
                    <a:lnTo>
                      <a:pt x="100774" y="86817"/>
                    </a:lnTo>
                    <a:lnTo>
                      <a:pt x="100876" y="87033"/>
                    </a:lnTo>
                    <a:lnTo>
                      <a:pt x="101079" y="87833"/>
                    </a:lnTo>
                    <a:lnTo>
                      <a:pt x="101180" y="88099"/>
                    </a:lnTo>
                    <a:lnTo>
                      <a:pt x="101523" y="88214"/>
                    </a:lnTo>
                    <a:lnTo>
                      <a:pt x="100787" y="86563"/>
                    </a:lnTo>
                    <a:lnTo>
                      <a:pt x="101003" y="86817"/>
                    </a:lnTo>
                    <a:lnTo>
                      <a:pt x="101320" y="87706"/>
                    </a:lnTo>
                    <a:lnTo>
                      <a:pt x="101333" y="87325"/>
                    </a:lnTo>
                    <a:lnTo>
                      <a:pt x="101638" y="88087"/>
                    </a:lnTo>
                    <a:lnTo>
                      <a:pt x="101879" y="88341"/>
                    </a:lnTo>
                    <a:lnTo>
                      <a:pt x="101968" y="88976"/>
                    </a:lnTo>
                    <a:lnTo>
                      <a:pt x="102857" y="89992"/>
                    </a:lnTo>
                    <a:lnTo>
                      <a:pt x="102108" y="88214"/>
                    </a:lnTo>
                    <a:lnTo>
                      <a:pt x="101993" y="87706"/>
                    </a:lnTo>
                    <a:lnTo>
                      <a:pt x="101968" y="87325"/>
                    </a:lnTo>
                    <a:lnTo>
                      <a:pt x="102082" y="87198"/>
                    </a:lnTo>
                    <a:lnTo>
                      <a:pt x="102120" y="87071"/>
                    </a:lnTo>
                    <a:lnTo>
                      <a:pt x="102463" y="87325"/>
                    </a:lnTo>
                    <a:lnTo>
                      <a:pt x="102425" y="87960"/>
                    </a:lnTo>
                    <a:lnTo>
                      <a:pt x="102603" y="88214"/>
                    </a:lnTo>
                    <a:lnTo>
                      <a:pt x="102831" y="88099"/>
                    </a:lnTo>
                    <a:lnTo>
                      <a:pt x="102882" y="87833"/>
                    </a:lnTo>
                    <a:lnTo>
                      <a:pt x="103098" y="88214"/>
                    </a:lnTo>
                    <a:lnTo>
                      <a:pt x="103644" y="89611"/>
                    </a:lnTo>
                    <a:lnTo>
                      <a:pt x="103390" y="88468"/>
                    </a:lnTo>
                    <a:lnTo>
                      <a:pt x="103619" y="88976"/>
                    </a:lnTo>
                    <a:lnTo>
                      <a:pt x="104051" y="89217"/>
                    </a:lnTo>
                    <a:lnTo>
                      <a:pt x="104063" y="89611"/>
                    </a:lnTo>
                    <a:lnTo>
                      <a:pt x="104381" y="89230"/>
                    </a:lnTo>
                    <a:lnTo>
                      <a:pt x="104660" y="89738"/>
                    </a:lnTo>
                    <a:lnTo>
                      <a:pt x="104940" y="90246"/>
                    </a:lnTo>
                    <a:lnTo>
                      <a:pt x="104927" y="89992"/>
                    </a:lnTo>
                    <a:lnTo>
                      <a:pt x="104851" y="89865"/>
                    </a:lnTo>
                    <a:lnTo>
                      <a:pt x="104749" y="89230"/>
                    </a:lnTo>
                    <a:lnTo>
                      <a:pt x="104584" y="88468"/>
                    </a:lnTo>
                    <a:lnTo>
                      <a:pt x="104444" y="87833"/>
                    </a:lnTo>
                    <a:lnTo>
                      <a:pt x="104381" y="87579"/>
                    </a:lnTo>
                    <a:lnTo>
                      <a:pt x="105346" y="89738"/>
                    </a:lnTo>
                    <a:lnTo>
                      <a:pt x="105244" y="88722"/>
                    </a:lnTo>
                    <a:lnTo>
                      <a:pt x="105537" y="88976"/>
                    </a:lnTo>
                    <a:lnTo>
                      <a:pt x="105587" y="88722"/>
                    </a:lnTo>
                    <a:lnTo>
                      <a:pt x="105676" y="88341"/>
                    </a:lnTo>
                    <a:lnTo>
                      <a:pt x="105854" y="89357"/>
                    </a:lnTo>
                    <a:lnTo>
                      <a:pt x="106553" y="89357"/>
                    </a:lnTo>
                    <a:lnTo>
                      <a:pt x="106502" y="88849"/>
                    </a:lnTo>
                    <a:lnTo>
                      <a:pt x="106857" y="89217"/>
                    </a:lnTo>
                    <a:lnTo>
                      <a:pt x="107327" y="90246"/>
                    </a:lnTo>
                    <a:lnTo>
                      <a:pt x="107416" y="90373"/>
                    </a:lnTo>
                    <a:lnTo>
                      <a:pt x="107276" y="89738"/>
                    </a:lnTo>
                    <a:lnTo>
                      <a:pt x="107721" y="90246"/>
                    </a:lnTo>
                    <a:lnTo>
                      <a:pt x="107835" y="90754"/>
                    </a:lnTo>
                    <a:lnTo>
                      <a:pt x="108077" y="90754"/>
                    </a:lnTo>
                    <a:lnTo>
                      <a:pt x="107645" y="89865"/>
                    </a:lnTo>
                    <a:lnTo>
                      <a:pt x="108038" y="90373"/>
                    </a:lnTo>
                    <a:lnTo>
                      <a:pt x="107873" y="90119"/>
                    </a:lnTo>
                    <a:lnTo>
                      <a:pt x="107784" y="89865"/>
                    </a:lnTo>
                    <a:lnTo>
                      <a:pt x="107784" y="89738"/>
                    </a:lnTo>
                    <a:lnTo>
                      <a:pt x="107873" y="89611"/>
                    </a:lnTo>
                    <a:lnTo>
                      <a:pt x="107975" y="89865"/>
                    </a:lnTo>
                    <a:lnTo>
                      <a:pt x="108038" y="89611"/>
                    </a:lnTo>
                    <a:lnTo>
                      <a:pt x="108178" y="90246"/>
                    </a:lnTo>
                    <a:lnTo>
                      <a:pt x="108280" y="89738"/>
                    </a:lnTo>
                    <a:lnTo>
                      <a:pt x="108521" y="90347"/>
                    </a:lnTo>
                    <a:lnTo>
                      <a:pt x="108280" y="90373"/>
                    </a:lnTo>
                    <a:lnTo>
                      <a:pt x="108585" y="90424"/>
                    </a:lnTo>
                    <a:lnTo>
                      <a:pt x="108775" y="90246"/>
                    </a:lnTo>
                    <a:lnTo>
                      <a:pt x="108699" y="89865"/>
                    </a:lnTo>
                    <a:lnTo>
                      <a:pt x="108635" y="89738"/>
                    </a:lnTo>
                    <a:lnTo>
                      <a:pt x="108559" y="89611"/>
                    </a:lnTo>
                    <a:lnTo>
                      <a:pt x="108521" y="88849"/>
                    </a:lnTo>
                    <a:lnTo>
                      <a:pt x="108978" y="90373"/>
                    </a:lnTo>
                    <a:lnTo>
                      <a:pt x="109245" y="90373"/>
                    </a:lnTo>
                    <a:lnTo>
                      <a:pt x="108864" y="89611"/>
                    </a:lnTo>
                    <a:lnTo>
                      <a:pt x="109842" y="90627"/>
                    </a:lnTo>
                    <a:lnTo>
                      <a:pt x="109461" y="89611"/>
                    </a:lnTo>
                    <a:lnTo>
                      <a:pt x="109169" y="88849"/>
                    </a:lnTo>
                    <a:lnTo>
                      <a:pt x="109118" y="88722"/>
                    </a:lnTo>
                    <a:lnTo>
                      <a:pt x="109778" y="89357"/>
                    </a:lnTo>
                    <a:lnTo>
                      <a:pt x="109791" y="89738"/>
                    </a:lnTo>
                    <a:lnTo>
                      <a:pt x="110185" y="90373"/>
                    </a:lnTo>
                    <a:lnTo>
                      <a:pt x="110172" y="89738"/>
                    </a:lnTo>
                    <a:lnTo>
                      <a:pt x="110642" y="89865"/>
                    </a:lnTo>
                    <a:lnTo>
                      <a:pt x="110617" y="89738"/>
                    </a:lnTo>
                    <a:lnTo>
                      <a:pt x="110439" y="88849"/>
                    </a:lnTo>
                    <a:lnTo>
                      <a:pt x="111226" y="90119"/>
                    </a:lnTo>
                    <a:lnTo>
                      <a:pt x="111709" y="90500"/>
                    </a:lnTo>
                    <a:lnTo>
                      <a:pt x="111633" y="89738"/>
                    </a:lnTo>
                    <a:lnTo>
                      <a:pt x="111582" y="89611"/>
                    </a:lnTo>
                    <a:lnTo>
                      <a:pt x="111950" y="89865"/>
                    </a:lnTo>
                    <a:lnTo>
                      <a:pt x="111950" y="89611"/>
                    </a:lnTo>
                    <a:lnTo>
                      <a:pt x="111963" y="89230"/>
                    </a:lnTo>
                    <a:lnTo>
                      <a:pt x="112356" y="89865"/>
                    </a:lnTo>
                    <a:lnTo>
                      <a:pt x="112090" y="89357"/>
                    </a:lnTo>
                    <a:lnTo>
                      <a:pt x="112572" y="89992"/>
                    </a:lnTo>
                    <a:lnTo>
                      <a:pt x="112445" y="89611"/>
                    </a:lnTo>
                    <a:lnTo>
                      <a:pt x="112585" y="89738"/>
                    </a:lnTo>
                    <a:lnTo>
                      <a:pt x="112458" y="89484"/>
                    </a:lnTo>
                    <a:lnTo>
                      <a:pt x="112395" y="89357"/>
                    </a:lnTo>
                    <a:lnTo>
                      <a:pt x="112331" y="89230"/>
                    </a:lnTo>
                    <a:lnTo>
                      <a:pt x="112204" y="88976"/>
                    </a:lnTo>
                    <a:lnTo>
                      <a:pt x="113322" y="90500"/>
                    </a:lnTo>
                    <a:lnTo>
                      <a:pt x="112255" y="87833"/>
                    </a:lnTo>
                    <a:lnTo>
                      <a:pt x="113271" y="89103"/>
                    </a:lnTo>
                    <a:lnTo>
                      <a:pt x="113309" y="89357"/>
                    </a:lnTo>
                    <a:lnTo>
                      <a:pt x="113296" y="88976"/>
                    </a:lnTo>
                    <a:lnTo>
                      <a:pt x="113728" y="89992"/>
                    </a:lnTo>
                    <a:lnTo>
                      <a:pt x="114388" y="89738"/>
                    </a:lnTo>
                    <a:lnTo>
                      <a:pt x="114122" y="89484"/>
                    </a:lnTo>
                    <a:lnTo>
                      <a:pt x="113995" y="88976"/>
                    </a:lnTo>
                    <a:lnTo>
                      <a:pt x="113817" y="88468"/>
                    </a:lnTo>
                    <a:lnTo>
                      <a:pt x="114173" y="88836"/>
                    </a:lnTo>
                    <a:lnTo>
                      <a:pt x="114490" y="89992"/>
                    </a:lnTo>
                    <a:lnTo>
                      <a:pt x="114401" y="88722"/>
                    </a:lnTo>
                    <a:lnTo>
                      <a:pt x="114795" y="89484"/>
                    </a:lnTo>
                    <a:lnTo>
                      <a:pt x="114884" y="89865"/>
                    </a:lnTo>
                    <a:lnTo>
                      <a:pt x="114795" y="89357"/>
                    </a:lnTo>
                    <a:lnTo>
                      <a:pt x="114706" y="89217"/>
                    </a:lnTo>
                    <a:lnTo>
                      <a:pt x="114731" y="88722"/>
                    </a:lnTo>
                    <a:lnTo>
                      <a:pt x="114846" y="88963"/>
                    </a:lnTo>
                    <a:lnTo>
                      <a:pt x="114769" y="88722"/>
                    </a:lnTo>
                    <a:lnTo>
                      <a:pt x="114693" y="88468"/>
                    </a:lnTo>
                    <a:lnTo>
                      <a:pt x="115100" y="88836"/>
                    </a:lnTo>
                    <a:lnTo>
                      <a:pt x="115125" y="88595"/>
                    </a:lnTo>
                    <a:lnTo>
                      <a:pt x="115570" y="88849"/>
                    </a:lnTo>
                    <a:lnTo>
                      <a:pt x="115531" y="88595"/>
                    </a:lnTo>
                    <a:lnTo>
                      <a:pt x="115506" y="88468"/>
                    </a:lnTo>
                    <a:lnTo>
                      <a:pt x="115722" y="88722"/>
                    </a:lnTo>
                    <a:lnTo>
                      <a:pt x="115900" y="89103"/>
                    </a:lnTo>
                    <a:lnTo>
                      <a:pt x="115989" y="89484"/>
                    </a:lnTo>
                    <a:lnTo>
                      <a:pt x="116052" y="88595"/>
                    </a:lnTo>
                    <a:lnTo>
                      <a:pt x="116230" y="89484"/>
                    </a:lnTo>
                    <a:lnTo>
                      <a:pt x="116293" y="88722"/>
                    </a:lnTo>
                    <a:lnTo>
                      <a:pt x="116497" y="89103"/>
                    </a:lnTo>
                    <a:lnTo>
                      <a:pt x="116408" y="88722"/>
                    </a:lnTo>
                    <a:lnTo>
                      <a:pt x="116382" y="88595"/>
                    </a:lnTo>
                    <a:lnTo>
                      <a:pt x="117005" y="89357"/>
                    </a:lnTo>
                    <a:lnTo>
                      <a:pt x="116751" y="88963"/>
                    </a:lnTo>
                    <a:lnTo>
                      <a:pt x="116738" y="88595"/>
                    </a:lnTo>
                    <a:lnTo>
                      <a:pt x="116713" y="88468"/>
                    </a:lnTo>
                    <a:lnTo>
                      <a:pt x="116687" y="88341"/>
                    </a:lnTo>
                    <a:lnTo>
                      <a:pt x="116890" y="88531"/>
                    </a:lnTo>
                    <a:lnTo>
                      <a:pt x="117005" y="88722"/>
                    </a:lnTo>
                    <a:lnTo>
                      <a:pt x="117195" y="89230"/>
                    </a:lnTo>
                    <a:lnTo>
                      <a:pt x="117386" y="88722"/>
                    </a:lnTo>
                    <a:lnTo>
                      <a:pt x="118122" y="89992"/>
                    </a:lnTo>
                    <a:lnTo>
                      <a:pt x="118110" y="89115"/>
                    </a:lnTo>
                    <a:lnTo>
                      <a:pt x="118173" y="89357"/>
                    </a:lnTo>
                    <a:lnTo>
                      <a:pt x="118110" y="88976"/>
                    </a:lnTo>
                    <a:lnTo>
                      <a:pt x="118071" y="88722"/>
                    </a:lnTo>
                    <a:lnTo>
                      <a:pt x="118008" y="88341"/>
                    </a:lnTo>
                    <a:lnTo>
                      <a:pt x="118948" y="90373"/>
                    </a:lnTo>
                    <a:lnTo>
                      <a:pt x="118681" y="89103"/>
                    </a:lnTo>
                    <a:lnTo>
                      <a:pt x="118999" y="89738"/>
                    </a:lnTo>
                    <a:lnTo>
                      <a:pt x="118999" y="89357"/>
                    </a:lnTo>
                    <a:lnTo>
                      <a:pt x="119341" y="90119"/>
                    </a:lnTo>
                    <a:lnTo>
                      <a:pt x="118999" y="89230"/>
                    </a:lnTo>
                    <a:lnTo>
                      <a:pt x="118948" y="89103"/>
                    </a:lnTo>
                    <a:lnTo>
                      <a:pt x="118846" y="88849"/>
                    </a:lnTo>
                    <a:lnTo>
                      <a:pt x="119367" y="89611"/>
                    </a:lnTo>
                    <a:lnTo>
                      <a:pt x="119227" y="89230"/>
                    </a:lnTo>
                    <a:lnTo>
                      <a:pt x="120167" y="90754"/>
                    </a:lnTo>
                    <a:lnTo>
                      <a:pt x="119786" y="89357"/>
                    </a:lnTo>
                    <a:lnTo>
                      <a:pt x="120573" y="90500"/>
                    </a:lnTo>
                    <a:lnTo>
                      <a:pt x="120040" y="89509"/>
                    </a:lnTo>
                    <a:lnTo>
                      <a:pt x="120002" y="89357"/>
                    </a:lnTo>
                    <a:lnTo>
                      <a:pt x="119964" y="89230"/>
                    </a:lnTo>
                    <a:lnTo>
                      <a:pt x="119888" y="88849"/>
                    </a:lnTo>
                    <a:lnTo>
                      <a:pt x="119773" y="88341"/>
                    </a:lnTo>
                    <a:lnTo>
                      <a:pt x="119659" y="87833"/>
                    </a:lnTo>
                    <a:lnTo>
                      <a:pt x="119595" y="87579"/>
                    </a:lnTo>
                    <a:lnTo>
                      <a:pt x="119481" y="87071"/>
                    </a:lnTo>
                    <a:lnTo>
                      <a:pt x="121818" y="90119"/>
                    </a:lnTo>
                    <a:lnTo>
                      <a:pt x="121958" y="88849"/>
                    </a:lnTo>
                    <a:lnTo>
                      <a:pt x="122351" y="89611"/>
                    </a:lnTo>
                    <a:lnTo>
                      <a:pt x="122186" y="88849"/>
                    </a:lnTo>
                    <a:lnTo>
                      <a:pt x="122135" y="88595"/>
                    </a:lnTo>
                    <a:lnTo>
                      <a:pt x="122351" y="88836"/>
                    </a:lnTo>
                    <a:lnTo>
                      <a:pt x="122466" y="89357"/>
                    </a:lnTo>
                    <a:lnTo>
                      <a:pt x="122656" y="89738"/>
                    </a:lnTo>
                    <a:lnTo>
                      <a:pt x="122580" y="88963"/>
                    </a:lnTo>
                    <a:lnTo>
                      <a:pt x="122275" y="88595"/>
                    </a:lnTo>
                    <a:lnTo>
                      <a:pt x="122377" y="88087"/>
                    </a:lnTo>
                    <a:lnTo>
                      <a:pt x="122796" y="88442"/>
                    </a:lnTo>
                    <a:lnTo>
                      <a:pt x="122923" y="88087"/>
                    </a:lnTo>
                    <a:lnTo>
                      <a:pt x="123012" y="87833"/>
                    </a:lnTo>
                    <a:lnTo>
                      <a:pt x="123444" y="88087"/>
                    </a:lnTo>
                    <a:lnTo>
                      <a:pt x="123317" y="87833"/>
                    </a:lnTo>
                    <a:lnTo>
                      <a:pt x="123329" y="87325"/>
                    </a:lnTo>
                    <a:lnTo>
                      <a:pt x="123786" y="87579"/>
                    </a:lnTo>
                    <a:lnTo>
                      <a:pt x="123977" y="87452"/>
                    </a:lnTo>
                    <a:lnTo>
                      <a:pt x="124040" y="87579"/>
                    </a:lnTo>
                    <a:lnTo>
                      <a:pt x="124091" y="87972"/>
                    </a:lnTo>
                    <a:lnTo>
                      <a:pt x="124155" y="88265"/>
                    </a:lnTo>
                    <a:lnTo>
                      <a:pt x="124104" y="88099"/>
                    </a:lnTo>
                    <a:lnTo>
                      <a:pt x="124244" y="88099"/>
                    </a:lnTo>
                    <a:lnTo>
                      <a:pt x="124460" y="88214"/>
                    </a:lnTo>
                    <a:lnTo>
                      <a:pt x="124345" y="87833"/>
                    </a:lnTo>
                    <a:lnTo>
                      <a:pt x="124612" y="88595"/>
                    </a:lnTo>
                    <a:lnTo>
                      <a:pt x="124853" y="88595"/>
                    </a:lnTo>
                    <a:lnTo>
                      <a:pt x="124866" y="87833"/>
                    </a:lnTo>
                    <a:lnTo>
                      <a:pt x="125018" y="88099"/>
                    </a:lnTo>
                    <a:lnTo>
                      <a:pt x="124904" y="87833"/>
                    </a:lnTo>
                    <a:lnTo>
                      <a:pt x="124841" y="87706"/>
                    </a:lnTo>
                    <a:lnTo>
                      <a:pt x="125006" y="87706"/>
                    </a:lnTo>
                    <a:lnTo>
                      <a:pt x="125704" y="88849"/>
                    </a:lnTo>
                    <a:lnTo>
                      <a:pt x="125374" y="87706"/>
                    </a:lnTo>
                    <a:lnTo>
                      <a:pt x="125298" y="87452"/>
                    </a:lnTo>
                    <a:lnTo>
                      <a:pt x="125260" y="87325"/>
                    </a:lnTo>
                    <a:lnTo>
                      <a:pt x="125183" y="87071"/>
                    </a:lnTo>
                    <a:lnTo>
                      <a:pt x="125145" y="86944"/>
                    </a:lnTo>
                    <a:lnTo>
                      <a:pt x="125717" y="87579"/>
                    </a:lnTo>
                    <a:lnTo>
                      <a:pt x="125755" y="87960"/>
                    </a:lnTo>
                    <a:lnTo>
                      <a:pt x="126034" y="88214"/>
                    </a:lnTo>
                    <a:lnTo>
                      <a:pt x="125818" y="87452"/>
                    </a:lnTo>
                    <a:lnTo>
                      <a:pt x="125768" y="87198"/>
                    </a:lnTo>
                    <a:lnTo>
                      <a:pt x="125984" y="87706"/>
                    </a:lnTo>
                    <a:lnTo>
                      <a:pt x="126085" y="87198"/>
                    </a:lnTo>
                    <a:lnTo>
                      <a:pt x="126136" y="86944"/>
                    </a:lnTo>
                    <a:lnTo>
                      <a:pt x="126187" y="86690"/>
                    </a:lnTo>
                    <a:lnTo>
                      <a:pt x="126898" y="87960"/>
                    </a:lnTo>
                    <a:lnTo>
                      <a:pt x="126682" y="86690"/>
                    </a:lnTo>
                    <a:lnTo>
                      <a:pt x="126657" y="86563"/>
                    </a:lnTo>
                    <a:lnTo>
                      <a:pt x="126644" y="86436"/>
                    </a:lnTo>
                    <a:lnTo>
                      <a:pt x="126619" y="86309"/>
                    </a:lnTo>
                    <a:lnTo>
                      <a:pt x="126746" y="86588"/>
                    </a:lnTo>
                    <a:lnTo>
                      <a:pt x="127101" y="86944"/>
                    </a:lnTo>
                    <a:lnTo>
                      <a:pt x="126987" y="86563"/>
                    </a:lnTo>
                    <a:lnTo>
                      <a:pt x="126873" y="86182"/>
                    </a:lnTo>
                    <a:lnTo>
                      <a:pt x="127203" y="86817"/>
                    </a:lnTo>
                    <a:lnTo>
                      <a:pt x="127292" y="87071"/>
                    </a:lnTo>
                    <a:lnTo>
                      <a:pt x="127431" y="86944"/>
                    </a:lnTo>
                    <a:lnTo>
                      <a:pt x="127711" y="87833"/>
                    </a:lnTo>
                    <a:lnTo>
                      <a:pt x="127609" y="87033"/>
                    </a:lnTo>
                    <a:lnTo>
                      <a:pt x="127495" y="86690"/>
                    </a:lnTo>
                    <a:lnTo>
                      <a:pt x="127203" y="86055"/>
                    </a:lnTo>
                    <a:lnTo>
                      <a:pt x="127558" y="86436"/>
                    </a:lnTo>
                    <a:lnTo>
                      <a:pt x="127584" y="86055"/>
                    </a:lnTo>
                    <a:lnTo>
                      <a:pt x="127584" y="85928"/>
                    </a:lnTo>
                    <a:lnTo>
                      <a:pt x="127939" y="86563"/>
                    </a:lnTo>
                    <a:lnTo>
                      <a:pt x="128054" y="86944"/>
                    </a:lnTo>
                    <a:lnTo>
                      <a:pt x="128295" y="86436"/>
                    </a:lnTo>
                    <a:lnTo>
                      <a:pt x="129806" y="88849"/>
                    </a:lnTo>
                    <a:lnTo>
                      <a:pt x="129451" y="87325"/>
                    </a:lnTo>
                    <a:lnTo>
                      <a:pt x="129565" y="87579"/>
                    </a:lnTo>
                    <a:lnTo>
                      <a:pt x="129844" y="87579"/>
                    </a:lnTo>
                    <a:lnTo>
                      <a:pt x="130086" y="88214"/>
                    </a:lnTo>
                    <a:lnTo>
                      <a:pt x="130048" y="87325"/>
                    </a:lnTo>
                    <a:lnTo>
                      <a:pt x="130035" y="87071"/>
                    </a:lnTo>
                    <a:lnTo>
                      <a:pt x="130225" y="87452"/>
                    </a:lnTo>
                    <a:lnTo>
                      <a:pt x="130581" y="87452"/>
                    </a:lnTo>
                    <a:lnTo>
                      <a:pt x="130898" y="87071"/>
                    </a:lnTo>
                    <a:lnTo>
                      <a:pt x="131178" y="86817"/>
                    </a:lnTo>
                    <a:lnTo>
                      <a:pt x="131229" y="87071"/>
                    </a:lnTo>
                    <a:lnTo>
                      <a:pt x="131241" y="86817"/>
                    </a:lnTo>
                    <a:lnTo>
                      <a:pt x="131279" y="86436"/>
                    </a:lnTo>
                    <a:lnTo>
                      <a:pt x="131292" y="86182"/>
                    </a:lnTo>
                    <a:lnTo>
                      <a:pt x="131787" y="87198"/>
                    </a:lnTo>
                    <a:lnTo>
                      <a:pt x="131838" y="86690"/>
                    </a:lnTo>
                    <a:lnTo>
                      <a:pt x="131826" y="86829"/>
                    </a:lnTo>
                    <a:lnTo>
                      <a:pt x="132130" y="86690"/>
                    </a:lnTo>
                    <a:lnTo>
                      <a:pt x="132270" y="87071"/>
                    </a:lnTo>
                    <a:lnTo>
                      <a:pt x="132168" y="86690"/>
                    </a:lnTo>
                    <a:lnTo>
                      <a:pt x="132029" y="86182"/>
                    </a:lnTo>
                    <a:lnTo>
                      <a:pt x="133362" y="88087"/>
                    </a:lnTo>
                    <a:lnTo>
                      <a:pt x="132969" y="87452"/>
                    </a:lnTo>
                    <a:lnTo>
                      <a:pt x="132867" y="87198"/>
                    </a:lnTo>
                    <a:lnTo>
                      <a:pt x="132753" y="86309"/>
                    </a:lnTo>
                    <a:lnTo>
                      <a:pt x="132702" y="86182"/>
                    </a:lnTo>
                    <a:lnTo>
                      <a:pt x="132588" y="85928"/>
                    </a:lnTo>
                    <a:lnTo>
                      <a:pt x="132613" y="85763"/>
                    </a:lnTo>
                    <a:lnTo>
                      <a:pt x="132778" y="85674"/>
                    </a:lnTo>
                    <a:lnTo>
                      <a:pt x="132854" y="86309"/>
                    </a:lnTo>
                    <a:lnTo>
                      <a:pt x="133197" y="86563"/>
                    </a:lnTo>
                    <a:lnTo>
                      <a:pt x="133413" y="86563"/>
                    </a:lnTo>
                    <a:lnTo>
                      <a:pt x="133096" y="85801"/>
                    </a:lnTo>
                    <a:lnTo>
                      <a:pt x="133553" y="86055"/>
                    </a:lnTo>
                    <a:lnTo>
                      <a:pt x="133743" y="86436"/>
                    </a:lnTo>
                    <a:lnTo>
                      <a:pt x="133845" y="85928"/>
                    </a:lnTo>
                    <a:lnTo>
                      <a:pt x="133908" y="85801"/>
                    </a:lnTo>
                    <a:lnTo>
                      <a:pt x="133908" y="85674"/>
                    </a:lnTo>
                    <a:lnTo>
                      <a:pt x="133819" y="85039"/>
                    </a:lnTo>
                    <a:lnTo>
                      <a:pt x="134899" y="87071"/>
                    </a:lnTo>
                    <a:lnTo>
                      <a:pt x="134239" y="85166"/>
                    </a:lnTo>
                    <a:lnTo>
                      <a:pt x="134518" y="85547"/>
                    </a:lnTo>
                    <a:lnTo>
                      <a:pt x="134620" y="85166"/>
                    </a:lnTo>
                    <a:lnTo>
                      <a:pt x="135013" y="85928"/>
                    </a:lnTo>
                    <a:lnTo>
                      <a:pt x="135102" y="85293"/>
                    </a:lnTo>
                    <a:lnTo>
                      <a:pt x="135153" y="85166"/>
                    </a:lnTo>
                    <a:lnTo>
                      <a:pt x="135216" y="85039"/>
                    </a:lnTo>
                    <a:lnTo>
                      <a:pt x="135356" y="84658"/>
                    </a:lnTo>
                    <a:lnTo>
                      <a:pt x="135445" y="84404"/>
                    </a:lnTo>
                    <a:lnTo>
                      <a:pt x="136156" y="85674"/>
                    </a:lnTo>
                    <a:lnTo>
                      <a:pt x="135483" y="84277"/>
                    </a:lnTo>
                    <a:lnTo>
                      <a:pt x="136067" y="84912"/>
                    </a:lnTo>
                    <a:lnTo>
                      <a:pt x="135699" y="84277"/>
                    </a:lnTo>
                    <a:lnTo>
                      <a:pt x="136156" y="83896"/>
                    </a:lnTo>
                    <a:lnTo>
                      <a:pt x="137591" y="85420"/>
                    </a:lnTo>
                    <a:lnTo>
                      <a:pt x="137985" y="84912"/>
                    </a:lnTo>
                    <a:lnTo>
                      <a:pt x="138353" y="85547"/>
                    </a:lnTo>
                    <a:lnTo>
                      <a:pt x="138163" y="84912"/>
                    </a:lnTo>
                    <a:lnTo>
                      <a:pt x="138087" y="84658"/>
                    </a:lnTo>
                    <a:lnTo>
                      <a:pt x="138836" y="84785"/>
                    </a:lnTo>
                    <a:lnTo>
                      <a:pt x="139725" y="84658"/>
                    </a:lnTo>
                    <a:lnTo>
                      <a:pt x="140195" y="84531"/>
                    </a:lnTo>
                    <a:lnTo>
                      <a:pt x="140144" y="83896"/>
                    </a:lnTo>
                    <a:lnTo>
                      <a:pt x="139979" y="83007"/>
                    </a:lnTo>
                    <a:lnTo>
                      <a:pt x="140347" y="83261"/>
                    </a:lnTo>
                    <a:lnTo>
                      <a:pt x="140487" y="83007"/>
                    </a:lnTo>
                    <a:lnTo>
                      <a:pt x="140716" y="82499"/>
                    </a:lnTo>
                    <a:lnTo>
                      <a:pt x="140893" y="82118"/>
                    </a:lnTo>
                    <a:lnTo>
                      <a:pt x="141566" y="82372"/>
                    </a:lnTo>
                    <a:lnTo>
                      <a:pt x="141655" y="82689"/>
                    </a:lnTo>
                    <a:lnTo>
                      <a:pt x="141782" y="82842"/>
                    </a:lnTo>
                    <a:lnTo>
                      <a:pt x="141592" y="82245"/>
                    </a:lnTo>
                    <a:lnTo>
                      <a:pt x="142125" y="82880"/>
                    </a:lnTo>
                    <a:lnTo>
                      <a:pt x="141947" y="82499"/>
                    </a:lnTo>
                    <a:lnTo>
                      <a:pt x="141820" y="82245"/>
                    </a:lnTo>
                    <a:lnTo>
                      <a:pt x="141795" y="82118"/>
                    </a:lnTo>
                    <a:lnTo>
                      <a:pt x="141655" y="81610"/>
                    </a:lnTo>
                    <a:lnTo>
                      <a:pt x="142163" y="82245"/>
                    </a:lnTo>
                    <a:lnTo>
                      <a:pt x="142481" y="82753"/>
                    </a:lnTo>
                    <a:lnTo>
                      <a:pt x="142367" y="82118"/>
                    </a:lnTo>
                    <a:lnTo>
                      <a:pt x="142379" y="81965"/>
                    </a:lnTo>
                    <a:lnTo>
                      <a:pt x="142506" y="82118"/>
                    </a:lnTo>
                    <a:lnTo>
                      <a:pt x="142405" y="81864"/>
                    </a:lnTo>
                    <a:lnTo>
                      <a:pt x="142354" y="81737"/>
                    </a:lnTo>
                    <a:lnTo>
                      <a:pt x="142925" y="82626"/>
                    </a:lnTo>
                    <a:lnTo>
                      <a:pt x="142938" y="81737"/>
                    </a:lnTo>
                    <a:lnTo>
                      <a:pt x="142887" y="81610"/>
                    </a:lnTo>
                    <a:lnTo>
                      <a:pt x="142836" y="81483"/>
                    </a:lnTo>
                    <a:lnTo>
                      <a:pt x="142735" y="81229"/>
                    </a:lnTo>
                    <a:lnTo>
                      <a:pt x="142684" y="81102"/>
                    </a:lnTo>
                    <a:lnTo>
                      <a:pt x="142862" y="81356"/>
                    </a:lnTo>
                    <a:lnTo>
                      <a:pt x="143167" y="81483"/>
                    </a:lnTo>
                    <a:lnTo>
                      <a:pt x="143103" y="81737"/>
                    </a:lnTo>
                    <a:lnTo>
                      <a:pt x="144005" y="81737"/>
                    </a:lnTo>
                    <a:lnTo>
                      <a:pt x="143725" y="81483"/>
                    </a:lnTo>
                    <a:lnTo>
                      <a:pt x="143484" y="80975"/>
                    </a:lnTo>
                    <a:lnTo>
                      <a:pt x="143370" y="80213"/>
                    </a:lnTo>
                    <a:lnTo>
                      <a:pt x="143370" y="80086"/>
                    </a:lnTo>
                    <a:lnTo>
                      <a:pt x="143649" y="80467"/>
                    </a:lnTo>
                    <a:lnTo>
                      <a:pt x="143764" y="81102"/>
                    </a:lnTo>
                    <a:lnTo>
                      <a:pt x="144119" y="81483"/>
                    </a:lnTo>
                    <a:lnTo>
                      <a:pt x="144449" y="81991"/>
                    </a:lnTo>
                    <a:lnTo>
                      <a:pt x="144360" y="81483"/>
                    </a:lnTo>
                    <a:lnTo>
                      <a:pt x="144043" y="81356"/>
                    </a:lnTo>
                    <a:lnTo>
                      <a:pt x="143954" y="81102"/>
                    </a:lnTo>
                    <a:lnTo>
                      <a:pt x="143840" y="80467"/>
                    </a:lnTo>
                    <a:lnTo>
                      <a:pt x="143916" y="80086"/>
                    </a:lnTo>
                    <a:lnTo>
                      <a:pt x="143967" y="79959"/>
                    </a:lnTo>
                    <a:lnTo>
                      <a:pt x="144195" y="80340"/>
                    </a:lnTo>
                    <a:lnTo>
                      <a:pt x="144246" y="80594"/>
                    </a:lnTo>
                    <a:lnTo>
                      <a:pt x="144297" y="80340"/>
                    </a:lnTo>
                    <a:lnTo>
                      <a:pt x="144983" y="81483"/>
                    </a:lnTo>
                    <a:lnTo>
                      <a:pt x="145008" y="80721"/>
                    </a:lnTo>
                    <a:lnTo>
                      <a:pt x="145376" y="81229"/>
                    </a:lnTo>
                    <a:lnTo>
                      <a:pt x="145122" y="80721"/>
                    </a:lnTo>
                    <a:lnTo>
                      <a:pt x="144945" y="80340"/>
                    </a:lnTo>
                    <a:lnTo>
                      <a:pt x="144754" y="79959"/>
                    </a:lnTo>
                    <a:lnTo>
                      <a:pt x="144856" y="79578"/>
                    </a:lnTo>
                    <a:lnTo>
                      <a:pt x="145237" y="80721"/>
                    </a:lnTo>
                    <a:lnTo>
                      <a:pt x="145376" y="80848"/>
                    </a:lnTo>
                    <a:lnTo>
                      <a:pt x="145199" y="80213"/>
                    </a:lnTo>
                    <a:lnTo>
                      <a:pt x="145694" y="80467"/>
                    </a:lnTo>
                    <a:lnTo>
                      <a:pt x="146037" y="81102"/>
                    </a:lnTo>
                    <a:lnTo>
                      <a:pt x="145681" y="80213"/>
                    </a:lnTo>
                    <a:lnTo>
                      <a:pt x="145440" y="79578"/>
                    </a:lnTo>
                    <a:lnTo>
                      <a:pt x="145288" y="79197"/>
                    </a:lnTo>
                    <a:lnTo>
                      <a:pt x="146951" y="81483"/>
                    </a:lnTo>
                    <a:lnTo>
                      <a:pt x="146265" y="79832"/>
                    </a:lnTo>
                    <a:lnTo>
                      <a:pt x="146862" y="80594"/>
                    </a:lnTo>
                    <a:lnTo>
                      <a:pt x="146507" y="79832"/>
                    </a:lnTo>
                    <a:lnTo>
                      <a:pt x="146392" y="79578"/>
                    </a:lnTo>
                    <a:lnTo>
                      <a:pt x="146316" y="79197"/>
                    </a:lnTo>
                    <a:lnTo>
                      <a:pt x="146342" y="79070"/>
                    </a:lnTo>
                    <a:lnTo>
                      <a:pt x="146697" y="79451"/>
                    </a:lnTo>
                    <a:lnTo>
                      <a:pt x="147002" y="80213"/>
                    </a:lnTo>
                    <a:lnTo>
                      <a:pt x="147243" y="80594"/>
                    </a:lnTo>
                    <a:lnTo>
                      <a:pt x="146672" y="79070"/>
                    </a:lnTo>
                    <a:lnTo>
                      <a:pt x="146621" y="78943"/>
                    </a:lnTo>
                    <a:lnTo>
                      <a:pt x="148209" y="80213"/>
                    </a:lnTo>
                    <a:lnTo>
                      <a:pt x="148767" y="78562"/>
                    </a:lnTo>
                    <a:lnTo>
                      <a:pt x="150304" y="79578"/>
                    </a:lnTo>
                    <a:lnTo>
                      <a:pt x="150545" y="79070"/>
                    </a:lnTo>
                    <a:lnTo>
                      <a:pt x="150634" y="78562"/>
                    </a:lnTo>
                    <a:lnTo>
                      <a:pt x="150710" y="78054"/>
                    </a:lnTo>
                    <a:lnTo>
                      <a:pt x="151282" y="78054"/>
                    </a:lnTo>
                    <a:lnTo>
                      <a:pt x="151320" y="78308"/>
                    </a:lnTo>
                    <a:lnTo>
                      <a:pt x="151980" y="78562"/>
                    </a:lnTo>
                    <a:lnTo>
                      <a:pt x="151447" y="78054"/>
                    </a:lnTo>
                    <a:lnTo>
                      <a:pt x="151333" y="77673"/>
                    </a:lnTo>
                    <a:lnTo>
                      <a:pt x="151269" y="77419"/>
                    </a:lnTo>
                    <a:lnTo>
                      <a:pt x="152184" y="77800"/>
                    </a:lnTo>
                    <a:lnTo>
                      <a:pt x="153225" y="78181"/>
                    </a:lnTo>
                    <a:lnTo>
                      <a:pt x="153428" y="77419"/>
                    </a:lnTo>
                    <a:lnTo>
                      <a:pt x="153416" y="76784"/>
                    </a:lnTo>
                    <a:lnTo>
                      <a:pt x="153200" y="75768"/>
                    </a:lnTo>
                    <a:lnTo>
                      <a:pt x="153060" y="75133"/>
                    </a:lnTo>
                    <a:lnTo>
                      <a:pt x="154482" y="78562"/>
                    </a:lnTo>
                    <a:lnTo>
                      <a:pt x="154266" y="77165"/>
                    </a:lnTo>
                    <a:lnTo>
                      <a:pt x="154444" y="77762"/>
                    </a:lnTo>
                    <a:lnTo>
                      <a:pt x="154432" y="77901"/>
                    </a:lnTo>
                    <a:lnTo>
                      <a:pt x="154482" y="77736"/>
                    </a:lnTo>
                    <a:lnTo>
                      <a:pt x="154584" y="77165"/>
                    </a:lnTo>
                    <a:lnTo>
                      <a:pt x="154635" y="75260"/>
                    </a:lnTo>
                    <a:lnTo>
                      <a:pt x="155397" y="77038"/>
                    </a:lnTo>
                    <a:lnTo>
                      <a:pt x="154927" y="75260"/>
                    </a:lnTo>
                    <a:lnTo>
                      <a:pt x="154889" y="75133"/>
                    </a:lnTo>
                    <a:lnTo>
                      <a:pt x="155003" y="75387"/>
                    </a:lnTo>
                    <a:lnTo>
                      <a:pt x="155282" y="75768"/>
                    </a:lnTo>
                    <a:lnTo>
                      <a:pt x="155575" y="75768"/>
                    </a:lnTo>
                    <a:lnTo>
                      <a:pt x="155778" y="76276"/>
                    </a:lnTo>
                    <a:lnTo>
                      <a:pt x="155549" y="75260"/>
                    </a:lnTo>
                    <a:lnTo>
                      <a:pt x="155905" y="76022"/>
                    </a:lnTo>
                    <a:lnTo>
                      <a:pt x="156171" y="76022"/>
                    </a:lnTo>
                    <a:lnTo>
                      <a:pt x="156375" y="75260"/>
                    </a:lnTo>
                    <a:lnTo>
                      <a:pt x="156413" y="75133"/>
                    </a:lnTo>
                    <a:lnTo>
                      <a:pt x="157238" y="76530"/>
                    </a:lnTo>
                    <a:lnTo>
                      <a:pt x="157327" y="75133"/>
                    </a:lnTo>
                    <a:lnTo>
                      <a:pt x="158432" y="75006"/>
                    </a:lnTo>
                    <a:lnTo>
                      <a:pt x="159321" y="75006"/>
                    </a:lnTo>
                    <a:lnTo>
                      <a:pt x="159270" y="74752"/>
                    </a:lnTo>
                    <a:lnTo>
                      <a:pt x="159156" y="74244"/>
                    </a:lnTo>
                    <a:lnTo>
                      <a:pt x="159359" y="74117"/>
                    </a:lnTo>
                    <a:lnTo>
                      <a:pt x="159499" y="73990"/>
                    </a:lnTo>
                    <a:lnTo>
                      <a:pt x="160083" y="74752"/>
                    </a:lnTo>
                    <a:lnTo>
                      <a:pt x="160007" y="73990"/>
                    </a:lnTo>
                    <a:lnTo>
                      <a:pt x="159829" y="73228"/>
                    </a:lnTo>
                    <a:lnTo>
                      <a:pt x="160248" y="73736"/>
                    </a:lnTo>
                    <a:lnTo>
                      <a:pt x="160324" y="73990"/>
                    </a:lnTo>
                    <a:lnTo>
                      <a:pt x="160426" y="73736"/>
                    </a:lnTo>
                    <a:lnTo>
                      <a:pt x="160807" y="74117"/>
                    </a:lnTo>
                    <a:lnTo>
                      <a:pt x="160718" y="73736"/>
                    </a:lnTo>
                    <a:lnTo>
                      <a:pt x="160604" y="73228"/>
                    </a:lnTo>
                    <a:lnTo>
                      <a:pt x="160820" y="73101"/>
                    </a:lnTo>
                    <a:lnTo>
                      <a:pt x="161124" y="73393"/>
                    </a:lnTo>
                    <a:lnTo>
                      <a:pt x="161010" y="73101"/>
                    </a:lnTo>
                    <a:lnTo>
                      <a:pt x="160896" y="72847"/>
                    </a:lnTo>
                    <a:lnTo>
                      <a:pt x="162052" y="74371"/>
                    </a:lnTo>
                    <a:lnTo>
                      <a:pt x="173672" y="73101"/>
                    </a:lnTo>
                    <a:close/>
                  </a:path>
                  <a:path w="317500" h="149859">
                    <a:moveTo>
                      <a:pt x="240830" y="24218"/>
                    </a:moveTo>
                    <a:lnTo>
                      <a:pt x="240715" y="23622"/>
                    </a:lnTo>
                    <a:lnTo>
                      <a:pt x="240499" y="23114"/>
                    </a:lnTo>
                    <a:lnTo>
                      <a:pt x="240677" y="23876"/>
                    </a:lnTo>
                    <a:lnTo>
                      <a:pt x="240830" y="24218"/>
                    </a:lnTo>
                    <a:close/>
                  </a:path>
                  <a:path w="317500" h="149859">
                    <a:moveTo>
                      <a:pt x="240957" y="22936"/>
                    </a:moveTo>
                    <a:lnTo>
                      <a:pt x="240830" y="22504"/>
                    </a:lnTo>
                    <a:lnTo>
                      <a:pt x="240703" y="21844"/>
                    </a:lnTo>
                    <a:lnTo>
                      <a:pt x="240830" y="21971"/>
                    </a:lnTo>
                    <a:lnTo>
                      <a:pt x="240880" y="21844"/>
                    </a:lnTo>
                    <a:lnTo>
                      <a:pt x="240753" y="21590"/>
                    </a:lnTo>
                    <a:lnTo>
                      <a:pt x="240106" y="21463"/>
                    </a:lnTo>
                    <a:lnTo>
                      <a:pt x="240957" y="22936"/>
                    </a:lnTo>
                    <a:close/>
                  </a:path>
                  <a:path w="317500" h="149859">
                    <a:moveTo>
                      <a:pt x="245491" y="22377"/>
                    </a:moveTo>
                    <a:lnTo>
                      <a:pt x="245237" y="21209"/>
                    </a:lnTo>
                    <a:lnTo>
                      <a:pt x="244932" y="20421"/>
                    </a:lnTo>
                    <a:lnTo>
                      <a:pt x="244944" y="20066"/>
                    </a:lnTo>
                    <a:lnTo>
                      <a:pt x="244830" y="20193"/>
                    </a:lnTo>
                    <a:lnTo>
                      <a:pt x="244640" y="20320"/>
                    </a:lnTo>
                    <a:lnTo>
                      <a:pt x="244525" y="20574"/>
                    </a:lnTo>
                    <a:lnTo>
                      <a:pt x="244957" y="21336"/>
                    </a:lnTo>
                    <a:lnTo>
                      <a:pt x="244906" y="21590"/>
                    </a:lnTo>
                    <a:lnTo>
                      <a:pt x="245033" y="21844"/>
                    </a:lnTo>
                    <a:lnTo>
                      <a:pt x="245491" y="22377"/>
                    </a:lnTo>
                    <a:close/>
                  </a:path>
                  <a:path w="317500" h="149859">
                    <a:moveTo>
                      <a:pt x="245833" y="21971"/>
                    </a:moveTo>
                    <a:lnTo>
                      <a:pt x="245719" y="21717"/>
                    </a:lnTo>
                    <a:lnTo>
                      <a:pt x="245668" y="21424"/>
                    </a:lnTo>
                    <a:lnTo>
                      <a:pt x="245338" y="21082"/>
                    </a:lnTo>
                    <a:lnTo>
                      <a:pt x="245478" y="21717"/>
                    </a:lnTo>
                    <a:lnTo>
                      <a:pt x="245833" y="21971"/>
                    </a:lnTo>
                    <a:close/>
                  </a:path>
                  <a:path w="317500" h="149859">
                    <a:moveTo>
                      <a:pt x="246316" y="22339"/>
                    </a:moveTo>
                    <a:lnTo>
                      <a:pt x="246303" y="22098"/>
                    </a:lnTo>
                    <a:lnTo>
                      <a:pt x="245973" y="21805"/>
                    </a:lnTo>
                    <a:lnTo>
                      <a:pt x="246075" y="22225"/>
                    </a:lnTo>
                    <a:lnTo>
                      <a:pt x="246316" y="22339"/>
                    </a:lnTo>
                    <a:close/>
                  </a:path>
                  <a:path w="317500" h="149859">
                    <a:moveTo>
                      <a:pt x="246430" y="20193"/>
                    </a:moveTo>
                    <a:lnTo>
                      <a:pt x="246253" y="19646"/>
                    </a:lnTo>
                    <a:lnTo>
                      <a:pt x="245884" y="19392"/>
                    </a:lnTo>
                    <a:lnTo>
                      <a:pt x="246087" y="20180"/>
                    </a:lnTo>
                    <a:lnTo>
                      <a:pt x="246011" y="19583"/>
                    </a:lnTo>
                    <a:lnTo>
                      <a:pt x="246430" y="20193"/>
                    </a:lnTo>
                    <a:close/>
                  </a:path>
                  <a:path w="317500" h="149859">
                    <a:moveTo>
                      <a:pt x="246659" y="20193"/>
                    </a:moveTo>
                    <a:lnTo>
                      <a:pt x="246329" y="19050"/>
                    </a:lnTo>
                    <a:lnTo>
                      <a:pt x="246138" y="18796"/>
                    </a:lnTo>
                    <a:lnTo>
                      <a:pt x="245783" y="18542"/>
                    </a:lnTo>
                    <a:lnTo>
                      <a:pt x="246214" y="19177"/>
                    </a:lnTo>
                    <a:lnTo>
                      <a:pt x="246253" y="19431"/>
                    </a:lnTo>
                    <a:lnTo>
                      <a:pt x="246253" y="19646"/>
                    </a:lnTo>
                    <a:lnTo>
                      <a:pt x="246278" y="19494"/>
                    </a:lnTo>
                    <a:lnTo>
                      <a:pt x="246608" y="20193"/>
                    </a:lnTo>
                    <a:close/>
                  </a:path>
                  <a:path w="317500" h="149859">
                    <a:moveTo>
                      <a:pt x="246735" y="21717"/>
                    </a:moveTo>
                    <a:lnTo>
                      <a:pt x="246672" y="21336"/>
                    </a:lnTo>
                    <a:lnTo>
                      <a:pt x="246481" y="20955"/>
                    </a:lnTo>
                    <a:lnTo>
                      <a:pt x="246735" y="21717"/>
                    </a:lnTo>
                    <a:close/>
                  </a:path>
                  <a:path w="317500" h="149859">
                    <a:moveTo>
                      <a:pt x="247142" y="19850"/>
                    </a:moveTo>
                    <a:lnTo>
                      <a:pt x="247002" y="19634"/>
                    </a:lnTo>
                    <a:lnTo>
                      <a:pt x="246938" y="19799"/>
                    </a:lnTo>
                    <a:lnTo>
                      <a:pt x="247065" y="19786"/>
                    </a:lnTo>
                    <a:close/>
                  </a:path>
                  <a:path w="317500" h="149859">
                    <a:moveTo>
                      <a:pt x="247624" y="28829"/>
                    </a:moveTo>
                    <a:lnTo>
                      <a:pt x="247484" y="28829"/>
                    </a:lnTo>
                    <a:lnTo>
                      <a:pt x="247548" y="29057"/>
                    </a:lnTo>
                    <a:lnTo>
                      <a:pt x="247624" y="28829"/>
                    </a:lnTo>
                    <a:close/>
                  </a:path>
                  <a:path w="317500" h="149859">
                    <a:moveTo>
                      <a:pt x="247789" y="29845"/>
                    </a:moveTo>
                    <a:lnTo>
                      <a:pt x="247548" y="29057"/>
                    </a:lnTo>
                    <a:lnTo>
                      <a:pt x="247548" y="29591"/>
                    </a:lnTo>
                    <a:lnTo>
                      <a:pt x="247789" y="29845"/>
                    </a:lnTo>
                    <a:close/>
                  </a:path>
                  <a:path w="317500" h="149859">
                    <a:moveTo>
                      <a:pt x="247815" y="20421"/>
                    </a:moveTo>
                    <a:lnTo>
                      <a:pt x="247713" y="20193"/>
                    </a:lnTo>
                    <a:lnTo>
                      <a:pt x="247624" y="20066"/>
                    </a:lnTo>
                    <a:lnTo>
                      <a:pt x="247815" y="20421"/>
                    </a:lnTo>
                    <a:close/>
                  </a:path>
                  <a:path w="317500" h="149859">
                    <a:moveTo>
                      <a:pt x="248170" y="20904"/>
                    </a:moveTo>
                    <a:lnTo>
                      <a:pt x="248107" y="21069"/>
                    </a:lnTo>
                    <a:lnTo>
                      <a:pt x="248170" y="20904"/>
                    </a:lnTo>
                    <a:close/>
                  </a:path>
                  <a:path w="317500" h="149859">
                    <a:moveTo>
                      <a:pt x="248348" y="19011"/>
                    </a:moveTo>
                    <a:lnTo>
                      <a:pt x="248310" y="18757"/>
                    </a:lnTo>
                    <a:lnTo>
                      <a:pt x="248323" y="18986"/>
                    </a:lnTo>
                    <a:close/>
                  </a:path>
                  <a:path w="317500" h="149859">
                    <a:moveTo>
                      <a:pt x="248386" y="20726"/>
                    </a:moveTo>
                    <a:lnTo>
                      <a:pt x="248335" y="20548"/>
                    </a:lnTo>
                    <a:lnTo>
                      <a:pt x="248221" y="20675"/>
                    </a:lnTo>
                    <a:lnTo>
                      <a:pt x="248386" y="20726"/>
                    </a:lnTo>
                    <a:close/>
                  </a:path>
                  <a:path w="317500" h="149859">
                    <a:moveTo>
                      <a:pt x="251472" y="19519"/>
                    </a:moveTo>
                    <a:lnTo>
                      <a:pt x="251282" y="18973"/>
                    </a:lnTo>
                    <a:lnTo>
                      <a:pt x="251358" y="19304"/>
                    </a:lnTo>
                    <a:lnTo>
                      <a:pt x="251421" y="19532"/>
                    </a:lnTo>
                    <a:lnTo>
                      <a:pt x="251460" y="19710"/>
                    </a:lnTo>
                    <a:lnTo>
                      <a:pt x="251472" y="19519"/>
                    </a:lnTo>
                    <a:close/>
                  </a:path>
                  <a:path w="317500" h="149859">
                    <a:moveTo>
                      <a:pt x="253707" y="19685"/>
                    </a:moveTo>
                    <a:lnTo>
                      <a:pt x="253682" y="19278"/>
                    </a:lnTo>
                    <a:lnTo>
                      <a:pt x="253669" y="19456"/>
                    </a:lnTo>
                    <a:lnTo>
                      <a:pt x="253695" y="19710"/>
                    </a:lnTo>
                    <a:close/>
                  </a:path>
                  <a:path w="317500" h="149859">
                    <a:moveTo>
                      <a:pt x="255828" y="30086"/>
                    </a:moveTo>
                    <a:lnTo>
                      <a:pt x="255651" y="29375"/>
                    </a:lnTo>
                    <a:lnTo>
                      <a:pt x="255714" y="29845"/>
                    </a:lnTo>
                    <a:lnTo>
                      <a:pt x="255828" y="30086"/>
                    </a:lnTo>
                    <a:close/>
                  </a:path>
                  <a:path w="317500" h="149859">
                    <a:moveTo>
                      <a:pt x="256006" y="17526"/>
                    </a:moveTo>
                    <a:lnTo>
                      <a:pt x="255562" y="16141"/>
                    </a:lnTo>
                    <a:lnTo>
                      <a:pt x="255676" y="16764"/>
                    </a:lnTo>
                    <a:lnTo>
                      <a:pt x="256006" y="17526"/>
                    </a:lnTo>
                    <a:close/>
                  </a:path>
                  <a:path w="317500" h="149859">
                    <a:moveTo>
                      <a:pt x="256108" y="31115"/>
                    </a:moveTo>
                    <a:lnTo>
                      <a:pt x="256070" y="30226"/>
                    </a:lnTo>
                    <a:lnTo>
                      <a:pt x="255905" y="30226"/>
                    </a:lnTo>
                    <a:lnTo>
                      <a:pt x="255828" y="30086"/>
                    </a:lnTo>
                    <a:lnTo>
                      <a:pt x="255866" y="30226"/>
                    </a:lnTo>
                    <a:lnTo>
                      <a:pt x="256108" y="31115"/>
                    </a:lnTo>
                    <a:close/>
                  </a:path>
                  <a:path w="317500" h="149859">
                    <a:moveTo>
                      <a:pt x="256819" y="17424"/>
                    </a:moveTo>
                    <a:lnTo>
                      <a:pt x="256794" y="17297"/>
                    </a:lnTo>
                    <a:lnTo>
                      <a:pt x="256730" y="17119"/>
                    </a:lnTo>
                    <a:lnTo>
                      <a:pt x="256755" y="17284"/>
                    </a:lnTo>
                    <a:lnTo>
                      <a:pt x="256781" y="17411"/>
                    </a:lnTo>
                    <a:close/>
                  </a:path>
                  <a:path w="317500" h="149859">
                    <a:moveTo>
                      <a:pt x="257492" y="17653"/>
                    </a:moveTo>
                    <a:lnTo>
                      <a:pt x="257378" y="17526"/>
                    </a:lnTo>
                    <a:lnTo>
                      <a:pt x="257441" y="17653"/>
                    </a:lnTo>
                    <a:close/>
                  </a:path>
                  <a:path w="317500" h="149859">
                    <a:moveTo>
                      <a:pt x="258000" y="17399"/>
                    </a:moveTo>
                    <a:lnTo>
                      <a:pt x="257873" y="17018"/>
                    </a:lnTo>
                    <a:lnTo>
                      <a:pt x="257632" y="16510"/>
                    </a:lnTo>
                    <a:lnTo>
                      <a:pt x="257797" y="16383"/>
                    </a:lnTo>
                    <a:lnTo>
                      <a:pt x="257619" y="16256"/>
                    </a:lnTo>
                    <a:lnTo>
                      <a:pt x="257454" y="16256"/>
                    </a:lnTo>
                    <a:lnTo>
                      <a:pt x="257581" y="16891"/>
                    </a:lnTo>
                    <a:lnTo>
                      <a:pt x="258000" y="17399"/>
                    </a:lnTo>
                    <a:close/>
                  </a:path>
                  <a:path w="317500" h="149859">
                    <a:moveTo>
                      <a:pt x="258267" y="15354"/>
                    </a:moveTo>
                    <a:lnTo>
                      <a:pt x="258203" y="14859"/>
                    </a:lnTo>
                    <a:lnTo>
                      <a:pt x="258114" y="15278"/>
                    </a:lnTo>
                    <a:lnTo>
                      <a:pt x="258267" y="15354"/>
                    </a:lnTo>
                    <a:close/>
                  </a:path>
                  <a:path w="317500" h="149859">
                    <a:moveTo>
                      <a:pt x="258508" y="15494"/>
                    </a:moveTo>
                    <a:lnTo>
                      <a:pt x="258267" y="15354"/>
                    </a:lnTo>
                    <a:lnTo>
                      <a:pt x="258483" y="15836"/>
                    </a:lnTo>
                    <a:lnTo>
                      <a:pt x="258508" y="15494"/>
                    </a:lnTo>
                    <a:close/>
                  </a:path>
                  <a:path w="317500" h="149859">
                    <a:moveTo>
                      <a:pt x="259067" y="16357"/>
                    </a:moveTo>
                    <a:lnTo>
                      <a:pt x="259041" y="16167"/>
                    </a:lnTo>
                    <a:lnTo>
                      <a:pt x="259003" y="16332"/>
                    </a:lnTo>
                    <a:lnTo>
                      <a:pt x="259029" y="16471"/>
                    </a:lnTo>
                    <a:close/>
                  </a:path>
                  <a:path w="317500" h="149859">
                    <a:moveTo>
                      <a:pt x="259727" y="14224"/>
                    </a:moveTo>
                    <a:lnTo>
                      <a:pt x="259676" y="14020"/>
                    </a:lnTo>
                    <a:lnTo>
                      <a:pt x="259613" y="13792"/>
                    </a:lnTo>
                    <a:lnTo>
                      <a:pt x="259600" y="13563"/>
                    </a:lnTo>
                    <a:lnTo>
                      <a:pt x="259562" y="14122"/>
                    </a:lnTo>
                    <a:lnTo>
                      <a:pt x="259727" y="14224"/>
                    </a:lnTo>
                    <a:close/>
                  </a:path>
                  <a:path w="317500" h="149859">
                    <a:moveTo>
                      <a:pt x="260261" y="14859"/>
                    </a:moveTo>
                    <a:lnTo>
                      <a:pt x="260070" y="14097"/>
                    </a:lnTo>
                    <a:lnTo>
                      <a:pt x="260019" y="14478"/>
                    </a:lnTo>
                    <a:lnTo>
                      <a:pt x="260261" y="14859"/>
                    </a:lnTo>
                    <a:close/>
                  </a:path>
                  <a:path w="317500" h="149859">
                    <a:moveTo>
                      <a:pt x="261010" y="12573"/>
                    </a:moveTo>
                    <a:lnTo>
                      <a:pt x="260896" y="12192"/>
                    </a:lnTo>
                    <a:lnTo>
                      <a:pt x="260578" y="11684"/>
                    </a:lnTo>
                    <a:lnTo>
                      <a:pt x="260692" y="12065"/>
                    </a:lnTo>
                    <a:lnTo>
                      <a:pt x="260807" y="12319"/>
                    </a:lnTo>
                    <a:lnTo>
                      <a:pt x="261010" y="12573"/>
                    </a:lnTo>
                    <a:close/>
                  </a:path>
                  <a:path w="317500" h="149859">
                    <a:moveTo>
                      <a:pt x="261099" y="14478"/>
                    </a:moveTo>
                    <a:lnTo>
                      <a:pt x="260845" y="14097"/>
                    </a:lnTo>
                    <a:lnTo>
                      <a:pt x="260972" y="14478"/>
                    </a:lnTo>
                    <a:lnTo>
                      <a:pt x="261099" y="14478"/>
                    </a:lnTo>
                    <a:close/>
                  </a:path>
                  <a:path w="317500" h="149859">
                    <a:moveTo>
                      <a:pt x="261137" y="13589"/>
                    </a:moveTo>
                    <a:lnTo>
                      <a:pt x="260781" y="12382"/>
                    </a:lnTo>
                    <a:lnTo>
                      <a:pt x="260705" y="12192"/>
                    </a:lnTo>
                    <a:lnTo>
                      <a:pt x="260413" y="11811"/>
                    </a:lnTo>
                    <a:lnTo>
                      <a:pt x="260578" y="12700"/>
                    </a:lnTo>
                    <a:lnTo>
                      <a:pt x="260692" y="12954"/>
                    </a:lnTo>
                    <a:lnTo>
                      <a:pt x="261137" y="13589"/>
                    </a:lnTo>
                    <a:close/>
                  </a:path>
                  <a:path w="317500" h="149859">
                    <a:moveTo>
                      <a:pt x="261264" y="12776"/>
                    </a:moveTo>
                    <a:lnTo>
                      <a:pt x="261048" y="12065"/>
                    </a:lnTo>
                    <a:lnTo>
                      <a:pt x="261137" y="12573"/>
                    </a:lnTo>
                    <a:lnTo>
                      <a:pt x="261264" y="12776"/>
                    </a:lnTo>
                    <a:close/>
                  </a:path>
                  <a:path w="317500" h="149859">
                    <a:moveTo>
                      <a:pt x="263385" y="13970"/>
                    </a:moveTo>
                    <a:lnTo>
                      <a:pt x="263131" y="13208"/>
                    </a:lnTo>
                    <a:lnTo>
                      <a:pt x="263283" y="13843"/>
                    </a:lnTo>
                    <a:lnTo>
                      <a:pt x="263385" y="13970"/>
                    </a:lnTo>
                    <a:close/>
                  </a:path>
                  <a:path w="317500" h="149859">
                    <a:moveTo>
                      <a:pt x="264350" y="30213"/>
                    </a:moveTo>
                    <a:close/>
                  </a:path>
                  <a:path w="317500" h="149859">
                    <a:moveTo>
                      <a:pt x="264528" y="14592"/>
                    </a:moveTo>
                    <a:lnTo>
                      <a:pt x="264515" y="14160"/>
                    </a:lnTo>
                    <a:lnTo>
                      <a:pt x="264452" y="13716"/>
                    </a:lnTo>
                    <a:lnTo>
                      <a:pt x="264337" y="13881"/>
                    </a:lnTo>
                    <a:lnTo>
                      <a:pt x="264414" y="14490"/>
                    </a:lnTo>
                    <a:close/>
                  </a:path>
                  <a:path w="317500" h="149859">
                    <a:moveTo>
                      <a:pt x="265188" y="15621"/>
                    </a:moveTo>
                    <a:lnTo>
                      <a:pt x="264782" y="13843"/>
                    </a:lnTo>
                    <a:lnTo>
                      <a:pt x="264680" y="13462"/>
                    </a:lnTo>
                    <a:lnTo>
                      <a:pt x="264668" y="12573"/>
                    </a:lnTo>
                    <a:lnTo>
                      <a:pt x="264617" y="13843"/>
                    </a:lnTo>
                    <a:lnTo>
                      <a:pt x="264528" y="13716"/>
                    </a:lnTo>
                    <a:lnTo>
                      <a:pt x="264553" y="14198"/>
                    </a:lnTo>
                    <a:lnTo>
                      <a:pt x="264655" y="14605"/>
                    </a:lnTo>
                    <a:lnTo>
                      <a:pt x="264909" y="14884"/>
                    </a:lnTo>
                    <a:lnTo>
                      <a:pt x="265010" y="15354"/>
                    </a:lnTo>
                    <a:lnTo>
                      <a:pt x="265188" y="15621"/>
                    </a:lnTo>
                    <a:close/>
                  </a:path>
                  <a:path w="317500" h="149859">
                    <a:moveTo>
                      <a:pt x="265836" y="12877"/>
                    </a:moveTo>
                    <a:lnTo>
                      <a:pt x="265823" y="12738"/>
                    </a:lnTo>
                    <a:lnTo>
                      <a:pt x="265836" y="12877"/>
                    </a:lnTo>
                    <a:close/>
                  </a:path>
                  <a:path w="317500" h="149859">
                    <a:moveTo>
                      <a:pt x="266382" y="13589"/>
                    </a:moveTo>
                    <a:lnTo>
                      <a:pt x="266268" y="13208"/>
                    </a:lnTo>
                    <a:lnTo>
                      <a:pt x="266204" y="12573"/>
                    </a:lnTo>
                    <a:lnTo>
                      <a:pt x="266179" y="13335"/>
                    </a:lnTo>
                    <a:lnTo>
                      <a:pt x="266344" y="13589"/>
                    </a:lnTo>
                    <a:close/>
                  </a:path>
                  <a:path w="317500" h="149859">
                    <a:moveTo>
                      <a:pt x="267093" y="11531"/>
                    </a:moveTo>
                    <a:lnTo>
                      <a:pt x="267042" y="11353"/>
                    </a:lnTo>
                    <a:lnTo>
                      <a:pt x="266979" y="11137"/>
                    </a:lnTo>
                    <a:lnTo>
                      <a:pt x="266865" y="10883"/>
                    </a:lnTo>
                    <a:lnTo>
                      <a:pt x="266814" y="11112"/>
                    </a:lnTo>
                    <a:lnTo>
                      <a:pt x="266979" y="11315"/>
                    </a:lnTo>
                    <a:lnTo>
                      <a:pt x="267093" y="11531"/>
                    </a:lnTo>
                    <a:close/>
                  </a:path>
                  <a:path w="317500" h="149859">
                    <a:moveTo>
                      <a:pt x="267106" y="11544"/>
                    </a:moveTo>
                    <a:close/>
                  </a:path>
                  <a:path w="317500" h="149859">
                    <a:moveTo>
                      <a:pt x="267843" y="29603"/>
                    </a:moveTo>
                    <a:lnTo>
                      <a:pt x="267728" y="29133"/>
                    </a:lnTo>
                    <a:lnTo>
                      <a:pt x="267690" y="29464"/>
                    </a:lnTo>
                    <a:lnTo>
                      <a:pt x="267843" y="29603"/>
                    </a:lnTo>
                    <a:close/>
                  </a:path>
                  <a:path w="317500" h="149859">
                    <a:moveTo>
                      <a:pt x="268122" y="29845"/>
                    </a:moveTo>
                    <a:lnTo>
                      <a:pt x="267843" y="29603"/>
                    </a:lnTo>
                    <a:lnTo>
                      <a:pt x="267906" y="29845"/>
                    </a:lnTo>
                    <a:lnTo>
                      <a:pt x="268122" y="29845"/>
                    </a:lnTo>
                    <a:close/>
                  </a:path>
                  <a:path w="317500" h="149859">
                    <a:moveTo>
                      <a:pt x="268795" y="9525"/>
                    </a:moveTo>
                    <a:lnTo>
                      <a:pt x="268706" y="9271"/>
                    </a:lnTo>
                    <a:lnTo>
                      <a:pt x="268503" y="8890"/>
                    </a:lnTo>
                    <a:lnTo>
                      <a:pt x="268668" y="9525"/>
                    </a:lnTo>
                    <a:lnTo>
                      <a:pt x="268795" y="9525"/>
                    </a:lnTo>
                    <a:close/>
                  </a:path>
                  <a:path w="317500" h="149859">
                    <a:moveTo>
                      <a:pt x="271589" y="7493"/>
                    </a:moveTo>
                    <a:lnTo>
                      <a:pt x="271462" y="7226"/>
                    </a:lnTo>
                    <a:lnTo>
                      <a:pt x="271513" y="7493"/>
                    </a:lnTo>
                    <a:close/>
                  </a:path>
                  <a:path w="317500" h="149859">
                    <a:moveTo>
                      <a:pt x="271653" y="7099"/>
                    </a:moveTo>
                    <a:lnTo>
                      <a:pt x="271360" y="6604"/>
                    </a:lnTo>
                    <a:lnTo>
                      <a:pt x="271424" y="7010"/>
                    </a:lnTo>
                    <a:lnTo>
                      <a:pt x="271653" y="7099"/>
                    </a:lnTo>
                    <a:close/>
                  </a:path>
                  <a:path w="317500" h="149859">
                    <a:moveTo>
                      <a:pt x="277393" y="5626"/>
                    </a:moveTo>
                    <a:lnTo>
                      <a:pt x="277279" y="5334"/>
                    </a:lnTo>
                    <a:lnTo>
                      <a:pt x="277114" y="5080"/>
                    </a:lnTo>
                    <a:lnTo>
                      <a:pt x="277139" y="5207"/>
                    </a:lnTo>
                    <a:lnTo>
                      <a:pt x="277253" y="5461"/>
                    </a:lnTo>
                    <a:lnTo>
                      <a:pt x="277393" y="5626"/>
                    </a:lnTo>
                    <a:close/>
                  </a:path>
                  <a:path w="317500" h="149859">
                    <a:moveTo>
                      <a:pt x="278257" y="5969"/>
                    </a:moveTo>
                    <a:lnTo>
                      <a:pt x="278155" y="5207"/>
                    </a:lnTo>
                    <a:lnTo>
                      <a:pt x="278180" y="5969"/>
                    </a:lnTo>
                    <a:close/>
                  </a:path>
                  <a:path w="317500" h="149859">
                    <a:moveTo>
                      <a:pt x="280809" y="5156"/>
                    </a:moveTo>
                    <a:lnTo>
                      <a:pt x="280631" y="4064"/>
                    </a:lnTo>
                    <a:lnTo>
                      <a:pt x="280390" y="4826"/>
                    </a:lnTo>
                    <a:lnTo>
                      <a:pt x="280809" y="5156"/>
                    </a:lnTo>
                    <a:close/>
                  </a:path>
                  <a:path w="317500" h="149859">
                    <a:moveTo>
                      <a:pt x="283438" y="5080"/>
                    </a:moveTo>
                    <a:lnTo>
                      <a:pt x="283337" y="4648"/>
                    </a:lnTo>
                    <a:lnTo>
                      <a:pt x="283108" y="4191"/>
                    </a:lnTo>
                    <a:lnTo>
                      <a:pt x="283438" y="5080"/>
                    </a:lnTo>
                    <a:close/>
                  </a:path>
                  <a:path w="317500" h="149859">
                    <a:moveTo>
                      <a:pt x="283438" y="4826"/>
                    </a:moveTo>
                    <a:lnTo>
                      <a:pt x="283387" y="4318"/>
                    </a:lnTo>
                    <a:lnTo>
                      <a:pt x="283324" y="4572"/>
                    </a:lnTo>
                    <a:lnTo>
                      <a:pt x="283438" y="4826"/>
                    </a:lnTo>
                    <a:close/>
                  </a:path>
                  <a:path w="317500" h="149859">
                    <a:moveTo>
                      <a:pt x="288988" y="3302"/>
                    </a:moveTo>
                    <a:lnTo>
                      <a:pt x="288886" y="2794"/>
                    </a:lnTo>
                    <a:lnTo>
                      <a:pt x="288874" y="3302"/>
                    </a:lnTo>
                    <a:close/>
                  </a:path>
                  <a:path w="317500" h="149859">
                    <a:moveTo>
                      <a:pt x="303657" y="1651"/>
                    </a:moveTo>
                    <a:lnTo>
                      <a:pt x="303580" y="889"/>
                    </a:lnTo>
                    <a:lnTo>
                      <a:pt x="303504" y="1397"/>
                    </a:lnTo>
                    <a:lnTo>
                      <a:pt x="303657" y="1651"/>
                    </a:lnTo>
                    <a:close/>
                  </a:path>
                  <a:path w="317500" h="149859">
                    <a:moveTo>
                      <a:pt x="303911" y="23876"/>
                    </a:moveTo>
                    <a:lnTo>
                      <a:pt x="303796" y="23114"/>
                    </a:lnTo>
                    <a:lnTo>
                      <a:pt x="303707" y="22872"/>
                    </a:lnTo>
                    <a:lnTo>
                      <a:pt x="303911" y="23876"/>
                    </a:lnTo>
                    <a:close/>
                  </a:path>
                  <a:path w="317500" h="149859">
                    <a:moveTo>
                      <a:pt x="308457" y="3175"/>
                    </a:moveTo>
                    <a:lnTo>
                      <a:pt x="308432" y="2667"/>
                    </a:lnTo>
                    <a:lnTo>
                      <a:pt x="308317" y="3048"/>
                    </a:lnTo>
                    <a:lnTo>
                      <a:pt x="308457" y="3175"/>
                    </a:lnTo>
                    <a:close/>
                  </a:path>
                  <a:path w="317500" h="149859">
                    <a:moveTo>
                      <a:pt x="311594" y="6858"/>
                    </a:moveTo>
                    <a:lnTo>
                      <a:pt x="311429" y="6731"/>
                    </a:lnTo>
                    <a:lnTo>
                      <a:pt x="311594" y="6858"/>
                    </a:lnTo>
                    <a:close/>
                  </a:path>
                  <a:path w="317500" h="149859">
                    <a:moveTo>
                      <a:pt x="313118" y="8001"/>
                    </a:moveTo>
                    <a:lnTo>
                      <a:pt x="313055" y="8128"/>
                    </a:lnTo>
                    <a:lnTo>
                      <a:pt x="313118" y="8001"/>
                    </a:lnTo>
                    <a:close/>
                  </a:path>
                  <a:path w="317500" h="149859">
                    <a:moveTo>
                      <a:pt x="314820" y="10083"/>
                    </a:moveTo>
                    <a:lnTo>
                      <a:pt x="314617" y="9398"/>
                    </a:lnTo>
                    <a:lnTo>
                      <a:pt x="314693" y="9779"/>
                    </a:lnTo>
                    <a:lnTo>
                      <a:pt x="314820" y="10083"/>
                    </a:lnTo>
                    <a:close/>
                  </a:path>
                  <a:path w="317500" h="149859">
                    <a:moveTo>
                      <a:pt x="315379" y="10972"/>
                    </a:moveTo>
                    <a:lnTo>
                      <a:pt x="315239" y="11176"/>
                    </a:lnTo>
                    <a:lnTo>
                      <a:pt x="315175" y="11303"/>
                    </a:lnTo>
                    <a:lnTo>
                      <a:pt x="315290" y="11557"/>
                    </a:lnTo>
                    <a:lnTo>
                      <a:pt x="315366" y="11684"/>
                    </a:lnTo>
                    <a:lnTo>
                      <a:pt x="315379" y="10972"/>
                    </a:lnTo>
                    <a:close/>
                  </a:path>
                  <a:path w="317500" h="149859">
                    <a:moveTo>
                      <a:pt x="315379" y="10883"/>
                    </a:moveTo>
                    <a:lnTo>
                      <a:pt x="315277" y="10541"/>
                    </a:lnTo>
                    <a:lnTo>
                      <a:pt x="314985" y="10337"/>
                    </a:lnTo>
                    <a:lnTo>
                      <a:pt x="315379" y="10883"/>
                    </a:lnTo>
                    <a:close/>
                  </a:path>
                  <a:path w="317500" h="149859">
                    <a:moveTo>
                      <a:pt x="315391" y="10414"/>
                    </a:moveTo>
                    <a:lnTo>
                      <a:pt x="315277" y="10541"/>
                    </a:lnTo>
                    <a:lnTo>
                      <a:pt x="315391" y="10414"/>
                    </a:lnTo>
                    <a:close/>
                  </a:path>
                  <a:path w="317500" h="149859">
                    <a:moveTo>
                      <a:pt x="315976" y="11163"/>
                    </a:moveTo>
                    <a:lnTo>
                      <a:pt x="315861" y="11036"/>
                    </a:lnTo>
                    <a:lnTo>
                      <a:pt x="315950" y="11328"/>
                    </a:lnTo>
                    <a:lnTo>
                      <a:pt x="315976" y="11163"/>
                    </a:lnTo>
                    <a:close/>
                  </a:path>
                  <a:path w="317500" h="149859">
                    <a:moveTo>
                      <a:pt x="316903" y="14198"/>
                    </a:moveTo>
                    <a:lnTo>
                      <a:pt x="316814" y="13843"/>
                    </a:lnTo>
                    <a:lnTo>
                      <a:pt x="316801" y="14097"/>
                    </a:lnTo>
                    <a:close/>
                  </a:path>
                  <a:path w="317500" h="149859">
                    <a:moveTo>
                      <a:pt x="316915" y="15240"/>
                    </a:moveTo>
                    <a:lnTo>
                      <a:pt x="316814" y="14605"/>
                    </a:lnTo>
                    <a:lnTo>
                      <a:pt x="316712" y="14224"/>
                    </a:lnTo>
                    <a:lnTo>
                      <a:pt x="316687" y="13970"/>
                    </a:lnTo>
                    <a:lnTo>
                      <a:pt x="316738" y="12319"/>
                    </a:lnTo>
                    <a:lnTo>
                      <a:pt x="316318" y="11493"/>
                    </a:lnTo>
                    <a:lnTo>
                      <a:pt x="316407" y="12319"/>
                    </a:lnTo>
                    <a:lnTo>
                      <a:pt x="316268" y="12230"/>
                    </a:lnTo>
                    <a:lnTo>
                      <a:pt x="316179" y="12065"/>
                    </a:lnTo>
                    <a:lnTo>
                      <a:pt x="315950" y="11430"/>
                    </a:lnTo>
                    <a:lnTo>
                      <a:pt x="316001" y="12382"/>
                    </a:lnTo>
                    <a:lnTo>
                      <a:pt x="316242" y="13970"/>
                    </a:lnTo>
                    <a:lnTo>
                      <a:pt x="315772" y="13208"/>
                    </a:lnTo>
                    <a:lnTo>
                      <a:pt x="315849" y="13081"/>
                    </a:lnTo>
                    <a:lnTo>
                      <a:pt x="315607" y="13208"/>
                    </a:lnTo>
                    <a:lnTo>
                      <a:pt x="315595" y="13081"/>
                    </a:lnTo>
                    <a:lnTo>
                      <a:pt x="315569" y="12827"/>
                    </a:lnTo>
                    <a:lnTo>
                      <a:pt x="315455" y="12065"/>
                    </a:lnTo>
                    <a:lnTo>
                      <a:pt x="315404" y="11938"/>
                    </a:lnTo>
                    <a:lnTo>
                      <a:pt x="315290" y="11557"/>
                    </a:lnTo>
                    <a:lnTo>
                      <a:pt x="315163" y="11303"/>
                    </a:lnTo>
                    <a:lnTo>
                      <a:pt x="315087" y="11049"/>
                    </a:lnTo>
                    <a:lnTo>
                      <a:pt x="314960" y="10325"/>
                    </a:lnTo>
                    <a:lnTo>
                      <a:pt x="314934" y="10160"/>
                    </a:lnTo>
                    <a:lnTo>
                      <a:pt x="314909" y="10033"/>
                    </a:lnTo>
                    <a:lnTo>
                      <a:pt x="314845" y="10160"/>
                    </a:lnTo>
                    <a:lnTo>
                      <a:pt x="314680" y="10160"/>
                    </a:lnTo>
                    <a:lnTo>
                      <a:pt x="314579" y="9563"/>
                    </a:lnTo>
                    <a:lnTo>
                      <a:pt x="314452" y="10160"/>
                    </a:lnTo>
                    <a:lnTo>
                      <a:pt x="314045" y="8509"/>
                    </a:lnTo>
                    <a:lnTo>
                      <a:pt x="314274" y="11049"/>
                    </a:lnTo>
                    <a:lnTo>
                      <a:pt x="313893" y="9779"/>
                    </a:lnTo>
                    <a:lnTo>
                      <a:pt x="313956" y="9017"/>
                    </a:lnTo>
                    <a:lnTo>
                      <a:pt x="313677" y="9017"/>
                    </a:lnTo>
                    <a:lnTo>
                      <a:pt x="313626" y="8636"/>
                    </a:lnTo>
                    <a:lnTo>
                      <a:pt x="313601" y="8382"/>
                    </a:lnTo>
                    <a:lnTo>
                      <a:pt x="313080" y="8636"/>
                    </a:lnTo>
                    <a:lnTo>
                      <a:pt x="313055" y="8128"/>
                    </a:lnTo>
                    <a:lnTo>
                      <a:pt x="312851" y="7747"/>
                    </a:lnTo>
                    <a:lnTo>
                      <a:pt x="312915" y="8636"/>
                    </a:lnTo>
                    <a:lnTo>
                      <a:pt x="312762" y="8128"/>
                    </a:lnTo>
                    <a:lnTo>
                      <a:pt x="312508" y="8636"/>
                    </a:lnTo>
                    <a:lnTo>
                      <a:pt x="312293" y="7620"/>
                    </a:lnTo>
                    <a:lnTo>
                      <a:pt x="311772" y="6858"/>
                    </a:lnTo>
                    <a:lnTo>
                      <a:pt x="312191" y="8255"/>
                    </a:lnTo>
                    <a:lnTo>
                      <a:pt x="312432" y="9017"/>
                    </a:lnTo>
                    <a:lnTo>
                      <a:pt x="311962" y="8382"/>
                    </a:lnTo>
                    <a:lnTo>
                      <a:pt x="311810" y="7874"/>
                    </a:lnTo>
                    <a:lnTo>
                      <a:pt x="311772" y="7747"/>
                    </a:lnTo>
                    <a:lnTo>
                      <a:pt x="312191" y="8255"/>
                    </a:lnTo>
                    <a:lnTo>
                      <a:pt x="311950" y="7747"/>
                    </a:lnTo>
                    <a:lnTo>
                      <a:pt x="311899" y="7620"/>
                    </a:lnTo>
                    <a:lnTo>
                      <a:pt x="311594" y="7874"/>
                    </a:lnTo>
                    <a:lnTo>
                      <a:pt x="311505" y="7239"/>
                    </a:lnTo>
                    <a:lnTo>
                      <a:pt x="311442" y="6858"/>
                    </a:lnTo>
                    <a:lnTo>
                      <a:pt x="311365" y="6731"/>
                    </a:lnTo>
                    <a:lnTo>
                      <a:pt x="310451" y="6223"/>
                    </a:lnTo>
                    <a:lnTo>
                      <a:pt x="310261" y="5715"/>
                    </a:lnTo>
                    <a:lnTo>
                      <a:pt x="309943" y="4826"/>
                    </a:lnTo>
                    <a:lnTo>
                      <a:pt x="309714" y="4191"/>
                    </a:lnTo>
                    <a:lnTo>
                      <a:pt x="309575" y="3810"/>
                    </a:lnTo>
                    <a:lnTo>
                      <a:pt x="309168" y="2667"/>
                    </a:lnTo>
                    <a:lnTo>
                      <a:pt x="308483" y="3810"/>
                    </a:lnTo>
                    <a:lnTo>
                      <a:pt x="308254" y="3149"/>
                    </a:lnTo>
                    <a:lnTo>
                      <a:pt x="308013" y="3810"/>
                    </a:lnTo>
                    <a:lnTo>
                      <a:pt x="307975" y="3683"/>
                    </a:lnTo>
                    <a:lnTo>
                      <a:pt x="307898" y="3429"/>
                    </a:lnTo>
                    <a:lnTo>
                      <a:pt x="307848" y="3302"/>
                    </a:lnTo>
                    <a:lnTo>
                      <a:pt x="307733" y="2921"/>
                    </a:lnTo>
                    <a:lnTo>
                      <a:pt x="307543" y="2286"/>
                    </a:lnTo>
                    <a:lnTo>
                      <a:pt x="307416" y="1905"/>
                    </a:lnTo>
                    <a:lnTo>
                      <a:pt x="307149" y="1016"/>
                    </a:lnTo>
                    <a:lnTo>
                      <a:pt x="306616" y="1270"/>
                    </a:lnTo>
                    <a:lnTo>
                      <a:pt x="306743" y="1905"/>
                    </a:lnTo>
                    <a:lnTo>
                      <a:pt x="306412" y="1397"/>
                    </a:lnTo>
                    <a:lnTo>
                      <a:pt x="305536" y="0"/>
                    </a:lnTo>
                    <a:lnTo>
                      <a:pt x="304876" y="1397"/>
                    </a:lnTo>
                    <a:lnTo>
                      <a:pt x="303822" y="762"/>
                    </a:lnTo>
                    <a:lnTo>
                      <a:pt x="303974" y="1143"/>
                    </a:lnTo>
                    <a:lnTo>
                      <a:pt x="304050" y="1905"/>
                    </a:lnTo>
                    <a:lnTo>
                      <a:pt x="303872" y="2032"/>
                    </a:lnTo>
                    <a:lnTo>
                      <a:pt x="303796" y="2286"/>
                    </a:lnTo>
                    <a:lnTo>
                      <a:pt x="303695" y="2032"/>
                    </a:lnTo>
                    <a:lnTo>
                      <a:pt x="303352" y="1524"/>
                    </a:lnTo>
                    <a:lnTo>
                      <a:pt x="303085" y="1143"/>
                    </a:lnTo>
                    <a:lnTo>
                      <a:pt x="302577" y="381"/>
                    </a:lnTo>
                    <a:lnTo>
                      <a:pt x="301091" y="1143"/>
                    </a:lnTo>
                    <a:lnTo>
                      <a:pt x="299681" y="635"/>
                    </a:lnTo>
                    <a:lnTo>
                      <a:pt x="298145" y="1524"/>
                    </a:lnTo>
                    <a:lnTo>
                      <a:pt x="296049" y="635"/>
                    </a:lnTo>
                    <a:lnTo>
                      <a:pt x="294779" y="1270"/>
                    </a:lnTo>
                    <a:lnTo>
                      <a:pt x="294817" y="1651"/>
                    </a:lnTo>
                    <a:lnTo>
                      <a:pt x="295033" y="2921"/>
                    </a:lnTo>
                    <a:lnTo>
                      <a:pt x="294767" y="2667"/>
                    </a:lnTo>
                    <a:lnTo>
                      <a:pt x="293598" y="0"/>
                    </a:lnTo>
                    <a:lnTo>
                      <a:pt x="293992" y="3302"/>
                    </a:lnTo>
                    <a:lnTo>
                      <a:pt x="293712" y="2794"/>
                    </a:lnTo>
                    <a:lnTo>
                      <a:pt x="293636" y="2667"/>
                    </a:lnTo>
                    <a:lnTo>
                      <a:pt x="293014" y="1524"/>
                    </a:lnTo>
                    <a:lnTo>
                      <a:pt x="292290" y="2667"/>
                    </a:lnTo>
                    <a:lnTo>
                      <a:pt x="290855" y="381"/>
                    </a:lnTo>
                    <a:lnTo>
                      <a:pt x="290499" y="2794"/>
                    </a:lnTo>
                    <a:lnTo>
                      <a:pt x="290360" y="2286"/>
                    </a:lnTo>
                    <a:lnTo>
                      <a:pt x="290296" y="2032"/>
                    </a:lnTo>
                    <a:lnTo>
                      <a:pt x="290068" y="1651"/>
                    </a:lnTo>
                    <a:lnTo>
                      <a:pt x="290055" y="2286"/>
                    </a:lnTo>
                    <a:lnTo>
                      <a:pt x="290004" y="2159"/>
                    </a:lnTo>
                    <a:lnTo>
                      <a:pt x="289610" y="1905"/>
                    </a:lnTo>
                    <a:lnTo>
                      <a:pt x="289407" y="2794"/>
                    </a:lnTo>
                    <a:lnTo>
                      <a:pt x="289128" y="2413"/>
                    </a:lnTo>
                    <a:lnTo>
                      <a:pt x="289331" y="3302"/>
                    </a:lnTo>
                    <a:lnTo>
                      <a:pt x="289166" y="3429"/>
                    </a:lnTo>
                    <a:lnTo>
                      <a:pt x="289064" y="2667"/>
                    </a:lnTo>
                    <a:lnTo>
                      <a:pt x="288988" y="3302"/>
                    </a:lnTo>
                    <a:lnTo>
                      <a:pt x="288874" y="3683"/>
                    </a:lnTo>
                    <a:lnTo>
                      <a:pt x="288505" y="2159"/>
                    </a:lnTo>
                    <a:lnTo>
                      <a:pt x="288290" y="3683"/>
                    </a:lnTo>
                    <a:lnTo>
                      <a:pt x="287959" y="3048"/>
                    </a:lnTo>
                    <a:lnTo>
                      <a:pt x="287477" y="4191"/>
                    </a:lnTo>
                    <a:lnTo>
                      <a:pt x="287020" y="3937"/>
                    </a:lnTo>
                    <a:lnTo>
                      <a:pt x="286969" y="3810"/>
                    </a:lnTo>
                    <a:lnTo>
                      <a:pt x="286791" y="3302"/>
                    </a:lnTo>
                    <a:lnTo>
                      <a:pt x="286753" y="3175"/>
                    </a:lnTo>
                    <a:lnTo>
                      <a:pt x="286283" y="3302"/>
                    </a:lnTo>
                    <a:lnTo>
                      <a:pt x="285889" y="2921"/>
                    </a:lnTo>
                    <a:lnTo>
                      <a:pt x="284607" y="3810"/>
                    </a:lnTo>
                    <a:lnTo>
                      <a:pt x="283806" y="3683"/>
                    </a:lnTo>
                    <a:lnTo>
                      <a:pt x="284073" y="4699"/>
                    </a:lnTo>
                    <a:lnTo>
                      <a:pt x="283908" y="4826"/>
                    </a:lnTo>
                    <a:lnTo>
                      <a:pt x="283794" y="4318"/>
                    </a:lnTo>
                    <a:lnTo>
                      <a:pt x="283349" y="3302"/>
                    </a:lnTo>
                    <a:lnTo>
                      <a:pt x="283375" y="3683"/>
                    </a:lnTo>
                    <a:lnTo>
                      <a:pt x="283476" y="4445"/>
                    </a:lnTo>
                    <a:lnTo>
                      <a:pt x="283679" y="4699"/>
                    </a:lnTo>
                    <a:lnTo>
                      <a:pt x="283768" y="5715"/>
                    </a:lnTo>
                    <a:lnTo>
                      <a:pt x="283679" y="5588"/>
                    </a:lnTo>
                    <a:lnTo>
                      <a:pt x="283502" y="5295"/>
                    </a:lnTo>
                    <a:lnTo>
                      <a:pt x="283387" y="5080"/>
                    </a:lnTo>
                    <a:lnTo>
                      <a:pt x="283375" y="5588"/>
                    </a:lnTo>
                    <a:lnTo>
                      <a:pt x="283324" y="5461"/>
                    </a:lnTo>
                    <a:lnTo>
                      <a:pt x="282714" y="3683"/>
                    </a:lnTo>
                    <a:lnTo>
                      <a:pt x="282130" y="4064"/>
                    </a:lnTo>
                    <a:lnTo>
                      <a:pt x="282054" y="5461"/>
                    </a:lnTo>
                    <a:lnTo>
                      <a:pt x="281305" y="5334"/>
                    </a:lnTo>
                    <a:lnTo>
                      <a:pt x="281152" y="4445"/>
                    </a:lnTo>
                    <a:lnTo>
                      <a:pt x="281025" y="5334"/>
                    </a:lnTo>
                    <a:lnTo>
                      <a:pt x="281127" y="6477"/>
                    </a:lnTo>
                    <a:lnTo>
                      <a:pt x="281012" y="6858"/>
                    </a:lnTo>
                    <a:lnTo>
                      <a:pt x="280924" y="6604"/>
                    </a:lnTo>
                    <a:lnTo>
                      <a:pt x="280809" y="6096"/>
                    </a:lnTo>
                    <a:lnTo>
                      <a:pt x="280695" y="5803"/>
                    </a:lnTo>
                    <a:lnTo>
                      <a:pt x="280504" y="5461"/>
                    </a:lnTo>
                    <a:lnTo>
                      <a:pt x="280555" y="5334"/>
                    </a:lnTo>
                    <a:lnTo>
                      <a:pt x="280327" y="5461"/>
                    </a:lnTo>
                    <a:lnTo>
                      <a:pt x="280276" y="5080"/>
                    </a:lnTo>
                    <a:lnTo>
                      <a:pt x="279984" y="6096"/>
                    </a:lnTo>
                    <a:lnTo>
                      <a:pt x="279590" y="5334"/>
                    </a:lnTo>
                    <a:lnTo>
                      <a:pt x="279082" y="4318"/>
                    </a:lnTo>
                    <a:lnTo>
                      <a:pt x="279044" y="4445"/>
                    </a:lnTo>
                    <a:lnTo>
                      <a:pt x="278942" y="5842"/>
                    </a:lnTo>
                    <a:lnTo>
                      <a:pt x="279069" y="5334"/>
                    </a:lnTo>
                    <a:lnTo>
                      <a:pt x="279107" y="6477"/>
                    </a:lnTo>
                    <a:lnTo>
                      <a:pt x="278993" y="7239"/>
                    </a:lnTo>
                    <a:lnTo>
                      <a:pt x="278904" y="6858"/>
                    </a:lnTo>
                    <a:lnTo>
                      <a:pt x="278815" y="6477"/>
                    </a:lnTo>
                    <a:lnTo>
                      <a:pt x="278498" y="5080"/>
                    </a:lnTo>
                    <a:lnTo>
                      <a:pt x="278257" y="5969"/>
                    </a:lnTo>
                    <a:lnTo>
                      <a:pt x="278257" y="6477"/>
                    </a:lnTo>
                    <a:lnTo>
                      <a:pt x="278180" y="6350"/>
                    </a:lnTo>
                    <a:lnTo>
                      <a:pt x="278015" y="6096"/>
                    </a:lnTo>
                    <a:lnTo>
                      <a:pt x="277825" y="5715"/>
                    </a:lnTo>
                    <a:lnTo>
                      <a:pt x="277571" y="4953"/>
                    </a:lnTo>
                    <a:lnTo>
                      <a:pt x="277863" y="5080"/>
                    </a:lnTo>
                    <a:lnTo>
                      <a:pt x="277863" y="4953"/>
                    </a:lnTo>
                    <a:lnTo>
                      <a:pt x="277863" y="4572"/>
                    </a:lnTo>
                    <a:lnTo>
                      <a:pt x="277507" y="4826"/>
                    </a:lnTo>
                    <a:lnTo>
                      <a:pt x="277456" y="5207"/>
                    </a:lnTo>
                    <a:lnTo>
                      <a:pt x="277571" y="6096"/>
                    </a:lnTo>
                    <a:lnTo>
                      <a:pt x="277456" y="5803"/>
                    </a:lnTo>
                    <a:lnTo>
                      <a:pt x="277456" y="6096"/>
                    </a:lnTo>
                    <a:lnTo>
                      <a:pt x="277177" y="5842"/>
                    </a:lnTo>
                    <a:lnTo>
                      <a:pt x="277050" y="5715"/>
                    </a:lnTo>
                    <a:lnTo>
                      <a:pt x="276644" y="5842"/>
                    </a:lnTo>
                    <a:lnTo>
                      <a:pt x="276301" y="5842"/>
                    </a:lnTo>
                    <a:lnTo>
                      <a:pt x="276136" y="5232"/>
                    </a:lnTo>
                    <a:lnTo>
                      <a:pt x="276186" y="6350"/>
                    </a:lnTo>
                    <a:lnTo>
                      <a:pt x="275678" y="4318"/>
                    </a:lnTo>
                    <a:lnTo>
                      <a:pt x="275386" y="4699"/>
                    </a:lnTo>
                    <a:lnTo>
                      <a:pt x="274574" y="5295"/>
                    </a:lnTo>
                    <a:lnTo>
                      <a:pt x="273608" y="6858"/>
                    </a:lnTo>
                    <a:lnTo>
                      <a:pt x="272567" y="6731"/>
                    </a:lnTo>
                    <a:lnTo>
                      <a:pt x="272681" y="8001"/>
                    </a:lnTo>
                    <a:lnTo>
                      <a:pt x="272402" y="8128"/>
                    </a:lnTo>
                    <a:lnTo>
                      <a:pt x="272173" y="8382"/>
                    </a:lnTo>
                    <a:lnTo>
                      <a:pt x="271970" y="7747"/>
                    </a:lnTo>
                    <a:lnTo>
                      <a:pt x="271932" y="7620"/>
                    </a:lnTo>
                    <a:lnTo>
                      <a:pt x="271780" y="7112"/>
                    </a:lnTo>
                    <a:lnTo>
                      <a:pt x="271703" y="6858"/>
                    </a:lnTo>
                    <a:lnTo>
                      <a:pt x="271703" y="7112"/>
                    </a:lnTo>
                    <a:lnTo>
                      <a:pt x="271589" y="7493"/>
                    </a:lnTo>
                    <a:lnTo>
                      <a:pt x="271538" y="7620"/>
                    </a:lnTo>
                    <a:lnTo>
                      <a:pt x="271462" y="7366"/>
                    </a:lnTo>
                    <a:lnTo>
                      <a:pt x="271360" y="6985"/>
                    </a:lnTo>
                    <a:lnTo>
                      <a:pt x="270789" y="7366"/>
                    </a:lnTo>
                    <a:lnTo>
                      <a:pt x="270891" y="6096"/>
                    </a:lnTo>
                    <a:lnTo>
                      <a:pt x="269925" y="6477"/>
                    </a:lnTo>
                    <a:lnTo>
                      <a:pt x="269697" y="6477"/>
                    </a:lnTo>
                    <a:lnTo>
                      <a:pt x="270154" y="7747"/>
                    </a:lnTo>
                    <a:lnTo>
                      <a:pt x="269811" y="7493"/>
                    </a:lnTo>
                    <a:lnTo>
                      <a:pt x="269633" y="6985"/>
                    </a:lnTo>
                    <a:lnTo>
                      <a:pt x="269811" y="7112"/>
                    </a:lnTo>
                    <a:lnTo>
                      <a:pt x="269773" y="6985"/>
                    </a:lnTo>
                    <a:lnTo>
                      <a:pt x="269633" y="6477"/>
                    </a:lnTo>
                    <a:lnTo>
                      <a:pt x="268592" y="5588"/>
                    </a:lnTo>
                    <a:lnTo>
                      <a:pt x="269659" y="9779"/>
                    </a:lnTo>
                    <a:lnTo>
                      <a:pt x="268795" y="9271"/>
                    </a:lnTo>
                    <a:lnTo>
                      <a:pt x="268859" y="9563"/>
                    </a:lnTo>
                    <a:lnTo>
                      <a:pt x="268973" y="9779"/>
                    </a:lnTo>
                    <a:lnTo>
                      <a:pt x="269328" y="11049"/>
                    </a:lnTo>
                    <a:lnTo>
                      <a:pt x="268973" y="10604"/>
                    </a:lnTo>
                    <a:lnTo>
                      <a:pt x="269036" y="10871"/>
                    </a:lnTo>
                    <a:lnTo>
                      <a:pt x="268922" y="10541"/>
                    </a:lnTo>
                    <a:lnTo>
                      <a:pt x="268668" y="9525"/>
                    </a:lnTo>
                    <a:lnTo>
                      <a:pt x="268909" y="10541"/>
                    </a:lnTo>
                    <a:lnTo>
                      <a:pt x="269036" y="10947"/>
                    </a:lnTo>
                    <a:lnTo>
                      <a:pt x="269125" y="11226"/>
                    </a:lnTo>
                    <a:lnTo>
                      <a:pt x="269227" y="11557"/>
                    </a:lnTo>
                    <a:lnTo>
                      <a:pt x="268935" y="11049"/>
                    </a:lnTo>
                    <a:lnTo>
                      <a:pt x="268935" y="11938"/>
                    </a:lnTo>
                    <a:lnTo>
                      <a:pt x="268478" y="11176"/>
                    </a:lnTo>
                    <a:lnTo>
                      <a:pt x="268312" y="11938"/>
                    </a:lnTo>
                    <a:lnTo>
                      <a:pt x="267843" y="10922"/>
                    </a:lnTo>
                    <a:lnTo>
                      <a:pt x="267868" y="11430"/>
                    </a:lnTo>
                    <a:lnTo>
                      <a:pt x="268097" y="12700"/>
                    </a:lnTo>
                    <a:lnTo>
                      <a:pt x="267868" y="12827"/>
                    </a:lnTo>
                    <a:lnTo>
                      <a:pt x="267804" y="12700"/>
                    </a:lnTo>
                    <a:lnTo>
                      <a:pt x="267627" y="12319"/>
                    </a:lnTo>
                    <a:lnTo>
                      <a:pt x="267398" y="11811"/>
                    </a:lnTo>
                    <a:lnTo>
                      <a:pt x="267627" y="11811"/>
                    </a:lnTo>
                    <a:lnTo>
                      <a:pt x="267271" y="11430"/>
                    </a:lnTo>
                    <a:lnTo>
                      <a:pt x="267462" y="12319"/>
                    </a:lnTo>
                    <a:lnTo>
                      <a:pt x="267284" y="12230"/>
                    </a:lnTo>
                    <a:lnTo>
                      <a:pt x="267208" y="11938"/>
                    </a:lnTo>
                    <a:lnTo>
                      <a:pt x="267106" y="11684"/>
                    </a:lnTo>
                    <a:lnTo>
                      <a:pt x="266890" y="11684"/>
                    </a:lnTo>
                    <a:lnTo>
                      <a:pt x="267233" y="12700"/>
                    </a:lnTo>
                    <a:lnTo>
                      <a:pt x="266903" y="12382"/>
                    </a:lnTo>
                    <a:lnTo>
                      <a:pt x="266788" y="11811"/>
                    </a:lnTo>
                    <a:lnTo>
                      <a:pt x="266763" y="11557"/>
                    </a:lnTo>
                    <a:lnTo>
                      <a:pt x="266661" y="11811"/>
                    </a:lnTo>
                    <a:lnTo>
                      <a:pt x="266534" y="11684"/>
                    </a:lnTo>
                    <a:lnTo>
                      <a:pt x="266255" y="11811"/>
                    </a:lnTo>
                    <a:lnTo>
                      <a:pt x="266128" y="11303"/>
                    </a:lnTo>
                    <a:lnTo>
                      <a:pt x="266357" y="11430"/>
                    </a:lnTo>
                    <a:lnTo>
                      <a:pt x="266306" y="11303"/>
                    </a:lnTo>
                    <a:lnTo>
                      <a:pt x="265887" y="10287"/>
                    </a:lnTo>
                    <a:lnTo>
                      <a:pt x="266230" y="11811"/>
                    </a:lnTo>
                    <a:lnTo>
                      <a:pt x="266255" y="11938"/>
                    </a:lnTo>
                    <a:lnTo>
                      <a:pt x="266192" y="12065"/>
                    </a:lnTo>
                    <a:lnTo>
                      <a:pt x="266306" y="12230"/>
                    </a:lnTo>
                    <a:lnTo>
                      <a:pt x="266484" y="12319"/>
                    </a:lnTo>
                    <a:lnTo>
                      <a:pt x="266623" y="13081"/>
                    </a:lnTo>
                    <a:lnTo>
                      <a:pt x="266446" y="12954"/>
                    </a:lnTo>
                    <a:lnTo>
                      <a:pt x="266636" y="14224"/>
                    </a:lnTo>
                    <a:lnTo>
                      <a:pt x="266433" y="13716"/>
                    </a:lnTo>
                    <a:lnTo>
                      <a:pt x="266344" y="13589"/>
                    </a:lnTo>
                    <a:lnTo>
                      <a:pt x="265938" y="13335"/>
                    </a:lnTo>
                    <a:lnTo>
                      <a:pt x="265836" y="12954"/>
                    </a:lnTo>
                    <a:lnTo>
                      <a:pt x="265912" y="13970"/>
                    </a:lnTo>
                    <a:lnTo>
                      <a:pt x="265391" y="13208"/>
                    </a:lnTo>
                    <a:lnTo>
                      <a:pt x="265074" y="13208"/>
                    </a:lnTo>
                    <a:lnTo>
                      <a:pt x="265074" y="12954"/>
                    </a:lnTo>
                    <a:lnTo>
                      <a:pt x="265036" y="13208"/>
                    </a:lnTo>
                    <a:lnTo>
                      <a:pt x="265163" y="13970"/>
                    </a:lnTo>
                    <a:lnTo>
                      <a:pt x="265379" y="14376"/>
                    </a:lnTo>
                    <a:lnTo>
                      <a:pt x="265506" y="14884"/>
                    </a:lnTo>
                    <a:lnTo>
                      <a:pt x="265633" y="15240"/>
                    </a:lnTo>
                    <a:lnTo>
                      <a:pt x="265036" y="14097"/>
                    </a:lnTo>
                    <a:lnTo>
                      <a:pt x="265722" y="16891"/>
                    </a:lnTo>
                    <a:lnTo>
                      <a:pt x="265137" y="16256"/>
                    </a:lnTo>
                    <a:lnTo>
                      <a:pt x="265074" y="16002"/>
                    </a:lnTo>
                    <a:lnTo>
                      <a:pt x="264960" y="15354"/>
                    </a:lnTo>
                    <a:lnTo>
                      <a:pt x="264845" y="16002"/>
                    </a:lnTo>
                    <a:lnTo>
                      <a:pt x="264591" y="14884"/>
                    </a:lnTo>
                    <a:lnTo>
                      <a:pt x="264502" y="15621"/>
                    </a:lnTo>
                    <a:lnTo>
                      <a:pt x="264858" y="16256"/>
                    </a:lnTo>
                    <a:lnTo>
                      <a:pt x="264579" y="16002"/>
                    </a:lnTo>
                    <a:lnTo>
                      <a:pt x="264452" y="15875"/>
                    </a:lnTo>
                    <a:lnTo>
                      <a:pt x="264502" y="15621"/>
                    </a:lnTo>
                    <a:lnTo>
                      <a:pt x="264147" y="15240"/>
                    </a:lnTo>
                    <a:lnTo>
                      <a:pt x="264058" y="16002"/>
                    </a:lnTo>
                    <a:lnTo>
                      <a:pt x="263664" y="14884"/>
                    </a:lnTo>
                    <a:lnTo>
                      <a:pt x="263537" y="14478"/>
                    </a:lnTo>
                    <a:lnTo>
                      <a:pt x="263448" y="14097"/>
                    </a:lnTo>
                    <a:lnTo>
                      <a:pt x="263448" y="14478"/>
                    </a:lnTo>
                    <a:lnTo>
                      <a:pt x="263334" y="14008"/>
                    </a:lnTo>
                    <a:lnTo>
                      <a:pt x="263029" y="13843"/>
                    </a:lnTo>
                    <a:lnTo>
                      <a:pt x="262864" y="13716"/>
                    </a:lnTo>
                    <a:lnTo>
                      <a:pt x="263169" y="14605"/>
                    </a:lnTo>
                    <a:lnTo>
                      <a:pt x="263512" y="17399"/>
                    </a:lnTo>
                    <a:lnTo>
                      <a:pt x="263296" y="16256"/>
                    </a:lnTo>
                    <a:lnTo>
                      <a:pt x="262928" y="14224"/>
                    </a:lnTo>
                    <a:lnTo>
                      <a:pt x="262813" y="13589"/>
                    </a:lnTo>
                    <a:lnTo>
                      <a:pt x="262674" y="12827"/>
                    </a:lnTo>
                    <a:lnTo>
                      <a:pt x="262331" y="13335"/>
                    </a:lnTo>
                    <a:lnTo>
                      <a:pt x="262242" y="13944"/>
                    </a:lnTo>
                    <a:lnTo>
                      <a:pt x="262509" y="13589"/>
                    </a:lnTo>
                    <a:lnTo>
                      <a:pt x="262534" y="14224"/>
                    </a:lnTo>
                    <a:lnTo>
                      <a:pt x="262305" y="14097"/>
                    </a:lnTo>
                    <a:lnTo>
                      <a:pt x="262242" y="13957"/>
                    </a:lnTo>
                    <a:lnTo>
                      <a:pt x="262001" y="13335"/>
                    </a:lnTo>
                    <a:lnTo>
                      <a:pt x="261835" y="13843"/>
                    </a:lnTo>
                    <a:lnTo>
                      <a:pt x="261658" y="13462"/>
                    </a:lnTo>
                    <a:lnTo>
                      <a:pt x="261353" y="13055"/>
                    </a:lnTo>
                    <a:lnTo>
                      <a:pt x="261493" y="13843"/>
                    </a:lnTo>
                    <a:lnTo>
                      <a:pt x="261251" y="13843"/>
                    </a:lnTo>
                    <a:lnTo>
                      <a:pt x="261099" y="14478"/>
                    </a:lnTo>
                    <a:lnTo>
                      <a:pt x="261010" y="14859"/>
                    </a:lnTo>
                    <a:lnTo>
                      <a:pt x="260908" y="15621"/>
                    </a:lnTo>
                    <a:lnTo>
                      <a:pt x="261035" y="16256"/>
                    </a:lnTo>
                    <a:lnTo>
                      <a:pt x="260642" y="16002"/>
                    </a:lnTo>
                    <a:lnTo>
                      <a:pt x="260502" y="15621"/>
                    </a:lnTo>
                    <a:lnTo>
                      <a:pt x="260375" y="15278"/>
                    </a:lnTo>
                    <a:lnTo>
                      <a:pt x="260553" y="15240"/>
                    </a:lnTo>
                    <a:lnTo>
                      <a:pt x="260502" y="14859"/>
                    </a:lnTo>
                    <a:lnTo>
                      <a:pt x="260248" y="14478"/>
                    </a:lnTo>
                    <a:lnTo>
                      <a:pt x="260438" y="15113"/>
                    </a:lnTo>
                    <a:lnTo>
                      <a:pt x="260032" y="14986"/>
                    </a:lnTo>
                    <a:lnTo>
                      <a:pt x="259892" y="14478"/>
                    </a:lnTo>
                    <a:lnTo>
                      <a:pt x="260083" y="15621"/>
                    </a:lnTo>
                    <a:lnTo>
                      <a:pt x="259448" y="14351"/>
                    </a:lnTo>
                    <a:lnTo>
                      <a:pt x="259346" y="14732"/>
                    </a:lnTo>
                    <a:lnTo>
                      <a:pt x="258838" y="14859"/>
                    </a:lnTo>
                    <a:lnTo>
                      <a:pt x="259219" y="16383"/>
                    </a:lnTo>
                    <a:lnTo>
                      <a:pt x="259321" y="17780"/>
                    </a:lnTo>
                    <a:lnTo>
                      <a:pt x="259143" y="17526"/>
                    </a:lnTo>
                    <a:lnTo>
                      <a:pt x="259054" y="17272"/>
                    </a:lnTo>
                    <a:lnTo>
                      <a:pt x="258965" y="16827"/>
                    </a:lnTo>
                    <a:lnTo>
                      <a:pt x="259245" y="17272"/>
                    </a:lnTo>
                    <a:lnTo>
                      <a:pt x="259143" y="17018"/>
                    </a:lnTo>
                    <a:lnTo>
                      <a:pt x="259029" y="16510"/>
                    </a:lnTo>
                    <a:lnTo>
                      <a:pt x="258902" y="16764"/>
                    </a:lnTo>
                    <a:lnTo>
                      <a:pt x="258559" y="16002"/>
                    </a:lnTo>
                    <a:lnTo>
                      <a:pt x="258483" y="15836"/>
                    </a:lnTo>
                    <a:lnTo>
                      <a:pt x="258470" y="16002"/>
                    </a:lnTo>
                    <a:lnTo>
                      <a:pt x="258064" y="16002"/>
                    </a:lnTo>
                    <a:lnTo>
                      <a:pt x="258318" y="16637"/>
                    </a:lnTo>
                    <a:lnTo>
                      <a:pt x="258495" y="16764"/>
                    </a:lnTo>
                    <a:lnTo>
                      <a:pt x="258470" y="17145"/>
                    </a:lnTo>
                    <a:lnTo>
                      <a:pt x="258343" y="17526"/>
                    </a:lnTo>
                    <a:lnTo>
                      <a:pt x="258229" y="17399"/>
                    </a:lnTo>
                    <a:lnTo>
                      <a:pt x="258000" y="17399"/>
                    </a:lnTo>
                    <a:lnTo>
                      <a:pt x="257429" y="17513"/>
                    </a:lnTo>
                    <a:lnTo>
                      <a:pt x="257492" y="17653"/>
                    </a:lnTo>
                    <a:lnTo>
                      <a:pt x="257505" y="17780"/>
                    </a:lnTo>
                    <a:lnTo>
                      <a:pt x="257873" y="18542"/>
                    </a:lnTo>
                    <a:lnTo>
                      <a:pt x="257657" y="18288"/>
                    </a:lnTo>
                    <a:lnTo>
                      <a:pt x="257556" y="18161"/>
                    </a:lnTo>
                    <a:lnTo>
                      <a:pt x="257429" y="17907"/>
                    </a:lnTo>
                    <a:lnTo>
                      <a:pt x="257327" y="17272"/>
                    </a:lnTo>
                    <a:lnTo>
                      <a:pt x="257124" y="16764"/>
                    </a:lnTo>
                    <a:lnTo>
                      <a:pt x="257225" y="17272"/>
                    </a:lnTo>
                    <a:lnTo>
                      <a:pt x="257340" y="18161"/>
                    </a:lnTo>
                    <a:lnTo>
                      <a:pt x="257200" y="18034"/>
                    </a:lnTo>
                    <a:lnTo>
                      <a:pt x="256959" y="17907"/>
                    </a:lnTo>
                    <a:lnTo>
                      <a:pt x="256832" y="17526"/>
                    </a:lnTo>
                    <a:lnTo>
                      <a:pt x="256844" y="17907"/>
                    </a:lnTo>
                    <a:lnTo>
                      <a:pt x="256590" y="17653"/>
                    </a:lnTo>
                    <a:lnTo>
                      <a:pt x="256400" y="17272"/>
                    </a:lnTo>
                    <a:lnTo>
                      <a:pt x="256463" y="17653"/>
                    </a:lnTo>
                    <a:lnTo>
                      <a:pt x="256590" y="17907"/>
                    </a:lnTo>
                    <a:lnTo>
                      <a:pt x="256667" y="18161"/>
                    </a:lnTo>
                    <a:lnTo>
                      <a:pt x="256260" y="18288"/>
                    </a:lnTo>
                    <a:lnTo>
                      <a:pt x="256006" y="17526"/>
                    </a:lnTo>
                    <a:lnTo>
                      <a:pt x="255790" y="17526"/>
                    </a:lnTo>
                    <a:lnTo>
                      <a:pt x="255625" y="16764"/>
                    </a:lnTo>
                    <a:lnTo>
                      <a:pt x="255574" y="16510"/>
                    </a:lnTo>
                    <a:lnTo>
                      <a:pt x="255244" y="16764"/>
                    </a:lnTo>
                    <a:lnTo>
                      <a:pt x="255054" y="15621"/>
                    </a:lnTo>
                    <a:lnTo>
                      <a:pt x="254952" y="15354"/>
                    </a:lnTo>
                    <a:lnTo>
                      <a:pt x="254660" y="14732"/>
                    </a:lnTo>
                    <a:lnTo>
                      <a:pt x="254317" y="14859"/>
                    </a:lnTo>
                    <a:lnTo>
                      <a:pt x="254254" y="15494"/>
                    </a:lnTo>
                    <a:lnTo>
                      <a:pt x="254368" y="16129"/>
                    </a:lnTo>
                    <a:lnTo>
                      <a:pt x="254571" y="15621"/>
                    </a:lnTo>
                    <a:lnTo>
                      <a:pt x="254609" y="15748"/>
                    </a:lnTo>
                    <a:lnTo>
                      <a:pt x="254723" y="16637"/>
                    </a:lnTo>
                    <a:lnTo>
                      <a:pt x="254508" y="16891"/>
                    </a:lnTo>
                    <a:lnTo>
                      <a:pt x="254431" y="17145"/>
                    </a:lnTo>
                    <a:lnTo>
                      <a:pt x="255117" y="19431"/>
                    </a:lnTo>
                    <a:lnTo>
                      <a:pt x="254584" y="19177"/>
                    </a:lnTo>
                    <a:lnTo>
                      <a:pt x="254762" y="19304"/>
                    </a:lnTo>
                    <a:lnTo>
                      <a:pt x="254762" y="20574"/>
                    </a:lnTo>
                    <a:lnTo>
                      <a:pt x="254673" y="20193"/>
                    </a:lnTo>
                    <a:lnTo>
                      <a:pt x="254546" y="19685"/>
                    </a:lnTo>
                    <a:lnTo>
                      <a:pt x="254431" y="19316"/>
                    </a:lnTo>
                    <a:lnTo>
                      <a:pt x="253568" y="17780"/>
                    </a:lnTo>
                    <a:lnTo>
                      <a:pt x="253339" y="18034"/>
                    </a:lnTo>
                    <a:lnTo>
                      <a:pt x="253276" y="18288"/>
                    </a:lnTo>
                    <a:lnTo>
                      <a:pt x="253377" y="18669"/>
                    </a:lnTo>
                    <a:lnTo>
                      <a:pt x="253784" y="19050"/>
                    </a:lnTo>
                    <a:lnTo>
                      <a:pt x="253885" y="20066"/>
                    </a:lnTo>
                    <a:lnTo>
                      <a:pt x="253784" y="20193"/>
                    </a:lnTo>
                    <a:lnTo>
                      <a:pt x="253695" y="19812"/>
                    </a:lnTo>
                    <a:lnTo>
                      <a:pt x="253580" y="20193"/>
                    </a:lnTo>
                    <a:lnTo>
                      <a:pt x="253403" y="19812"/>
                    </a:lnTo>
                    <a:lnTo>
                      <a:pt x="252806" y="18542"/>
                    </a:lnTo>
                    <a:lnTo>
                      <a:pt x="253136" y="19812"/>
                    </a:lnTo>
                    <a:lnTo>
                      <a:pt x="252641" y="18796"/>
                    </a:lnTo>
                    <a:lnTo>
                      <a:pt x="252730" y="19558"/>
                    </a:lnTo>
                    <a:lnTo>
                      <a:pt x="252615" y="19685"/>
                    </a:lnTo>
                    <a:lnTo>
                      <a:pt x="252552" y="20574"/>
                    </a:lnTo>
                    <a:lnTo>
                      <a:pt x="251929" y="19558"/>
                    </a:lnTo>
                    <a:lnTo>
                      <a:pt x="252387" y="20574"/>
                    </a:lnTo>
                    <a:lnTo>
                      <a:pt x="252476" y="21082"/>
                    </a:lnTo>
                    <a:lnTo>
                      <a:pt x="252399" y="21209"/>
                    </a:lnTo>
                    <a:lnTo>
                      <a:pt x="252361" y="21082"/>
                    </a:lnTo>
                    <a:lnTo>
                      <a:pt x="252272" y="20828"/>
                    </a:lnTo>
                    <a:lnTo>
                      <a:pt x="252234" y="20701"/>
                    </a:lnTo>
                    <a:lnTo>
                      <a:pt x="251841" y="19431"/>
                    </a:lnTo>
                    <a:lnTo>
                      <a:pt x="251739" y="20701"/>
                    </a:lnTo>
                    <a:lnTo>
                      <a:pt x="251498" y="19939"/>
                    </a:lnTo>
                    <a:lnTo>
                      <a:pt x="251383" y="19812"/>
                    </a:lnTo>
                    <a:lnTo>
                      <a:pt x="251053" y="19329"/>
                    </a:lnTo>
                    <a:lnTo>
                      <a:pt x="251409" y="20447"/>
                    </a:lnTo>
                    <a:lnTo>
                      <a:pt x="251066" y="20447"/>
                    </a:lnTo>
                    <a:lnTo>
                      <a:pt x="250913" y="20828"/>
                    </a:lnTo>
                    <a:lnTo>
                      <a:pt x="250304" y="18796"/>
                    </a:lnTo>
                    <a:lnTo>
                      <a:pt x="250685" y="21082"/>
                    </a:lnTo>
                    <a:lnTo>
                      <a:pt x="250532" y="20701"/>
                    </a:lnTo>
                    <a:lnTo>
                      <a:pt x="249986" y="19304"/>
                    </a:lnTo>
                    <a:lnTo>
                      <a:pt x="250380" y="20701"/>
                    </a:lnTo>
                    <a:lnTo>
                      <a:pt x="249720" y="19939"/>
                    </a:lnTo>
                    <a:lnTo>
                      <a:pt x="250063" y="21209"/>
                    </a:lnTo>
                    <a:lnTo>
                      <a:pt x="249897" y="21336"/>
                    </a:lnTo>
                    <a:lnTo>
                      <a:pt x="249643" y="20447"/>
                    </a:lnTo>
                    <a:lnTo>
                      <a:pt x="249542" y="20066"/>
                    </a:lnTo>
                    <a:lnTo>
                      <a:pt x="249313" y="19558"/>
                    </a:lnTo>
                    <a:lnTo>
                      <a:pt x="249389" y="20066"/>
                    </a:lnTo>
                    <a:lnTo>
                      <a:pt x="249085" y="19431"/>
                    </a:lnTo>
                    <a:lnTo>
                      <a:pt x="248704" y="19431"/>
                    </a:lnTo>
                    <a:lnTo>
                      <a:pt x="248348" y="19050"/>
                    </a:lnTo>
                    <a:lnTo>
                      <a:pt x="248551" y="20447"/>
                    </a:lnTo>
                    <a:lnTo>
                      <a:pt x="248297" y="19812"/>
                    </a:lnTo>
                    <a:lnTo>
                      <a:pt x="248335" y="20548"/>
                    </a:lnTo>
                    <a:lnTo>
                      <a:pt x="248513" y="20828"/>
                    </a:lnTo>
                    <a:lnTo>
                      <a:pt x="248424" y="20955"/>
                    </a:lnTo>
                    <a:lnTo>
                      <a:pt x="248818" y="22098"/>
                    </a:lnTo>
                    <a:lnTo>
                      <a:pt x="248691" y="21844"/>
                    </a:lnTo>
                    <a:lnTo>
                      <a:pt x="248361" y="21209"/>
                    </a:lnTo>
                    <a:lnTo>
                      <a:pt x="248335" y="21844"/>
                    </a:lnTo>
                    <a:lnTo>
                      <a:pt x="248221" y="21717"/>
                    </a:lnTo>
                    <a:lnTo>
                      <a:pt x="248119" y="21209"/>
                    </a:lnTo>
                    <a:lnTo>
                      <a:pt x="248119" y="21082"/>
                    </a:lnTo>
                    <a:lnTo>
                      <a:pt x="248005" y="21209"/>
                    </a:lnTo>
                    <a:lnTo>
                      <a:pt x="247815" y="20421"/>
                    </a:lnTo>
                    <a:lnTo>
                      <a:pt x="247891" y="21209"/>
                    </a:lnTo>
                    <a:lnTo>
                      <a:pt x="248031" y="22606"/>
                    </a:lnTo>
                    <a:lnTo>
                      <a:pt x="248513" y="23114"/>
                    </a:lnTo>
                    <a:lnTo>
                      <a:pt x="248564" y="23241"/>
                    </a:lnTo>
                    <a:lnTo>
                      <a:pt x="248678" y="24130"/>
                    </a:lnTo>
                    <a:lnTo>
                      <a:pt x="248551" y="23964"/>
                    </a:lnTo>
                    <a:lnTo>
                      <a:pt x="248043" y="22733"/>
                    </a:lnTo>
                    <a:lnTo>
                      <a:pt x="248132" y="23114"/>
                    </a:lnTo>
                    <a:lnTo>
                      <a:pt x="248234" y="24257"/>
                    </a:lnTo>
                    <a:lnTo>
                      <a:pt x="248069" y="23876"/>
                    </a:lnTo>
                    <a:lnTo>
                      <a:pt x="247904" y="23495"/>
                    </a:lnTo>
                    <a:lnTo>
                      <a:pt x="247675" y="22606"/>
                    </a:lnTo>
                    <a:lnTo>
                      <a:pt x="247294" y="21082"/>
                    </a:lnTo>
                    <a:lnTo>
                      <a:pt x="247269" y="20955"/>
                    </a:lnTo>
                    <a:lnTo>
                      <a:pt x="246938" y="21082"/>
                    </a:lnTo>
                    <a:lnTo>
                      <a:pt x="247002" y="20955"/>
                    </a:lnTo>
                    <a:lnTo>
                      <a:pt x="246938" y="19812"/>
                    </a:lnTo>
                    <a:lnTo>
                      <a:pt x="246722" y="19177"/>
                    </a:lnTo>
                    <a:lnTo>
                      <a:pt x="246583" y="19685"/>
                    </a:lnTo>
                    <a:lnTo>
                      <a:pt x="246722" y="19812"/>
                    </a:lnTo>
                    <a:lnTo>
                      <a:pt x="246761" y="20066"/>
                    </a:lnTo>
                    <a:lnTo>
                      <a:pt x="246659" y="20193"/>
                    </a:lnTo>
                    <a:lnTo>
                      <a:pt x="246672" y="20955"/>
                    </a:lnTo>
                    <a:lnTo>
                      <a:pt x="246786" y="21590"/>
                    </a:lnTo>
                    <a:lnTo>
                      <a:pt x="247294" y="22606"/>
                    </a:lnTo>
                    <a:lnTo>
                      <a:pt x="246608" y="22504"/>
                    </a:lnTo>
                    <a:lnTo>
                      <a:pt x="246672" y="22898"/>
                    </a:lnTo>
                    <a:lnTo>
                      <a:pt x="246900" y="23304"/>
                    </a:lnTo>
                    <a:lnTo>
                      <a:pt x="247015" y="23749"/>
                    </a:lnTo>
                    <a:lnTo>
                      <a:pt x="246849" y="23876"/>
                    </a:lnTo>
                    <a:lnTo>
                      <a:pt x="246799" y="23749"/>
                    </a:lnTo>
                    <a:lnTo>
                      <a:pt x="246697" y="23495"/>
                    </a:lnTo>
                    <a:lnTo>
                      <a:pt x="246570" y="22733"/>
                    </a:lnTo>
                    <a:lnTo>
                      <a:pt x="246608" y="22504"/>
                    </a:lnTo>
                    <a:lnTo>
                      <a:pt x="246316" y="22339"/>
                    </a:lnTo>
                    <a:lnTo>
                      <a:pt x="246214" y="22733"/>
                    </a:lnTo>
                    <a:lnTo>
                      <a:pt x="246024" y="22352"/>
                    </a:lnTo>
                    <a:lnTo>
                      <a:pt x="245846" y="21971"/>
                    </a:lnTo>
                    <a:lnTo>
                      <a:pt x="245745" y="22352"/>
                    </a:lnTo>
                    <a:lnTo>
                      <a:pt x="245618" y="22098"/>
                    </a:lnTo>
                    <a:lnTo>
                      <a:pt x="245554" y="22504"/>
                    </a:lnTo>
                    <a:lnTo>
                      <a:pt x="245313" y="22733"/>
                    </a:lnTo>
                    <a:lnTo>
                      <a:pt x="245249" y="22606"/>
                    </a:lnTo>
                    <a:lnTo>
                      <a:pt x="245249" y="22733"/>
                    </a:lnTo>
                    <a:lnTo>
                      <a:pt x="245287" y="23495"/>
                    </a:lnTo>
                    <a:lnTo>
                      <a:pt x="245008" y="22987"/>
                    </a:lnTo>
                    <a:lnTo>
                      <a:pt x="245160" y="23495"/>
                    </a:lnTo>
                    <a:lnTo>
                      <a:pt x="244932" y="23114"/>
                    </a:lnTo>
                    <a:lnTo>
                      <a:pt x="244678" y="22606"/>
                    </a:lnTo>
                    <a:lnTo>
                      <a:pt x="244462" y="22733"/>
                    </a:lnTo>
                    <a:lnTo>
                      <a:pt x="244513" y="22860"/>
                    </a:lnTo>
                    <a:lnTo>
                      <a:pt x="244627" y="23749"/>
                    </a:lnTo>
                    <a:lnTo>
                      <a:pt x="244500" y="23495"/>
                    </a:lnTo>
                    <a:lnTo>
                      <a:pt x="244373" y="22987"/>
                    </a:lnTo>
                    <a:lnTo>
                      <a:pt x="244259" y="22809"/>
                    </a:lnTo>
                    <a:lnTo>
                      <a:pt x="244119" y="22733"/>
                    </a:lnTo>
                    <a:lnTo>
                      <a:pt x="243852" y="22987"/>
                    </a:lnTo>
                    <a:lnTo>
                      <a:pt x="243687" y="22733"/>
                    </a:lnTo>
                    <a:lnTo>
                      <a:pt x="243535" y="22479"/>
                    </a:lnTo>
                    <a:lnTo>
                      <a:pt x="243522" y="22987"/>
                    </a:lnTo>
                    <a:lnTo>
                      <a:pt x="243611" y="22809"/>
                    </a:lnTo>
                    <a:lnTo>
                      <a:pt x="243763" y="23495"/>
                    </a:lnTo>
                    <a:lnTo>
                      <a:pt x="243586" y="23114"/>
                    </a:lnTo>
                    <a:lnTo>
                      <a:pt x="243522" y="22987"/>
                    </a:lnTo>
                    <a:lnTo>
                      <a:pt x="243446" y="23114"/>
                    </a:lnTo>
                    <a:lnTo>
                      <a:pt x="243344" y="22606"/>
                    </a:lnTo>
                    <a:lnTo>
                      <a:pt x="242925" y="21717"/>
                    </a:lnTo>
                    <a:lnTo>
                      <a:pt x="242722" y="22872"/>
                    </a:lnTo>
                    <a:lnTo>
                      <a:pt x="242595" y="23114"/>
                    </a:lnTo>
                    <a:lnTo>
                      <a:pt x="242493" y="23241"/>
                    </a:lnTo>
                    <a:lnTo>
                      <a:pt x="242443" y="23495"/>
                    </a:lnTo>
                    <a:lnTo>
                      <a:pt x="243052" y="25019"/>
                    </a:lnTo>
                    <a:lnTo>
                      <a:pt x="242341" y="23622"/>
                    </a:lnTo>
                    <a:lnTo>
                      <a:pt x="242557" y="24384"/>
                    </a:lnTo>
                    <a:lnTo>
                      <a:pt x="242684" y="24638"/>
                    </a:lnTo>
                    <a:lnTo>
                      <a:pt x="242544" y="24511"/>
                    </a:lnTo>
                    <a:lnTo>
                      <a:pt x="242252" y="24257"/>
                    </a:lnTo>
                    <a:lnTo>
                      <a:pt x="241973" y="24003"/>
                    </a:lnTo>
                    <a:lnTo>
                      <a:pt x="242087" y="23622"/>
                    </a:lnTo>
                    <a:lnTo>
                      <a:pt x="242163" y="23368"/>
                    </a:lnTo>
                    <a:lnTo>
                      <a:pt x="242011" y="23622"/>
                    </a:lnTo>
                    <a:lnTo>
                      <a:pt x="241554" y="22733"/>
                    </a:lnTo>
                    <a:lnTo>
                      <a:pt x="242138" y="22860"/>
                    </a:lnTo>
                    <a:lnTo>
                      <a:pt x="242062" y="22733"/>
                    </a:lnTo>
                    <a:lnTo>
                      <a:pt x="241490" y="21717"/>
                    </a:lnTo>
                    <a:lnTo>
                      <a:pt x="241401" y="22339"/>
                    </a:lnTo>
                    <a:lnTo>
                      <a:pt x="241719" y="23622"/>
                    </a:lnTo>
                    <a:lnTo>
                      <a:pt x="241236" y="23114"/>
                    </a:lnTo>
                    <a:lnTo>
                      <a:pt x="240944" y="21971"/>
                    </a:lnTo>
                    <a:lnTo>
                      <a:pt x="241147" y="23622"/>
                    </a:lnTo>
                    <a:lnTo>
                      <a:pt x="241058" y="23304"/>
                    </a:lnTo>
                    <a:lnTo>
                      <a:pt x="241058" y="23622"/>
                    </a:lnTo>
                    <a:lnTo>
                      <a:pt x="241058" y="24003"/>
                    </a:lnTo>
                    <a:lnTo>
                      <a:pt x="240919" y="24130"/>
                    </a:lnTo>
                    <a:lnTo>
                      <a:pt x="240855" y="24257"/>
                    </a:lnTo>
                    <a:lnTo>
                      <a:pt x="240677" y="23876"/>
                    </a:lnTo>
                    <a:lnTo>
                      <a:pt x="240258" y="22987"/>
                    </a:lnTo>
                    <a:lnTo>
                      <a:pt x="240284" y="23495"/>
                    </a:lnTo>
                    <a:lnTo>
                      <a:pt x="240411" y="24765"/>
                    </a:lnTo>
                    <a:lnTo>
                      <a:pt x="240525" y="25019"/>
                    </a:lnTo>
                    <a:lnTo>
                      <a:pt x="241363" y="26162"/>
                    </a:lnTo>
                    <a:lnTo>
                      <a:pt x="240766" y="24892"/>
                    </a:lnTo>
                    <a:lnTo>
                      <a:pt x="241706" y="26289"/>
                    </a:lnTo>
                    <a:lnTo>
                      <a:pt x="241617" y="25781"/>
                    </a:lnTo>
                    <a:lnTo>
                      <a:pt x="241300" y="24892"/>
                    </a:lnTo>
                    <a:lnTo>
                      <a:pt x="241211" y="24638"/>
                    </a:lnTo>
                    <a:lnTo>
                      <a:pt x="241630" y="25019"/>
                    </a:lnTo>
                    <a:lnTo>
                      <a:pt x="241668" y="25654"/>
                    </a:lnTo>
                    <a:lnTo>
                      <a:pt x="241871" y="25654"/>
                    </a:lnTo>
                    <a:lnTo>
                      <a:pt x="241693" y="25146"/>
                    </a:lnTo>
                    <a:lnTo>
                      <a:pt x="242062" y="25527"/>
                    </a:lnTo>
                    <a:lnTo>
                      <a:pt x="242036" y="25273"/>
                    </a:lnTo>
                    <a:lnTo>
                      <a:pt x="242303" y="25781"/>
                    </a:lnTo>
                    <a:lnTo>
                      <a:pt x="242417" y="26924"/>
                    </a:lnTo>
                    <a:lnTo>
                      <a:pt x="242773" y="27051"/>
                    </a:lnTo>
                    <a:lnTo>
                      <a:pt x="242658" y="26670"/>
                    </a:lnTo>
                    <a:lnTo>
                      <a:pt x="242277" y="25400"/>
                    </a:lnTo>
                    <a:lnTo>
                      <a:pt x="242468" y="25654"/>
                    </a:lnTo>
                    <a:lnTo>
                      <a:pt x="242646" y="26619"/>
                    </a:lnTo>
                    <a:lnTo>
                      <a:pt x="242722" y="26162"/>
                    </a:lnTo>
                    <a:lnTo>
                      <a:pt x="242862" y="26924"/>
                    </a:lnTo>
                    <a:lnTo>
                      <a:pt x="242989" y="27178"/>
                    </a:lnTo>
                    <a:lnTo>
                      <a:pt x="243065" y="27940"/>
                    </a:lnTo>
                    <a:lnTo>
                      <a:pt x="243801" y="29083"/>
                    </a:lnTo>
                    <a:lnTo>
                      <a:pt x="243293" y="27051"/>
                    </a:lnTo>
                    <a:lnTo>
                      <a:pt x="243344" y="26289"/>
                    </a:lnTo>
                    <a:lnTo>
                      <a:pt x="243459" y="26162"/>
                    </a:lnTo>
                    <a:lnTo>
                      <a:pt x="243662" y="26289"/>
                    </a:lnTo>
                    <a:lnTo>
                      <a:pt x="243789" y="26479"/>
                    </a:lnTo>
                    <a:lnTo>
                      <a:pt x="243674" y="27051"/>
                    </a:lnTo>
                    <a:lnTo>
                      <a:pt x="243801" y="27305"/>
                    </a:lnTo>
                    <a:lnTo>
                      <a:pt x="244081" y="27178"/>
                    </a:lnTo>
                    <a:lnTo>
                      <a:pt x="244132" y="27305"/>
                    </a:lnTo>
                    <a:lnTo>
                      <a:pt x="244132" y="27178"/>
                    </a:lnTo>
                    <a:lnTo>
                      <a:pt x="244157" y="26924"/>
                    </a:lnTo>
                    <a:lnTo>
                      <a:pt x="244309" y="27305"/>
                    </a:lnTo>
                    <a:lnTo>
                      <a:pt x="244627" y="28829"/>
                    </a:lnTo>
                    <a:lnTo>
                      <a:pt x="244563" y="27559"/>
                    </a:lnTo>
                    <a:lnTo>
                      <a:pt x="244703" y="28194"/>
                    </a:lnTo>
                    <a:lnTo>
                      <a:pt x="244906" y="28321"/>
                    </a:lnTo>
                    <a:lnTo>
                      <a:pt x="245033" y="28956"/>
                    </a:lnTo>
                    <a:lnTo>
                      <a:pt x="245402" y="28575"/>
                    </a:lnTo>
                    <a:lnTo>
                      <a:pt x="245592" y="29057"/>
                    </a:lnTo>
                    <a:lnTo>
                      <a:pt x="245808" y="29591"/>
                    </a:lnTo>
                    <a:lnTo>
                      <a:pt x="245681" y="29133"/>
                    </a:lnTo>
                    <a:lnTo>
                      <a:pt x="245846" y="29210"/>
                    </a:lnTo>
                    <a:lnTo>
                      <a:pt x="245795" y="28575"/>
                    </a:lnTo>
                    <a:lnTo>
                      <a:pt x="245706" y="27559"/>
                    </a:lnTo>
                    <a:lnTo>
                      <a:pt x="245656" y="26924"/>
                    </a:lnTo>
                    <a:lnTo>
                      <a:pt x="246278" y="29083"/>
                    </a:lnTo>
                    <a:lnTo>
                      <a:pt x="246341" y="28067"/>
                    </a:lnTo>
                    <a:lnTo>
                      <a:pt x="246583" y="28448"/>
                    </a:lnTo>
                    <a:lnTo>
                      <a:pt x="246697" y="28067"/>
                    </a:lnTo>
                    <a:lnTo>
                      <a:pt x="246824" y="27686"/>
                    </a:lnTo>
                    <a:lnTo>
                      <a:pt x="246837" y="28829"/>
                    </a:lnTo>
                    <a:lnTo>
                      <a:pt x="247484" y="28829"/>
                    </a:lnTo>
                    <a:lnTo>
                      <a:pt x="247548" y="28448"/>
                    </a:lnTo>
                    <a:lnTo>
                      <a:pt x="247853" y="28829"/>
                    </a:lnTo>
                    <a:lnTo>
                      <a:pt x="248094" y="29845"/>
                    </a:lnTo>
                    <a:lnTo>
                      <a:pt x="248196" y="30099"/>
                    </a:lnTo>
                    <a:lnTo>
                      <a:pt x="248183" y="29845"/>
                    </a:lnTo>
                    <a:lnTo>
                      <a:pt x="248158" y="29464"/>
                    </a:lnTo>
                    <a:lnTo>
                      <a:pt x="248526" y="29972"/>
                    </a:lnTo>
                    <a:lnTo>
                      <a:pt x="248653" y="30530"/>
                    </a:lnTo>
                    <a:lnTo>
                      <a:pt x="248793" y="30607"/>
                    </a:lnTo>
                    <a:lnTo>
                      <a:pt x="248513" y="29591"/>
                    </a:lnTo>
                    <a:lnTo>
                      <a:pt x="248818" y="30099"/>
                    </a:lnTo>
                    <a:lnTo>
                      <a:pt x="248742" y="29959"/>
                    </a:lnTo>
                    <a:lnTo>
                      <a:pt x="248640" y="29591"/>
                    </a:lnTo>
                    <a:lnTo>
                      <a:pt x="248666" y="29464"/>
                    </a:lnTo>
                    <a:lnTo>
                      <a:pt x="248780" y="29337"/>
                    </a:lnTo>
                    <a:lnTo>
                      <a:pt x="248843" y="29591"/>
                    </a:lnTo>
                    <a:lnTo>
                      <a:pt x="248945" y="29337"/>
                    </a:lnTo>
                    <a:lnTo>
                      <a:pt x="248983" y="29972"/>
                    </a:lnTo>
                    <a:lnTo>
                      <a:pt x="249161" y="29464"/>
                    </a:lnTo>
                    <a:lnTo>
                      <a:pt x="249313" y="30226"/>
                    </a:lnTo>
                    <a:lnTo>
                      <a:pt x="249466" y="30226"/>
                    </a:lnTo>
                    <a:lnTo>
                      <a:pt x="249567" y="30086"/>
                    </a:lnTo>
                    <a:lnTo>
                      <a:pt x="249440" y="29464"/>
                    </a:lnTo>
                    <a:lnTo>
                      <a:pt x="249389" y="29337"/>
                    </a:lnTo>
                    <a:lnTo>
                      <a:pt x="249529" y="28575"/>
                    </a:lnTo>
                    <a:lnTo>
                      <a:pt x="249732" y="30353"/>
                    </a:lnTo>
                    <a:lnTo>
                      <a:pt x="250012" y="30226"/>
                    </a:lnTo>
                    <a:lnTo>
                      <a:pt x="249745" y="29464"/>
                    </a:lnTo>
                    <a:lnTo>
                      <a:pt x="250532" y="30734"/>
                    </a:lnTo>
                    <a:lnTo>
                      <a:pt x="250304" y="29464"/>
                    </a:lnTo>
                    <a:lnTo>
                      <a:pt x="250151" y="28575"/>
                    </a:lnTo>
                    <a:lnTo>
                      <a:pt x="250507" y="29083"/>
                    </a:lnTo>
                    <a:lnTo>
                      <a:pt x="250634" y="29718"/>
                    </a:lnTo>
                    <a:lnTo>
                      <a:pt x="250913" y="30480"/>
                    </a:lnTo>
                    <a:lnTo>
                      <a:pt x="251002" y="29845"/>
                    </a:lnTo>
                    <a:lnTo>
                      <a:pt x="251447" y="29972"/>
                    </a:lnTo>
                    <a:lnTo>
                      <a:pt x="251434" y="29845"/>
                    </a:lnTo>
                    <a:lnTo>
                      <a:pt x="251409" y="28956"/>
                    </a:lnTo>
                    <a:lnTo>
                      <a:pt x="251929" y="30226"/>
                    </a:lnTo>
                    <a:lnTo>
                      <a:pt x="252031" y="30403"/>
                    </a:lnTo>
                    <a:lnTo>
                      <a:pt x="252399" y="30734"/>
                    </a:lnTo>
                    <a:lnTo>
                      <a:pt x="252552" y="30607"/>
                    </a:lnTo>
                    <a:lnTo>
                      <a:pt x="252399" y="29845"/>
                    </a:lnTo>
                    <a:lnTo>
                      <a:pt x="252717" y="30226"/>
                    </a:lnTo>
                    <a:lnTo>
                      <a:pt x="252780" y="29845"/>
                    </a:lnTo>
                    <a:lnTo>
                      <a:pt x="252844" y="29464"/>
                    </a:lnTo>
                    <a:lnTo>
                      <a:pt x="253123" y="30226"/>
                    </a:lnTo>
                    <a:lnTo>
                      <a:pt x="252958" y="29591"/>
                    </a:lnTo>
                    <a:lnTo>
                      <a:pt x="253314" y="30353"/>
                    </a:lnTo>
                    <a:lnTo>
                      <a:pt x="253276" y="29921"/>
                    </a:lnTo>
                    <a:lnTo>
                      <a:pt x="253365" y="30099"/>
                    </a:lnTo>
                    <a:lnTo>
                      <a:pt x="253276" y="29845"/>
                    </a:lnTo>
                    <a:lnTo>
                      <a:pt x="253187" y="29591"/>
                    </a:lnTo>
                    <a:lnTo>
                      <a:pt x="253149" y="29464"/>
                    </a:lnTo>
                    <a:lnTo>
                      <a:pt x="253111" y="29337"/>
                    </a:lnTo>
                    <a:lnTo>
                      <a:pt x="253974" y="30988"/>
                    </a:lnTo>
                    <a:lnTo>
                      <a:pt x="253593" y="29337"/>
                    </a:lnTo>
                    <a:lnTo>
                      <a:pt x="253504" y="28956"/>
                    </a:lnTo>
                    <a:lnTo>
                      <a:pt x="253428" y="28575"/>
                    </a:lnTo>
                    <a:lnTo>
                      <a:pt x="253390" y="28448"/>
                    </a:lnTo>
                    <a:lnTo>
                      <a:pt x="253339" y="28194"/>
                    </a:lnTo>
                    <a:lnTo>
                      <a:pt x="254012" y="29375"/>
                    </a:lnTo>
                    <a:lnTo>
                      <a:pt x="254139" y="29845"/>
                    </a:lnTo>
                    <a:lnTo>
                      <a:pt x="254190" y="29464"/>
                    </a:lnTo>
                    <a:lnTo>
                      <a:pt x="254457" y="30480"/>
                    </a:lnTo>
                    <a:lnTo>
                      <a:pt x="255130" y="30480"/>
                    </a:lnTo>
                    <a:lnTo>
                      <a:pt x="254889" y="29972"/>
                    </a:lnTo>
                    <a:lnTo>
                      <a:pt x="254927" y="29845"/>
                    </a:lnTo>
                    <a:lnTo>
                      <a:pt x="254863" y="29464"/>
                    </a:lnTo>
                    <a:lnTo>
                      <a:pt x="254787" y="28956"/>
                    </a:lnTo>
                    <a:lnTo>
                      <a:pt x="255079" y="29464"/>
                    </a:lnTo>
                    <a:lnTo>
                      <a:pt x="255193" y="30607"/>
                    </a:lnTo>
                    <a:lnTo>
                      <a:pt x="255308" y="29464"/>
                    </a:lnTo>
                    <a:lnTo>
                      <a:pt x="255485" y="29959"/>
                    </a:lnTo>
                    <a:lnTo>
                      <a:pt x="255587" y="30607"/>
                    </a:lnTo>
                    <a:lnTo>
                      <a:pt x="255562" y="29959"/>
                    </a:lnTo>
                    <a:lnTo>
                      <a:pt x="255587" y="29464"/>
                    </a:lnTo>
                    <a:lnTo>
                      <a:pt x="255638" y="29337"/>
                    </a:lnTo>
                    <a:lnTo>
                      <a:pt x="255625" y="29210"/>
                    </a:lnTo>
                    <a:lnTo>
                      <a:pt x="255968" y="29578"/>
                    </a:lnTo>
                    <a:lnTo>
                      <a:pt x="256032" y="29337"/>
                    </a:lnTo>
                    <a:lnTo>
                      <a:pt x="256438" y="29718"/>
                    </a:lnTo>
                    <a:lnTo>
                      <a:pt x="256425" y="29337"/>
                    </a:lnTo>
                    <a:lnTo>
                      <a:pt x="256514" y="29464"/>
                    </a:lnTo>
                    <a:lnTo>
                      <a:pt x="256641" y="29718"/>
                    </a:lnTo>
                    <a:lnTo>
                      <a:pt x="256743" y="30353"/>
                    </a:lnTo>
                    <a:lnTo>
                      <a:pt x="256933" y="29591"/>
                    </a:lnTo>
                    <a:lnTo>
                      <a:pt x="256971" y="30480"/>
                    </a:lnTo>
                    <a:lnTo>
                      <a:pt x="257162" y="29591"/>
                    </a:lnTo>
                    <a:lnTo>
                      <a:pt x="257302" y="30099"/>
                    </a:lnTo>
                    <a:lnTo>
                      <a:pt x="257276" y="29591"/>
                    </a:lnTo>
                    <a:lnTo>
                      <a:pt x="257276" y="29464"/>
                    </a:lnTo>
                    <a:lnTo>
                      <a:pt x="257759" y="30353"/>
                    </a:lnTo>
                    <a:lnTo>
                      <a:pt x="257619" y="30086"/>
                    </a:lnTo>
                    <a:lnTo>
                      <a:pt x="257606" y="29464"/>
                    </a:lnTo>
                    <a:lnTo>
                      <a:pt x="257606" y="29337"/>
                    </a:lnTo>
                    <a:lnTo>
                      <a:pt x="257810" y="29578"/>
                    </a:lnTo>
                    <a:lnTo>
                      <a:pt x="257975" y="30226"/>
                    </a:lnTo>
                    <a:lnTo>
                      <a:pt x="258229" y="29718"/>
                    </a:lnTo>
                    <a:lnTo>
                      <a:pt x="258737" y="31242"/>
                    </a:lnTo>
                    <a:lnTo>
                      <a:pt x="258813" y="30226"/>
                    </a:lnTo>
                    <a:lnTo>
                      <a:pt x="258889" y="30607"/>
                    </a:lnTo>
                    <a:lnTo>
                      <a:pt x="258889" y="30226"/>
                    </a:lnTo>
                    <a:lnTo>
                      <a:pt x="258902" y="29718"/>
                    </a:lnTo>
                    <a:lnTo>
                      <a:pt x="258902" y="29464"/>
                    </a:lnTo>
                    <a:lnTo>
                      <a:pt x="259486" y="31750"/>
                    </a:lnTo>
                    <a:lnTo>
                      <a:pt x="259435" y="30353"/>
                    </a:lnTo>
                    <a:lnTo>
                      <a:pt x="259651" y="30988"/>
                    </a:lnTo>
                    <a:lnTo>
                      <a:pt x="259702" y="30772"/>
                    </a:lnTo>
                    <a:lnTo>
                      <a:pt x="259930" y="31496"/>
                    </a:lnTo>
                    <a:lnTo>
                      <a:pt x="259753" y="30607"/>
                    </a:lnTo>
                    <a:lnTo>
                      <a:pt x="259702" y="30353"/>
                    </a:lnTo>
                    <a:lnTo>
                      <a:pt x="259651" y="30099"/>
                    </a:lnTo>
                    <a:lnTo>
                      <a:pt x="260019" y="30988"/>
                    </a:lnTo>
                    <a:lnTo>
                      <a:pt x="259943" y="30607"/>
                    </a:lnTo>
                    <a:lnTo>
                      <a:pt x="260629" y="32131"/>
                    </a:lnTo>
                    <a:lnTo>
                      <a:pt x="260464" y="30861"/>
                    </a:lnTo>
                    <a:lnTo>
                      <a:pt x="261073" y="32004"/>
                    </a:lnTo>
                    <a:lnTo>
                      <a:pt x="260781" y="31242"/>
                    </a:lnTo>
                    <a:lnTo>
                      <a:pt x="260680" y="30861"/>
                    </a:lnTo>
                    <a:lnTo>
                      <a:pt x="260667" y="30607"/>
                    </a:lnTo>
                    <a:lnTo>
                      <a:pt x="260642" y="30099"/>
                    </a:lnTo>
                    <a:lnTo>
                      <a:pt x="260604" y="29464"/>
                    </a:lnTo>
                    <a:lnTo>
                      <a:pt x="260591" y="29337"/>
                    </a:lnTo>
                    <a:lnTo>
                      <a:pt x="260578" y="29210"/>
                    </a:lnTo>
                    <a:lnTo>
                      <a:pt x="260565" y="28956"/>
                    </a:lnTo>
                    <a:lnTo>
                      <a:pt x="260540" y="28448"/>
                    </a:lnTo>
                    <a:lnTo>
                      <a:pt x="262343" y="31877"/>
                    </a:lnTo>
                    <a:lnTo>
                      <a:pt x="262686" y="30607"/>
                    </a:lnTo>
                    <a:lnTo>
                      <a:pt x="262940" y="31496"/>
                    </a:lnTo>
                    <a:lnTo>
                      <a:pt x="262902" y="30607"/>
                    </a:lnTo>
                    <a:lnTo>
                      <a:pt x="262953" y="30467"/>
                    </a:lnTo>
                    <a:lnTo>
                      <a:pt x="263258" y="30988"/>
                    </a:lnTo>
                    <a:lnTo>
                      <a:pt x="263042" y="31115"/>
                    </a:lnTo>
                    <a:lnTo>
                      <a:pt x="263220" y="31623"/>
                    </a:lnTo>
                    <a:lnTo>
                      <a:pt x="263334" y="31115"/>
                    </a:lnTo>
                    <a:lnTo>
                      <a:pt x="263232" y="30734"/>
                    </a:lnTo>
                    <a:lnTo>
                      <a:pt x="263017" y="30353"/>
                    </a:lnTo>
                    <a:lnTo>
                      <a:pt x="263144" y="29959"/>
                    </a:lnTo>
                    <a:lnTo>
                      <a:pt x="263525" y="30403"/>
                    </a:lnTo>
                    <a:lnTo>
                      <a:pt x="263817" y="29845"/>
                    </a:lnTo>
                    <a:lnTo>
                      <a:pt x="263880" y="29718"/>
                    </a:lnTo>
                    <a:lnTo>
                      <a:pt x="264261" y="30226"/>
                    </a:lnTo>
                    <a:lnTo>
                      <a:pt x="264198" y="29718"/>
                    </a:lnTo>
                    <a:lnTo>
                      <a:pt x="264261" y="29337"/>
                    </a:lnTo>
                    <a:lnTo>
                      <a:pt x="264668" y="29718"/>
                    </a:lnTo>
                    <a:lnTo>
                      <a:pt x="264883" y="29591"/>
                    </a:lnTo>
                    <a:lnTo>
                      <a:pt x="264922" y="30226"/>
                    </a:lnTo>
                    <a:lnTo>
                      <a:pt x="265226" y="30480"/>
                    </a:lnTo>
                    <a:lnTo>
                      <a:pt x="265176" y="29972"/>
                    </a:lnTo>
                    <a:lnTo>
                      <a:pt x="265315" y="30734"/>
                    </a:lnTo>
                    <a:lnTo>
                      <a:pt x="265544" y="30861"/>
                    </a:lnTo>
                    <a:lnTo>
                      <a:pt x="265658" y="30226"/>
                    </a:lnTo>
                    <a:lnTo>
                      <a:pt x="265988" y="30988"/>
                    </a:lnTo>
                    <a:lnTo>
                      <a:pt x="265722" y="30099"/>
                    </a:lnTo>
                    <a:lnTo>
                      <a:pt x="265684" y="29972"/>
                    </a:lnTo>
                    <a:lnTo>
                      <a:pt x="265849" y="29972"/>
                    </a:lnTo>
                    <a:lnTo>
                      <a:pt x="266331" y="31242"/>
                    </a:lnTo>
                    <a:lnTo>
                      <a:pt x="266179" y="29972"/>
                    </a:lnTo>
                    <a:lnTo>
                      <a:pt x="266128" y="29591"/>
                    </a:lnTo>
                    <a:lnTo>
                      <a:pt x="266103" y="29337"/>
                    </a:lnTo>
                    <a:lnTo>
                      <a:pt x="266560" y="29959"/>
                    </a:lnTo>
                    <a:lnTo>
                      <a:pt x="266636" y="30530"/>
                    </a:lnTo>
                    <a:lnTo>
                      <a:pt x="266763" y="30734"/>
                    </a:lnTo>
                    <a:lnTo>
                      <a:pt x="266674" y="29591"/>
                    </a:lnTo>
                    <a:lnTo>
                      <a:pt x="266801" y="30099"/>
                    </a:lnTo>
                    <a:lnTo>
                      <a:pt x="267004" y="29591"/>
                    </a:lnTo>
                    <a:lnTo>
                      <a:pt x="267106" y="29337"/>
                    </a:lnTo>
                    <a:lnTo>
                      <a:pt x="267157" y="29210"/>
                    </a:lnTo>
                    <a:lnTo>
                      <a:pt x="267652" y="30607"/>
                    </a:lnTo>
                    <a:lnTo>
                      <a:pt x="267652" y="29210"/>
                    </a:lnTo>
                    <a:lnTo>
                      <a:pt x="267652" y="28829"/>
                    </a:lnTo>
                    <a:lnTo>
                      <a:pt x="267728" y="29133"/>
                    </a:lnTo>
                    <a:lnTo>
                      <a:pt x="268008" y="29591"/>
                    </a:lnTo>
                    <a:lnTo>
                      <a:pt x="267957" y="29083"/>
                    </a:lnTo>
                    <a:lnTo>
                      <a:pt x="267944" y="28829"/>
                    </a:lnTo>
                    <a:lnTo>
                      <a:pt x="267931" y="28702"/>
                    </a:lnTo>
                    <a:lnTo>
                      <a:pt x="268185" y="29718"/>
                    </a:lnTo>
                    <a:lnTo>
                      <a:pt x="268351" y="29591"/>
                    </a:lnTo>
                    <a:lnTo>
                      <a:pt x="268478" y="30480"/>
                    </a:lnTo>
                    <a:lnTo>
                      <a:pt x="268490" y="29591"/>
                    </a:lnTo>
                    <a:lnTo>
                      <a:pt x="268363" y="29057"/>
                    </a:lnTo>
                    <a:lnTo>
                      <a:pt x="268262" y="28702"/>
                    </a:lnTo>
                    <a:lnTo>
                      <a:pt x="268554" y="29210"/>
                    </a:lnTo>
                    <a:lnTo>
                      <a:pt x="268655" y="28702"/>
                    </a:lnTo>
                    <a:lnTo>
                      <a:pt x="268846" y="29210"/>
                    </a:lnTo>
                    <a:lnTo>
                      <a:pt x="268960" y="29718"/>
                    </a:lnTo>
                    <a:lnTo>
                      <a:pt x="269278" y="29210"/>
                    </a:lnTo>
                    <a:lnTo>
                      <a:pt x="270357" y="31877"/>
                    </a:lnTo>
                    <a:lnTo>
                      <a:pt x="270256" y="30353"/>
                    </a:lnTo>
                    <a:lnTo>
                      <a:pt x="270319" y="30607"/>
                    </a:lnTo>
                    <a:lnTo>
                      <a:pt x="270598" y="30607"/>
                    </a:lnTo>
                    <a:lnTo>
                      <a:pt x="270725" y="31242"/>
                    </a:lnTo>
                    <a:lnTo>
                      <a:pt x="270840" y="30353"/>
                    </a:lnTo>
                    <a:lnTo>
                      <a:pt x="270865" y="30226"/>
                    </a:lnTo>
                    <a:lnTo>
                      <a:pt x="270992" y="30607"/>
                    </a:lnTo>
                    <a:lnTo>
                      <a:pt x="271322" y="30734"/>
                    </a:lnTo>
                    <a:lnTo>
                      <a:pt x="271703" y="30353"/>
                    </a:lnTo>
                    <a:lnTo>
                      <a:pt x="271868" y="30226"/>
                    </a:lnTo>
                    <a:lnTo>
                      <a:pt x="272034" y="30099"/>
                    </a:lnTo>
                    <a:lnTo>
                      <a:pt x="272034" y="30353"/>
                    </a:lnTo>
                    <a:lnTo>
                      <a:pt x="272097" y="30099"/>
                    </a:lnTo>
                    <a:lnTo>
                      <a:pt x="272237" y="29591"/>
                    </a:lnTo>
                    <a:lnTo>
                      <a:pt x="272542" y="30607"/>
                    </a:lnTo>
                    <a:lnTo>
                      <a:pt x="272694" y="30099"/>
                    </a:lnTo>
                    <a:lnTo>
                      <a:pt x="272719" y="30226"/>
                    </a:lnTo>
                    <a:lnTo>
                      <a:pt x="272973" y="30226"/>
                    </a:lnTo>
                    <a:lnTo>
                      <a:pt x="273050" y="30607"/>
                    </a:lnTo>
                    <a:lnTo>
                      <a:pt x="272999" y="30099"/>
                    </a:lnTo>
                    <a:lnTo>
                      <a:pt x="272961" y="29591"/>
                    </a:lnTo>
                    <a:lnTo>
                      <a:pt x="273951" y="31750"/>
                    </a:lnTo>
                    <a:lnTo>
                      <a:pt x="273723" y="31242"/>
                    </a:lnTo>
                    <a:lnTo>
                      <a:pt x="273608" y="29845"/>
                    </a:lnTo>
                    <a:lnTo>
                      <a:pt x="273558" y="29591"/>
                    </a:lnTo>
                    <a:lnTo>
                      <a:pt x="273519" y="29337"/>
                    </a:lnTo>
                    <a:lnTo>
                      <a:pt x="273786" y="29210"/>
                    </a:lnTo>
                    <a:lnTo>
                      <a:pt x="273748" y="29972"/>
                    </a:lnTo>
                    <a:lnTo>
                      <a:pt x="274040" y="30226"/>
                    </a:lnTo>
                    <a:lnTo>
                      <a:pt x="274256" y="30226"/>
                    </a:lnTo>
                    <a:lnTo>
                      <a:pt x="274078" y="29464"/>
                    </a:lnTo>
                    <a:lnTo>
                      <a:pt x="274472" y="29718"/>
                    </a:lnTo>
                    <a:lnTo>
                      <a:pt x="274586" y="30226"/>
                    </a:lnTo>
                    <a:lnTo>
                      <a:pt x="274688" y="29718"/>
                    </a:lnTo>
                    <a:lnTo>
                      <a:pt x="274853" y="29616"/>
                    </a:lnTo>
                    <a:lnTo>
                      <a:pt x="274866" y="29845"/>
                    </a:lnTo>
                    <a:lnTo>
                      <a:pt x="274878" y="29591"/>
                    </a:lnTo>
                    <a:lnTo>
                      <a:pt x="274878" y="29464"/>
                    </a:lnTo>
                    <a:lnTo>
                      <a:pt x="274891" y="29210"/>
                    </a:lnTo>
                    <a:lnTo>
                      <a:pt x="274904" y="28829"/>
                    </a:lnTo>
                    <a:lnTo>
                      <a:pt x="275602" y="31115"/>
                    </a:lnTo>
                    <a:lnTo>
                      <a:pt x="275285" y="29083"/>
                    </a:lnTo>
                    <a:lnTo>
                      <a:pt x="275513" y="29337"/>
                    </a:lnTo>
                    <a:lnTo>
                      <a:pt x="275678" y="29083"/>
                    </a:lnTo>
                    <a:lnTo>
                      <a:pt x="275920" y="29972"/>
                    </a:lnTo>
                    <a:lnTo>
                      <a:pt x="276123" y="29210"/>
                    </a:lnTo>
                    <a:lnTo>
                      <a:pt x="276199" y="29083"/>
                    </a:lnTo>
                    <a:lnTo>
                      <a:pt x="276364" y="28829"/>
                    </a:lnTo>
                    <a:lnTo>
                      <a:pt x="276453" y="28702"/>
                    </a:lnTo>
                    <a:lnTo>
                      <a:pt x="276618" y="28448"/>
                    </a:lnTo>
                    <a:lnTo>
                      <a:pt x="277075" y="29845"/>
                    </a:lnTo>
                    <a:lnTo>
                      <a:pt x="276694" y="28448"/>
                    </a:lnTo>
                    <a:lnTo>
                      <a:pt x="276669" y="28321"/>
                    </a:lnTo>
                    <a:lnTo>
                      <a:pt x="277126" y="29083"/>
                    </a:lnTo>
                    <a:lnTo>
                      <a:pt x="276885" y="28321"/>
                    </a:lnTo>
                    <a:lnTo>
                      <a:pt x="277139" y="28194"/>
                    </a:lnTo>
                    <a:lnTo>
                      <a:pt x="277393" y="28067"/>
                    </a:lnTo>
                    <a:lnTo>
                      <a:pt x="278523" y="29845"/>
                    </a:lnTo>
                    <a:lnTo>
                      <a:pt x="279019" y="29337"/>
                    </a:lnTo>
                    <a:lnTo>
                      <a:pt x="279247" y="30099"/>
                    </a:lnTo>
                    <a:lnTo>
                      <a:pt x="279133" y="29337"/>
                    </a:lnTo>
                    <a:lnTo>
                      <a:pt x="279120" y="29210"/>
                    </a:lnTo>
                    <a:lnTo>
                      <a:pt x="279844" y="29464"/>
                    </a:lnTo>
                    <a:lnTo>
                      <a:pt x="280733" y="29591"/>
                    </a:lnTo>
                    <a:lnTo>
                      <a:pt x="281228" y="29464"/>
                    </a:lnTo>
                    <a:lnTo>
                      <a:pt x="281254" y="29210"/>
                    </a:lnTo>
                    <a:lnTo>
                      <a:pt x="281279" y="28067"/>
                    </a:lnTo>
                    <a:lnTo>
                      <a:pt x="281279" y="27940"/>
                    </a:lnTo>
                    <a:lnTo>
                      <a:pt x="281546" y="28143"/>
                    </a:lnTo>
                    <a:lnTo>
                      <a:pt x="281609" y="28321"/>
                    </a:lnTo>
                    <a:lnTo>
                      <a:pt x="281800" y="27940"/>
                    </a:lnTo>
                    <a:lnTo>
                      <a:pt x="281940" y="27686"/>
                    </a:lnTo>
                    <a:lnTo>
                      <a:pt x="282321" y="27305"/>
                    </a:lnTo>
                    <a:lnTo>
                      <a:pt x="282930" y="27559"/>
                    </a:lnTo>
                    <a:lnTo>
                      <a:pt x="282968" y="27813"/>
                    </a:lnTo>
                    <a:lnTo>
                      <a:pt x="283083" y="28143"/>
                    </a:lnTo>
                    <a:lnTo>
                      <a:pt x="282994" y="27432"/>
                    </a:lnTo>
                    <a:lnTo>
                      <a:pt x="283387" y="28194"/>
                    </a:lnTo>
                    <a:lnTo>
                      <a:pt x="283273" y="27813"/>
                    </a:lnTo>
                    <a:lnTo>
                      <a:pt x="283184" y="27432"/>
                    </a:lnTo>
                    <a:lnTo>
                      <a:pt x="283184" y="27305"/>
                    </a:lnTo>
                    <a:lnTo>
                      <a:pt x="283159" y="26924"/>
                    </a:lnTo>
                    <a:lnTo>
                      <a:pt x="283552" y="27559"/>
                    </a:lnTo>
                    <a:lnTo>
                      <a:pt x="283768" y="28067"/>
                    </a:lnTo>
                    <a:lnTo>
                      <a:pt x="283819" y="27343"/>
                    </a:lnTo>
                    <a:lnTo>
                      <a:pt x="283895" y="27559"/>
                    </a:lnTo>
                    <a:lnTo>
                      <a:pt x="283832" y="27178"/>
                    </a:lnTo>
                    <a:lnTo>
                      <a:pt x="283819" y="27051"/>
                    </a:lnTo>
                    <a:lnTo>
                      <a:pt x="284213" y="28067"/>
                    </a:lnTo>
                    <a:lnTo>
                      <a:pt x="284289" y="27813"/>
                    </a:lnTo>
                    <a:lnTo>
                      <a:pt x="284365" y="27686"/>
                    </a:lnTo>
                    <a:lnTo>
                      <a:pt x="284353" y="27051"/>
                    </a:lnTo>
                    <a:lnTo>
                      <a:pt x="284327" y="26924"/>
                    </a:lnTo>
                    <a:lnTo>
                      <a:pt x="284264" y="26543"/>
                    </a:lnTo>
                    <a:lnTo>
                      <a:pt x="284378" y="26924"/>
                    </a:lnTo>
                    <a:lnTo>
                      <a:pt x="284657" y="27051"/>
                    </a:lnTo>
                    <a:lnTo>
                      <a:pt x="284543" y="27305"/>
                    </a:lnTo>
                    <a:lnTo>
                      <a:pt x="285432" y="27432"/>
                    </a:lnTo>
                    <a:lnTo>
                      <a:pt x="285280" y="27178"/>
                    </a:lnTo>
                    <a:lnTo>
                      <a:pt x="285165" y="26924"/>
                    </a:lnTo>
                    <a:lnTo>
                      <a:pt x="285051" y="26543"/>
                    </a:lnTo>
                    <a:lnTo>
                      <a:pt x="285013" y="26162"/>
                    </a:lnTo>
                    <a:lnTo>
                      <a:pt x="285102" y="25781"/>
                    </a:lnTo>
                    <a:lnTo>
                      <a:pt x="285318" y="26035"/>
                    </a:lnTo>
                    <a:lnTo>
                      <a:pt x="285407" y="26924"/>
                    </a:lnTo>
                    <a:lnTo>
                      <a:pt x="285597" y="27178"/>
                    </a:lnTo>
                    <a:lnTo>
                      <a:pt x="285826" y="27686"/>
                    </a:lnTo>
                    <a:lnTo>
                      <a:pt x="285813" y="27305"/>
                    </a:lnTo>
                    <a:lnTo>
                      <a:pt x="285546" y="27051"/>
                    </a:lnTo>
                    <a:lnTo>
                      <a:pt x="285597" y="25908"/>
                    </a:lnTo>
                    <a:lnTo>
                      <a:pt x="285711" y="25781"/>
                    </a:lnTo>
                    <a:lnTo>
                      <a:pt x="285788" y="25908"/>
                    </a:lnTo>
                    <a:lnTo>
                      <a:pt x="285877" y="26416"/>
                    </a:lnTo>
                    <a:lnTo>
                      <a:pt x="285991" y="26035"/>
                    </a:lnTo>
                    <a:lnTo>
                      <a:pt x="286435" y="27432"/>
                    </a:lnTo>
                    <a:lnTo>
                      <a:pt x="286600" y="27305"/>
                    </a:lnTo>
                    <a:lnTo>
                      <a:pt x="286664" y="26720"/>
                    </a:lnTo>
                    <a:lnTo>
                      <a:pt x="286867" y="27178"/>
                    </a:lnTo>
                    <a:lnTo>
                      <a:pt x="286689" y="26543"/>
                    </a:lnTo>
                    <a:lnTo>
                      <a:pt x="286550" y="26035"/>
                    </a:lnTo>
                    <a:lnTo>
                      <a:pt x="286486" y="25781"/>
                    </a:lnTo>
                    <a:lnTo>
                      <a:pt x="286651" y="25527"/>
                    </a:lnTo>
                    <a:lnTo>
                      <a:pt x="286804" y="26619"/>
                    </a:lnTo>
                    <a:lnTo>
                      <a:pt x="286931" y="26797"/>
                    </a:lnTo>
                    <a:lnTo>
                      <a:pt x="286880" y="26162"/>
                    </a:lnTo>
                    <a:lnTo>
                      <a:pt x="287312" y="26416"/>
                    </a:lnTo>
                    <a:lnTo>
                      <a:pt x="287540" y="27178"/>
                    </a:lnTo>
                    <a:lnTo>
                      <a:pt x="287350" y="26162"/>
                    </a:lnTo>
                    <a:lnTo>
                      <a:pt x="287223" y="25527"/>
                    </a:lnTo>
                    <a:lnTo>
                      <a:pt x="287210" y="25400"/>
                    </a:lnTo>
                    <a:lnTo>
                      <a:pt x="287185" y="25273"/>
                    </a:lnTo>
                    <a:lnTo>
                      <a:pt x="287159" y="25146"/>
                    </a:lnTo>
                    <a:lnTo>
                      <a:pt x="288366" y="27686"/>
                    </a:lnTo>
                    <a:lnTo>
                      <a:pt x="287985" y="26035"/>
                    </a:lnTo>
                    <a:lnTo>
                      <a:pt x="288429" y="26924"/>
                    </a:lnTo>
                    <a:lnTo>
                      <a:pt x="288239" y="26035"/>
                    </a:lnTo>
                    <a:lnTo>
                      <a:pt x="288124" y="25527"/>
                    </a:lnTo>
                    <a:lnTo>
                      <a:pt x="288213" y="25273"/>
                    </a:lnTo>
                    <a:lnTo>
                      <a:pt x="288480" y="25654"/>
                    </a:lnTo>
                    <a:lnTo>
                      <a:pt x="288683" y="26543"/>
                    </a:lnTo>
                    <a:lnTo>
                      <a:pt x="288810" y="26924"/>
                    </a:lnTo>
                    <a:lnTo>
                      <a:pt x="288493" y="25273"/>
                    </a:lnTo>
                    <a:lnTo>
                      <a:pt x="289814" y="26797"/>
                    </a:lnTo>
                    <a:lnTo>
                      <a:pt x="290652" y="25273"/>
                    </a:lnTo>
                    <a:lnTo>
                      <a:pt x="291973" y="26543"/>
                    </a:lnTo>
                    <a:lnTo>
                      <a:pt x="292303" y="26035"/>
                    </a:lnTo>
                    <a:lnTo>
                      <a:pt x="292595" y="25273"/>
                    </a:lnTo>
                    <a:lnTo>
                      <a:pt x="292646" y="25146"/>
                    </a:lnTo>
                    <a:lnTo>
                      <a:pt x="293204" y="25273"/>
                    </a:lnTo>
                    <a:lnTo>
                      <a:pt x="293204" y="25527"/>
                    </a:lnTo>
                    <a:lnTo>
                      <a:pt x="293801" y="25781"/>
                    </a:lnTo>
                    <a:lnTo>
                      <a:pt x="293357" y="25273"/>
                    </a:lnTo>
                    <a:lnTo>
                      <a:pt x="293281" y="25019"/>
                    </a:lnTo>
                    <a:lnTo>
                      <a:pt x="293319" y="24638"/>
                    </a:lnTo>
                    <a:lnTo>
                      <a:pt x="295071" y="25781"/>
                    </a:lnTo>
                    <a:lnTo>
                      <a:pt x="295414" y="25019"/>
                    </a:lnTo>
                    <a:lnTo>
                      <a:pt x="295529" y="24638"/>
                    </a:lnTo>
                    <a:lnTo>
                      <a:pt x="295516" y="24257"/>
                    </a:lnTo>
                    <a:lnTo>
                      <a:pt x="295516" y="24130"/>
                    </a:lnTo>
                    <a:lnTo>
                      <a:pt x="295503" y="22860"/>
                    </a:lnTo>
                    <a:lnTo>
                      <a:pt x="296227" y="26416"/>
                    </a:lnTo>
                    <a:lnTo>
                      <a:pt x="296303" y="24892"/>
                    </a:lnTo>
                    <a:lnTo>
                      <a:pt x="296367" y="25565"/>
                    </a:lnTo>
                    <a:lnTo>
                      <a:pt x="296291" y="25755"/>
                    </a:lnTo>
                    <a:lnTo>
                      <a:pt x="296684" y="24892"/>
                    </a:lnTo>
                    <a:lnTo>
                      <a:pt x="296786" y="24638"/>
                    </a:lnTo>
                    <a:lnTo>
                      <a:pt x="296900" y="23964"/>
                    </a:lnTo>
                    <a:lnTo>
                      <a:pt x="297002" y="23241"/>
                    </a:lnTo>
                    <a:lnTo>
                      <a:pt x="297408" y="25146"/>
                    </a:lnTo>
                    <a:lnTo>
                      <a:pt x="297294" y="23241"/>
                    </a:lnTo>
                    <a:lnTo>
                      <a:pt x="297294" y="23114"/>
                    </a:lnTo>
                    <a:lnTo>
                      <a:pt x="297484" y="24130"/>
                    </a:lnTo>
                    <a:lnTo>
                      <a:pt x="297345" y="23368"/>
                    </a:lnTo>
                    <a:lnTo>
                      <a:pt x="297548" y="23749"/>
                    </a:lnTo>
                    <a:lnTo>
                      <a:pt x="297827" y="23876"/>
                    </a:lnTo>
                    <a:lnTo>
                      <a:pt x="297929" y="24511"/>
                    </a:lnTo>
                    <a:lnTo>
                      <a:pt x="297891" y="23495"/>
                    </a:lnTo>
                    <a:lnTo>
                      <a:pt x="298094" y="24257"/>
                    </a:lnTo>
                    <a:lnTo>
                      <a:pt x="298373" y="24257"/>
                    </a:lnTo>
                    <a:lnTo>
                      <a:pt x="298780" y="23495"/>
                    </a:lnTo>
                    <a:lnTo>
                      <a:pt x="299300" y="25019"/>
                    </a:lnTo>
                    <a:lnTo>
                      <a:pt x="299656" y="23749"/>
                    </a:lnTo>
                    <a:lnTo>
                      <a:pt x="300761" y="23749"/>
                    </a:lnTo>
                    <a:lnTo>
                      <a:pt x="301650" y="23876"/>
                    </a:lnTo>
                    <a:lnTo>
                      <a:pt x="301637" y="23749"/>
                    </a:lnTo>
                    <a:lnTo>
                      <a:pt x="301625" y="23495"/>
                    </a:lnTo>
                    <a:lnTo>
                      <a:pt x="301612" y="23368"/>
                    </a:lnTo>
                    <a:lnTo>
                      <a:pt x="301612" y="23241"/>
                    </a:lnTo>
                    <a:lnTo>
                      <a:pt x="301802" y="23114"/>
                    </a:lnTo>
                    <a:lnTo>
                      <a:pt x="302006" y="22987"/>
                    </a:lnTo>
                    <a:lnTo>
                      <a:pt x="302412" y="24003"/>
                    </a:lnTo>
                    <a:lnTo>
                      <a:pt x="302501" y="22987"/>
                    </a:lnTo>
                    <a:lnTo>
                      <a:pt x="302488" y="22860"/>
                    </a:lnTo>
                    <a:lnTo>
                      <a:pt x="302463" y="22352"/>
                    </a:lnTo>
                    <a:lnTo>
                      <a:pt x="302691" y="22809"/>
                    </a:lnTo>
                    <a:lnTo>
                      <a:pt x="302818" y="23241"/>
                    </a:lnTo>
                    <a:lnTo>
                      <a:pt x="302958" y="22987"/>
                    </a:lnTo>
                    <a:lnTo>
                      <a:pt x="303263" y="23368"/>
                    </a:lnTo>
                    <a:lnTo>
                      <a:pt x="303250" y="22987"/>
                    </a:lnTo>
                    <a:lnTo>
                      <a:pt x="303237" y="22479"/>
                    </a:lnTo>
                    <a:lnTo>
                      <a:pt x="303466" y="22479"/>
                    </a:lnTo>
                    <a:lnTo>
                      <a:pt x="303707" y="22872"/>
                    </a:lnTo>
                    <a:lnTo>
                      <a:pt x="303631" y="22479"/>
                    </a:lnTo>
                    <a:lnTo>
                      <a:pt x="303606" y="22352"/>
                    </a:lnTo>
                    <a:lnTo>
                      <a:pt x="303580" y="22225"/>
                    </a:lnTo>
                    <a:lnTo>
                      <a:pt x="304406" y="24003"/>
                    </a:lnTo>
                    <a:lnTo>
                      <a:pt x="315912" y="25400"/>
                    </a:lnTo>
                    <a:lnTo>
                      <a:pt x="316242" y="22225"/>
                    </a:lnTo>
                    <a:lnTo>
                      <a:pt x="316255" y="22098"/>
                    </a:lnTo>
                    <a:lnTo>
                      <a:pt x="316344" y="21336"/>
                    </a:lnTo>
                    <a:lnTo>
                      <a:pt x="316357" y="21209"/>
                    </a:lnTo>
                    <a:lnTo>
                      <a:pt x="316420" y="20574"/>
                    </a:lnTo>
                    <a:lnTo>
                      <a:pt x="316534" y="19431"/>
                    </a:lnTo>
                    <a:lnTo>
                      <a:pt x="316636" y="18542"/>
                    </a:lnTo>
                    <a:lnTo>
                      <a:pt x="316712" y="17780"/>
                    </a:lnTo>
                    <a:lnTo>
                      <a:pt x="316750" y="17399"/>
                    </a:lnTo>
                    <a:lnTo>
                      <a:pt x="316814" y="16891"/>
                    </a:lnTo>
                    <a:lnTo>
                      <a:pt x="316915" y="15240"/>
                    </a:lnTo>
                    <a:close/>
                  </a:path>
                  <a:path w="317500" h="149859">
                    <a:moveTo>
                      <a:pt x="317068" y="14998"/>
                    </a:moveTo>
                    <a:lnTo>
                      <a:pt x="317004" y="15278"/>
                    </a:lnTo>
                    <a:lnTo>
                      <a:pt x="316992" y="15494"/>
                    </a:lnTo>
                    <a:lnTo>
                      <a:pt x="317068" y="14998"/>
                    </a:lnTo>
                    <a:close/>
                  </a:path>
                  <a:path w="317500" h="149859">
                    <a:moveTo>
                      <a:pt x="317169" y="15240"/>
                    </a:moveTo>
                    <a:lnTo>
                      <a:pt x="317055" y="14351"/>
                    </a:lnTo>
                    <a:lnTo>
                      <a:pt x="316903" y="14198"/>
                    </a:lnTo>
                    <a:lnTo>
                      <a:pt x="317169" y="1524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1170698" y="1541449"/>
                <a:ext cx="1069975" cy="2292350"/>
              </a:xfrm>
              <a:custGeom>
                <a:avLst/>
                <a:gdLst/>
                <a:ahLst/>
                <a:cxnLst/>
                <a:rect l="l" t="t" r="r" b="b"/>
                <a:pathLst>
                  <a:path w="1069975" h="2292350">
                    <a:moveTo>
                      <a:pt x="381" y="21043"/>
                    </a:moveTo>
                    <a:lnTo>
                      <a:pt x="292" y="20828"/>
                    </a:lnTo>
                    <a:lnTo>
                      <a:pt x="203" y="20701"/>
                    </a:lnTo>
                    <a:lnTo>
                      <a:pt x="381" y="21043"/>
                    </a:lnTo>
                    <a:close/>
                  </a:path>
                  <a:path w="1069975" h="2292350">
                    <a:moveTo>
                      <a:pt x="914" y="21209"/>
                    </a:moveTo>
                    <a:lnTo>
                      <a:pt x="508" y="20510"/>
                    </a:lnTo>
                    <a:lnTo>
                      <a:pt x="393" y="20180"/>
                    </a:lnTo>
                    <a:lnTo>
                      <a:pt x="0" y="20066"/>
                    </a:lnTo>
                    <a:lnTo>
                      <a:pt x="914" y="21209"/>
                    </a:lnTo>
                    <a:close/>
                  </a:path>
                  <a:path w="1069975" h="2292350">
                    <a:moveTo>
                      <a:pt x="952" y="21793"/>
                    </a:moveTo>
                    <a:lnTo>
                      <a:pt x="355" y="20828"/>
                    </a:lnTo>
                    <a:lnTo>
                      <a:pt x="444" y="21043"/>
                    </a:lnTo>
                    <a:lnTo>
                      <a:pt x="952" y="21793"/>
                    </a:lnTo>
                    <a:close/>
                  </a:path>
                  <a:path w="1069975" h="2292350">
                    <a:moveTo>
                      <a:pt x="2476" y="21488"/>
                    </a:moveTo>
                    <a:lnTo>
                      <a:pt x="2349" y="21132"/>
                    </a:lnTo>
                    <a:lnTo>
                      <a:pt x="2476" y="21488"/>
                    </a:lnTo>
                    <a:close/>
                  </a:path>
                  <a:path w="1069975" h="2292350">
                    <a:moveTo>
                      <a:pt x="2540" y="21590"/>
                    </a:moveTo>
                    <a:close/>
                  </a:path>
                  <a:path w="1069975" h="2292350">
                    <a:moveTo>
                      <a:pt x="2654" y="24003"/>
                    </a:moveTo>
                    <a:lnTo>
                      <a:pt x="2273" y="23520"/>
                    </a:lnTo>
                    <a:lnTo>
                      <a:pt x="2413" y="23876"/>
                    </a:lnTo>
                    <a:lnTo>
                      <a:pt x="2654" y="24003"/>
                    </a:lnTo>
                    <a:close/>
                  </a:path>
                  <a:path w="1069975" h="2292350">
                    <a:moveTo>
                      <a:pt x="2679" y="21590"/>
                    </a:moveTo>
                    <a:lnTo>
                      <a:pt x="2565" y="21424"/>
                    </a:lnTo>
                    <a:lnTo>
                      <a:pt x="2628" y="21590"/>
                    </a:lnTo>
                    <a:close/>
                  </a:path>
                  <a:path w="1069975" h="2292350">
                    <a:moveTo>
                      <a:pt x="2946" y="19088"/>
                    </a:moveTo>
                    <a:lnTo>
                      <a:pt x="2679" y="18554"/>
                    </a:lnTo>
                    <a:lnTo>
                      <a:pt x="2540" y="18376"/>
                    </a:lnTo>
                    <a:lnTo>
                      <a:pt x="2946" y="19088"/>
                    </a:lnTo>
                    <a:close/>
                  </a:path>
                  <a:path w="1069975" h="2292350">
                    <a:moveTo>
                      <a:pt x="3149" y="19100"/>
                    </a:moveTo>
                    <a:lnTo>
                      <a:pt x="2844" y="18618"/>
                    </a:lnTo>
                    <a:lnTo>
                      <a:pt x="2679" y="18554"/>
                    </a:lnTo>
                    <a:lnTo>
                      <a:pt x="3149" y="19100"/>
                    </a:lnTo>
                    <a:close/>
                  </a:path>
                  <a:path w="1069975" h="2292350">
                    <a:moveTo>
                      <a:pt x="3238" y="19050"/>
                    </a:moveTo>
                    <a:lnTo>
                      <a:pt x="2908" y="18542"/>
                    </a:lnTo>
                    <a:lnTo>
                      <a:pt x="2425" y="17780"/>
                    </a:lnTo>
                    <a:lnTo>
                      <a:pt x="2120" y="17526"/>
                    </a:lnTo>
                    <a:lnTo>
                      <a:pt x="2781" y="18542"/>
                    </a:lnTo>
                    <a:lnTo>
                      <a:pt x="3149" y="19050"/>
                    </a:lnTo>
                    <a:close/>
                  </a:path>
                  <a:path w="1069975" h="2292350">
                    <a:moveTo>
                      <a:pt x="3403" y="18821"/>
                    </a:moveTo>
                    <a:lnTo>
                      <a:pt x="3251" y="18630"/>
                    </a:lnTo>
                    <a:lnTo>
                      <a:pt x="3276" y="18770"/>
                    </a:lnTo>
                    <a:lnTo>
                      <a:pt x="3403" y="18821"/>
                    </a:lnTo>
                    <a:close/>
                  </a:path>
                  <a:path w="1069975" h="2292350">
                    <a:moveTo>
                      <a:pt x="3416" y="21082"/>
                    </a:moveTo>
                    <a:lnTo>
                      <a:pt x="3162" y="20688"/>
                    </a:lnTo>
                    <a:lnTo>
                      <a:pt x="2806" y="19939"/>
                    </a:lnTo>
                    <a:lnTo>
                      <a:pt x="2311" y="19177"/>
                    </a:lnTo>
                    <a:lnTo>
                      <a:pt x="2209" y="18923"/>
                    </a:lnTo>
                    <a:lnTo>
                      <a:pt x="2159" y="19304"/>
                    </a:lnTo>
                    <a:lnTo>
                      <a:pt x="2705" y="20066"/>
                    </a:lnTo>
                    <a:lnTo>
                      <a:pt x="3390" y="21082"/>
                    </a:lnTo>
                    <a:close/>
                  </a:path>
                  <a:path w="1069975" h="2292350">
                    <a:moveTo>
                      <a:pt x="3429" y="20510"/>
                    </a:moveTo>
                    <a:lnTo>
                      <a:pt x="3225" y="20193"/>
                    </a:lnTo>
                    <a:lnTo>
                      <a:pt x="3365" y="20447"/>
                    </a:lnTo>
                    <a:close/>
                  </a:path>
                  <a:path w="1069975" h="2292350">
                    <a:moveTo>
                      <a:pt x="3492" y="20955"/>
                    </a:moveTo>
                    <a:lnTo>
                      <a:pt x="3340" y="20828"/>
                    </a:lnTo>
                    <a:lnTo>
                      <a:pt x="3378" y="20955"/>
                    </a:lnTo>
                    <a:close/>
                  </a:path>
                  <a:path w="1069975" h="2292350">
                    <a:moveTo>
                      <a:pt x="3797" y="20929"/>
                    </a:moveTo>
                    <a:lnTo>
                      <a:pt x="3429" y="20510"/>
                    </a:lnTo>
                    <a:lnTo>
                      <a:pt x="3632" y="20828"/>
                    </a:lnTo>
                    <a:lnTo>
                      <a:pt x="3797" y="20929"/>
                    </a:lnTo>
                    <a:close/>
                  </a:path>
                  <a:path w="1069975" h="2292350">
                    <a:moveTo>
                      <a:pt x="3810" y="20447"/>
                    </a:moveTo>
                    <a:lnTo>
                      <a:pt x="3683" y="20180"/>
                    </a:lnTo>
                    <a:lnTo>
                      <a:pt x="3429" y="19812"/>
                    </a:lnTo>
                    <a:lnTo>
                      <a:pt x="3810" y="20447"/>
                    </a:lnTo>
                    <a:close/>
                  </a:path>
                  <a:path w="1069975" h="2292350">
                    <a:moveTo>
                      <a:pt x="4381" y="25400"/>
                    </a:moveTo>
                    <a:lnTo>
                      <a:pt x="4330" y="25273"/>
                    </a:lnTo>
                    <a:lnTo>
                      <a:pt x="4381" y="25400"/>
                    </a:lnTo>
                    <a:close/>
                  </a:path>
                  <a:path w="1069975" h="2292350">
                    <a:moveTo>
                      <a:pt x="4406" y="19875"/>
                    </a:moveTo>
                    <a:close/>
                  </a:path>
                  <a:path w="1069975" h="2292350">
                    <a:moveTo>
                      <a:pt x="5537" y="19558"/>
                    </a:moveTo>
                    <a:lnTo>
                      <a:pt x="4762" y="18288"/>
                    </a:lnTo>
                    <a:lnTo>
                      <a:pt x="5511" y="19558"/>
                    </a:lnTo>
                    <a:close/>
                  </a:path>
                  <a:path w="1069975" h="2292350">
                    <a:moveTo>
                      <a:pt x="5778" y="19050"/>
                    </a:moveTo>
                    <a:lnTo>
                      <a:pt x="5448" y="18478"/>
                    </a:lnTo>
                    <a:lnTo>
                      <a:pt x="5778" y="19050"/>
                    </a:lnTo>
                    <a:close/>
                  </a:path>
                  <a:path w="1069975" h="2292350">
                    <a:moveTo>
                      <a:pt x="5778" y="18770"/>
                    </a:moveTo>
                    <a:lnTo>
                      <a:pt x="5727" y="18605"/>
                    </a:lnTo>
                    <a:lnTo>
                      <a:pt x="5410" y="18110"/>
                    </a:lnTo>
                    <a:lnTo>
                      <a:pt x="5575" y="18415"/>
                    </a:lnTo>
                    <a:lnTo>
                      <a:pt x="5689" y="18618"/>
                    </a:lnTo>
                    <a:lnTo>
                      <a:pt x="5778" y="18770"/>
                    </a:lnTo>
                    <a:close/>
                  </a:path>
                  <a:path w="1069975" h="2292350">
                    <a:moveTo>
                      <a:pt x="7035" y="18783"/>
                    </a:moveTo>
                    <a:lnTo>
                      <a:pt x="6934" y="18580"/>
                    </a:lnTo>
                    <a:lnTo>
                      <a:pt x="7035" y="18808"/>
                    </a:lnTo>
                    <a:close/>
                  </a:path>
                  <a:path w="1069975" h="2292350">
                    <a:moveTo>
                      <a:pt x="7404" y="27813"/>
                    </a:moveTo>
                    <a:lnTo>
                      <a:pt x="6959" y="27025"/>
                    </a:lnTo>
                    <a:lnTo>
                      <a:pt x="7048" y="27432"/>
                    </a:lnTo>
                    <a:lnTo>
                      <a:pt x="7404" y="27813"/>
                    </a:lnTo>
                    <a:close/>
                  </a:path>
                  <a:path w="1069975" h="2292350">
                    <a:moveTo>
                      <a:pt x="7442" y="16789"/>
                    </a:moveTo>
                    <a:lnTo>
                      <a:pt x="6642" y="15494"/>
                    </a:lnTo>
                    <a:lnTo>
                      <a:pt x="6858" y="16002"/>
                    </a:lnTo>
                    <a:lnTo>
                      <a:pt x="7442" y="16789"/>
                    </a:lnTo>
                    <a:close/>
                  </a:path>
                  <a:path w="1069975" h="2292350">
                    <a:moveTo>
                      <a:pt x="7962" y="14986"/>
                    </a:moveTo>
                    <a:lnTo>
                      <a:pt x="7721" y="14478"/>
                    </a:lnTo>
                    <a:lnTo>
                      <a:pt x="7797" y="14859"/>
                    </a:lnTo>
                    <a:lnTo>
                      <a:pt x="7962" y="14986"/>
                    </a:lnTo>
                    <a:close/>
                  </a:path>
                  <a:path w="1069975" h="2292350">
                    <a:moveTo>
                      <a:pt x="8242" y="15405"/>
                    </a:moveTo>
                    <a:lnTo>
                      <a:pt x="8115" y="15100"/>
                    </a:lnTo>
                    <a:lnTo>
                      <a:pt x="7962" y="14986"/>
                    </a:lnTo>
                    <a:lnTo>
                      <a:pt x="8242" y="15405"/>
                    </a:lnTo>
                    <a:close/>
                  </a:path>
                  <a:path w="1069975" h="2292350">
                    <a:moveTo>
                      <a:pt x="8343" y="13970"/>
                    </a:moveTo>
                    <a:lnTo>
                      <a:pt x="8039" y="13385"/>
                    </a:lnTo>
                    <a:lnTo>
                      <a:pt x="8229" y="13881"/>
                    </a:lnTo>
                    <a:close/>
                  </a:path>
                  <a:path w="1069975" h="2292350">
                    <a:moveTo>
                      <a:pt x="8394" y="17272"/>
                    </a:moveTo>
                    <a:lnTo>
                      <a:pt x="8343" y="17145"/>
                    </a:lnTo>
                    <a:lnTo>
                      <a:pt x="8305" y="17018"/>
                    </a:lnTo>
                    <a:lnTo>
                      <a:pt x="8242" y="16789"/>
                    </a:lnTo>
                    <a:lnTo>
                      <a:pt x="7810" y="16129"/>
                    </a:lnTo>
                    <a:lnTo>
                      <a:pt x="8394" y="17272"/>
                    </a:lnTo>
                    <a:close/>
                  </a:path>
                  <a:path w="1069975" h="2292350">
                    <a:moveTo>
                      <a:pt x="8407" y="12446"/>
                    </a:moveTo>
                    <a:lnTo>
                      <a:pt x="8343" y="12293"/>
                    </a:lnTo>
                    <a:lnTo>
                      <a:pt x="7835" y="11684"/>
                    </a:lnTo>
                    <a:lnTo>
                      <a:pt x="8115" y="12141"/>
                    </a:lnTo>
                    <a:lnTo>
                      <a:pt x="8407" y="12446"/>
                    </a:lnTo>
                    <a:close/>
                  </a:path>
                  <a:path w="1069975" h="2292350">
                    <a:moveTo>
                      <a:pt x="8470" y="14160"/>
                    </a:moveTo>
                    <a:lnTo>
                      <a:pt x="8343" y="13970"/>
                    </a:lnTo>
                    <a:lnTo>
                      <a:pt x="8470" y="14160"/>
                    </a:lnTo>
                    <a:close/>
                  </a:path>
                  <a:path w="1069975" h="2292350">
                    <a:moveTo>
                      <a:pt x="8521" y="12509"/>
                    </a:moveTo>
                    <a:lnTo>
                      <a:pt x="8255" y="12065"/>
                    </a:lnTo>
                    <a:lnTo>
                      <a:pt x="8343" y="12293"/>
                    </a:lnTo>
                    <a:lnTo>
                      <a:pt x="8521" y="12509"/>
                    </a:lnTo>
                    <a:close/>
                  </a:path>
                  <a:path w="1069975" h="2292350">
                    <a:moveTo>
                      <a:pt x="8572" y="16764"/>
                    </a:moveTo>
                    <a:lnTo>
                      <a:pt x="8102" y="16129"/>
                    </a:lnTo>
                    <a:lnTo>
                      <a:pt x="8089" y="15875"/>
                    </a:lnTo>
                    <a:lnTo>
                      <a:pt x="7912" y="15748"/>
                    </a:lnTo>
                    <a:lnTo>
                      <a:pt x="8140" y="16383"/>
                    </a:lnTo>
                    <a:lnTo>
                      <a:pt x="8572" y="16764"/>
                    </a:lnTo>
                    <a:close/>
                  </a:path>
                  <a:path w="1069975" h="2292350">
                    <a:moveTo>
                      <a:pt x="8851" y="13335"/>
                    </a:moveTo>
                    <a:lnTo>
                      <a:pt x="8115" y="12141"/>
                    </a:lnTo>
                    <a:lnTo>
                      <a:pt x="7797" y="11811"/>
                    </a:lnTo>
                    <a:lnTo>
                      <a:pt x="8280" y="12700"/>
                    </a:lnTo>
                    <a:lnTo>
                      <a:pt x="8851" y="13335"/>
                    </a:lnTo>
                    <a:close/>
                  </a:path>
                  <a:path w="1069975" h="2292350">
                    <a:moveTo>
                      <a:pt x="8864" y="13030"/>
                    </a:moveTo>
                    <a:lnTo>
                      <a:pt x="8686" y="12700"/>
                    </a:lnTo>
                    <a:lnTo>
                      <a:pt x="8521" y="12509"/>
                    </a:lnTo>
                    <a:lnTo>
                      <a:pt x="8864" y="13030"/>
                    </a:lnTo>
                    <a:close/>
                  </a:path>
                  <a:path w="1069975" h="2292350">
                    <a:moveTo>
                      <a:pt x="8890" y="14605"/>
                    </a:moveTo>
                    <a:lnTo>
                      <a:pt x="8496" y="13970"/>
                    </a:lnTo>
                    <a:lnTo>
                      <a:pt x="8559" y="14224"/>
                    </a:lnTo>
                    <a:lnTo>
                      <a:pt x="8890" y="14605"/>
                    </a:lnTo>
                    <a:close/>
                  </a:path>
                  <a:path w="1069975" h="2292350">
                    <a:moveTo>
                      <a:pt x="9156" y="14224"/>
                    </a:moveTo>
                    <a:lnTo>
                      <a:pt x="8915" y="13843"/>
                    </a:lnTo>
                    <a:lnTo>
                      <a:pt x="9131" y="14224"/>
                    </a:lnTo>
                    <a:close/>
                  </a:path>
                  <a:path w="1069975" h="2292350">
                    <a:moveTo>
                      <a:pt x="10248" y="13716"/>
                    </a:moveTo>
                    <a:lnTo>
                      <a:pt x="9817" y="13081"/>
                    </a:lnTo>
                    <a:lnTo>
                      <a:pt x="10185" y="13716"/>
                    </a:lnTo>
                    <a:close/>
                  </a:path>
                  <a:path w="1069975" h="2292350">
                    <a:moveTo>
                      <a:pt x="10299" y="13703"/>
                    </a:moveTo>
                    <a:lnTo>
                      <a:pt x="9956" y="12954"/>
                    </a:lnTo>
                    <a:lnTo>
                      <a:pt x="10223" y="13589"/>
                    </a:lnTo>
                    <a:close/>
                  </a:path>
                  <a:path w="1069975" h="2292350">
                    <a:moveTo>
                      <a:pt x="10998" y="11811"/>
                    </a:moveTo>
                    <a:lnTo>
                      <a:pt x="10782" y="11430"/>
                    </a:lnTo>
                    <a:lnTo>
                      <a:pt x="10934" y="11430"/>
                    </a:lnTo>
                    <a:lnTo>
                      <a:pt x="10261" y="10541"/>
                    </a:lnTo>
                    <a:lnTo>
                      <a:pt x="10769" y="11430"/>
                    </a:lnTo>
                    <a:lnTo>
                      <a:pt x="10998" y="11811"/>
                    </a:lnTo>
                    <a:close/>
                  </a:path>
                  <a:path w="1069975" h="2292350">
                    <a:moveTo>
                      <a:pt x="11264" y="11379"/>
                    </a:moveTo>
                    <a:lnTo>
                      <a:pt x="11188" y="11226"/>
                    </a:lnTo>
                    <a:lnTo>
                      <a:pt x="11036" y="10998"/>
                    </a:lnTo>
                    <a:lnTo>
                      <a:pt x="11087" y="11201"/>
                    </a:lnTo>
                    <a:lnTo>
                      <a:pt x="11264" y="11379"/>
                    </a:lnTo>
                    <a:close/>
                  </a:path>
                  <a:path w="1069975" h="2292350">
                    <a:moveTo>
                      <a:pt x="11404" y="11569"/>
                    </a:moveTo>
                    <a:lnTo>
                      <a:pt x="11303" y="11417"/>
                    </a:lnTo>
                    <a:lnTo>
                      <a:pt x="11404" y="11569"/>
                    </a:lnTo>
                    <a:close/>
                  </a:path>
                  <a:path w="1069975" h="2292350">
                    <a:moveTo>
                      <a:pt x="11417" y="11582"/>
                    </a:moveTo>
                    <a:close/>
                  </a:path>
                  <a:path w="1069975" h="2292350">
                    <a:moveTo>
                      <a:pt x="11493" y="14554"/>
                    </a:moveTo>
                    <a:lnTo>
                      <a:pt x="10934" y="13589"/>
                    </a:lnTo>
                    <a:lnTo>
                      <a:pt x="10718" y="13208"/>
                    </a:lnTo>
                    <a:lnTo>
                      <a:pt x="10426" y="12446"/>
                    </a:lnTo>
                    <a:lnTo>
                      <a:pt x="10477" y="12700"/>
                    </a:lnTo>
                    <a:lnTo>
                      <a:pt x="10591" y="13030"/>
                    </a:lnTo>
                    <a:lnTo>
                      <a:pt x="10896" y="13589"/>
                    </a:lnTo>
                    <a:lnTo>
                      <a:pt x="11049" y="14236"/>
                    </a:lnTo>
                    <a:lnTo>
                      <a:pt x="10985" y="13931"/>
                    </a:lnTo>
                    <a:lnTo>
                      <a:pt x="11176" y="14224"/>
                    </a:lnTo>
                    <a:lnTo>
                      <a:pt x="11493" y="14554"/>
                    </a:lnTo>
                    <a:close/>
                  </a:path>
                  <a:path w="1069975" h="2292350">
                    <a:moveTo>
                      <a:pt x="11544" y="9779"/>
                    </a:moveTo>
                    <a:lnTo>
                      <a:pt x="11417" y="9525"/>
                    </a:lnTo>
                    <a:lnTo>
                      <a:pt x="11125" y="9144"/>
                    </a:lnTo>
                    <a:lnTo>
                      <a:pt x="11506" y="9779"/>
                    </a:lnTo>
                    <a:close/>
                  </a:path>
                  <a:path w="1069975" h="2292350">
                    <a:moveTo>
                      <a:pt x="11607" y="13208"/>
                    </a:moveTo>
                    <a:lnTo>
                      <a:pt x="11277" y="12446"/>
                    </a:lnTo>
                    <a:lnTo>
                      <a:pt x="11480" y="13081"/>
                    </a:lnTo>
                    <a:lnTo>
                      <a:pt x="11607" y="13208"/>
                    </a:lnTo>
                    <a:close/>
                  </a:path>
                  <a:path w="1069975" h="2292350">
                    <a:moveTo>
                      <a:pt x="11709" y="27533"/>
                    </a:moveTo>
                    <a:close/>
                  </a:path>
                  <a:path w="1069975" h="2292350">
                    <a:moveTo>
                      <a:pt x="11709" y="15113"/>
                    </a:moveTo>
                    <a:lnTo>
                      <a:pt x="11645" y="14947"/>
                    </a:lnTo>
                    <a:lnTo>
                      <a:pt x="11709" y="15113"/>
                    </a:lnTo>
                    <a:close/>
                  </a:path>
                  <a:path w="1069975" h="2292350">
                    <a:moveTo>
                      <a:pt x="11709" y="12954"/>
                    </a:moveTo>
                    <a:lnTo>
                      <a:pt x="11569" y="12827"/>
                    </a:lnTo>
                    <a:lnTo>
                      <a:pt x="11633" y="12954"/>
                    </a:lnTo>
                    <a:close/>
                  </a:path>
                  <a:path w="1069975" h="2292350">
                    <a:moveTo>
                      <a:pt x="11734" y="13335"/>
                    </a:moveTo>
                    <a:lnTo>
                      <a:pt x="11607" y="13208"/>
                    </a:lnTo>
                    <a:lnTo>
                      <a:pt x="11734" y="13335"/>
                    </a:lnTo>
                    <a:close/>
                  </a:path>
                  <a:path w="1069975" h="2292350">
                    <a:moveTo>
                      <a:pt x="11811" y="15621"/>
                    </a:moveTo>
                    <a:lnTo>
                      <a:pt x="11620" y="15240"/>
                    </a:lnTo>
                    <a:lnTo>
                      <a:pt x="11277" y="14617"/>
                    </a:lnTo>
                    <a:lnTo>
                      <a:pt x="11391" y="15113"/>
                    </a:lnTo>
                    <a:lnTo>
                      <a:pt x="11493" y="15240"/>
                    </a:lnTo>
                    <a:lnTo>
                      <a:pt x="11811" y="15621"/>
                    </a:lnTo>
                    <a:close/>
                  </a:path>
                  <a:path w="1069975" h="2292350">
                    <a:moveTo>
                      <a:pt x="11874" y="15240"/>
                    </a:moveTo>
                    <a:lnTo>
                      <a:pt x="11557" y="14668"/>
                    </a:lnTo>
                    <a:lnTo>
                      <a:pt x="11645" y="14947"/>
                    </a:lnTo>
                    <a:lnTo>
                      <a:pt x="11874" y="15240"/>
                    </a:lnTo>
                    <a:close/>
                  </a:path>
                  <a:path w="1069975" h="2292350">
                    <a:moveTo>
                      <a:pt x="12128" y="28321"/>
                    </a:moveTo>
                    <a:lnTo>
                      <a:pt x="11709" y="27533"/>
                    </a:lnTo>
                    <a:lnTo>
                      <a:pt x="11836" y="27889"/>
                    </a:lnTo>
                    <a:lnTo>
                      <a:pt x="12128" y="28321"/>
                    </a:lnTo>
                    <a:close/>
                  </a:path>
                  <a:path w="1069975" h="2292350">
                    <a:moveTo>
                      <a:pt x="12204" y="7607"/>
                    </a:moveTo>
                    <a:lnTo>
                      <a:pt x="11823" y="7112"/>
                    </a:lnTo>
                    <a:lnTo>
                      <a:pt x="12039" y="7518"/>
                    </a:lnTo>
                    <a:lnTo>
                      <a:pt x="12204" y="7607"/>
                    </a:lnTo>
                    <a:close/>
                  </a:path>
                  <a:path w="1069975" h="2292350">
                    <a:moveTo>
                      <a:pt x="12280" y="7874"/>
                    </a:moveTo>
                    <a:lnTo>
                      <a:pt x="12103" y="7645"/>
                    </a:lnTo>
                    <a:lnTo>
                      <a:pt x="12217" y="7874"/>
                    </a:lnTo>
                    <a:close/>
                  </a:path>
                  <a:path w="1069975" h="2292350">
                    <a:moveTo>
                      <a:pt x="12407" y="11303"/>
                    </a:moveTo>
                    <a:lnTo>
                      <a:pt x="11988" y="10668"/>
                    </a:lnTo>
                    <a:lnTo>
                      <a:pt x="12382" y="11303"/>
                    </a:lnTo>
                    <a:close/>
                  </a:path>
                  <a:path w="1069975" h="2292350">
                    <a:moveTo>
                      <a:pt x="12420" y="11176"/>
                    </a:moveTo>
                    <a:lnTo>
                      <a:pt x="12128" y="10833"/>
                    </a:lnTo>
                    <a:lnTo>
                      <a:pt x="11506" y="9779"/>
                    </a:lnTo>
                    <a:lnTo>
                      <a:pt x="11988" y="10668"/>
                    </a:lnTo>
                    <a:lnTo>
                      <a:pt x="12407" y="11303"/>
                    </a:lnTo>
                    <a:lnTo>
                      <a:pt x="12331" y="11176"/>
                    </a:lnTo>
                    <a:close/>
                  </a:path>
                  <a:path w="1069975" h="2292350">
                    <a:moveTo>
                      <a:pt x="12534" y="11557"/>
                    </a:moveTo>
                    <a:lnTo>
                      <a:pt x="12204" y="11176"/>
                    </a:lnTo>
                    <a:lnTo>
                      <a:pt x="12420" y="11557"/>
                    </a:lnTo>
                    <a:close/>
                  </a:path>
                  <a:path w="1069975" h="2292350">
                    <a:moveTo>
                      <a:pt x="12573" y="29083"/>
                    </a:moveTo>
                    <a:lnTo>
                      <a:pt x="12217" y="28194"/>
                    </a:lnTo>
                    <a:lnTo>
                      <a:pt x="12230" y="28473"/>
                    </a:lnTo>
                    <a:lnTo>
                      <a:pt x="12573" y="29083"/>
                    </a:lnTo>
                    <a:close/>
                  </a:path>
                  <a:path w="1069975" h="2292350">
                    <a:moveTo>
                      <a:pt x="13208" y="28321"/>
                    </a:moveTo>
                    <a:lnTo>
                      <a:pt x="12865" y="27889"/>
                    </a:lnTo>
                    <a:lnTo>
                      <a:pt x="12979" y="28067"/>
                    </a:lnTo>
                    <a:lnTo>
                      <a:pt x="13208" y="28321"/>
                    </a:lnTo>
                    <a:close/>
                  </a:path>
                  <a:path w="1069975" h="2292350">
                    <a:moveTo>
                      <a:pt x="14668" y="6134"/>
                    </a:moveTo>
                    <a:lnTo>
                      <a:pt x="14363" y="5715"/>
                    </a:lnTo>
                    <a:lnTo>
                      <a:pt x="14478" y="5969"/>
                    </a:lnTo>
                    <a:lnTo>
                      <a:pt x="14668" y="6134"/>
                    </a:lnTo>
                    <a:close/>
                  </a:path>
                  <a:path w="1069975" h="2292350">
                    <a:moveTo>
                      <a:pt x="14808" y="6350"/>
                    </a:moveTo>
                    <a:lnTo>
                      <a:pt x="14757" y="6223"/>
                    </a:lnTo>
                    <a:lnTo>
                      <a:pt x="14808" y="6350"/>
                    </a:lnTo>
                    <a:close/>
                  </a:path>
                  <a:path w="1069975" h="2292350">
                    <a:moveTo>
                      <a:pt x="15316" y="6477"/>
                    </a:moveTo>
                    <a:lnTo>
                      <a:pt x="14947" y="5715"/>
                    </a:lnTo>
                    <a:lnTo>
                      <a:pt x="15290" y="6477"/>
                    </a:lnTo>
                    <a:close/>
                  </a:path>
                  <a:path w="1069975" h="2292350">
                    <a:moveTo>
                      <a:pt x="16395" y="5702"/>
                    </a:moveTo>
                    <a:lnTo>
                      <a:pt x="15862" y="4699"/>
                    </a:lnTo>
                    <a:lnTo>
                      <a:pt x="16002" y="5334"/>
                    </a:lnTo>
                    <a:lnTo>
                      <a:pt x="16395" y="5702"/>
                    </a:lnTo>
                    <a:close/>
                  </a:path>
                  <a:path w="1069975" h="2292350">
                    <a:moveTo>
                      <a:pt x="16560" y="28829"/>
                    </a:moveTo>
                    <a:lnTo>
                      <a:pt x="16471" y="28473"/>
                    </a:lnTo>
                    <a:lnTo>
                      <a:pt x="16484" y="28702"/>
                    </a:lnTo>
                    <a:lnTo>
                      <a:pt x="16560" y="28829"/>
                    </a:lnTo>
                    <a:close/>
                  </a:path>
                  <a:path w="1069975" h="2292350">
                    <a:moveTo>
                      <a:pt x="16611" y="6096"/>
                    </a:moveTo>
                    <a:lnTo>
                      <a:pt x="16522" y="5816"/>
                    </a:lnTo>
                    <a:lnTo>
                      <a:pt x="16395" y="5702"/>
                    </a:lnTo>
                    <a:lnTo>
                      <a:pt x="16611" y="6096"/>
                    </a:lnTo>
                    <a:close/>
                  </a:path>
                  <a:path w="1069975" h="2292350">
                    <a:moveTo>
                      <a:pt x="16903" y="28371"/>
                    </a:moveTo>
                    <a:lnTo>
                      <a:pt x="16789" y="28194"/>
                    </a:lnTo>
                    <a:lnTo>
                      <a:pt x="16903" y="28371"/>
                    </a:lnTo>
                    <a:close/>
                  </a:path>
                  <a:path w="1069975" h="2292350">
                    <a:moveTo>
                      <a:pt x="17729" y="5461"/>
                    </a:moveTo>
                    <a:lnTo>
                      <a:pt x="17411" y="4851"/>
                    </a:lnTo>
                    <a:lnTo>
                      <a:pt x="17640" y="5334"/>
                    </a:lnTo>
                    <a:lnTo>
                      <a:pt x="17729" y="5461"/>
                    </a:lnTo>
                    <a:close/>
                  </a:path>
                  <a:path w="1069975" h="2292350">
                    <a:moveTo>
                      <a:pt x="17881" y="5334"/>
                    </a:moveTo>
                    <a:lnTo>
                      <a:pt x="17653" y="4826"/>
                    </a:lnTo>
                    <a:lnTo>
                      <a:pt x="16979" y="3937"/>
                    </a:lnTo>
                    <a:lnTo>
                      <a:pt x="17399" y="4826"/>
                    </a:lnTo>
                    <a:lnTo>
                      <a:pt x="17716" y="5207"/>
                    </a:lnTo>
                    <a:lnTo>
                      <a:pt x="17780" y="5334"/>
                    </a:lnTo>
                    <a:close/>
                  </a:path>
                  <a:path w="1069975" h="2292350">
                    <a:moveTo>
                      <a:pt x="18059" y="28956"/>
                    </a:moveTo>
                    <a:lnTo>
                      <a:pt x="17703" y="28435"/>
                    </a:lnTo>
                    <a:lnTo>
                      <a:pt x="17856" y="28702"/>
                    </a:lnTo>
                    <a:lnTo>
                      <a:pt x="18059" y="28956"/>
                    </a:lnTo>
                    <a:close/>
                  </a:path>
                  <a:path w="1069975" h="2292350">
                    <a:moveTo>
                      <a:pt x="18542" y="27660"/>
                    </a:moveTo>
                    <a:lnTo>
                      <a:pt x="18351" y="27305"/>
                    </a:lnTo>
                    <a:lnTo>
                      <a:pt x="18415" y="27533"/>
                    </a:lnTo>
                    <a:lnTo>
                      <a:pt x="18542" y="27660"/>
                    </a:lnTo>
                    <a:close/>
                  </a:path>
                  <a:path w="1069975" h="2292350">
                    <a:moveTo>
                      <a:pt x="18834" y="27940"/>
                    </a:moveTo>
                    <a:lnTo>
                      <a:pt x="18542" y="27660"/>
                    </a:lnTo>
                    <a:lnTo>
                      <a:pt x="18707" y="27940"/>
                    </a:lnTo>
                    <a:lnTo>
                      <a:pt x="18834" y="27940"/>
                    </a:lnTo>
                    <a:close/>
                  </a:path>
                  <a:path w="1069975" h="2292350">
                    <a:moveTo>
                      <a:pt x="20154" y="3937"/>
                    </a:moveTo>
                    <a:lnTo>
                      <a:pt x="20027" y="3683"/>
                    </a:lnTo>
                    <a:lnTo>
                      <a:pt x="19799" y="3175"/>
                    </a:lnTo>
                    <a:lnTo>
                      <a:pt x="19977" y="3683"/>
                    </a:lnTo>
                    <a:lnTo>
                      <a:pt x="19748" y="3302"/>
                    </a:lnTo>
                    <a:lnTo>
                      <a:pt x="19913" y="3683"/>
                    </a:lnTo>
                    <a:lnTo>
                      <a:pt x="20027" y="3937"/>
                    </a:lnTo>
                    <a:lnTo>
                      <a:pt x="20154" y="3937"/>
                    </a:lnTo>
                    <a:close/>
                  </a:path>
                  <a:path w="1069975" h="2292350">
                    <a:moveTo>
                      <a:pt x="26962" y="1473"/>
                    </a:moveTo>
                    <a:lnTo>
                      <a:pt x="26670" y="889"/>
                    </a:lnTo>
                    <a:lnTo>
                      <a:pt x="26771" y="1270"/>
                    </a:lnTo>
                    <a:lnTo>
                      <a:pt x="26847" y="1397"/>
                    </a:lnTo>
                    <a:close/>
                  </a:path>
                  <a:path w="1069975" h="2292350">
                    <a:moveTo>
                      <a:pt x="27178" y="1905"/>
                    </a:moveTo>
                    <a:lnTo>
                      <a:pt x="27076" y="1651"/>
                    </a:lnTo>
                    <a:lnTo>
                      <a:pt x="26962" y="1473"/>
                    </a:lnTo>
                    <a:lnTo>
                      <a:pt x="27178" y="1905"/>
                    </a:lnTo>
                    <a:close/>
                  </a:path>
                  <a:path w="1069975" h="2292350">
                    <a:moveTo>
                      <a:pt x="30124" y="2667"/>
                    </a:moveTo>
                    <a:lnTo>
                      <a:pt x="29895" y="2159"/>
                    </a:lnTo>
                    <a:lnTo>
                      <a:pt x="30010" y="2540"/>
                    </a:lnTo>
                    <a:lnTo>
                      <a:pt x="30124" y="2667"/>
                    </a:lnTo>
                    <a:close/>
                  </a:path>
                  <a:path w="1069975" h="2292350">
                    <a:moveTo>
                      <a:pt x="30873" y="23241"/>
                    </a:moveTo>
                    <a:close/>
                  </a:path>
                  <a:path w="1069975" h="2292350">
                    <a:moveTo>
                      <a:pt x="31419" y="23749"/>
                    </a:moveTo>
                    <a:lnTo>
                      <a:pt x="30873" y="23253"/>
                    </a:lnTo>
                    <a:lnTo>
                      <a:pt x="31013" y="23520"/>
                    </a:lnTo>
                    <a:lnTo>
                      <a:pt x="31419" y="23749"/>
                    </a:lnTo>
                    <a:close/>
                  </a:path>
                  <a:path w="1069975" h="2292350">
                    <a:moveTo>
                      <a:pt x="32829" y="23596"/>
                    </a:moveTo>
                    <a:lnTo>
                      <a:pt x="32727" y="23368"/>
                    </a:lnTo>
                    <a:lnTo>
                      <a:pt x="32766" y="23571"/>
                    </a:lnTo>
                    <a:close/>
                  </a:path>
                  <a:path w="1069975" h="2292350">
                    <a:moveTo>
                      <a:pt x="33261" y="5715"/>
                    </a:moveTo>
                    <a:lnTo>
                      <a:pt x="33121" y="5588"/>
                    </a:lnTo>
                    <a:lnTo>
                      <a:pt x="33261" y="5715"/>
                    </a:lnTo>
                    <a:close/>
                  </a:path>
                  <a:path w="1069975" h="2292350">
                    <a:moveTo>
                      <a:pt x="36830" y="8953"/>
                    </a:moveTo>
                    <a:lnTo>
                      <a:pt x="36741" y="8763"/>
                    </a:lnTo>
                    <a:lnTo>
                      <a:pt x="36690" y="8636"/>
                    </a:lnTo>
                    <a:lnTo>
                      <a:pt x="36677" y="8763"/>
                    </a:lnTo>
                    <a:lnTo>
                      <a:pt x="36436" y="8572"/>
                    </a:lnTo>
                    <a:lnTo>
                      <a:pt x="36614" y="8763"/>
                    </a:lnTo>
                    <a:lnTo>
                      <a:pt x="36830" y="8953"/>
                    </a:lnTo>
                    <a:close/>
                  </a:path>
                  <a:path w="1069975" h="2292350">
                    <a:moveTo>
                      <a:pt x="37147" y="9702"/>
                    </a:moveTo>
                    <a:lnTo>
                      <a:pt x="36893" y="9105"/>
                    </a:lnTo>
                    <a:lnTo>
                      <a:pt x="36982" y="9525"/>
                    </a:lnTo>
                    <a:lnTo>
                      <a:pt x="37147" y="9702"/>
                    </a:lnTo>
                    <a:close/>
                  </a:path>
                  <a:path w="1069975" h="2292350">
                    <a:moveTo>
                      <a:pt x="37363" y="9359"/>
                    </a:moveTo>
                    <a:lnTo>
                      <a:pt x="37312" y="9207"/>
                    </a:lnTo>
                    <a:lnTo>
                      <a:pt x="37363" y="9359"/>
                    </a:lnTo>
                    <a:close/>
                  </a:path>
                  <a:path w="1069975" h="2292350">
                    <a:moveTo>
                      <a:pt x="39077" y="11963"/>
                    </a:moveTo>
                    <a:lnTo>
                      <a:pt x="38811" y="11557"/>
                    </a:lnTo>
                    <a:lnTo>
                      <a:pt x="38925" y="11811"/>
                    </a:lnTo>
                    <a:lnTo>
                      <a:pt x="39077" y="11963"/>
                    </a:lnTo>
                    <a:close/>
                  </a:path>
                  <a:path w="1069975" h="2292350">
                    <a:moveTo>
                      <a:pt x="39560" y="12700"/>
                    </a:moveTo>
                    <a:lnTo>
                      <a:pt x="39179" y="12065"/>
                    </a:lnTo>
                    <a:lnTo>
                      <a:pt x="39560" y="12700"/>
                    </a:lnTo>
                    <a:close/>
                  </a:path>
                  <a:path w="1069975" h="2292350">
                    <a:moveTo>
                      <a:pt x="39903" y="13779"/>
                    </a:moveTo>
                    <a:lnTo>
                      <a:pt x="39763" y="13360"/>
                    </a:lnTo>
                    <a:lnTo>
                      <a:pt x="39611" y="13004"/>
                    </a:lnTo>
                    <a:lnTo>
                      <a:pt x="39903" y="13779"/>
                    </a:lnTo>
                    <a:close/>
                  </a:path>
                  <a:path w="1069975" h="2292350">
                    <a:moveTo>
                      <a:pt x="43129" y="22098"/>
                    </a:moveTo>
                    <a:lnTo>
                      <a:pt x="42138" y="19558"/>
                    </a:lnTo>
                    <a:lnTo>
                      <a:pt x="41732" y="18542"/>
                    </a:lnTo>
                    <a:lnTo>
                      <a:pt x="41440" y="17780"/>
                    </a:lnTo>
                    <a:lnTo>
                      <a:pt x="41186" y="17145"/>
                    </a:lnTo>
                    <a:lnTo>
                      <a:pt x="41097" y="16891"/>
                    </a:lnTo>
                    <a:lnTo>
                      <a:pt x="40894" y="16383"/>
                    </a:lnTo>
                    <a:lnTo>
                      <a:pt x="40347" y="14986"/>
                    </a:lnTo>
                    <a:lnTo>
                      <a:pt x="39954" y="13970"/>
                    </a:lnTo>
                    <a:lnTo>
                      <a:pt x="39547" y="13081"/>
                    </a:lnTo>
                    <a:lnTo>
                      <a:pt x="39433" y="12700"/>
                    </a:lnTo>
                    <a:lnTo>
                      <a:pt x="39306" y="12446"/>
                    </a:lnTo>
                    <a:lnTo>
                      <a:pt x="38963" y="11938"/>
                    </a:lnTo>
                    <a:lnTo>
                      <a:pt x="38849" y="11734"/>
                    </a:lnTo>
                    <a:lnTo>
                      <a:pt x="38176" y="10287"/>
                    </a:lnTo>
                    <a:lnTo>
                      <a:pt x="37655" y="9525"/>
                    </a:lnTo>
                    <a:lnTo>
                      <a:pt x="37274" y="8763"/>
                    </a:lnTo>
                    <a:lnTo>
                      <a:pt x="37998" y="10287"/>
                    </a:lnTo>
                    <a:lnTo>
                      <a:pt x="37363" y="9398"/>
                    </a:lnTo>
                    <a:lnTo>
                      <a:pt x="37655" y="10033"/>
                    </a:lnTo>
                    <a:lnTo>
                      <a:pt x="38569" y="11684"/>
                    </a:lnTo>
                    <a:lnTo>
                      <a:pt x="37998" y="11049"/>
                    </a:lnTo>
                    <a:lnTo>
                      <a:pt x="37998" y="10922"/>
                    </a:lnTo>
                    <a:lnTo>
                      <a:pt x="37922" y="11049"/>
                    </a:lnTo>
                    <a:lnTo>
                      <a:pt x="37363" y="10033"/>
                    </a:lnTo>
                    <a:lnTo>
                      <a:pt x="37338" y="9906"/>
                    </a:lnTo>
                    <a:lnTo>
                      <a:pt x="37223" y="9779"/>
                    </a:lnTo>
                    <a:lnTo>
                      <a:pt x="36868" y="9398"/>
                    </a:lnTo>
                    <a:lnTo>
                      <a:pt x="36791" y="9271"/>
                    </a:lnTo>
                    <a:lnTo>
                      <a:pt x="36410" y="8572"/>
                    </a:lnTo>
                    <a:lnTo>
                      <a:pt x="36322" y="8382"/>
                    </a:lnTo>
                    <a:lnTo>
                      <a:pt x="36258" y="8255"/>
                    </a:lnTo>
                    <a:lnTo>
                      <a:pt x="36271" y="8382"/>
                    </a:lnTo>
                    <a:lnTo>
                      <a:pt x="35902" y="7861"/>
                    </a:lnTo>
                    <a:lnTo>
                      <a:pt x="36068" y="8382"/>
                    </a:lnTo>
                    <a:lnTo>
                      <a:pt x="36106" y="8509"/>
                    </a:lnTo>
                    <a:lnTo>
                      <a:pt x="35191" y="6985"/>
                    </a:lnTo>
                    <a:lnTo>
                      <a:pt x="36372" y="9271"/>
                    </a:lnTo>
                    <a:lnTo>
                      <a:pt x="35382" y="7493"/>
                    </a:lnTo>
                    <a:lnTo>
                      <a:pt x="35179" y="7366"/>
                    </a:lnTo>
                    <a:lnTo>
                      <a:pt x="35115" y="7239"/>
                    </a:lnTo>
                    <a:lnTo>
                      <a:pt x="35039" y="7112"/>
                    </a:lnTo>
                    <a:lnTo>
                      <a:pt x="34912" y="6858"/>
                    </a:lnTo>
                    <a:lnTo>
                      <a:pt x="34734" y="7112"/>
                    </a:lnTo>
                    <a:lnTo>
                      <a:pt x="34582" y="6985"/>
                    </a:lnTo>
                    <a:lnTo>
                      <a:pt x="34531" y="6731"/>
                    </a:lnTo>
                    <a:lnTo>
                      <a:pt x="34239" y="6350"/>
                    </a:lnTo>
                    <a:lnTo>
                      <a:pt x="34442" y="6731"/>
                    </a:lnTo>
                    <a:lnTo>
                      <a:pt x="34645" y="7112"/>
                    </a:lnTo>
                    <a:lnTo>
                      <a:pt x="34378" y="6731"/>
                    </a:lnTo>
                    <a:lnTo>
                      <a:pt x="34480" y="7239"/>
                    </a:lnTo>
                    <a:lnTo>
                      <a:pt x="33896" y="6223"/>
                    </a:lnTo>
                    <a:lnTo>
                      <a:pt x="33350" y="5715"/>
                    </a:lnTo>
                    <a:lnTo>
                      <a:pt x="34010" y="6731"/>
                    </a:lnTo>
                    <a:lnTo>
                      <a:pt x="34074" y="6858"/>
                    </a:lnTo>
                    <a:lnTo>
                      <a:pt x="34163" y="6985"/>
                    </a:lnTo>
                    <a:lnTo>
                      <a:pt x="34569" y="7620"/>
                    </a:lnTo>
                    <a:lnTo>
                      <a:pt x="34442" y="7493"/>
                    </a:lnTo>
                    <a:lnTo>
                      <a:pt x="34201" y="7239"/>
                    </a:lnTo>
                    <a:lnTo>
                      <a:pt x="34086" y="7112"/>
                    </a:lnTo>
                    <a:lnTo>
                      <a:pt x="33794" y="6604"/>
                    </a:lnTo>
                    <a:lnTo>
                      <a:pt x="33718" y="6477"/>
                    </a:lnTo>
                    <a:lnTo>
                      <a:pt x="34010" y="6756"/>
                    </a:lnTo>
                    <a:lnTo>
                      <a:pt x="33794" y="6477"/>
                    </a:lnTo>
                    <a:lnTo>
                      <a:pt x="33693" y="6350"/>
                    </a:lnTo>
                    <a:lnTo>
                      <a:pt x="33680" y="6477"/>
                    </a:lnTo>
                    <a:lnTo>
                      <a:pt x="33667" y="6604"/>
                    </a:lnTo>
                    <a:lnTo>
                      <a:pt x="33388" y="6096"/>
                    </a:lnTo>
                    <a:lnTo>
                      <a:pt x="33159" y="5651"/>
                    </a:lnTo>
                    <a:lnTo>
                      <a:pt x="32372" y="5207"/>
                    </a:lnTo>
                    <a:lnTo>
                      <a:pt x="31927" y="4572"/>
                    </a:lnTo>
                    <a:lnTo>
                      <a:pt x="31673" y="4191"/>
                    </a:lnTo>
                    <a:lnTo>
                      <a:pt x="31584" y="4064"/>
                    </a:lnTo>
                    <a:lnTo>
                      <a:pt x="31229" y="3556"/>
                    </a:lnTo>
                    <a:lnTo>
                      <a:pt x="31064" y="3302"/>
                    </a:lnTo>
                    <a:lnTo>
                      <a:pt x="30975" y="3175"/>
                    </a:lnTo>
                    <a:lnTo>
                      <a:pt x="30276" y="2159"/>
                    </a:lnTo>
                    <a:lnTo>
                      <a:pt x="30378" y="3175"/>
                    </a:lnTo>
                    <a:lnTo>
                      <a:pt x="29997" y="2565"/>
                    </a:lnTo>
                    <a:lnTo>
                      <a:pt x="30175" y="3302"/>
                    </a:lnTo>
                    <a:lnTo>
                      <a:pt x="30099" y="3175"/>
                    </a:lnTo>
                    <a:lnTo>
                      <a:pt x="29451" y="2159"/>
                    </a:lnTo>
                    <a:lnTo>
                      <a:pt x="29133" y="1651"/>
                    </a:lnTo>
                    <a:lnTo>
                      <a:pt x="28575" y="762"/>
                    </a:lnTo>
                    <a:lnTo>
                      <a:pt x="28448" y="1143"/>
                    </a:lnTo>
                    <a:lnTo>
                      <a:pt x="28727" y="1651"/>
                    </a:lnTo>
                    <a:lnTo>
                      <a:pt x="28397" y="1270"/>
                    </a:lnTo>
                    <a:lnTo>
                      <a:pt x="27317" y="0"/>
                    </a:lnTo>
                    <a:lnTo>
                      <a:pt x="27571" y="1270"/>
                    </a:lnTo>
                    <a:lnTo>
                      <a:pt x="26746" y="762"/>
                    </a:lnTo>
                    <a:lnTo>
                      <a:pt x="27038" y="1143"/>
                    </a:lnTo>
                    <a:lnTo>
                      <a:pt x="27254" y="1651"/>
                    </a:lnTo>
                    <a:lnTo>
                      <a:pt x="27368" y="2159"/>
                    </a:lnTo>
                    <a:lnTo>
                      <a:pt x="26619" y="1270"/>
                    </a:lnTo>
                    <a:lnTo>
                      <a:pt x="25958" y="508"/>
                    </a:lnTo>
                    <a:lnTo>
                      <a:pt x="25501" y="1270"/>
                    </a:lnTo>
                    <a:lnTo>
                      <a:pt x="24536" y="889"/>
                    </a:lnTo>
                    <a:lnTo>
                      <a:pt x="24091" y="1778"/>
                    </a:lnTo>
                    <a:lnTo>
                      <a:pt x="22644" y="1016"/>
                    </a:lnTo>
                    <a:lnTo>
                      <a:pt x="22161" y="1778"/>
                    </a:lnTo>
                    <a:lnTo>
                      <a:pt x="23050" y="3175"/>
                    </a:lnTo>
                    <a:lnTo>
                      <a:pt x="22771" y="2921"/>
                    </a:lnTo>
                    <a:lnTo>
                      <a:pt x="21094" y="508"/>
                    </a:lnTo>
                    <a:lnTo>
                      <a:pt x="22644" y="3556"/>
                    </a:lnTo>
                    <a:lnTo>
                      <a:pt x="22440" y="3302"/>
                    </a:lnTo>
                    <a:lnTo>
                      <a:pt x="22339" y="3175"/>
                    </a:lnTo>
                    <a:lnTo>
                      <a:pt x="22225" y="3048"/>
                    </a:lnTo>
                    <a:lnTo>
                      <a:pt x="21412" y="2032"/>
                    </a:lnTo>
                    <a:lnTo>
                      <a:pt x="21475" y="3048"/>
                    </a:lnTo>
                    <a:lnTo>
                      <a:pt x="19837" y="1143"/>
                    </a:lnTo>
                    <a:lnTo>
                      <a:pt x="20586" y="3175"/>
                    </a:lnTo>
                    <a:lnTo>
                      <a:pt x="20332" y="2794"/>
                    </a:lnTo>
                    <a:lnTo>
                      <a:pt x="20129" y="2501"/>
                    </a:lnTo>
                    <a:lnTo>
                      <a:pt x="19926" y="2286"/>
                    </a:lnTo>
                    <a:lnTo>
                      <a:pt x="20193" y="2794"/>
                    </a:lnTo>
                    <a:lnTo>
                      <a:pt x="20066" y="2667"/>
                    </a:lnTo>
                    <a:lnTo>
                      <a:pt x="19761" y="2540"/>
                    </a:lnTo>
                    <a:lnTo>
                      <a:pt x="20015" y="3302"/>
                    </a:lnTo>
                    <a:lnTo>
                      <a:pt x="19735" y="3048"/>
                    </a:lnTo>
                    <a:lnTo>
                      <a:pt x="19799" y="3175"/>
                    </a:lnTo>
                    <a:lnTo>
                      <a:pt x="20040" y="3556"/>
                    </a:lnTo>
                    <a:lnTo>
                      <a:pt x="20154" y="3937"/>
                    </a:lnTo>
                    <a:lnTo>
                      <a:pt x="20091" y="4064"/>
                    </a:lnTo>
                    <a:lnTo>
                      <a:pt x="19278" y="2794"/>
                    </a:lnTo>
                    <a:lnTo>
                      <a:pt x="19786" y="4191"/>
                    </a:lnTo>
                    <a:lnTo>
                      <a:pt x="19342" y="3556"/>
                    </a:lnTo>
                    <a:lnTo>
                      <a:pt x="19532" y="4572"/>
                    </a:lnTo>
                    <a:lnTo>
                      <a:pt x="19202" y="4445"/>
                    </a:lnTo>
                    <a:lnTo>
                      <a:pt x="18834" y="3810"/>
                    </a:lnTo>
                    <a:lnTo>
                      <a:pt x="18757" y="3683"/>
                    </a:lnTo>
                    <a:lnTo>
                      <a:pt x="18554" y="3810"/>
                    </a:lnTo>
                    <a:lnTo>
                      <a:pt x="18224" y="3556"/>
                    </a:lnTo>
                    <a:lnTo>
                      <a:pt x="17856" y="4318"/>
                    </a:lnTo>
                    <a:lnTo>
                      <a:pt x="17386" y="4318"/>
                    </a:lnTo>
                    <a:lnTo>
                      <a:pt x="17780" y="4953"/>
                    </a:lnTo>
                    <a:lnTo>
                      <a:pt x="17881" y="5334"/>
                    </a:lnTo>
                    <a:lnTo>
                      <a:pt x="17907" y="5588"/>
                    </a:lnTo>
                    <a:lnTo>
                      <a:pt x="18161" y="6096"/>
                    </a:lnTo>
                    <a:lnTo>
                      <a:pt x="18034" y="5969"/>
                    </a:lnTo>
                    <a:lnTo>
                      <a:pt x="17805" y="5702"/>
                    </a:lnTo>
                    <a:lnTo>
                      <a:pt x="17691" y="5461"/>
                    </a:lnTo>
                    <a:lnTo>
                      <a:pt x="17907" y="5969"/>
                    </a:lnTo>
                    <a:lnTo>
                      <a:pt x="16814" y="4318"/>
                    </a:lnTo>
                    <a:lnTo>
                      <a:pt x="16751" y="4953"/>
                    </a:lnTo>
                    <a:lnTo>
                      <a:pt x="17170" y="5969"/>
                    </a:lnTo>
                    <a:lnTo>
                      <a:pt x="16700" y="5842"/>
                    </a:lnTo>
                    <a:lnTo>
                      <a:pt x="16256" y="4953"/>
                    </a:lnTo>
                    <a:lnTo>
                      <a:pt x="16548" y="5842"/>
                    </a:lnTo>
                    <a:lnTo>
                      <a:pt x="17030" y="6858"/>
                    </a:lnTo>
                    <a:lnTo>
                      <a:pt x="17145" y="7239"/>
                    </a:lnTo>
                    <a:lnTo>
                      <a:pt x="16802" y="6654"/>
                    </a:lnTo>
                    <a:lnTo>
                      <a:pt x="16713" y="6477"/>
                    </a:lnTo>
                    <a:lnTo>
                      <a:pt x="16662" y="6350"/>
                    </a:lnTo>
                    <a:lnTo>
                      <a:pt x="16306" y="5969"/>
                    </a:lnTo>
                    <a:lnTo>
                      <a:pt x="16281" y="5842"/>
                    </a:lnTo>
                    <a:lnTo>
                      <a:pt x="16230" y="5969"/>
                    </a:lnTo>
                    <a:lnTo>
                      <a:pt x="16027" y="5588"/>
                    </a:lnTo>
                    <a:lnTo>
                      <a:pt x="16129" y="5969"/>
                    </a:lnTo>
                    <a:lnTo>
                      <a:pt x="16256" y="6477"/>
                    </a:lnTo>
                    <a:lnTo>
                      <a:pt x="15862" y="5969"/>
                    </a:lnTo>
                    <a:lnTo>
                      <a:pt x="15087" y="4953"/>
                    </a:lnTo>
                    <a:lnTo>
                      <a:pt x="15290" y="5651"/>
                    </a:lnTo>
                    <a:lnTo>
                      <a:pt x="15417" y="5969"/>
                    </a:lnTo>
                    <a:lnTo>
                      <a:pt x="15633" y="6350"/>
                    </a:lnTo>
                    <a:lnTo>
                      <a:pt x="15519" y="5969"/>
                    </a:lnTo>
                    <a:lnTo>
                      <a:pt x="15798" y="6477"/>
                    </a:lnTo>
                    <a:lnTo>
                      <a:pt x="16179" y="7493"/>
                    </a:lnTo>
                    <a:lnTo>
                      <a:pt x="16103" y="7366"/>
                    </a:lnTo>
                    <a:lnTo>
                      <a:pt x="15811" y="6858"/>
                    </a:lnTo>
                    <a:lnTo>
                      <a:pt x="15087" y="5588"/>
                    </a:lnTo>
                    <a:lnTo>
                      <a:pt x="15316" y="6477"/>
                    </a:lnTo>
                    <a:lnTo>
                      <a:pt x="15481" y="6858"/>
                    </a:lnTo>
                    <a:lnTo>
                      <a:pt x="15265" y="6604"/>
                    </a:lnTo>
                    <a:lnTo>
                      <a:pt x="14566" y="5588"/>
                    </a:lnTo>
                    <a:lnTo>
                      <a:pt x="14757" y="5715"/>
                    </a:lnTo>
                    <a:lnTo>
                      <a:pt x="14693" y="5588"/>
                    </a:lnTo>
                    <a:lnTo>
                      <a:pt x="14579" y="5334"/>
                    </a:lnTo>
                    <a:lnTo>
                      <a:pt x="14478" y="5651"/>
                    </a:lnTo>
                    <a:lnTo>
                      <a:pt x="14922" y="6350"/>
                    </a:lnTo>
                    <a:lnTo>
                      <a:pt x="14998" y="6604"/>
                    </a:lnTo>
                    <a:lnTo>
                      <a:pt x="14808" y="6350"/>
                    </a:lnTo>
                    <a:lnTo>
                      <a:pt x="14935" y="6604"/>
                    </a:lnTo>
                    <a:lnTo>
                      <a:pt x="14541" y="6223"/>
                    </a:lnTo>
                    <a:lnTo>
                      <a:pt x="14376" y="6350"/>
                    </a:lnTo>
                    <a:lnTo>
                      <a:pt x="14198" y="6350"/>
                    </a:lnTo>
                    <a:lnTo>
                      <a:pt x="13843" y="5715"/>
                    </a:lnTo>
                    <a:lnTo>
                      <a:pt x="14122" y="6350"/>
                    </a:lnTo>
                    <a:lnTo>
                      <a:pt x="14351" y="6858"/>
                    </a:lnTo>
                    <a:lnTo>
                      <a:pt x="13309" y="5080"/>
                    </a:lnTo>
                    <a:lnTo>
                      <a:pt x="13220" y="5588"/>
                    </a:lnTo>
                    <a:lnTo>
                      <a:pt x="13131" y="7366"/>
                    </a:lnTo>
                    <a:lnTo>
                      <a:pt x="12534" y="7239"/>
                    </a:lnTo>
                    <a:lnTo>
                      <a:pt x="12890" y="8001"/>
                    </a:lnTo>
                    <a:lnTo>
                      <a:pt x="12979" y="8763"/>
                    </a:lnTo>
                    <a:lnTo>
                      <a:pt x="12585" y="8128"/>
                    </a:lnTo>
                    <a:lnTo>
                      <a:pt x="12509" y="8001"/>
                    </a:lnTo>
                    <a:lnTo>
                      <a:pt x="12280" y="7620"/>
                    </a:lnTo>
                    <a:lnTo>
                      <a:pt x="12128" y="7366"/>
                    </a:lnTo>
                    <a:lnTo>
                      <a:pt x="12204" y="7607"/>
                    </a:lnTo>
                    <a:lnTo>
                      <a:pt x="12280" y="7874"/>
                    </a:lnTo>
                    <a:lnTo>
                      <a:pt x="12293" y="8001"/>
                    </a:lnTo>
                    <a:lnTo>
                      <a:pt x="12217" y="7874"/>
                    </a:lnTo>
                    <a:lnTo>
                      <a:pt x="11988" y="7493"/>
                    </a:lnTo>
                    <a:lnTo>
                      <a:pt x="11823" y="7874"/>
                    </a:lnTo>
                    <a:lnTo>
                      <a:pt x="11404" y="6731"/>
                    </a:lnTo>
                    <a:lnTo>
                      <a:pt x="10972" y="6985"/>
                    </a:lnTo>
                    <a:lnTo>
                      <a:pt x="10934" y="7112"/>
                    </a:lnTo>
                    <a:lnTo>
                      <a:pt x="11620" y="8128"/>
                    </a:lnTo>
                    <a:lnTo>
                      <a:pt x="11303" y="7874"/>
                    </a:lnTo>
                    <a:lnTo>
                      <a:pt x="11150" y="7620"/>
                    </a:lnTo>
                    <a:lnTo>
                      <a:pt x="11074" y="7493"/>
                    </a:lnTo>
                    <a:lnTo>
                      <a:pt x="10871" y="7112"/>
                    </a:lnTo>
                    <a:lnTo>
                      <a:pt x="9931" y="6223"/>
                    </a:lnTo>
                    <a:lnTo>
                      <a:pt x="12128" y="10033"/>
                    </a:lnTo>
                    <a:lnTo>
                      <a:pt x="11455" y="9525"/>
                    </a:lnTo>
                    <a:lnTo>
                      <a:pt x="11366" y="9398"/>
                    </a:lnTo>
                    <a:lnTo>
                      <a:pt x="11785" y="10033"/>
                    </a:lnTo>
                    <a:lnTo>
                      <a:pt x="12420" y="11176"/>
                    </a:lnTo>
                    <a:lnTo>
                      <a:pt x="12407" y="11303"/>
                    </a:lnTo>
                    <a:lnTo>
                      <a:pt x="12458" y="11430"/>
                    </a:lnTo>
                    <a:lnTo>
                      <a:pt x="12534" y="11557"/>
                    </a:lnTo>
                    <a:lnTo>
                      <a:pt x="12547" y="11938"/>
                    </a:lnTo>
                    <a:lnTo>
                      <a:pt x="12001" y="11303"/>
                    </a:lnTo>
                    <a:lnTo>
                      <a:pt x="12179" y="11938"/>
                    </a:lnTo>
                    <a:lnTo>
                      <a:pt x="11544" y="11049"/>
                    </a:lnTo>
                    <a:lnTo>
                      <a:pt x="12204" y="12293"/>
                    </a:lnTo>
                    <a:lnTo>
                      <a:pt x="12280" y="12700"/>
                    </a:lnTo>
                    <a:lnTo>
                      <a:pt x="11925" y="12192"/>
                    </a:lnTo>
                    <a:lnTo>
                      <a:pt x="11747" y="11938"/>
                    </a:lnTo>
                    <a:lnTo>
                      <a:pt x="11772" y="11811"/>
                    </a:lnTo>
                    <a:lnTo>
                      <a:pt x="11455" y="11557"/>
                    </a:lnTo>
                    <a:lnTo>
                      <a:pt x="11861" y="12192"/>
                    </a:lnTo>
                    <a:lnTo>
                      <a:pt x="11709" y="12192"/>
                    </a:lnTo>
                    <a:lnTo>
                      <a:pt x="11417" y="11684"/>
                    </a:lnTo>
                    <a:lnTo>
                      <a:pt x="11595" y="12192"/>
                    </a:lnTo>
                    <a:lnTo>
                      <a:pt x="11899" y="12700"/>
                    </a:lnTo>
                    <a:lnTo>
                      <a:pt x="11518" y="12319"/>
                    </a:lnTo>
                    <a:lnTo>
                      <a:pt x="11290" y="11811"/>
                    </a:lnTo>
                    <a:lnTo>
                      <a:pt x="11188" y="11557"/>
                    </a:lnTo>
                    <a:lnTo>
                      <a:pt x="11264" y="11811"/>
                    </a:lnTo>
                    <a:lnTo>
                      <a:pt x="11010" y="11811"/>
                    </a:lnTo>
                    <a:lnTo>
                      <a:pt x="11087" y="11938"/>
                    </a:lnTo>
                    <a:lnTo>
                      <a:pt x="11074" y="12065"/>
                    </a:lnTo>
                    <a:lnTo>
                      <a:pt x="11176" y="12192"/>
                    </a:lnTo>
                    <a:lnTo>
                      <a:pt x="11341" y="12319"/>
                    </a:lnTo>
                    <a:lnTo>
                      <a:pt x="11709" y="12954"/>
                    </a:lnTo>
                    <a:lnTo>
                      <a:pt x="11696" y="13081"/>
                    </a:lnTo>
                    <a:lnTo>
                      <a:pt x="12141" y="13970"/>
                    </a:lnTo>
                    <a:lnTo>
                      <a:pt x="11684" y="13309"/>
                    </a:lnTo>
                    <a:lnTo>
                      <a:pt x="11430" y="13208"/>
                    </a:lnTo>
                    <a:lnTo>
                      <a:pt x="11214" y="12827"/>
                    </a:lnTo>
                    <a:lnTo>
                      <a:pt x="11658" y="13716"/>
                    </a:lnTo>
                    <a:lnTo>
                      <a:pt x="11061" y="13081"/>
                    </a:lnTo>
                    <a:lnTo>
                      <a:pt x="10896" y="13081"/>
                    </a:lnTo>
                    <a:lnTo>
                      <a:pt x="11226" y="13716"/>
                    </a:lnTo>
                    <a:lnTo>
                      <a:pt x="11531" y="14160"/>
                    </a:lnTo>
                    <a:lnTo>
                      <a:pt x="11988" y="14986"/>
                    </a:lnTo>
                    <a:lnTo>
                      <a:pt x="11214" y="13843"/>
                    </a:lnTo>
                    <a:lnTo>
                      <a:pt x="12623" y="16383"/>
                    </a:lnTo>
                    <a:lnTo>
                      <a:pt x="12065" y="15748"/>
                    </a:lnTo>
                    <a:lnTo>
                      <a:pt x="11836" y="15367"/>
                    </a:lnTo>
                    <a:lnTo>
                      <a:pt x="11709" y="15113"/>
                    </a:lnTo>
                    <a:lnTo>
                      <a:pt x="11811" y="15621"/>
                    </a:lnTo>
                    <a:lnTo>
                      <a:pt x="11912" y="15748"/>
                    </a:lnTo>
                    <a:lnTo>
                      <a:pt x="11734" y="15621"/>
                    </a:lnTo>
                    <a:lnTo>
                      <a:pt x="11569" y="15494"/>
                    </a:lnTo>
                    <a:lnTo>
                      <a:pt x="11493" y="15240"/>
                    </a:lnTo>
                    <a:lnTo>
                      <a:pt x="11163" y="14859"/>
                    </a:lnTo>
                    <a:lnTo>
                      <a:pt x="11404" y="15621"/>
                    </a:lnTo>
                    <a:lnTo>
                      <a:pt x="10579" y="14224"/>
                    </a:lnTo>
                    <a:lnTo>
                      <a:pt x="10426" y="13970"/>
                    </a:lnTo>
                    <a:lnTo>
                      <a:pt x="10248" y="13665"/>
                    </a:lnTo>
                    <a:lnTo>
                      <a:pt x="10375" y="13970"/>
                    </a:lnTo>
                    <a:lnTo>
                      <a:pt x="10490" y="14224"/>
                    </a:lnTo>
                    <a:lnTo>
                      <a:pt x="10185" y="13716"/>
                    </a:lnTo>
                    <a:lnTo>
                      <a:pt x="10020" y="13716"/>
                    </a:lnTo>
                    <a:lnTo>
                      <a:pt x="9893" y="13589"/>
                    </a:lnTo>
                    <a:lnTo>
                      <a:pt x="9969" y="13716"/>
                    </a:lnTo>
                    <a:lnTo>
                      <a:pt x="10388" y="14351"/>
                    </a:lnTo>
                    <a:lnTo>
                      <a:pt x="11620" y="16891"/>
                    </a:lnTo>
                    <a:lnTo>
                      <a:pt x="11010" y="15748"/>
                    </a:lnTo>
                    <a:lnTo>
                      <a:pt x="10058" y="13970"/>
                    </a:lnTo>
                    <a:lnTo>
                      <a:pt x="9715" y="13335"/>
                    </a:lnTo>
                    <a:lnTo>
                      <a:pt x="9448" y="12827"/>
                    </a:lnTo>
                    <a:lnTo>
                      <a:pt x="9550" y="13589"/>
                    </a:lnTo>
                    <a:lnTo>
                      <a:pt x="9639" y="13728"/>
                    </a:lnTo>
                    <a:lnTo>
                      <a:pt x="9677" y="13487"/>
                    </a:lnTo>
                    <a:lnTo>
                      <a:pt x="9880" y="13970"/>
                    </a:lnTo>
                    <a:lnTo>
                      <a:pt x="9715" y="13843"/>
                    </a:lnTo>
                    <a:lnTo>
                      <a:pt x="9525" y="13589"/>
                    </a:lnTo>
                    <a:lnTo>
                      <a:pt x="9258" y="13208"/>
                    </a:lnTo>
                    <a:lnTo>
                      <a:pt x="9347" y="13589"/>
                    </a:lnTo>
                    <a:lnTo>
                      <a:pt x="8864" y="13030"/>
                    </a:lnTo>
                    <a:lnTo>
                      <a:pt x="9169" y="13589"/>
                    </a:lnTo>
                    <a:lnTo>
                      <a:pt x="9029" y="13589"/>
                    </a:lnTo>
                    <a:lnTo>
                      <a:pt x="9156" y="14224"/>
                    </a:lnTo>
                    <a:lnTo>
                      <a:pt x="9194" y="14351"/>
                    </a:lnTo>
                    <a:lnTo>
                      <a:pt x="9271" y="14478"/>
                    </a:lnTo>
                    <a:lnTo>
                      <a:pt x="9372" y="14947"/>
                    </a:lnTo>
                    <a:lnTo>
                      <a:pt x="9804" y="15748"/>
                    </a:lnTo>
                    <a:lnTo>
                      <a:pt x="9512" y="15621"/>
                    </a:lnTo>
                    <a:lnTo>
                      <a:pt x="9258" y="15240"/>
                    </a:lnTo>
                    <a:lnTo>
                      <a:pt x="9004" y="14859"/>
                    </a:lnTo>
                    <a:lnTo>
                      <a:pt x="9169" y="14859"/>
                    </a:lnTo>
                    <a:lnTo>
                      <a:pt x="9194" y="14732"/>
                    </a:lnTo>
                    <a:lnTo>
                      <a:pt x="8712" y="14224"/>
                    </a:lnTo>
                    <a:lnTo>
                      <a:pt x="9067" y="14732"/>
                    </a:lnTo>
                    <a:lnTo>
                      <a:pt x="8801" y="14617"/>
                    </a:lnTo>
                    <a:lnTo>
                      <a:pt x="8509" y="14224"/>
                    </a:lnTo>
                    <a:lnTo>
                      <a:pt x="9067" y="15240"/>
                    </a:lnTo>
                    <a:lnTo>
                      <a:pt x="8204" y="14097"/>
                    </a:lnTo>
                    <a:lnTo>
                      <a:pt x="8318" y="14478"/>
                    </a:lnTo>
                    <a:lnTo>
                      <a:pt x="8166" y="14554"/>
                    </a:lnTo>
                    <a:lnTo>
                      <a:pt x="9004" y="16129"/>
                    </a:lnTo>
                    <a:lnTo>
                      <a:pt x="9436" y="17145"/>
                    </a:lnTo>
                    <a:lnTo>
                      <a:pt x="9232" y="16891"/>
                    </a:lnTo>
                    <a:lnTo>
                      <a:pt x="9029" y="16637"/>
                    </a:lnTo>
                    <a:lnTo>
                      <a:pt x="8915" y="16383"/>
                    </a:lnTo>
                    <a:lnTo>
                      <a:pt x="8826" y="16256"/>
                    </a:lnTo>
                    <a:lnTo>
                      <a:pt x="9232" y="16764"/>
                    </a:lnTo>
                    <a:lnTo>
                      <a:pt x="8978" y="16383"/>
                    </a:lnTo>
                    <a:lnTo>
                      <a:pt x="8915" y="16256"/>
                    </a:lnTo>
                    <a:lnTo>
                      <a:pt x="8813" y="16002"/>
                    </a:lnTo>
                    <a:lnTo>
                      <a:pt x="8813" y="16243"/>
                    </a:lnTo>
                    <a:lnTo>
                      <a:pt x="8305" y="15494"/>
                    </a:lnTo>
                    <a:lnTo>
                      <a:pt x="8064" y="15494"/>
                    </a:lnTo>
                    <a:lnTo>
                      <a:pt x="8445" y="16129"/>
                    </a:lnTo>
                    <a:lnTo>
                      <a:pt x="8585" y="16256"/>
                    </a:lnTo>
                    <a:lnTo>
                      <a:pt x="8788" y="16891"/>
                    </a:lnTo>
                    <a:lnTo>
                      <a:pt x="8686" y="16764"/>
                    </a:lnTo>
                    <a:lnTo>
                      <a:pt x="8420" y="16891"/>
                    </a:lnTo>
                    <a:lnTo>
                      <a:pt x="8382" y="17018"/>
                    </a:lnTo>
                    <a:lnTo>
                      <a:pt x="8382" y="17145"/>
                    </a:lnTo>
                    <a:lnTo>
                      <a:pt x="8915" y="17780"/>
                    </a:lnTo>
                    <a:lnTo>
                      <a:pt x="8623" y="17526"/>
                    </a:lnTo>
                    <a:lnTo>
                      <a:pt x="8483" y="17399"/>
                    </a:lnTo>
                    <a:lnTo>
                      <a:pt x="8394" y="17272"/>
                    </a:lnTo>
                    <a:lnTo>
                      <a:pt x="8470" y="17526"/>
                    </a:lnTo>
                    <a:lnTo>
                      <a:pt x="8331" y="17272"/>
                    </a:lnTo>
                    <a:lnTo>
                      <a:pt x="8191" y="17272"/>
                    </a:lnTo>
                    <a:lnTo>
                      <a:pt x="7962" y="16891"/>
                    </a:lnTo>
                    <a:lnTo>
                      <a:pt x="8089" y="17272"/>
                    </a:lnTo>
                    <a:lnTo>
                      <a:pt x="7594" y="16637"/>
                    </a:lnTo>
                    <a:lnTo>
                      <a:pt x="7658" y="16764"/>
                    </a:lnTo>
                    <a:lnTo>
                      <a:pt x="7950" y="17145"/>
                    </a:lnTo>
                    <a:lnTo>
                      <a:pt x="8001" y="17272"/>
                    </a:lnTo>
                    <a:lnTo>
                      <a:pt x="8102" y="17526"/>
                    </a:lnTo>
                    <a:lnTo>
                      <a:pt x="7899" y="17526"/>
                    </a:lnTo>
                    <a:lnTo>
                      <a:pt x="7505" y="16891"/>
                    </a:lnTo>
                    <a:lnTo>
                      <a:pt x="7010" y="16256"/>
                    </a:lnTo>
                    <a:lnTo>
                      <a:pt x="6858" y="16002"/>
                    </a:lnTo>
                    <a:lnTo>
                      <a:pt x="6819" y="16256"/>
                    </a:lnTo>
                    <a:lnTo>
                      <a:pt x="6261" y="15240"/>
                    </a:lnTo>
                    <a:lnTo>
                      <a:pt x="5715" y="14351"/>
                    </a:lnTo>
                    <a:lnTo>
                      <a:pt x="5702" y="14947"/>
                    </a:lnTo>
                    <a:lnTo>
                      <a:pt x="6057" y="15621"/>
                    </a:lnTo>
                    <a:lnTo>
                      <a:pt x="6007" y="15240"/>
                    </a:lnTo>
                    <a:lnTo>
                      <a:pt x="6400" y="15875"/>
                    </a:lnTo>
                    <a:lnTo>
                      <a:pt x="6477" y="16510"/>
                    </a:lnTo>
                    <a:lnTo>
                      <a:pt x="7696" y="18542"/>
                    </a:lnTo>
                    <a:lnTo>
                      <a:pt x="7302" y="18288"/>
                    </a:lnTo>
                    <a:lnTo>
                      <a:pt x="7429" y="18478"/>
                    </a:lnTo>
                    <a:lnTo>
                      <a:pt x="7924" y="19558"/>
                    </a:lnTo>
                    <a:lnTo>
                      <a:pt x="7759" y="19304"/>
                    </a:lnTo>
                    <a:lnTo>
                      <a:pt x="6223" y="17018"/>
                    </a:lnTo>
                    <a:lnTo>
                      <a:pt x="6235" y="17526"/>
                    </a:lnTo>
                    <a:lnTo>
                      <a:pt x="6451" y="17907"/>
                    </a:lnTo>
                    <a:lnTo>
                      <a:pt x="6832" y="18288"/>
                    </a:lnTo>
                    <a:lnTo>
                      <a:pt x="7112" y="18796"/>
                    </a:lnTo>
                    <a:lnTo>
                      <a:pt x="7239" y="19304"/>
                    </a:lnTo>
                    <a:lnTo>
                      <a:pt x="7035" y="18923"/>
                    </a:lnTo>
                    <a:lnTo>
                      <a:pt x="7137" y="19304"/>
                    </a:lnTo>
                    <a:lnTo>
                      <a:pt x="6870" y="18923"/>
                    </a:lnTo>
                    <a:lnTo>
                      <a:pt x="6070" y="17780"/>
                    </a:lnTo>
                    <a:lnTo>
                      <a:pt x="6731" y="18923"/>
                    </a:lnTo>
                    <a:lnTo>
                      <a:pt x="6400" y="18478"/>
                    </a:lnTo>
                    <a:lnTo>
                      <a:pt x="6502" y="19050"/>
                    </a:lnTo>
                    <a:lnTo>
                      <a:pt x="6705" y="19558"/>
                    </a:lnTo>
                    <a:lnTo>
                      <a:pt x="5969" y="18669"/>
                    </a:lnTo>
                    <a:lnTo>
                      <a:pt x="6743" y="19812"/>
                    </a:lnTo>
                    <a:lnTo>
                      <a:pt x="6832" y="20066"/>
                    </a:lnTo>
                    <a:lnTo>
                      <a:pt x="6667" y="19812"/>
                    </a:lnTo>
                    <a:lnTo>
                      <a:pt x="6591" y="19685"/>
                    </a:lnTo>
                    <a:lnTo>
                      <a:pt x="5880" y="18542"/>
                    </a:lnTo>
                    <a:lnTo>
                      <a:pt x="6273" y="19685"/>
                    </a:lnTo>
                    <a:lnTo>
                      <a:pt x="6134" y="19431"/>
                    </a:lnTo>
                    <a:lnTo>
                      <a:pt x="5778" y="18796"/>
                    </a:lnTo>
                    <a:lnTo>
                      <a:pt x="5461" y="18491"/>
                    </a:lnTo>
                    <a:lnTo>
                      <a:pt x="5778" y="19050"/>
                    </a:lnTo>
                    <a:lnTo>
                      <a:pt x="6019" y="19431"/>
                    </a:lnTo>
                    <a:lnTo>
                      <a:pt x="5829" y="19431"/>
                    </a:lnTo>
                    <a:lnTo>
                      <a:pt x="5880" y="19812"/>
                    </a:lnTo>
                    <a:lnTo>
                      <a:pt x="4775" y="17907"/>
                    </a:lnTo>
                    <a:lnTo>
                      <a:pt x="5842" y="20066"/>
                    </a:lnTo>
                    <a:lnTo>
                      <a:pt x="5613" y="19685"/>
                    </a:lnTo>
                    <a:lnTo>
                      <a:pt x="4876" y="18923"/>
                    </a:lnTo>
                    <a:lnTo>
                      <a:pt x="5372" y="19812"/>
                    </a:lnTo>
                    <a:lnTo>
                      <a:pt x="5461" y="20193"/>
                    </a:lnTo>
                    <a:lnTo>
                      <a:pt x="4965" y="19304"/>
                    </a:lnTo>
                    <a:lnTo>
                      <a:pt x="4826" y="19050"/>
                    </a:lnTo>
                    <a:lnTo>
                      <a:pt x="4495" y="18542"/>
                    </a:lnTo>
                    <a:lnTo>
                      <a:pt x="4737" y="19050"/>
                    </a:lnTo>
                    <a:lnTo>
                      <a:pt x="4330" y="18542"/>
                    </a:lnTo>
                    <a:lnTo>
                      <a:pt x="4127" y="18542"/>
                    </a:lnTo>
                    <a:lnTo>
                      <a:pt x="3784" y="18161"/>
                    </a:lnTo>
                    <a:lnTo>
                      <a:pt x="4381" y="19304"/>
                    </a:lnTo>
                    <a:lnTo>
                      <a:pt x="4038" y="18796"/>
                    </a:lnTo>
                    <a:lnTo>
                      <a:pt x="4191" y="19177"/>
                    </a:lnTo>
                    <a:lnTo>
                      <a:pt x="4318" y="19431"/>
                    </a:lnTo>
                    <a:lnTo>
                      <a:pt x="4318" y="19570"/>
                    </a:lnTo>
                    <a:lnTo>
                      <a:pt x="4521" y="19685"/>
                    </a:lnTo>
                    <a:lnTo>
                      <a:pt x="4508" y="19812"/>
                    </a:lnTo>
                    <a:lnTo>
                      <a:pt x="5168" y="20955"/>
                    </a:lnTo>
                    <a:lnTo>
                      <a:pt x="4914" y="20574"/>
                    </a:lnTo>
                    <a:lnTo>
                      <a:pt x="4572" y="20066"/>
                    </a:lnTo>
                    <a:lnTo>
                      <a:pt x="4787" y="20574"/>
                    </a:lnTo>
                    <a:lnTo>
                      <a:pt x="4648" y="20447"/>
                    </a:lnTo>
                    <a:lnTo>
                      <a:pt x="4559" y="20320"/>
                    </a:lnTo>
                    <a:lnTo>
                      <a:pt x="4318" y="19812"/>
                    </a:lnTo>
                    <a:lnTo>
                      <a:pt x="3708" y="18923"/>
                    </a:lnTo>
                    <a:lnTo>
                      <a:pt x="4876" y="21209"/>
                    </a:lnTo>
                    <a:lnTo>
                      <a:pt x="5295" y="21666"/>
                    </a:lnTo>
                    <a:lnTo>
                      <a:pt x="5575" y="22098"/>
                    </a:lnTo>
                    <a:lnTo>
                      <a:pt x="5689" y="22352"/>
                    </a:lnTo>
                    <a:lnTo>
                      <a:pt x="5791" y="22606"/>
                    </a:lnTo>
                    <a:lnTo>
                      <a:pt x="5613" y="22479"/>
                    </a:lnTo>
                    <a:lnTo>
                      <a:pt x="4914" y="21336"/>
                    </a:lnTo>
                    <a:lnTo>
                      <a:pt x="5486" y="22352"/>
                    </a:lnTo>
                    <a:lnTo>
                      <a:pt x="5588" y="22733"/>
                    </a:lnTo>
                    <a:lnTo>
                      <a:pt x="5321" y="22352"/>
                    </a:lnTo>
                    <a:lnTo>
                      <a:pt x="5143" y="22098"/>
                    </a:lnTo>
                    <a:lnTo>
                      <a:pt x="5003" y="21971"/>
                    </a:lnTo>
                    <a:lnTo>
                      <a:pt x="4914" y="21666"/>
                    </a:lnTo>
                    <a:lnTo>
                      <a:pt x="4724" y="21336"/>
                    </a:lnTo>
                    <a:lnTo>
                      <a:pt x="3924" y="19939"/>
                    </a:lnTo>
                    <a:lnTo>
                      <a:pt x="3848" y="19812"/>
                    </a:lnTo>
                    <a:lnTo>
                      <a:pt x="3721" y="19939"/>
                    </a:lnTo>
                    <a:lnTo>
                      <a:pt x="3644" y="19558"/>
                    </a:lnTo>
                    <a:lnTo>
                      <a:pt x="3276" y="18796"/>
                    </a:lnTo>
                    <a:lnTo>
                      <a:pt x="3149" y="18669"/>
                    </a:lnTo>
                    <a:lnTo>
                      <a:pt x="2908" y="18161"/>
                    </a:lnTo>
                    <a:lnTo>
                      <a:pt x="2997" y="18669"/>
                    </a:lnTo>
                    <a:lnTo>
                      <a:pt x="3136" y="18796"/>
                    </a:lnTo>
                    <a:lnTo>
                      <a:pt x="3238" y="19050"/>
                    </a:lnTo>
                    <a:lnTo>
                      <a:pt x="3213" y="19177"/>
                    </a:lnTo>
                    <a:lnTo>
                      <a:pt x="3683" y="20180"/>
                    </a:lnTo>
                    <a:lnTo>
                      <a:pt x="4483" y="21336"/>
                    </a:lnTo>
                    <a:lnTo>
                      <a:pt x="4051" y="21132"/>
                    </a:lnTo>
                    <a:lnTo>
                      <a:pt x="4140" y="21336"/>
                    </a:lnTo>
                    <a:lnTo>
                      <a:pt x="4584" y="21971"/>
                    </a:lnTo>
                    <a:lnTo>
                      <a:pt x="4737" y="22352"/>
                    </a:lnTo>
                    <a:lnTo>
                      <a:pt x="4584" y="22225"/>
                    </a:lnTo>
                    <a:lnTo>
                      <a:pt x="4381" y="21971"/>
                    </a:lnTo>
                    <a:lnTo>
                      <a:pt x="4140" y="21348"/>
                    </a:lnTo>
                    <a:lnTo>
                      <a:pt x="4051" y="21132"/>
                    </a:lnTo>
                    <a:lnTo>
                      <a:pt x="3797" y="20929"/>
                    </a:lnTo>
                    <a:lnTo>
                      <a:pt x="3911" y="21336"/>
                    </a:lnTo>
                    <a:lnTo>
                      <a:pt x="3187" y="20320"/>
                    </a:lnTo>
                    <a:lnTo>
                      <a:pt x="2832" y="19939"/>
                    </a:lnTo>
                    <a:lnTo>
                      <a:pt x="3403" y="20688"/>
                    </a:lnTo>
                    <a:lnTo>
                      <a:pt x="3492" y="20955"/>
                    </a:lnTo>
                    <a:lnTo>
                      <a:pt x="3416" y="21082"/>
                    </a:lnTo>
                    <a:lnTo>
                      <a:pt x="3429" y="21336"/>
                    </a:lnTo>
                    <a:lnTo>
                      <a:pt x="3314" y="21209"/>
                    </a:lnTo>
                    <a:lnTo>
                      <a:pt x="3365" y="21336"/>
                    </a:lnTo>
                    <a:lnTo>
                      <a:pt x="3657" y="21971"/>
                    </a:lnTo>
                    <a:lnTo>
                      <a:pt x="3441" y="21666"/>
                    </a:lnTo>
                    <a:lnTo>
                      <a:pt x="3543" y="21971"/>
                    </a:lnTo>
                    <a:lnTo>
                      <a:pt x="3009" y="21209"/>
                    </a:lnTo>
                    <a:lnTo>
                      <a:pt x="2971" y="21399"/>
                    </a:lnTo>
                    <a:lnTo>
                      <a:pt x="3327" y="21971"/>
                    </a:lnTo>
                    <a:lnTo>
                      <a:pt x="3390" y="22225"/>
                    </a:lnTo>
                    <a:lnTo>
                      <a:pt x="3225" y="21971"/>
                    </a:lnTo>
                    <a:lnTo>
                      <a:pt x="2921" y="21488"/>
                    </a:lnTo>
                    <a:lnTo>
                      <a:pt x="2755" y="21336"/>
                    </a:lnTo>
                    <a:lnTo>
                      <a:pt x="2679" y="21590"/>
                    </a:lnTo>
                    <a:lnTo>
                      <a:pt x="2692" y="21717"/>
                    </a:lnTo>
                    <a:lnTo>
                      <a:pt x="2806" y="21971"/>
                    </a:lnTo>
                    <a:lnTo>
                      <a:pt x="2603" y="21666"/>
                    </a:lnTo>
                    <a:lnTo>
                      <a:pt x="2476" y="21590"/>
                    </a:lnTo>
                    <a:lnTo>
                      <a:pt x="2362" y="21336"/>
                    </a:lnTo>
                    <a:lnTo>
                      <a:pt x="1663" y="20320"/>
                    </a:lnTo>
                    <a:lnTo>
                      <a:pt x="1955" y="21209"/>
                    </a:lnTo>
                    <a:lnTo>
                      <a:pt x="2070" y="21971"/>
                    </a:lnTo>
                    <a:lnTo>
                      <a:pt x="2946" y="23368"/>
                    </a:lnTo>
                    <a:lnTo>
                      <a:pt x="2044" y="22098"/>
                    </a:lnTo>
                    <a:lnTo>
                      <a:pt x="2590" y="22987"/>
                    </a:lnTo>
                    <a:lnTo>
                      <a:pt x="2463" y="22860"/>
                    </a:lnTo>
                    <a:lnTo>
                      <a:pt x="2209" y="22606"/>
                    </a:lnTo>
                    <a:lnTo>
                      <a:pt x="1968" y="22352"/>
                    </a:lnTo>
                    <a:lnTo>
                      <a:pt x="1917" y="22098"/>
                    </a:lnTo>
                    <a:lnTo>
                      <a:pt x="1866" y="21844"/>
                    </a:lnTo>
                    <a:lnTo>
                      <a:pt x="1866" y="22098"/>
                    </a:lnTo>
                    <a:lnTo>
                      <a:pt x="1295" y="21336"/>
                    </a:lnTo>
                    <a:lnTo>
                      <a:pt x="1651" y="21336"/>
                    </a:lnTo>
                    <a:lnTo>
                      <a:pt x="863" y="20320"/>
                    </a:lnTo>
                    <a:lnTo>
                      <a:pt x="825" y="20510"/>
                    </a:lnTo>
                    <a:lnTo>
                      <a:pt x="1714" y="22098"/>
                    </a:lnTo>
                    <a:lnTo>
                      <a:pt x="1257" y="21590"/>
                    </a:lnTo>
                    <a:lnTo>
                      <a:pt x="647" y="20574"/>
                    </a:lnTo>
                    <a:lnTo>
                      <a:pt x="1066" y="21399"/>
                    </a:lnTo>
                    <a:lnTo>
                      <a:pt x="914" y="21209"/>
                    </a:lnTo>
                    <a:lnTo>
                      <a:pt x="1193" y="21666"/>
                    </a:lnTo>
                    <a:lnTo>
                      <a:pt x="1295" y="21971"/>
                    </a:lnTo>
                    <a:lnTo>
                      <a:pt x="1371" y="22479"/>
                    </a:lnTo>
                    <a:lnTo>
                      <a:pt x="1447" y="22606"/>
                    </a:lnTo>
                    <a:lnTo>
                      <a:pt x="647" y="21463"/>
                    </a:lnTo>
                    <a:lnTo>
                      <a:pt x="1435" y="23114"/>
                    </a:lnTo>
                    <a:lnTo>
                      <a:pt x="2413" y="24257"/>
                    </a:lnTo>
                    <a:lnTo>
                      <a:pt x="1612" y="23114"/>
                    </a:lnTo>
                    <a:lnTo>
                      <a:pt x="2641" y="24384"/>
                    </a:lnTo>
                    <a:lnTo>
                      <a:pt x="1905" y="23114"/>
                    </a:lnTo>
                    <a:lnTo>
                      <a:pt x="1765" y="22860"/>
                    </a:lnTo>
                    <a:lnTo>
                      <a:pt x="2159" y="23253"/>
                    </a:lnTo>
                    <a:lnTo>
                      <a:pt x="2273" y="23520"/>
                    </a:lnTo>
                    <a:lnTo>
                      <a:pt x="2578" y="23749"/>
                    </a:lnTo>
                    <a:lnTo>
                      <a:pt x="2451" y="23495"/>
                    </a:lnTo>
                    <a:lnTo>
                      <a:pt x="2997" y="24384"/>
                    </a:lnTo>
                    <a:lnTo>
                      <a:pt x="3200" y="24765"/>
                    </a:lnTo>
                    <a:lnTo>
                      <a:pt x="3263" y="24892"/>
                    </a:lnTo>
                    <a:lnTo>
                      <a:pt x="3530" y="25146"/>
                    </a:lnTo>
                    <a:lnTo>
                      <a:pt x="3314" y="24765"/>
                    </a:lnTo>
                    <a:lnTo>
                      <a:pt x="2654" y="23622"/>
                    </a:lnTo>
                    <a:lnTo>
                      <a:pt x="2844" y="23876"/>
                    </a:lnTo>
                    <a:lnTo>
                      <a:pt x="3289" y="24726"/>
                    </a:lnTo>
                    <a:lnTo>
                      <a:pt x="3175" y="24384"/>
                    </a:lnTo>
                    <a:lnTo>
                      <a:pt x="3594" y="25146"/>
                    </a:lnTo>
                    <a:lnTo>
                      <a:pt x="3924" y="25527"/>
                    </a:lnTo>
                    <a:lnTo>
                      <a:pt x="4038" y="25908"/>
                    </a:lnTo>
                    <a:lnTo>
                      <a:pt x="4851" y="26924"/>
                    </a:lnTo>
                    <a:lnTo>
                      <a:pt x="3835" y="25146"/>
                    </a:lnTo>
                    <a:lnTo>
                      <a:pt x="3721" y="24892"/>
                    </a:lnTo>
                    <a:lnTo>
                      <a:pt x="3556" y="24384"/>
                    </a:lnTo>
                    <a:lnTo>
                      <a:pt x="3606" y="24257"/>
                    </a:lnTo>
                    <a:lnTo>
                      <a:pt x="3886" y="24511"/>
                    </a:lnTo>
                    <a:lnTo>
                      <a:pt x="3898" y="24726"/>
                    </a:lnTo>
                    <a:lnTo>
                      <a:pt x="4025" y="25146"/>
                    </a:lnTo>
                    <a:lnTo>
                      <a:pt x="4203" y="25400"/>
                    </a:lnTo>
                    <a:lnTo>
                      <a:pt x="4318" y="25273"/>
                    </a:lnTo>
                    <a:lnTo>
                      <a:pt x="4241" y="25019"/>
                    </a:lnTo>
                    <a:lnTo>
                      <a:pt x="5219" y="26797"/>
                    </a:lnTo>
                    <a:lnTo>
                      <a:pt x="4737" y="25654"/>
                    </a:lnTo>
                    <a:lnTo>
                      <a:pt x="5016" y="26162"/>
                    </a:lnTo>
                    <a:lnTo>
                      <a:pt x="5359" y="26416"/>
                    </a:lnTo>
                    <a:lnTo>
                      <a:pt x="5473" y="26797"/>
                    </a:lnTo>
                    <a:lnTo>
                      <a:pt x="5549" y="26543"/>
                    </a:lnTo>
                    <a:lnTo>
                      <a:pt x="6172" y="27432"/>
                    </a:lnTo>
                    <a:lnTo>
                      <a:pt x="6045" y="27178"/>
                    </a:lnTo>
                    <a:lnTo>
                      <a:pt x="5943" y="27025"/>
                    </a:lnTo>
                    <a:lnTo>
                      <a:pt x="5791" y="26543"/>
                    </a:lnTo>
                    <a:lnTo>
                      <a:pt x="5397" y="25654"/>
                    </a:lnTo>
                    <a:lnTo>
                      <a:pt x="5118" y="25019"/>
                    </a:lnTo>
                    <a:lnTo>
                      <a:pt x="6261" y="27051"/>
                    </a:lnTo>
                    <a:lnTo>
                      <a:pt x="5930" y="26162"/>
                    </a:lnTo>
                    <a:lnTo>
                      <a:pt x="6184" y="26416"/>
                    </a:lnTo>
                    <a:lnTo>
                      <a:pt x="6134" y="26162"/>
                    </a:lnTo>
                    <a:lnTo>
                      <a:pt x="6070" y="25781"/>
                    </a:lnTo>
                    <a:lnTo>
                      <a:pt x="6477" y="26797"/>
                    </a:lnTo>
                    <a:lnTo>
                      <a:pt x="6896" y="26911"/>
                    </a:lnTo>
                    <a:lnTo>
                      <a:pt x="6743" y="26543"/>
                    </a:lnTo>
                    <a:lnTo>
                      <a:pt x="7188" y="27127"/>
                    </a:lnTo>
                    <a:lnTo>
                      <a:pt x="7581" y="27813"/>
                    </a:lnTo>
                    <a:lnTo>
                      <a:pt x="7772" y="28194"/>
                    </a:lnTo>
                    <a:lnTo>
                      <a:pt x="7645" y="27889"/>
                    </a:lnTo>
                    <a:lnTo>
                      <a:pt x="7442" y="27305"/>
                    </a:lnTo>
                    <a:lnTo>
                      <a:pt x="7835" y="27813"/>
                    </a:lnTo>
                    <a:lnTo>
                      <a:pt x="8039" y="28295"/>
                    </a:lnTo>
                    <a:lnTo>
                      <a:pt x="8216" y="28448"/>
                    </a:lnTo>
                    <a:lnTo>
                      <a:pt x="7785" y="27686"/>
                    </a:lnTo>
                    <a:lnTo>
                      <a:pt x="8077" y="28067"/>
                    </a:lnTo>
                    <a:lnTo>
                      <a:pt x="7899" y="27813"/>
                    </a:lnTo>
                    <a:lnTo>
                      <a:pt x="7772" y="27584"/>
                    </a:lnTo>
                    <a:lnTo>
                      <a:pt x="7772" y="27305"/>
                    </a:lnTo>
                    <a:lnTo>
                      <a:pt x="7886" y="27559"/>
                    </a:lnTo>
                    <a:lnTo>
                      <a:pt x="7861" y="27305"/>
                    </a:lnTo>
                    <a:lnTo>
                      <a:pt x="8102" y="27940"/>
                    </a:lnTo>
                    <a:lnTo>
                      <a:pt x="8039" y="27432"/>
                    </a:lnTo>
                    <a:lnTo>
                      <a:pt x="8382" y="28067"/>
                    </a:lnTo>
                    <a:lnTo>
                      <a:pt x="8407" y="27813"/>
                    </a:lnTo>
                    <a:lnTo>
                      <a:pt x="8178" y="27432"/>
                    </a:lnTo>
                    <a:lnTo>
                      <a:pt x="8102" y="27305"/>
                    </a:lnTo>
                    <a:lnTo>
                      <a:pt x="7924" y="26670"/>
                    </a:lnTo>
                    <a:lnTo>
                      <a:pt x="8648" y="28194"/>
                    </a:lnTo>
                    <a:lnTo>
                      <a:pt x="8788" y="28194"/>
                    </a:lnTo>
                    <a:lnTo>
                      <a:pt x="8369" y="27432"/>
                    </a:lnTo>
                    <a:lnTo>
                      <a:pt x="9245" y="28575"/>
                    </a:lnTo>
                    <a:lnTo>
                      <a:pt x="8648" y="27432"/>
                    </a:lnTo>
                    <a:lnTo>
                      <a:pt x="8255" y="26670"/>
                    </a:lnTo>
                    <a:lnTo>
                      <a:pt x="8839" y="27305"/>
                    </a:lnTo>
                    <a:lnTo>
                      <a:pt x="8953" y="27698"/>
                    </a:lnTo>
                    <a:lnTo>
                      <a:pt x="9359" y="28321"/>
                    </a:lnTo>
                    <a:lnTo>
                      <a:pt x="9245" y="28067"/>
                    </a:lnTo>
                    <a:lnTo>
                      <a:pt x="9207" y="27813"/>
                    </a:lnTo>
                    <a:lnTo>
                      <a:pt x="9486" y="27940"/>
                    </a:lnTo>
                    <a:lnTo>
                      <a:pt x="9423" y="27813"/>
                    </a:lnTo>
                    <a:lnTo>
                      <a:pt x="9093" y="27051"/>
                    </a:lnTo>
                    <a:lnTo>
                      <a:pt x="10325" y="28702"/>
                    </a:lnTo>
                    <a:lnTo>
                      <a:pt x="10236" y="28295"/>
                    </a:lnTo>
                    <a:lnTo>
                      <a:pt x="9994" y="27813"/>
                    </a:lnTo>
                    <a:lnTo>
                      <a:pt x="10312" y="28194"/>
                    </a:lnTo>
                    <a:lnTo>
                      <a:pt x="10198" y="27813"/>
                    </a:lnTo>
                    <a:lnTo>
                      <a:pt x="10121" y="27559"/>
                    </a:lnTo>
                    <a:lnTo>
                      <a:pt x="10566" y="28194"/>
                    </a:lnTo>
                    <a:lnTo>
                      <a:pt x="10236" y="27686"/>
                    </a:lnTo>
                    <a:lnTo>
                      <a:pt x="10706" y="28321"/>
                    </a:lnTo>
                    <a:lnTo>
                      <a:pt x="10477" y="27863"/>
                    </a:lnTo>
                    <a:lnTo>
                      <a:pt x="10642" y="28067"/>
                    </a:lnTo>
                    <a:lnTo>
                      <a:pt x="10464" y="27813"/>
                    </a:lnTo>
                    <a:lnTo>
                      <a:pt x="10375" y="27686"/>
                    </a:lnTo>
                    <a:lnTo>
                      <a:pt x="10299" y="27559"/>
                    </a:lnTo>
                    <a:lnTo>
                      <a:pt x="11303" y="28829"/>
                    </a:lnTo>
                    <a:lnTo>
                      <a:pt x="10502" y="27432"/>
                    </a:lnTo>
                    <a:lnTo>
                      <a:pt x="10287" y="27051"/>
                    </a:lnTo>
                    <a:lnTo>
                      <a:pt x="10071" y="26670"/>
                    </a:lnTo>
                    <a:lnTo>
                      <a:pt x="9994" y="26543"/>
                    </a:lnTo>
                    <a:lnTo>
                      <a:pt x="9931" y="26416"/>
                    </a:lnTo>
                    <a:lnTo>
                      <a:pt x="10972" y="27813"/>
                    </a:lnTo>
                    <a:lnTo>
                      <a:pt x="10871" y="27559"/>
                    </a:lnTo>
                    <a:lnTo>
                      <a:pt x="11391" y="28448"/>
                    </a:lnTo>
                    <a:lnTo>
                      <a:pt x="11747" y="28448"/>
                    </a:lnTo>
                    <a:lnTo>
                      <a:pt x="11468" y="28067"/>
                    </a:lnTo>
                    <a:lnTo>
                      <a:pt x="11391" y="27813"/>
                    </a:lnTo>
                    <a:lnTo>
                      <a:pt x="11252" y="27559"/>
                    </a:lnTo>
                    <a:lnTo>
                      <a:pt x="11036" y="27178"/>
                    </a:lnTo>
                    <a:lnTo>
                      <a:pt x="11303" y="27495"/>
                    </a:lnTo>
                    <a:lnTo>
                      <a:pt x="11874" y="28575"/>
                    </a:lnTo>
                    <a:lnTo>
                      <a:pt x="11468" y="27432"/>
                    </a:lnTo>
                    <a:lnTo>
                      <a:pt x="11963" y="28295"/>
                    </a:lnTo>
                    <a:lnTo>
                      <a:pt x="12077" y="28575"/>
                    </a:lnTo>
                    <a:lnTo>
                      <a:pt x="11950" y="28194"/>
                    </a:lnTo>
                    <a:lnTo>
                      <a:pt x="11747" y="27889"/>
                    </a:lnTo>
                    <a:lnTo>
                      <a:pt x="11658" y="27432"/>
                    </a:lnTo>
                    <a:lnTo>
                      <a:pt x="11633" y="27305"/>
                    </a:lnTo>
                    <a:lnTo>
                      <a:pt x="11899" y="27660"/>
                    </a:lnTo>
                    <a:lnTo>
                      <a:pt x="11861" y="27432"/>
                    </a:lnTo>
                    <a:lnTo>
                      <a:pt x="12204" y="27686"/>
                    </a:lnTo>
                    <a:lnTo>
                      <a:pt x="12077" y="27432"/>
                    </a:lnTo>
                    <a:lnTo>
                      <a:pt x="12623" y="28321"/>
                    </a:lnTo>
                    <a:lnTo>
                      <a:pt x="12433" y="27559"/>
                    </a:lnTo>
                    <a:lnTo>
                      <a:pt x="12788" y="28448"/>
                    </a:lnTo>
                    <a:lnTo>
                      <a:pt x="12661" y="27940"/>
                    </a:lnTo>
                    <a:lnTo>
                      <a:pt x="12661" y="27787"/>
                    </a:lnTo>
                    <a:lnTo>
                      <a:pt x="12839" y="28067"/>
                    </a:lnTo>
                    <a:lnTo>
                      <a:pt x="12661" y="27686"/>
                    </a:lnTo>
                    <a:lnTo>
                      <a:pt x="12611" y="27559"/>
                    </a:lnTo>
                    <a:lnTo>
                      <a:pt x="12865" y="27889"/>
                    </a:lnTo>
                    <a:lnTo>
                      <a:pt x="12788" y="27559"/>
                    </a:lnTo>
                    <a:lnTo>
                      <a:pt x="12750" y="27432"/>
                    </a:lnTo>
                    <a:lnTo>
                      <a:pt x="13284" y="28194"/>
                    </a:lnTo>
                    <a:lnTo>
                      <a:pt x="13258" y="27813"/>
                    </a:lnTo>
                    <a:lnTo>
                      <a:pt x="14071" y="29083"/>
                    </a:lnTo>
                    <a:lnTo>
                      <a:pt x="13766" y="28295"/>
                    </a:lnTo>
                    <a:lnTo>
                      <a:pt x="13931" y="28575"/>
                    </a:lnTo>
                    <a:lnTo>
                      <a:pt x="13779" y="28194"/>
                    </a:lnTo>
                    <a:lnTo>
                      <a:pt x="13627" y="27813"/>
                    </a:lnTo>
                    <a:lnTo>
                      <a:pt x="13525" y="27559"/>
                    </a:lnTo>
                    <a:lnTo>
                      <a:pt x="14681" y="29591"/>
                    </a:lnTo>
                    <a:lnTo>
                      <a:pt x="14147" y="28448"/>
                    </a:lnTo>
                    <a:lnTo>
                      <a:pt x="14516" y="28956"/>
                    </a:lnTo>
                    <a:lnTo>
                      <a:pt x="14401" y="28702"/>
                    </a:lnTo>
                    <a:lnTo>
                      <a:pt x="14820" y="29337"/>
                    </a:lnTo>
                    <a:lnTo>
                      <a:pt x="14389" y="28575"/>
                    </a:lnTo>
                    <a:lnTo>
                      <a:pt x="14325" y="28448"/>
                    </a:lnTo>
                    <a:lnTo>
                      <a:pt x="14185" y="28194"/>
                    </a:lnTo>
                    <a:lnTo>
                      <a:pt x="14706" y="28956"/>
                    </a:lnTo>
                    <a:lnTo>
                      <a:pt x="14516" y="28575"/>
                    </a:lnTo>
                    <a:lnTo>
                      <a:pt x="15494" y="29972"/>
                    </a:lnTo>
                    <a:lnTo>
                      <a:pt x="14973" y="28956"/>
                    </a:lnTo>
                    <a:lnTo>
                      <a:pt x="15697" y="29845"/>
                    </a:lnTo>
                    <a:lnTo>
                      <a:pt x="15074" y="28956"/>
                    </a:lnTo>
                    <a:lnTo>
                      <a:pt x="15011" y="28829"/>
                    </a:lnTo>
                    <a:lnTo>
                      <a:pt x="14909" y="28575"/>
                    </a:lnTo>
                    <a:lnTo>
                      <a:pt x="14744" y="28194"/>
                    </a:lnTo>
                    <a:lnTo>
                      <a:pt x="14465" y="27559"/>
                    </a:lnTo>
                    <a:lnTo>
                      <a:pt x="14414" y="27432"/>
                    </a:lnTo>
                    <a:lnTo>
                      <a:pt x="14351" y="27305"/>
                    </a:lnTo>
                    <a:lnTo>
                      <a:pt x="14300" y="27178"/>
                    </a:lnTo>
                    <a:lnTo>
                      <a:pt x="14084" y="26670"/>
                    </a:lnTo>
                    <a:lnTo>
                      <a:pt x="16332" y="29718"/>
                    </a:lnTo>
                    <a:lnTo>
                      <a:pt x="16090" y="28702"/>
                    </a:lnTo>
                    <a:lnTo>
                      <a:pt x="16535" y="29464"/>
                    </a:lnTo>
                    <a:lnTo>
                      <a:pt x="16154" y="28575"/>
                    </a:lnTo>
                    <a:lnTo>
                      <a:pt x="16421" y="28829"/>
                    </a:lnTo>
                    <a:lnTo>
                      <a:pt x="16548" y="29210"/>
                    </a:lnTo>
                    <a:lnTo>
                      <a:pt x="16725" y="29464"/>
                    </a:lnTo>
                    <a:lnTo>
                      <a:pt x="16598" y="28956"/>
                    </a:lnTo>
                    <a:lnTo>
                      <a:pt x="16179" y="28448"/>
                    </a:lnTo>
                    <a:lnTo>
                      <a:pt x="16103" y="27940"/>
                    </a:lnTo>
                    <a:lnTo>
                      <a:pt x="16471" y="28409"/>
                    </a:lnTo>
                    <a:lnTo>
                      <a:pt x="16433" y="27940"/>
                    </a:lnTo>
                    <a:lnTo>
                      <a:pt x="16421" y="27813"/>
                    </a:lnTo>
                    <a:lnTo>
                      <a:pt x="16789" y="28194"/>
                    </a:lnTo>
                    <a:lnTo>
                      <a:pt x="16598" y="27889"/>
                    </a:lnTo>
                    <a:lnTo>
                      <a:pt x="16497" y="27559"/>
                    </a:lnTo>
                    <a:lnTo>
                      <a:pt x="16840" y="27813"/>
                    </a:lnTo>
                    <a:lnTo>
                      <a:pt x="16916" y="27686"/>
                    </a:lnTo>
                    <a:lnTo>
                      <a:pt x="17030" y="27889"/>
                    </a:lnTo>
                    <a:lnTo>
                      <a:pt x="17157" y="28194"/>
                    </a:lnTo>
                    <a:lnTo>
                      <a:pt x="17386" y="28409"/>
                    </a:lnTo>
                    <a:lnTo>
                      <a:pt x="17602" y="28829"/>
                    </a:lnTo>
                    <a:lnTo>
                      <a:pt x="17767" y="28829"/>
                    </a:lnTo>
                    <a:lnTo>
                      <a:pt x="17640" y="28473"/>
                    </a:lnTo>
                    <a:lnTo>
                      <a:pt x="17589" y="28257"/>
                    </a:lnTo>
                    <a:lnTo>
                      <a:pt x="17703" y="28435"/>
                    </a:lnTo>
                    <a:lnTo>
                      <a:pt x="17576" y="28194"/>
                    </a:lnTo>
                    <a:lnTo>
                      <a:pt x="17513" y="28067"/>
                    </a:lnTo>
                    <a:lnTo>
                      <a:pt x="18364" y="29210"/>
                    </a:lnTo>
                    <a:lnTo>
                      <a:pt x="17792" y="28067"/>
                    </a:lnTo>
                    <a:lnTo>
                      <a:pt x="17614" y="27686"/>
                    </a:lnTo>
                    <a:lnTo>
                      <a:pt x="17551" y="27559"/>
                    </a:lnTo>
                    <a:lnTo>
                      <a:pt x="17487" y="27432"/>
                    </a:lnTo>
                    <a:lnTo>
                      <a:pt x="17995" y="28067"/>
                    </a:lnTo>
                    <a:lnTo>
                      <a:pt x="18135" y="28295"/>
                    </a:lnTo>
                    <a:lnTo>
                      <a:pt x="18249" y="28575"/>
                    </a:lnTo>
                    <a:lnTo>
                      <a:pt x="18376" y="28702"/>
                    </a:lnTo>
                    <a:lnTo>
                      <a:pt x="17919" y="27686"/>
                    </a:lnTo>
                    <a:lnTo>
                      <a:pt x="18199" y="28194"/>
                    </a:lnTo>
                    <a:lnTo>
                      <a:pt x="18097" y="27686"/>
                    </a:lnTo>
                    <a:lnTo>
                      <a:pt x="18059" y="27432"/>
                    </a:lnTo>
                    <a:lnTo>
                      <a:pt x="18821" y="28575"/>
                    </a:lnTo>
                    <a:lnTo>
                      <a:pt x="18389" y="27533"/>
                    </a:lnTo>
                    <a:lnTo>
                      <a:pt x="18199" y="27051"/>
                    </a:lnTo>
                    <a:lnTo>
                      <a:pt x="18351" y="27305"/>
                    </a:lnTo>
                    <a:lnTo>
                      <a:pt x="18681" y="27686"/>
                    </a:lnTo>
                    <a:lnTo>
                      <a:pt x="18491" y="27305"/>
                    </a:lnTo>
                    <a:lnTo>
                      <a:pt x="18364" y="27051"/>
                    </a:lnTo>
                    <a:lnTo>
                      <a:pt x="18821" y="27813"/>
                    </a:lnTo>
                    <a:lnTo>
                      <a:pt x="19265" y="28575"/>
                    </a:lnTo>
                    <a:lnTo>
                      <a:pt x="19164" y="28194"/>
                    </a:lnTo>
                    <a:lnTo>
                      <a:pt x="18897" y="27686"/>
                    </a:lnTo>
                    <a:lnTo>
                      <a:pt x="18478" y="26924"/>
                    </a:lnTo>
                    <a:lnTo>
                      <a:pt x="18808" y="27305"/>
                    </a:lnTo>
                    <a:lnTo>
                      <a:pt x="18694" y="26924"/>
                    </a:lnTo>
                    <a:lnTo>
                      <a:pt x="19100" y="27495"/>
                    </a:lnTo>
                    <a:lnTo>
                      <a:pt x="19227" y="27813"/>
                    </a:lnTo>
                    <a:lnTo>
                      <a:pt x="19240" y="27432"/>
                    </a:lnTo>
                    <a:lnTo>
                      <a:pt x="20828" y="29718"/>
                    </a:lnTo>
                    <a:lnTo>
                      <a:pt x="20180" y="28321"/>
                    </a:lnTo>
                    <a:lnTo>
                      <a:pt x="20345" y="28575"/>
                    </a:lnTo>
                    <a:lnTo>
                      <a:pt x="20497" y="28575"/>
                    </a:lnTo>
                    <a:lnTo>
                      <a:pt x="20815" y="29210"/>
                    </a:lnTo>
                    <a:lnTo>
                      <a:pt x="20510" y="28321"/>
                    </a:lnTo>
                    <a:lnTo>
                      <a:pt x="20472" y="28194"/>
                    </a:lnTo>
                    <a:lnTo>
                      <a:pt x="20701" y="28575"/>
                    </a:lnTo>
                    <a:lnTo>
                      <a:pt x="20929" y="28702"/>
                    </a:lnTo>
                    <a:lnTo>
                      <a:pt x="21018" y="28295"/>
                    </a:lnTo>
                    <a:lnTo>
                      <a:pt x="21183" y="28321"/>
                    </a:lnTo>
                    <a:lnTo>
                      <a:pt x="21145" y="28194"/>
                    </a:lnTo>
                    <a:lnTo>
                      <a:pt x="21005" y="27686"/>
                    </a:lnTo>
                    <a:lnTo>
                      <a:pt x="21590" y="28575"/>
                    </a:lnTo>
                    <a:lnTo>
                      <a:pt x="21463" y="28067"/>
                    </a:lnTo>
                    <a:lnTo>
                      <a:pt x="21539" y="28321"/>
                    </a:lnTo>
                    <a:lnTo>
                      <a:pt x="21653" y="28194"/>
                    </a:lnTo>
                    <a:lnTo>
                      <a:pt x="21856" y="28575"/>
                    </a:lnTo>
                    <a:lnTo>
                      <a:pt x="21678" y="28194"/>
                    </a:lnTo>
                    <a:lnTo>
                      <a:pt x="21615" y="28067"/>
                    </a:lnTo>
                    <a:lnTo>
                      <a:pt x="21437" y="27686"/>
                    </a:lnTo>
                    <a:lnTo>
                      <a:pt x="22771" y="29591"/>
                    </a:lnTo>
                    <a:lnTo>
                      <a:pt x="22288" y="28829"/>
                    </a:lnTo>
                    <a:lnTo>
                      <a:pt x="21780" y="27686"/>
                    </a:lnTo>
                    <a:lnTo>
                      <a:pt x="21653" y="27432"/>
                    </a:lnTo>
                    <a:lnTo>
                      <a:pt x="21983" y="27940"/>
                    </a:lnTo>
                    <a:lnTo>
                      <a:pt x="22263" y="28194"/>
                    </a:lnTo>
                    <a:lnTo>
                      <a:pt x="21996" y="27559"/>
                    </a:lnTo>
                    <a:lnTo>
                      <a:pt x="22326" y="27813"/>
                    </a:lnTo>
                    <a:lnTo>
                      <a:pt x="22567" y="28194"/>
                    </a:lnTo>
                    <a:lnTo>
                      <a:pt x="22466" y="27660"/>
                    </a:lnTo>
                    <a:lnTo>
                      <a:pt x="22377" y="27432"/>
                    </a:lnTo>
                    <a:lnTo>
                      <a:pt x="22225" y="27051"/>
                    </a:lnTo>
                    <a:lnTo>
                      <a:pt x="23444" y="28956"/>
                    </a:lnTo>
                    <a:lnTo>
                      <a:pt x="22517" y="27178"/>
                    </a:lnTo>
                    <a:lnTo>
                      <a:pt x="22771" y="27432"/>
                    </a:lnTo>
                    <a:lnTo>
                      <a:pt x="22720" y="27178"/>
                    </a:lnTo>
                    <a:lnTo>
                      <a:pt x="23190" y="27940"/>
                    </a:lnTo>
                    <a:lnTo>
                      <a:pt x="23063" y="27368"/>
                    </a:lnTo>
                    <a:lnTo>
                      <a:pt x="23037" y="27178"/>
                    </a:lnTo>
                    <a:lnTo>
                      <a:pt x="23037" y="27051"/>
                    </a:lnTo>
                    <a:lnTo>
                      <a:pt x="23037" y="26924"/>
                    </a:lnTo>
                    <a:lnTo>
                      <a:pt x="23025" y="26670"/>
                    </a:lnTo>
                    <a:lnTo>
                      <a:pt x="23825" y="27940"/>
                    </a:lnTo>
                    <a:lnTo>
                      <a:pt x="23088" y="26670"/>
                    </a:lnTo>
                    <a:lnTo>
                      <a:pt x="23545" y="27178"/>
                    </a:lnTo>
                    <a:lnTo>
                      <a:pt x="23126" y="26543"/>
                    </a:lnTo>
                    <a:lnTo>
                      <a:pt x="23215" y="26416"/>
                    </a:lnTo>
                    <a:lnTo>
                      <a:pt x="23304" y="26289"/>
                    </a:lnTo>
                    <a:lnTo>
                      <a:pt x="24599" y="27813"/>
                    </a:lnTo>
                    <a:lnTo>
                      <a:pt x="24688" y="27432"/>
                    </a:lnTo>
                    <a:lnTo>
                      <a:pt x="25120" y="28067"/>
                    </a:lnTo>
                    <a:lnTo>
                      <a:pt x="24777" y="27432"/>
                    </a:lnTo>
                    <a:lnTo>
                      <a:pt x="24714" y="27305"/>
                    </a:lnTo>
                    <a:lnTo>
                      <a:pt x="25704" y="27559"/>
                    </a:lnTo>
                    <a:lnTo>
                      <a:pt x="25895" y="27305"/>
                    </a:lnTo>
                    <a:lnTo>
                      <a:pt x="25781" y="26911"/>
                    </a:lnTo>
                    <a:lnTo>
                      <a:pt x="25514" y="26289"/>
                    </a:lnTo>
                    <a:lnTo>
                      <a:pt x="25400" y="26035"/>
                    </a:lnTo>
                    <a:lnTo>
                      <a:pt x="25666" y="26289"/>
                    </a:lnTo>
                    <a:lnTo>
                      <a:pt x="25717" y="26416"/>
                    </a:lnTo>
                    <a:lnTo>
                      <a:pt x="25692" y="26035"/>
                    </a:lnTo>
                    <a:lnTo>
                      <a:pt x="25692" y="25781"/>
                    </a:lnTo>
                    <a:lnTo>
                      <a:pt x="25717" y="25400"/>
                    </a:lnTo>
                    <a:lnTo>
                      <a:pt x="26174" y="25654"/>
                    </a:lnTo>
                    <a:lnTo>
                      <a:pt x="26733" y="26289"/>
                    </a:lnTo>
                    <a:lnTo>
                      <a:pt x="26365" y="25781"/>
                    </a:lnTo>
                    <a:lnTo>
                      <a:pt x="26162" y="25400"/>
                    </a:lnTo>
                    <a:lnTo>
                      <a:pt x="26035" y="25146"/>
                    </a:lnTo>
                    <a:lnTo>
                      <a:pt x="26504" y="25654"/>
                    </a:lnTo>
                    <a:lnTo>
                      <a:pt x="26835" y="26162"/>
                    </a:lnTo>
                    <a:lnTo>
                      <a:pt x="26606" y="25654"/>
                    </a:lnTo>
                    <a:lnTo>
                      <a:pt x="26568" y="25501"/>
                    </a:lnTo>
                    <a:lnTo>
                      <a:pt x="26682" y="25654"/>
                    </a:lnTo>
                    <a:lnTo>
                      <a:pt x="26543" y="25400"/>
                    </a:lnTo>
                    <a:lnTo>
                      <a:pt x="26479" y="25273"/>
                    </a:lnTo>
                    <a:lnTo>
                      <a:pt x="27076" y="26162"/>
                    </a:lnTo>
                    <a:lnTo>
                      <a:pt x="26974" y="25654"/>
                    </a:lnTo>
                    <a:lnTo>
                      <a:pt x="26771" y="25273"/>
                    </a:lnTo>
                    <a:lnTo>
                      <a:pt x="26695" y="25146"/>
                    </a:lnTo>
                    <a:lnTo>
                      <a:pt x="26631" y="25019"/>
                    </a:lnTo>
                    <a:lnTo>
                      <a:pt x="26492" y="24765"/>
                    </a:lnTo>
                    <a:lnTo>
                      <a:pt x="26682" y="25019"/>
                    </a:lnTo>
                    <a:lnTo>
                      <a:pt x="26924" y="25273"/>
                    </a:lnTo>
                    <a:lnTo>
                      <a:pt x="26949" y="25400"/>
                    </a:lnTo>
                    <a:lnTo>
                      <a:pt x="27470" y="25527"/>
                    </a:lnTo>
                    <a:lnTo>
                      <a:pt x="26962" y="24765"/>
                    </a:lnTo>
                    <a:lnTo>
                      <a:pt x="26860" y="24599"/>
                    </a:lnTo>
                    <a:lnTo>
                      <a:pt x="26720" y="24257"/>
                    </a:lnTo>
                    <a:lnTo>
                      <a:pt x="26644" y="24003"/>
                    </a:lnTo>
                    <a:lnTo>
                      <a:pt x="26898" y="24257"/>
                    </a:lnTo>
                    <a:lnTo>
                      <a:pt x="27152" y="24892"/>
                    </a:lnTo>
                    <a:lnTo>
                      <a:pt x="27813" y="25781"/>
                    </a:lnTo>
                    <a:lnTo>
                      <a:pt x="27635" y="25400"/>
                    </a:lnTo>
                    <a:lnTo>
                      <a:pt x="27406" y="25146"/>
                    </a:lnTo>
                    <a:lnTo>
                      <a:pt x="27038" y="24384"/>
                    </a:lnTo>
                    <a:lnTo>
                      <a:pt x="26974" y="24003"/>
                    </a:lnTo>
                    <a:lnTo>
                      <a:pt x="27190" y="24257"/>
                    </a:lnTo>
                    <a:lnTo>
                      <a:pt x="27317" y="24511"/>
                    </a:lnTo>
                    <a:lnTo>
                      <a:pt x="27254" y="24257"/>
                    </a:lnTo>
                    <a:lnTo>
                      <a:pt x="28003" y="25400"/>
                    </a:lnTo>
                    <a:lnTo>
                      <a:pt x="27927" y="25019"/>
                    </a:lnTo>
                    <a:lnTo>
                      <a:pt x="27863" y="24892"/>
                    </a:lnTo>
                    <a:lnTo>
                      <a:pt x="28155" y="25273"/>
                    </a:lnTo>
                    <a:lnTo>
                      <a:pt x="27863" y="24765"/>
                    </a:lnTo>
                    <a:lnTo>
                      <a:pt x="27571" y="24257"/>
                    </a:lnTo>
                    <a:lnTo>
                      <a:pt x="27432" y="24003"/>
                    </a:lnTo>
                    <a:lnTo>
                      <a:pt x="27393" y="23749"/>
                    </a:lnTo>
                    <a:lnTo>
                      <a:pt x="27952" y="24765"/>
                    </a:lnTo>
                    <a:lnTo>
                      <a:pt x="28067" y="24892"/>
                    </a:lnTo>
                    <a:lnTo>
                      <a:pt x="27774" y="24257"/>
                    </a:lnTo>
                    <a:lnTo>
                      <a:pt x="28206" y="24726"/>
                    </a:lnTo>
                    <a:lnTo>
                      <a:pt x="28524" y="25146"/>
                    </a:lnTo>
                    <a:lnTo>
                      <a:pt x="28028" y="24257"/>
                    </a:lnTo>
                    <a:lnTo>
                      <a:pt x="27749" y="23749"/>
                    </a:lnTo>
                    <a:lnTo>
                      <a:pt x="27673" y="23622"/>
                    </a:lnTo>
                    <a:lnTo>
                      <a:pt x="27597" y="23495"/>
                    </a:lnTo>
                    <a:lnTo>
                      <a:pt x="27533" y="23368"/>
                    </a:lnTo>
                    <a:lnTo>
                      <a:pt x="29184" y="25654"/>
                    </a:lnTo>
                    <a:lnTo>
                      <a:pt x="28333" y="24130"/>
                    </a:lnTo>
                    <a:lnTo>
                      <a:pt x="28917" y="24892"/>
                    </a:lnTo>
                    <a:lnTo>
                      <a:pt x="28460" y="24130"/>
                    </a:lnTo>
                    <a:lnTo>
                      <a:pt x="28244" y="23749"/>
                    </a:lnTo>
                    <a:lnTo>
                      <a:pt x="28143" y="23368"/>
                    </a:lnTo>
                    <a:lnTo>
                      <a:pt x="29121" y="24892"/>
                    </a:lnTo>
                    <a:lnTo>
                      <a:pt x="28295" y="23368"/>
                    </a:lnTo>
                    <a:lnTo>
                      <a:pt x="29616" y="24765"/>
                    </a:lnTo>
                    <a:lnTo>
                      <a:pt x="29502" y="23368"/>
                    </a:lnTo>
                    <a:lnTo>
                      <a:pt x="30695" y="24511"/>
                    </a:lnTo>
                    <a:lnTo>
                      <a:pt x="30581" y="23495"/>
                    </a:lnTo>
                    <a:lnTo>
                      <a:pt x="30530" y="23241"/>
                    </a:lnTo>
                    <a:lnTo>
                      <a:pt x="30861" y="23241"/>
                    </a:lnTo>
                    <a:lnTo>
                      <a:pt x="30759" y="22733"/>
                    </a:lnTo>
                    <a:lnTo>
                      <a:pt x="30734" y="22606"/>
                    </a:lnTo>
                    <a:lnTo>
                      <a:pt x="32105" y="23749"/>
                    </a:lnTo>
                    <a:lnTo>
                      <a:pt x="31978" y="22860"/>
                    </a:lnTo>
                    <a:lnTo>
                      <a:pt x="31902" y="22606"/>
                    </a:lnTo>
                    <a:lnTo>
                      <a:pt x="31153" y="20955"/>
                    </a:lnTo>
                    <a:lnTo>
                      <a:pt x="32969" y="24130"/>
                    </a:lnTo>
                    <a:lnTo>
                      <a:pt x="32423" y="22860"/>
                    </a:lnTo>
                    <a:lnTo>
                      <a:pt x="32727" y="23495"/>
                    </a:lnTo>
                    <a:lnTo>
                      <a:pt x="32613" y="22860"/>
                    </a:lnTo>
                    <a:lnTo>
                      <a:pt x="32524" y="22352"/>
                    </a:lnTo>
                    <a:lnTo>
                      <a:pt x="32143" y="21336"/>
                    </a:lnTo>
                    <a:lnTo>
                      <a:pt x="33108" y="22987"/>
                    </a:lnTo>
                    <a:lnTo>
                      <a:pt x="32308" y="21336"/>
                    </a:lnTo>
                    <a:lnTo>
                      <a:pt x="32753" y="22098"/>
                    </a:lnTo>
                    <a:lnTo>
                      <a:pt x="32359" y="21336"/>
                    </a:lnTo>
                    <a:lnTo>
                      <a:pt x="32651" y="21717"/>
                    </a:lnTo>
                    <a:lnTo>
                      <a:pt x="32842" y="21844"/>
                    </a:lnTo>
                    <a:lnTo>
                      <a:pt x="33121" y="22352"/>
                    </a:lnTo>
                    <a:lnTo>
                      <a:pt x="32702" y="21463"/>
                    </a:lnTo>
                    <a:lnTo>
                      <a:pt x="33121" y="22098"/>
                    </a:lnTo>
                    <a:lnTo>
                      <a:pt x="33274" y="22098"/>
                    </a:lnTo>
                    <a:lnTo>
                      <a:pt x="33185" y="21463"/>
                    </a:lnTo>
                    <a:lnTo>
                      <a:pt x="34074" y="22733"/>
                    </a:lnTo>
                    <a:lnTo>
                      <a:pt x="33743" y="21590"/>
                    </a:lnTo>
                    <a:lnTo>
                      <a:pt x="34899" y="21717"/>
                    </a:lnTo>
                    <a:lnTo>
                      <a:pt x="34836" y="21590"/>
                    </a:lnTo>
                    <a:lnTo>
                      <a:pt x="34785" y="21463"/>
                    </a:lnTo>
                    <a:lnTo>
                      <a:pt x="34734" y="21336"/>
                    </a:lnTo>
                    <a:lnTo>
                      <a:pt x="34671" y="21209"/>
                    </a:lnTo>
                    <a:lnTo>
                      <a:pt x="34734" y="20828"/>
                    </a:lnTo>
                    <a:lnTo>
                      <a:pt x="35318" y="21590"/>
                    </a:lnTo>
                    <a:lnTo>
                      <a:pt x="35191" y="21209"/>
                    </a:lnTo>
                    <a:lnTo>
                      <a:pt x="35013" y="20828"/>
                    </a:lnTo>
                    <a:lnTo>
                      <a:pt x="34721" y="20193"/>
                    </a:lnTo>
                    <a:lnTo>
                      <a:pt x="35102" y="20688"/>
                    </a:lnTo>
                    <a:lnTo>
                      <a:pt x="35229" y="20955"/>
                    </a:lnTo>
                    <a:lnTo>
                      <a:pt x="35217" y="20701"/>
                    </a:lnTo>
                    <a:lnTo>
                      <a:pt x="35560" y="21082"/>
                    </a:lnTo>
                    <a:lnTo>
                      <a:pt x="35369" y="20701"/>
                    </a:lnTo>
                    <a:lnTo>
                      <a:pt x="35179" y="20320"/>
                    </a:lnTo>
                    <a:lnTo>
                      <a:pt x="35306" y="20320"/>
                    </a:lnTo>
                    <a:lnTo>
                      <a:pt x="35636" y="20688"/>
                    </a:lnTo>
                    <a:lnTo>
                      <a:pt x="35420" y="20320"/>
                    </a:lnTo>
                    <a:lnTo>
                      <a:pt x="35280" y="20066"/>
                    </a:lnTo>
                    <a:lnTo>
                      <a:pt x="36398" y="21590"/>
                    </a:lnTo>
                    <a:lnTo>
                      <a:pt x="43129" y="22098"/>
                    </a:lnTo>
                    <a:close/>
                  </a:path>
                  <a:path w="1069975" h="2292350">
                    <a:moveTo>
                      <a:pt x="730110" y="1871268"/>
                    </a:moveTo>
                    <a:lnTo>
                      <a:pt x="729665" y="1870824"/>
                    </a:lnTo>
                    <a:lnTo>
                      <a:pt x="730072" y="1872094"/>
                    </a:lnTo>
                    <a:lnTo>
                      <a:pt x="730110" y="1871268"/>
                    </a:lnTo>
                    <a:close/>
                  </a:path>
                  <a:path w="1069975" h="2292350">
                    <a:moveTo>
                      <a:pt x="730377" y="1871548"/>
                    </a:moveTo>
                    <a:lnTo>
                      <a:pt x="730135" y="1870824"/>
                    </a:lnTo>
                    <a:lnTo>
                      <a:pt x="730110" y="1871268"/>
                    </a:lnTo>
                    <a:lnTo>
                      <a:pt x="730377" y="1871548"/>
                    </a:lnTo>
                    <a:close/>
                  </a:path>
                  <a:path w="1069975" h="2292350">
                    <a:moveTo>
                      <a:pt x="730580" y="1872094"/>
                    </a:moveTo>
                    <a:lnTo>
                      <a:pt x="730504" y="1871662"/>
                    </a:lnTo>
                    <a:lnTo>
                      <a:pt x="730377" y="1871548"/>
                    </a:lnTo>
                    <a:lnTo>
                      <a:pt x="730580" y="1872094"/>
                    </a:lnTo>
                    <a:close/>
                  </a:path>
                  <a:path w="1069975" h="2292350">
                    <a:moveTo>
                      <a:pt x="733615" y="1883689"/>
                    </a:moveTo>
                    <a:lnTo>
                      <a:pt x="733298" y="1883448"/>
                    </a:lnTo>
                    <a:lnTo>
                      <a:pt x="733450" y="1883714"/>
                    </a:lnTo>
                    <a:lnTo>
                      <a:pt x="733615" y="1883689"/>
                    </a:lnTo>
                    <a:close/>
                  </a:path>
                  <a:path w="1069975" h="2292350">
                    <a:moveTo>
                      <a:pt x="752500" y="1802180"/>
                    </a:moveTo>
                    <a:close/>
                  </a:path>
                  <a:path w="1069975" h="2292350">
                    <a:moveTo>
                      <a:pt x="753592" y="1798434"/>
                    </a:moveTo>
                    <a:lnTo>
                      <a:pt x="753249" y="1798980"/>
                    </a:lnTo>
                    <a:lnTo>
                      <a:pt x="753364" y="1799196"/>
                    </a:lnTo>
                    <a:lnTo>
                      <a:pt x="753592" y="1798434"/>
                    </a:lnTo>
                    <a:close/>
                  </a:path>
                  <a:path w="1069975" h="2292350">
                    <a:moveTo>
                      <a:pt x="753643" y="1799704"/>
                    </a:moveTo>
                    <a:lnTo>
                      <a:pt x="753364" y="1799196"/>
                    </a:lnTo>
                    <a:lnTo>
                      <a:pt x="752513" y="1802104"/>
                    </a:lnTo>
                    <a:lnTo>
                      <a:pt x="753643" y="1799704"/>
                    </a:lnTo>
                    <a:close/>
                  </a:path>
                  <a:path w="1069975" h="2292350">
                    <a:moveTo>
                      <a:pt x="753783" y="1870824"/>
                    </a:moveTo>
                    <a:lnTo>
                      <a:pt x="753719" y="1869973"/>
                    </a:lnTo>
                    <a:lnTo>
                      <a:pt x="753516" y="1870405"/>
                    </a:lnTo>
                    <a:lnTo>
                      <a:pt x="753783" y="1870824"/>
                    </a:lnTo>
                    <a:close/>
                  </a:path>
                  <a:path w="1069975" h="2292350">
                    <a:moveTo>
                      <a:pt x="753833" y="1868284"/>
                    </a:moveTo>
                    <a:lnTo>
                      <a:pt x="753605" y="1868284"/>
                    </a:lnTo>
                    <a:lnTo>
                      <a:pt x="753719" y="1869973"/>
                    </a:lnTo>
                    <a:lnTo>
                      <a:pt x="753833" y="1868284"/>
                    </a:lnTo>
                    <a:close/>
                  </a:path>
                  <a:path w="1069975" h="2292350">
                    <a:moveTo>
                      <a:pt x="766673" y="1730552"/>
                    </a:moveTo>
                    <a:lnTo>
                      <a:pt x="766305" y="1730895"/>
                    </a:lnTo>
                    <a:lnTo>
                      <a:pt x="766013" y="1731073"/>
                    </a:lnTo>
                    <a:lnTo>
                      <a:pt x="765860" y="1731340"/>
                    </a:lnTo>
                    <a:lnTo>
                      <a:pt x="766673" y="1730552"/>
                    </a:lnTo>
                    <a:close/>
                  </a:path>
                  <a:path w="1069975" h="2292350">
                    <a:moveTo>
                      <a:pt x="767803" y="1764144"/>
                    </a:moveTo>
                    <a:lnTo>
                      <a:pt x="767105" y="1763674"/>
                    </a:lnTo>
                    <a:lnTo>
                      <a:pt x="766521" y="1764144"/>
                    </a:lnTo>
                    <a:lnTo>
                      <a:pt x="766381" y="1764957"/>
                    </a:lnTo>
                    <a:lnTo>
                      <a:pt x="767803" y="1764144"/>
                    </a:lnTo>
                    <a:close/>
                  </a:path>
                  <a:path w="1069975" h="2292350">
                    <a:moveTo>
                      <a:pt x="768680" y="1910194"/>
                    </a:moveTo>
                    <a:lnTo>
                      <a:pt x="768121" y="1908924"/>
                    </a:lnTo>
                    <a:lnTo>
                      <a:pt x="767219" y="1908924"/>
                    </a:lnTo>
                    <a:lnTo>
                      <a:pt x="767880" y="1909711"/>
                    </a:lnTo>
                    <a:lnTo>
                      <a:pt x="768680" y="1910194"/>
                    </a:lnTo>
                    <a:close/>
                  </a:path>
                  <a:path w="1069975" h="2292350">
                    <a:moveTo>
                      <a:pt x="769404" y="1908924"/>
                    </a:moveTo>
                    <a:lnTo>
                      <a:pt x="766457" y="1905114"/>
                    </a:lnTo>
                    <a:lnTo>
                      <a:pt x="768121" y="1908924"/>
                    </a:lnTo>
                    <a:lnTo>
                      <a:pt x="769404" y="1908924"/>
                    </a:lnTo>
                    <a:close/>
                  </a:path>
                  <a:path w="1069975" h="2292350">
                    <a:moveTo>
                      <a:pt x="785164" y="1934324"/>
                    </a:moveTo>
                    <a:lnTo>
                      <a:pt x="784491" y="1933054"/>
                    </a:lnTo>
                    <a:lnTo>
                      <a:pt x="784529" y="1934324"/>
                    </a:lnTo>
                    <a:lnTo>
                      <a:pt x="785164" y="1934324"/>
                    </a:lnTo>
                    <a:close/>
                  </a:path>
                  <a:path w="1069975" h="2292350">
                    <a:moveTo>
                      <a:pt x="785710" y="1934730"/>
                    </a:moveTo>
                    <a:lnTo>
                      <a:pt x="785444" y="1934324"/>
                    </a:lnTo>
                    <a:lnTo>
                      <a:pt x="785164" y="1934324"/>
                    </a:lnTo>
                    <a:lnTo>
                      <a:pt x="785710" y="1934730"/>
                    </a:lnTo>
                    <a:close/>
                  </a:path>
                  <a:path w="1069975" h="2292350">
                    <a:moveTo>
                      <a:pt x="790346" y="1736204"/>
                    </a:moveTo>
                    <a:lnTo>
                      <a:pt x="789876" y="1736204"/>
                    </a:lnTo>
                    <a:lnTo>
                      <a:pt x="789889" y="1736509"/>
                    </a:lnTo>
                    <a:lnTo>
                      <a:pt x="790346" y="1736204"/>
                    </a:lnTo>
                    <a:close/>
                  </a:path>
                  <a:path w="1069975" h="2292350">
                    <a:moveTo>
                      <a:pt x="792822" y="1710804"/>
                    </a:moveTo>
                    <a:lnTo>
                      <a:pt x="792162" y="1710804"/>
                    </a:lnTo>
                    <a:lnTo>
                      <a:pt x="792187" y="1711286"/>
                    </a:lnTo>
                    <a:lnTo>
                      <a:pt x="792822" y="1710804"/>
                    </a:lnTo>
                    <a:close/>
                  </a:path>
                  <a:path w="1069975" h="2292350">
                    <a:moveTo>
                      <a:pt x="793978" y="1732394"/>
                    </a:moveTo>
                    <a:lnTo>
                      <a:pt x="792556" y="1732394"/>
                    </a:lnTo>
                    <a:lnTo>
                      <a:pt x="791552" y="1734934"/>
                    </a:lnTo>
                    <a:lnTo>
                      <a:pt x="793978" y="1732394"/>
                    </a:lnTo>
                    <a:close/>
                  </a:path>
                  <a:path w="1069975" h="2292350">
                    <a:moveTo>
                      <a:pt x="808647" y="1723504"/>
                    </a:moveTo>
                    <a:lnTo>
                      <a:pt x="808494" y="1723047"/>
                    </a:lnTo>
                    <a:lnTo>
                      <a:pt x="807885" y="1723504"/>
                    </a:lnTo>
                    <a:lnTo>
                      <a:pt x="806551" y="1724774"/>
                    </a:lnTo>
                    <a:lnTo>
                      <a:pt x="808647" y="1723504"/>
                    </a:lnTo>
                    <a:close/>
                  </a:path>
                  <a:path w="1069975" h="2292350">
                    <a:moveTo>
                      <a:pt x="810831" y="1718843"/>
                    </a:moveTo>
                    <a:lnTo>
                      <a:pt x="810145" y="1719694"/>
                    </a:lnTo>
                    <a:lnTo>
                      <a:pt x="810310" y="1719694"/>
                    </a:lnTo>
                    <a:lnTo>
                      <a:pt x="810831" y="1718843"/>
                    </a:lnTo>
                    <a:close/>
                  </a:path>
                  <a:path w="1069975" h="2292350">
                    <a:moveTo>
                      <a:pt x="815797" y="1700644"/>
                    </a:moveTo>
                    <a:lnTo>
                      <a:pt x="815467" y="1700644"/>
                    </a:lnTo>
                    <a:lnTo>
                      <a:pt x="815492" y="1700809"/>
                    </a:lnTo>
                    <a:lnTo>
                      <a:pt x="815797" y="1700644"/>
                    </a:lnTo>
                    <a:close/>
                  </a:path>
                  <a:path w="1069975" h="2292350">
                    <a:moveTo>
                      <a:pt x="815987" y="2178164"/>
                    </a:moveTo>
                    <a:lnTo>
                      <a:pt x="815797" y="2177542"/>
                    </a:lnTo>
                    <a:lnTo>
                      <a:pt x="815822" y="2177948"/>
                    </a:lnTo>
                    <a:lnTo>
                      <a:pt x="815886" y="2178100"/>
                    </a:lnTo>
                    <a:close/>
                  </a:path>
                  <a:path w="1069975" h="2292350">
                    <a:moveTo>
                      <a:pt x="817448" y="2225446"/>
                    </a:moveTo>
                    <a:lnTo>
                      <a:pt x="817435" y="2225002"/>
                    </a:lnTo>
                    <a:lnTo>
                      <a:pt x="817372" y="2224659"/>
                    </a:lnTo>
                    <a:lnTo>
                      <a:pt x="817079" y="2224570"/>
                    </a:lnTo>
                    <a:lnTo>
                      <a:pt x="817270" y="2224760"/>
                    </a:lnTo>
                    <a:lnTo>
                      <a:pt x="817448" y="2225446"/>
                    </a:lnTo>
                    <a:close/>
                  </a:path>
                  <a:path w="1069975" h="2292350">
                    <a:moveTo>
                      <a:pt x="819619" y="1699374"/>
                    </a:moveTo>
                    <a:lnTo>
                      <a:pt x="818222" y="1700009"/>
                    </a:lnTo>
                    <a:lnTo>
                      <a:pt x="818362" y="1700276"/>
                    </a:lnTo>
                    <a:lnTo>
                      <a:pt x="819531" y="1700009"/>
                    </a:lnTo>
                    <a:lnTo>
                      <a:pt x="819619" y="1699374"/>
                    </a:lnTo>
                    <a:close/>
                  </a:path>
                  <a:path w="1069975" h="2292350">
                    <a:moveTo>
                      <a:pt x="820902" y="1699691"/>
                    </a:moveTo>
                    <a:lnTo>
                      <a:pt x="819531" y="1700009"/>
                    </a:lnTo>
                    <a:lnTo>
                      <a:pt x="819492" y="1700364"/>
                    </a:lnTo>
                    <a:lnTo>
                      <a:pt x="820331" y="1700060"/>
                    </a:lnTo>
                    <a:lnTo>
                      <a:pt x="820902" y="1699691"/>
                    </a:lnTo>
                    <a:close/>
                  </a:path>
                  <a:path w="1069975" h="2292350">
                    <a:moveTo>
                      <a:pt x="821372" y="2125395"/>
                    </a:moveTo>
                    <a:lnTo>
                      <a:pt x="821143" y="2125268"/>
                    </a:lnTo>
                    <a:lnTo>
                      <a:pt x="820966" y="2125230"/>
                    </a:lnTo>
                    <a:lnTo>
                      <a:pt x="821131" y="2125357"/>
                    </a:lnTo>
                    <a:lnTo>
                      <a:pt x="821258" y="2125395"/>
                    </a:lnTo>
                    <a:close/>
                  </a:path>
                  <a:path w="1069975" h="2292350">
                    <a:moveTo>
                      <a:pt x="823518" y="1715884"/>
                    </a:moveTo>
                    <a:lnTo>
                      <a:pt x="823455" y="1715274"/>
                    </a:lnTo>
                    <a:lnTo>
                      <a:pt x="820305" y="1717154"/>
                    </a:lnTo>
                    <a:lnTo>
                      <a:pt x="822502" y="1715884"/>
                    </a:lnTo>
                    <a:lnTo>
                      <a:pt x="823518" y="1715884"/>
                    </a:lnTo>
                    <a:close/>
                  </a:path>
                  <a:path w="1069975" h="2292350">
                    <a:moveTo>
                      <a:pt x="824572" y="1714614"/>
                    </a:moveTo>
                    <a:lnTo>
                      <a:pt x="823937" y="1714995"/>
                    </a:lnTo>
                    <a:lnTo>
                      <a:pt x="824293" y="1715884"/>
                    </a:lnTo>
                    <a:lnTo>
                      <a:pt x="824572" y="1714614"/>
                    </a:lnTo>
                    <a:close/>
                  </a:path>
                  <a:path w="1069975" h="2292350">
                    <a:moveTo>
                      <a:pt x="826566" y="2092032"/>
                    </a:moveTo>
                    <a:lnTo>
                      <a:pt x="826109" y="2094141"/>
                    </a:lnTo>
                    <a:lnTo>
                      <a:pt x="826274" y="2093747"/>
                    </a:lnTo>
                    <a:lnTo>
                      <a:pt x="826389" y="2093099"/>
                    </a:lnTo>
                    <a:lnTo>
                      <a:pt x="826566" y="2092032"/>
                    </a:lnTo>
                    <a:close/>
                  </a:path>
                  <a:path w="1069975" h="2292350">
                    <a:moveTo>
                      <a:pt x="830033" y="2291981"/>
                    </a:moveTo>
                    <a:lnTo>
                      <a:pt x="829868" y="2291600"/>
                    </a:lnTo>
                    <a:lnTo>
                      <a:pt x="829906" y="2291829"/>
                    </a:lnTo>
                    <a:lnTo>
                      <a:pt x="830033" y="2291981"/>
                    </a:lnTo>
                    <a:close/>
                  </a:path>
                  <a:path w="1069975" h="2292350">
                    <a:moveTo>
                      <a:pt x="836028" y="2060524"/>
                    </a:moveTo>
                    <a:lnTo>
                      <a:pt x="835952" y="2060079"/>
                    </a:lnTo>
                    <a:lnTo>
                      <a:pt x="835926" y="2060321"/>
                    </a:lnTo>
                    <a:lnTo>
                      <a:pt x="835926" y="2060511"/>
                    </a:lnTo>
                    <a:close/>
                  </a:path>
                  <a:path w="1069975" h="2292350">
                    <a:moveTo>
                      <a:pt x="836091" y="2059228"/>
                    </a:moveTo>
                    <a:lnTo>
                      <a:pt x="835850" y="2059152"/>
                    </a:lnTo>
                    <a:lnTo>
                      <a:pt x="835952" y="2060079"/>
                    </a:lnTo>
                    <a:lnTo>
                      <a:pt x="836002" y="2059698"/>
                    </a:lnTo>
                    <a:lnTo>
                      <a:pt x="836091" y="2059228"/>
                    </a:lnTo>
                    <a:close/>
                  </a:path>
                  <a:path w="1069975" h="2292350">
                    <a:moveTo>
                      <a:pt x="836676" y="1710804"/>
                    </a:moveTo>
                    <a:lnTo>
                      <a:pt x="833577" y="1712074"/>
                    </a:lnTo>
                    <a:lnTo>
                      <a:pt x="832916" y="1712404"/>
                    </a:lnTo>
                    <a:lnTo>
                      <a:pt x="832256" y="1713344"/>
                    </a:lnTo>
                    <a:lnTo>
                      <a:pt x="836676" y="1710804"/>
                    </a:lnTo>
                    <a:close/>
                  </a:path>
                  <a:path w="1069975" h="2292350">
                    <a:moveTo>
                      <a:pt x="837412" y="2079053"/>
                    </a:moveTo>
                    <a:lnTo>
                      <a:pt x="836676" y="2079840"/>
                    </a:lnTo>
                    <a:lnTo>
                      <a:pt x="836930" y="2079866"/>
                    </a:lnTo>
                    <a:lnTo>
                      <a:pt x="837247" y="2079586"/>
                    </a:lnTo>
                    <a:lnTo>
                      <a:pt x="837412" y="2079053"/>
                    </a:lnTo>
                    <a:close/>
                  </a:path>
                  <a:path w="1069975" h="2292350">
                    <a:moveTo>
                      <a:pt x="844169" y="1710804"/>
                    </a:moveTo>
                    <a:lnTo>
                      <a:pt x="844029" y="1710397"/>
                    </a:lnTo>
                    <a:lnTo>
                      <a:pt x="843749" y="1710804"/>
                    </a:lnTo>
                    <a:lnTo>
                      <a:pt x="844169" y="1710804"/>
                    </a:lnTo>
                    <a:close/>
                  </a:path>
                  <a:path w="1069975" h="2292350">
                    <a:moveTo>
                      <a:pt x="848144" y="1710804"/>
                    </a:moveTo>
                    <a:lnTo>
                      <a:pt x="847890" y="1709534"/>
                    </a:lnTo>
                    <a:lnTo>
                      <a:pt x="846074" y="1709534"/>
                    </a:lnTo>
                    <a:lnTo>
                      <a:pt x="844169" y="1710804"/>
                    </a:lnTo>
                    <a:lnTo>
                      <a:pt x="848144" y="1710804"/>
                    </a:lnTo>
                    <a:close/>
                  </a:path>
                  <a:path w="1069975" h="2292350">
                    <a:moveTo>
                      <a:pt x="851306" y="1708264"/>
                    </a:moveTo>
                    <a:lnTo>
                      <a:pt x="847636" y="1708264"/>
                    </a:lnTo>
                    <a:lnTo>
                      <a:pt x="847890" y="1709534"/>
                    </a:lnTo>
                    <a:lnTo>
                      <a:pt x="850392" y="1709534"/>
                    </a:lnTo>
                    <a:lnTo>
                      <a:pt x="851306" y="1708264"/>
                    </a:lnTo>
                    <a:close/>
                  </a:path>
                  <a:path w="1069975" h="2292350">
                    <a:moveTo>
                      <a:pt x="853922" y="1706156"/>
                    </a:moveTo>
                    <a:lnTo>
                      <a:pt x="853681" y="1706079"/>
                    </a:lnTo>
                    <a:lnTo>
                      <a:pt x="853351" y="1706054"/>
                    </a:lnTo>
                    <a:lnTo>
                      <a:pt x="853008" y="1706054"/>
                    </a:lnTo>
                    <a:lnTo>
                      <a:pt x="853236" y="1706130"/>
                    </a:lnTo>
                    <a:lnTo>
                      <a:pt x="853541" y="1706168"/>
                    </a:lnTo>
                    <a:lnTo>
                      <a:pt x="853922" y="1706156"/>
                    </a:lnTo>
                    <a:close/>
                  </a:path>
                  <a:path w="1069975" h="2292350">
                    <a:moveTo>
                      <a:pt x="860005" y="1687639"/>
                    </a:moveTo>
                    <a:lnTo>
                      <a:pt x="859713" y="1687868"/>
                    </a:lnTo>
                    <a:lnTo>
                      <a:pt x="859193" y="1688033"/>
                    </a:lnTo>
                    <a:lnTo>
                      <a:pt x="858685" y="1688185"/>
                    </a:lnTo>
                    <a:lnTo>
                      <a:pt x="859345" y="1688084"/>
                    </a:lnTo>
                    <a:lnTo>
                      <a:pt x="859866" y="1687957"/>
                    </a:lnTo>
                    <a:lnTo>
                      <a:pt x="860005" y="1687639"/>
                    </a:lnTo>
                    <a:close/>
                  </a:path>
                  <a:path w="1069975" h="2292350">
                    <a:moveTo>
                      <a:pt x="867448" y="1686864"/>
                    </a:moveTo>
                    <a:lnTo>
                      <a:pt x="866609" y="1686966"/>
                    </a:lnTo>
                    <a:lnTo>
                      <a:pt x="867384" y="1687017"/>
                    </a:lnTo>
                    <a:lnTo>
                      <a:pt x="867448" y="1686864"/>
                    </a:lnTo>
                    <a:close/>
                  </a:path>
                  <a:path w="1069975" h="2292350">
                    <a:moveTo>
                      <a:pt x="873506" y="2009317"/>
                    </a:moveTo>
                    <a:lnTo>
                      <a:pt x="872794" y="2010524"/>
                    </a:lnTo>
                    <a:lnTo>
                      <a:pt x="873506" y="2009317"/>
                    </a:lnTo>
                    <a:close/>
                  </a:path>
                  <a:path w="1069975" h="2292350">
                    <a:moveTo>
                      <a:pt x="881799" y="1685404"/>
                    </a:moveTo>
                    <a:lnTo>
                      <a:pt x="880643" y="1685404"/>
                    </a:lnTo>
                    <a:lnTo>
                      <a:pt x="877417" y="1686636"/>
                    </a:lnTo>
                    <a:lnTo>
                      <a:pt x="881799" y="1685404"/>
                    </a:lnTo>
                    <a:close/>
                  </a:path>
                  <a:path w="1069975" h="2292350">
                    <a:moveTo>
                      <a:pt x="882535" y="1700060"/>
                    </a:moveTo>
                    <a:lnTo>
                      <a:pt x="882078" y="1700098"/>
                    </a:lnTo>
                    <a:lnTo>
                      <a:pt x="881634" y="1700187"/>
                    </a:lnTo>
                    <a:lnTo>
                      <a:pt x="881253" y="1700441"/>
                    </a:lnTo>
                    <a:lnTo>
                      <a:pt x="881964" y="1700326"/>
                    </a:lnTo>
                    <a:lnTo>
                      <a:pt x="882307" y="1700225"/>
                    </a:lnTo>
                    <a:lnTo>
                      <a:pt x="882535" y="1700060"/>
                    </a:lnTo>
                    <a:close/>
                  </a:path>
                  <a:path w="1069975" h="2292350">
                    <a:moveTo>
                      <a:pt x="884415" y="1700644"/>
                    </a:moveTo>
                    <a:lnTo>
                      <a:pt x="882992" y="1699552"/>
                    </a:lnTo>
                    <a:lnTo>
                      <a:pt x="882916" y="1700009"/>
                    </a:lnTo>
                    <a:lnTo>
                      <a:pt x="883081" y="1700644"/>
                    </a:lnTo>
                    <a:lnTo>
                      <a:pt x="884415" y="1700644"/>
                    </a:lnTo>
                    <a:close/>
                  </a:path>
                  <a:path w="1069975" h="2292350">
                    <a:moveTo>
                      <a:pt x="887476" y="1701914"/>
                    </a:moveTo>
                    <a:lnTo>
                      <a:pt x="886066" y="1701266"/>
                    </a:lnTo>
                    <a:lnTo>
                      <a:pt x="884961" y="1701914"/>
                    </a:lnTo>
                    <a:lnTo>
                      <a:pt x="887476" y="1701914"/>
                    </a:lnTo>
                    <a:close/>
                  </a:path>
                  <a:path w="1069975" h="2292350">
                    <a:moveTo>
                      <a:pt x="907872" y="1988934"/>
                    </a:moveTo>
                    <a:lnTo>
                      <a:pt x="904887" y="1990204"/>
                    </a:lnTo>
                    <a:lnTo>
                      <a:pt x="907478" y="1989772"/>
                    </a:lnTo>
                    <a:lnTo>
                      <a:pt x="907872" y="1988934"/>
                    </a:lnTo>
                    <a:close/>
                  </a:path>
                  <a:path w="1069975" h="2292350">
                    <a:moveTo>
                      <a:pt x="931633" y="1687957"/>
                    </a:moveTo>
                    <a:lnTo>
                      <a:pt x="931011" y="1687906"/>
                    </a:lnTo>
                    <a:lnTo>
                      <a:pt x="930757" y="1687944"/>
                    </a:lnTo>
                    <a:lnTo>
                      <a:pt x="931633" y="1687957"/>
                    </a:lnTo>
                    <a:close/>
                  </a:path>
                  <a:path w="1069975" h="2292350">
                    <a:moveTo>
                      <a:pt x="961910" y="2001634"/>
                    </a:moveTo>
                    <a:lnTo>
                      <a:pt x="961199" y="2001634"/>
                    </a:lnTo>
                    <a:lnTo>
                      <a:pt x="961351" y="2002904"/>
                    </a:lnTo>
                    <a:lnTo>
                      <a:pt x="961910" y="2001634"/>
                    </a:lnTo>
                    <a:close/>
                  </a:path>
                  <a:path w="1069975" h="2292350">
                    <a:moveTo>
                      <a:pt x="973797" y="1703184"/>
                    </a:moveTo>
                    <a:lnTo>
                      <a:pt x="973518" y="1703019"/>
                    </a:lnTo>
                    <a:lnTo>
                      <a:pt x="973289" y="1703184"/>
                    </a:lnTo>
                    <a:lnTo>
                      <a:pt x="973797" y="1703184"/>
                    </a:lnTo>
                    <a:close/>
                  </a:path>
                  <a:path w="1069975" h="2292350">
                    <a:moveTo>
                      <a:pt x="974979" y="1701914"/>
                    </a:moveTo>
                    <a:lnTo>
                      <a:pt x="971753" y="1701914"/>
                    </a:lnTo>
                    <a:lnTo>
                      <a:pt x="973518" y="1703019"/>
                    </a:lnTo>
                    <a:lnTo>
                      <a:pt x="974979" y="1701914"/>
                    </a:lnTo>
                    <a:close/>
                  </a:path>
                  <a:path w="1069975" h="2292350">
                    <a:moveTo>
                      <a:pt x="975880" y="1715884"/>
                    </a:moveTo>
                    <a:lnTo>
                      <a:pt x="975347" y="1715414"/>
                    </a:lnTo>
                    <a:lnTo>
                      <a:pt x="975525" y="1715884"/>
                    </a:lnTo>
                    <a:lnTo>
                      <a:pt x="975880" y="1715884"/>
                    </a:lnTo>
                    <a:close/>
                  </a:path>
                  <a:path w="1069975" h="2292350">
                    <a:moveTo>
                      <a:pt x="1001547" y="1952104"/>
                    </a:moveTo>
                    <a:lnTo>
                      <a:pt x="999464" y="1953374"/>
                    </a:lnTo>
                    <a:lnTo>
                      <a:pt x="1001166" y="1953374"/>
                    </a:lnTo>
                    <a:lnTo>
                      <a:pt x="1001547" y="1952104"/>
                    </a:lnTo>
                    <a:close/>
                  </a:path>
                  <a:path w="1069975" h="2292350">
                    <a:moveTo>
                      <a:pt x="1005344" y="1719605"/>
                    </a:moveTo>
                    <a:lnTo>
                      <a:pt x="1005116" y="1719643"/>
                    </a:lnTo>
                    <a:lnTo>
                      <a:pt x="1004951" y="1719834"/>
                    </a:lnTo>
                    <a:lnTo>
                      <a:pt x="1005078" y="1719795"/>
                    </a:lnTo>
                    <a:lnTo>
                      <a:pt x="1005205" y="1719732"/>
                    </a:lnTo>
                    <a:lnTo>
                      <a:pt x="1005344" y="1719605"/>
                    </a:lnTo>
                    <a:close/>
                  </a:path>
                  <a:path w="1069975" h="2292350">
                    <a:moveTo>
                      <a:pt x="1017841" y="1744040"/>
                    </a:moveTo>
                    <a:lnTo>
                      <a:pt x="1017600" y="1743811"/>
                    </a:lnTo>
                    <a:lnTo>
                      <a:pt x="1017257" y="1743532"/>
                    </a:lnTo>
                    <a:lnTo>
                      <a:pt x="1016736" y="1743176"/>
                    </a:lnTo>
                    <a:lnTo>
                      <a:pt x="1017143" y="1743633"/>
                    </a:lnTo>
                    <a:lnTo>
                      <a:pt x="1017511" y="1743875"/>
                    </a:lnTo>
                    <a:lnTo>
                      <a:pt x="1017841" y="1744040"/>
                    </a:lnTo>
                    <a:close/>
                  </a:path>
                  <a:path w="1069975" h="2292350">
                    <a:moveTo>
                      <a:pt x="1018082" y="1746364"/>
                    </a:moveTo>
                    <a:lnTo>
                      <a:pt x="1017892" y="1745221"/>
                    </a:lnTo>
                    <a:lnTo>
                      <a:pt x="1017714" y="1745094"/>
                    </a:lnTo>
                    <a:lnTo>
                      <a:pt x="1018082" y="1746364"/>
                    </a:lnTo>
                    <a:close/>
                  </a:path>
                  <a:path w="1069975" h="2292350">
                    <a:moveTo>
                      <a:pt x="1021435" y="1749945"/>
                    </a:moveTo>
                    <a:lnTo>
                      <a:pt x="1021372" y="1749793"/>
                    </a:lnTo>
                    <a:lnTo>
                      <a:pt x="1021219" y="1749488"/>
                    </a:lnTo>
                    <a:lnTo>
                      <a:pt x="1021308" y="1749755"/>
                    </a:lnTo>
                    <a:lnTo>
                      <a:pt x="1021435" y="1749945"/>
                    </a:lnTo>
                    <a:close/>
                  </a:path>
                  <a:path w="1069975" h="2292350">
                    <a:moveTo>
                      <a:pt x="1022743" y="1751647"/>
                    </a:moveTo>
                    <a:lnTo>
                      <a:pt x="1022337" y="1751126"/>
                    </a:lnTo>
                    <a:lnTo>
                      <a:pt x="1021753" y="1750441"/>
                    </a:lnTo>
                    <a:lnTo>
                      <a:pt x="1021435" y="1749958"/>
                    </a:lnTo>
                    <a:lnTo>
                      <a:pt x="1021803" y="1750758"/>
                    </a:lnTo>
                    <a:lnTo>
                      <a:pt x="1022235" y="1751266"/>
                    </a:lnTo>
                    <a:lnTo>
                      <a:pt x="1022743" y="1751647"/>
                    </a:lnTo>
                    <a:close/>
                  </a:path>
                  <a:path w="1069975" h="2292350">
                    <a:moveTo>
                      <a:pt x="1024712" y="1755254"/>
                    </a:moveTo>
                    <a:lnTo>
                      <a:pt x="1023505" y="1752714"/>
                    </a:lnTo>
                    <a:lnTo>
                      <a:pt x="1023302" y="1752714"/>
                    </a:lnTo>
                    <a:lnTo>
                      <a:pt x="1023493" y="1753984"/>
                    </a:lnTo>
                    <a:lnTo>
                      <a:pt x="1022159" y="1752714"/>
                    </a:lnTo>
                    <a:lnTo>
                      <a:pt x="1023429" y="1753984"/>
                    </a:lnTo>
                    <a:lnTo>
                      <a:pt x="1024712" y="1755254"/>
                    </a:lnTo>
                    <a:close/>
                  </a:path>
                  <a:path w="1069975" h="2292350">
                    <a:moveTo>
                      <a:pt x="1026782" y="1759064"/>
                    </a:moveTo>
                    <a:lnTo>
                      <a:pt x="1026452" y="1758530"/>
                    </a:lnTo>
                    <a:lnTo>
                      <a:pt x="1026579" y="1759064"/>
                    </a:lnTo>
                    <a:lnTo>
                      <a:pt x="1026782" y="1759064"/>
                    </a:lnTo>
                    <a:close/>
                  </a:path>
                  <a:path w="1069975" h="2292350">
                    <a:moveTo>
                      <a:pt x="1027226" y="1757400"/>
                    </a:moveTo>
                    <a:lnTo>
                      <a:pt x="1026998" y="1757172"/>
                    </a:lnTo>
                    <a:lnTo>
                      <a:pt x="1026782" y="1756981"/>
                    </a:lnTo>
                    <a:lnTo>
                      <a:pt x="1026541" y="1756867"/>
                    </a:lnTo>
                    <a:lnTo>
                      <a:pt x="1026693" y="1757095"/>
                    </a:lnTo>
                    <a:lnTo>
                      <a:pt x="1026871" y="1757337"/>
                    </a:lnTo>
                    <a:lnTo>
                      <a:pt x="1027087" y="1757654"/>
                    </a:lnTo>
                    <a:lnTo>
                      <a:pt x="1027125" y="1757514"/>
                    </a:lnTo>
                    <a:close/>
                  </a:path>
                  <a:path w="1069975" h="2292350">
                    <a:moveTo>
                      <a:pt x="1029893" y="1760359"/>
                    </a:moveTo>
                    <a:lnTo>
                      <a:pt x="1028674" y="1759635"/>
                    </a:lnTo>
                    <a:lnTo>
                      <a:pt x="1027747" y="1756981"/>
                    </a:lnTo>
                    <a:lnTo>
                      <a:pt x="1027226" y="1757400"/>
                    </a:lnTo>
                    <a:lnTo>
                      <a:pt x="1028192" y="1758403"/>
                    </a:lnTo>
                    <a:lnTo>
                      <a:pt x="1028865" y="1760347"/>
                    </a:lnTo>
                    <a:lnTo>
                      <a:pt x="1029893" y="1760359"/>
                    </a:lnTo>
                    <a:close/>
                  </a:path>
                  <a:path w="1069975" h="2292350">
                    <a:moveTo>
                      <a:pt x="1030008" y="1757794"/>
                    </a:moveTo>
                    <a:lnTo>
                      <a:pt x="1029474" y="1757591"/>
                    </a:lnTo>
                    <a:lnTo>
                      <a:pt x="1029690" y="1759064"/>
                    </a:lnTo>
                    <a:lnTo>
                      <a:pt x="1030008" y="1757794"/>
                    </a:lnTo>
                    <a:close/>
                  </a:path>
                  <a:path w="1069975" h="2292350">
                    <a:moveTo>
                      <a:pt x="1035646" y="1766684"/>
                    </a:moveTo>
                    <a:lnTo>
                      <a:pt x="1034669" y="1764741"/>
                    </a:lnTo>
                    <a:lnTo>
                      <a:pt x="1034122" y="1764144"/>
                    </a:lnTo>
                    <a:lnTo>
                      <a:pt x="1035583" y="1766684"/>
                    </a:lnTo>
                    <a:close/>
                  </a:path>
                  <a:path w="1069975" h="2292350">
                    <a:moveTo>
                      <a:pt x="1040409" y="1757286"/>
                    </a:moveTo>
                    <a:lnTo>
                      <a:pt x="1038682" y="1754479"/>
                    </a:lnTo>
                    <a:lnTo>
                      <a:pt x="1038542" y="1754441"/>
                    </a:lnTo>
                    <a:lnTo>
                      <a:pt x="1040409" y="1757286"/>
                    </a:lnTo>
                    <a:close/>
                  </a:path>
                  <a:path w="1069975" h="2292350">
                    <a:moveTo>
                      <a:pt x="1040676" y="1776844"/>
                    </a:moveTo>
                    <a:lnTo>
                      <a:pt x="1040498" y="1775574"/>
                    </a:lnTo>
                    <a:lnTo>
                      <a:pt x="1039863" y="1773034"/>
                    </a:lnTo>
                    <a:lnTo>
                      <a:pt x="1039596" y="1773034"/>
                    </a:lnTo>
                    <a:lnTo>
                      <a:pt x="1039164" y="1773034"/>
                    </a:lnTo>
                    <a:lnTo>
                      <a:pt x="1037412" y="1773034"/>
                    </a:lnTo>
                    <a:lnTo>
                      <a:pt x="1037145" y="1773034"/>
                    </a:lnTo>
                    <a:lnTo>
                      <a:pt x="1039825" y="1778114"/>
                    </a:lnTo>
                    <a:lnTo>
                      <a:pt x="1039736" y="1775574"/>
                    </a:lnTo>
                    <a:lnTo>
                      <a:pt x="1040676" y="1776844"/>
                    </a:lnTo>
                    <a:close/>
                  </a:path>
                  <a:path w="1069975" h="2292350">
                    <a:moveTo>
                      <a:pt x="1046467" y="1770494"/>
                    </a:moveTo>
                    <a:lnTo>
                      <a:pt x="1045565" y="1769224"/>
                    </a:lnTo>
                    <a:lnTo>
                      <a:pt x="1046187" y="1770494"/>
                    </a:lnTo>
                    <a:lnTo>
                      <a:pt x="1046467" y="1770494"/>
                    </a:lnTo>
                    <a:close/>
                  </a:path>
                  <a:path w="1069975" h="2292350">
                    <a:moveTo>
                      <a:pt x="1048283" y="1773034"/>
                    </a:moveTo>
                    <a:lnTo>
                      <a:pt x="1047394" y="1770494"/>
                    </a:lnTo>
                    <a:lnTo>
                      <a:pt x="1046467" y="1770494"/>
                    </a:lnTo>
                    <a:lnTo>
                      <a:pt x="1048283" y="1773034"/>
                    </a:lnTo>
                    <a:close/>
                  </a:path>
                  <a:path w="1069975" h="2292350">
                    <a:moveTo>
                      <a:pt x="1051153" y="1888604"/>
                    </a:moveTo>
                    <a:lnTo>
                      <a:pt x="1050417" y="1889874"/>
                    </a:lnTo>
                    <a:lnTo>
                      <a:pt x="1051153" y="1888604"/>
                    </a:lnTo>
                    <a:close/>
                  </a:path>
                  <a:path w="1069975" h="2292350">
                    <a:moveTo>
                      <a:pt x="1052169" y="1888363"/>
                    </a:moveTo>
                    <a:lnTo>
                      <a:pt x="1052068" y="1888604"/>
                    </a:lnTo>
                    <a:lnTo>
                      <a:pt x="1052169" y="1888363"/>
                    </a:lnTo>
                    <a:close/>
                  </a:path>
                  <a:path w="1069975" h="2292350">
                    <a:moveTo>
                      <a:pt x="1054658" y="1833651"/>
                    </a:moveTo>
                    <a:lnTo>
                      <a:pt x="1054595" y="1832508"/>
                    </a:lnTo>
                    <a:lnTo>
                      <a:pt x="1054341" y="1832724"/>
                    </a:lnTo>
                    <a:lnTo>
                      <a:pt x="1054658" y="1833651"/>
                    </a:lnTo>
                    <a:close/>
                  </a:path>
                  <a:path w="1069975" h="2292350">
                    <a:moveTo>
                      <a:pt x="1054912" y="1825637"/>
                    </a:moveTo>
                    <a:lnTo>
                      <a:pt x="1054303" y="1825104"/>
                    </a:lnTo>
                    <a:lnTo>
                      <a:pt x="1053858" y="1823834"/>
                    </a:lnTo>
                    <a:lnTo>
                      <a:pt x="1053592" y="1822564"/>
                    </a:lnTo>
                    <a:lnTo>
                      <a:pt x="1053452" y="1822564"/>
                    </a:lnTo>
                    <a:lnTo>
                      <a:pt x="1053630" y="1830184"/>
                    </a:lnTo>
                    <a:lnTo>
                      <a:pt x="1054912" y="1825637"/>
                    </a:lnTo>
                    <a:close/>
                  </a:path>
                  <a:path w="1069975" h="2292350">
                    <a:moveTo>
                      <a:pt x="1055230" y="1835264"/>
                    </a:moveTo>
                    <a:lnTo>
                      <a:pt x="1054658" y="1833651"/>
                    </a:lnTo>
                    <a:lnTo>
                      <a:pt x="1054849" y="1835264"/>
                    </a:lnTo>
                    <a:lnTo>
                      <a:pt x="1055230" y="1835264"/>
                    </a:lnTo>
                    <a:close/>
                  </a:path>
                  <a:path w="1069975" h="2292350">
                    <a:moveTo>
                      <a:pt x="1055306" y="1825967"/>
                    </a:moveTo>
                    <a:lnTo>
                      <a:pt x="1055065" y="1825104"/>
                    </a:lnTo>
                    <a:lnTo>
                      <a:pt x="1054912" y="1825637"/>
                    </a:lnTo>
                    <a:lnTo>
                      <a:pt x="1055306" y="1825967"/>
                    </a:lnTo>
                    <a:close/>
                  </a:path>
                  <a:path w="1069975" h="2292350">
                    <a:moveTo>
                      <a:pt x="1055522" y="1831670"/>
                    </a:moveTo>
                    <a:lnTo>
                      <a:pt x="1055331" y="1831454"/>
                    </a:lnTo>
                    <a:lnTo>
                      <a:pt x="1054760" y="1831454"/>
                    </a:lnTo>
                    <a:lnTo>
                      <a:pt x="1054595" y="1832508"/>
                    </a:lnTo>
                    <a:lnTo>
                      <a:pt x="1055522" y="1831670"/>
                    </a:lnTo>
                    <a:close/>
                  </a:path>
                  <a:path w="1069975" h="2292350">
                    <a:moveTo>
                      <a:pt x="1056513" y="1832724"/>
                    </a:moveTo>
                    <a:lnTo>
                      <a:pt x="1056462" y="1832508"/>
                    </a:lnTo>
                    <a:lnTo>
                      <a:pt x="1055763" y="1831454"/>
                    </a:lnTo>
                    <a:lnTo>
                      <a:pt x="1055522" y="1831670"/>
                    </a:lnTo>
                    <a:lnTo>
                      <a:pt x="1056513" y="1832724"/>
                    </a:lnTo>
                    <a:close/>
                  </a:path>
                  <a:path w="1069975" h="2292350">
                    <a:moveTo>
                      <a:pt x="1056678" y="1873364"/>
                    </a:moveTo>
                    <a:lnTo>
                      <a:pt x="1056487" y="1874634"/>
                    </a:lnTo>
                    <a:lnTo>
                      <a:pt x="1055687" y="1875904"/>
                    </a:lnTo>
                    <a:lnTo>
                      <a:pt x="1056322" y="1875904"/>
                    </a:lnTo>
                    <a:lnTo>
                      <a:pt x="1056678" y="1873364"/>
                    </a:lnTo>
                    <a:close/>
                  </a:path>
                  <a:path w="1069975" h="2292350">
                    <a:moveTo>
                      <a:pt x="1056906" y="1804377"/>
                    </a:moveTo>
                    <a:lnTo>
                      <a:pt x="1056792" y="1804047"/>
                    </a:lnTo>
                    <a:lnTo>
                      <a:pt x="1056690" y="1803768"/>
                    </a:lnTo>
                    <a:lnTo>
                      <a:pt x="1056906" y="1804377"/>
                    </a:lnTo>
                    <a:close/>
                  </a:path>
                  <a:path w="1069975" h="2292350">
                    <a:moveTo>
                      <a:pt x="1057516" y="1805609"/>
                    </a:moveTo>
                    <a:lnTo>
                      <a:pt x="1057351" y="1805279"/>
                    </a:lnTo>
                    <a:lnTo>
                      <a:pt x="1057122" y="1804835"/>
                    </a:lnTo>
                    <a:lnTo>
                      <a:pt x="1056906" y="1804377"/>
                    </a:lnTo>
                    <a:lnTo>
                      <a:pt x="1057071" y="1804924"/>
                    </a:lnTo>
                    <a:lnTo>
                      <a:pt x="1057262" y="1805622"/>
                    </a:lnTo>
                    <a:lnTo>
                      <a:pt x="1057516" y="1805609"/>
                    </a:lnTo>
                    <a:close/>
                  </a:path>
                  <a:path w="1069975" h="2292350">
                    <a:moveTo>
                      <a:pt x="1058202" y="1824088"/>
                    </a:moveTo>
                    <a:lnTo>
                      <a:pt x="1058075" y="1824228"/>
                    </a:lnTo>
                    <a:lnTo>
                      <a:pt x="1058202" y="1824088"/>
                    </a:lnTo>
                    <a:close/>
                  </a:path>
                  <a:path w="1069975" h="2292350">
                    <a:moveTo>
                      <a:pt x="1058608" y="1833994"/>
                    </a:moveTo>
                    <a:lnTo>
                      <a:pt x="1057287" y="1835264"/>
                    </a:lnTo>
                    <a:lnTo>
                      <a:pt x="1058595" y="1830184"/>
                    </a:lnTo>
                    <a:lnTo>
                      <a:pt x="1058113" y="1828914"/>
                    </a:lnTo>
                    <a:lnTo>
                      <a:pt x="1056855" y="1828914"/>
                    </a:lnTo>
                    <a:lnTo>
                      <a:pt x="1057084" y="1826374"/>
                    </a:lnTo>
                    <a:lnTo>
                      <a:pt x="1055789" y="1826374"/>
                    </a:lnTo>
                    <a:lnTo>
                      <a:pt x="1055420" y="1826374"/>
                    </a:lnTo>
                    <a:lnTo>
                      <a:pt x="1056132" y="1828914"/>
                    </a:lnTo>
                    <a:lnTo>
                      <a:pt x="1056487" y="1832508"/>
                    </a:lnTo>
                    <a:lnTo>
                      <a:pt x="1056614" y="1832724"/>
                    </a:lnTo>
                    <a:lnTo>
                      <a:pt x="1055293" y="1833994"/>
                    </a:lnTo>
                    <a:lnTo>
                      <a:pt x="1056817" y="1837804"/>
                    </a:lnTo>
                    <a:lnTo>
                      <a:pt x="1057440" y="1839074"/>
                    </a:lnTo>
                    <a:lnTo>
                      <a:pt x="1058316" y="1835264"/>
                    </a:lnTo>
                    <a:lnTo>
                      <a:pt x="1058608" y="1833994"/>
                    </a:lnTo>
                    <a:close/>
                  </a:path>
                  <a:path w="1069975" h="2292350">
                    <a:moveTo>
                      <a:pt x="1059078" y="1823834"/>
                    </a:moveTo>
                    <a:lnTo>
                      <a:pt x="1058824" y="1820024"/>
                    </a:lnTo>
                    <a:lnTo>
                      <a:pt x="1058354" y="1820024"/>
                    </a:lnTo>
                    <a:lnTo>
                      <a:pt x="1057516" y="1820024"/>
                    </a:lnTo>
                    <a:lnTo>
                      <a:pt x="1059078" y="1823834"/>
                    </a:lnTo>
                    <a:close/>
                  </a:path>
                  <a:path w="1069975" h="2292350">
                    <a:moveTo>
                      <a:pt x="1060386" y="1814944"/>
                    </a:moveTo>
                    <a:lnTo>
                      <a:pt x="1057744" y="1813674"/>
                    </a:lnTo>
                    <a:lnTo>
                      <a:pt x="1057351" y="1812404"/>
                    </a:lnTo>
                    <a:lnTo>
                      <a:pt x="1056957" y="1811134"/>
                    </a:lnTo>
                    <a:lnTo>
                      <a:pt x="1056563" y="1809864"/>
                    </a:lnTo>
                    <a:lnTo>
                      <a:pt x="1056449" y="1808594"/>
                    </a:lnTo>
                    <a:lnTo>
                      <a:pt x="1056030" y="1807324"/>
                    </a:lnTo>
                    <a:lnTo>
                      <a:pt x="1055776" y="1804784"/>
                    </a:lnTo>
                    <a:lnTo>
                      <a:pt x="1057275" y="1808594"/>
                    </a:lnTo>
                    <a:lnTo>
                      <a:pt x="1057529" y="1808594"/>
                    </a:lnTo>
                    <a:lnTo>
                      <a:pt x="1057287" y="1807324"/>
                    </a:lnTo>
                    <a:lnTo>
                      <a:pt x="1056830" y="1806054"/>
                    </a:lnTo>
                    <a:lnTo>
                      <a:pt x="1056500" y="1804784"/>
                    </a:lnTo>
                    <a:lnTo>
                      <a:pt x="1056093" y="1803514"/>
                    </a:lnTo>
                    <a:lnTo>
                      <a:pt x="1055674" y="1802244"/>
                    </a:lnTo>
                    <a:lnTo>
                      <a:pt x="1055992" y="1802244"/>
                    </a:lnTo>
                    <a:lnTo>
                      <a:pt x="1056843" y="1803514"/>
                    </a:lnTo>
                    <a:lnTo>
                      <a:pt x="1058164" y="1803514"/>
                    </a:lnTo>
                    <a:lnTo>
                      <a:pt x="1057033" y="1802244"/>
                    </a:lnTo>
                    <a:lnTo>
                      <a:pt x="1055903" y="1800974"/>
                    </a:lnTo>
                    <a:lnTo>
                      <a:pt x="1056576" y="1800974"/>
                    </a:lnTo>
                    <a:lnTo>
                      <a:pt x="1055928" y="1797164"/>
                    </a:lnTo>
                    <a:lnTo>
                      <a:pt x="1057122" y="1799704"/>
                    </a:lnTo>
                    <a:lnTo>
                      <a:pt x="1055243" y="1793354"/>
                    </a:lnTo>
                    <a:lnTo>
                      <a:pt x="1055725" y="1793354"/>
                    </a:lnTo>
                    <a:lnTo>
                      <a:pt x="1056208" y="1793354"/>
                    </a:lnTo>
                    <a:lnTo>
                      <a:pt x="1055547" y="1792084"/>
                    </a:lnTo>
                    <a:lnTo>
                      <a:pt x="1055370" y="1790814"/>
                    </a:lnTo>
                    <a:lnTo>
                      <a:pt x="1050417" y="1785734"/>
                    </a:lnTo>
                    <a:lnTo>
                      <a:pt x="1052995" y="1785734"/>
                    </a:lnTo>
                    <a:lnTo>
                      <a:pt x="1050226" y="1781924"/>
                    </a:lnTo>
                    <a:lnTo>
                      <a:pt x="1050251" y="1779384"/>
                    </a:lnTo>
                    <a:lnTo>
                      <a:pt x="1050175" y="1794624"/>
                    </a:lnTo>
                    <a:lnTo>
                      <a:pt x="1049769" y="1795818"/>
                    </a:lnTo>
                    <a:lnTo>
                      <a:pt x="1048918" y="1793354"/>
                    </a:lnTo>
                    <a:lnTo>
                      <a:pt x="1050175" y="1794624"/>
                    </a:lnTo>
                    <a:lnTo>
                      <a:pt x="1050175" y="1779282"/>
                    </a:lnTo>
                    <a:lnTo>
                      <a:pt x="1046822" y="1774304"/>
                    </a:lnTo>
                    <a:lnTo>
                      <a:pt x="1049909" y="1778114"/>
                    </a:lnTo>
                    <a:lnTo>
                      <a:pt x="1048042" y="1774304"/>
                    </a:lnTo>
                    <a:lnTo>
                      <a:pt x="1046810" y="1771764"/>
                    </a:lnTo>
                    <a:lnTo>
                      <a:pt x="1046187" y="1770494"/>
                    </a:lnTo>
                    <a:lnTo>
                      <a:pt x="1046010" y="1770494"/>
                    </a:lnTo>
                    <a:lnTo>
                      <a:pt x="1044803" y="1769224"/>
                    </a:lnTo>
                    <a:lnTo>
                      <a:pt x="1044244" y="1766684"/>
                    </a:lnTo>
                    <a:lnTo>
                      <a:pt x="1045387" y="1766684"/>
                    </a:lnTo>
                    <a:lnTo>
                      <a:pt x="1047102" y="1769224"/>
                    </a:lnTo>
                    <a:lnTo>
                      <a:pt x="1045654" y="1766684"/>
                    </a:lnTo>
                    <a:lnTo>
                      <a:pt x="1043952" y="1765414"/>
                    </a:lnTo>
                    <a:lnTo>
                      <a:pt x="1043546" y="1764144"/>
                    </a:lnTo>
                    <a:lnTo>
                      <a:pt x="1043139" y="1762874"/>
                    </a:lnTo>
                    <a:lnTo>
                      <a:pt x="1044663" y="1764144"/>
                    </a:lnTo>
                    <a:lnTo>
                      <a:pt x="1044016" y="1762874"/>
                    </a:lnTo>
                    <a:lnTo>
                      <a:pt x="1043368" y="1761604"/>
                    </a:lnTo>
                    <a:lnTo>
                      <a:pt x="1042187" y="1761604"/>
                    </a:lnTo>
                    <a:lnTo>
                      <a:pt x="1041717" y="1760334"/>
                    </a:lnTo>
                    <a:lnTo>
                      <a:pt x="1040676" y="1760334"/>
                    </a:lnTo>
                    <a:lnTo>
                      <a:pt x="1039571" y="1757794"/>
                    </a:lnTo>
                    <a:lnTo>
                      <a:pt x="1039774" y="1757794"/>
                    </a:lnTo>
                    <a:lnTo>
                      <a:pt x="1038352" y="1756524"/>
                    </a:lnTo>
                    <a:lnTo>
                      <a:pt x="1040117" y="1757794"/>
                    </a:lnTo>
                    <a:lnTo>
                      <a:pt x="1038745" y="1756524"/>
                    </a:lnTo>
                    <a:lnTo>
                      <a:pt x="1037374" y="1755254"/>
                    </a:lnTo>
                    <a:lnTo>
                      <a:pt x="1038542" y="1755254"/>
                    </a:lnTo>
                    <a:lnTo>
                      <a:pt x="1037437" y="1753984"/>
                    </a:lnTo>
                    <a:lnTo>
                      <a:pt x="1037577" y="1752714"/>
                    </a:lnTo>
                    <a:lnTo>
                      <a:pt x="1036396" y="1751444"/>
                    </a:lnTo>
                    <a:lnTo>
                      <a:pt x="1035227" y="1750174"/>
                    </a:lnTo>
                    <a:lnTo>
                      <a:pt x="1035177" y="1750517"/>
                    </a:lnTo>
                    <a:lnTo>
                      <a:pt x="1035113" y="1751050"/>
                    </a:lnTo>
                    <a:lnTo>
                      <a:pt x="1035062" y="1751444"/>
                    </a:lnTo>
                    <a:lnTo>
                      <a:pt x="1031659" y="1748904"/>
                    </a:lnTo>
                    <a:lnTo>
                      <a:pt x="1035113" y="1751050"/>
                    </a:lnTo>
                    <a:lnTo>
                      <a:pt x="1035113" y="1750415"/>
                    </a:lnTo>
                    <a:lnTo>
                      <a:pt x="1033424" y="1747634"/>
                    </a:lnTo>
                    <a:lnTo>
                      <a:pt x="1032954" y="1748904"/>
                    </a:lnTo>
                    <a:lnTo>
                      <a:pt x="1030465" y="1743824"/>
                    </a:lnTo>
                    <a:lnTo>
                      <a:pt x="1026744" y="1742554"/>
                    </a:lnTo>
                    <a:lnTo>
                      <a:pt x="1024496" y="1738744"/>
                    </a:lnTo>
                    <a:lnTo>
                      <a:pt x="1026248" y="1740014"/>
                    </a:lnTo>
                    <a:lnTo>
                      <a:pt x="1024991" y="1738744"/>
                    </a:lnTo>
                    <a:lnTo>
                      <a:pt x="1023670" y="1737474"/>
                    </a:lnTo>
                    <a:lnTo>
                      <a:pt x="1019822" y="1733664"/>
                    </a:lnTo>
                    <a:lnTo>
                      <a:pt x="1016660" y="1732394"/>
                    </a:lnTo>
                    <a:lnTo>
                      <a:pt x="1016508" y="1729854"/>
                    </a:lnTo>
                    <a:lnTo>
                      <a:pt x="1014018" y="1727314"/>
                    </a:lnTo>
                    <a:lnTo>
                      <a:pt x="1011897" y="1726044"/>
                    </a:lnTo>
                    <a:lnTo>
                      <a:pt x="1010437" y="1726044"/>
                    </a:lnTo>
                    <a:lnTo>
                      <a:pt x="1008710" y="1723504"/>
                    </a:lnTo>
                    <a:lnTo>
                      <a:pt x="1004557" y="1720964"/>
                    </a:lnTo>
                    <a:lnTo>
                      <a:pt x="1004138" y="1720964"/>
                    </a:lnTo>
                    <a:lnTo>
                      <a:pt x="1003122" y="1719694"/>
                    </a:lnTo>
                    <a:lnTo>
                      <a:pt x="1001636" y="1718424"/>
                    </a:lnTo>
                    <a:lnTo>
                      <a:pt x="1001318" y="1719694"/>
                    </a:lnTo>
                    <a:lnTo>
                      <a:pt x="998499" y="1715884"/>
                    </a:lnTo>
                    <a:lnTo>
                      <a:pt x="994410" y="1715884"/>
                    </a:lnTo>
                    <a:lnTo>
                      <a:pt x="991400" y="1712074"/>
                    </a:lnTo>
                    <a:lnTo>
                      <a:pt x="991044" y="1712074"/>
                    </a:lnTo>
                    <a:lnTo>
                      <a:pt x="991349" y="1710804"/>
                    </a:lnTo>
                    <a:lnTo>
                      <a:pt x="983500" y="1706994"/>
                    </a:lnTo>
                    <a:lnTo>
                      <a:pt x="984796" y="1708264"/>
                    </a:lnTo>
                    <a:lnTo>
                      <a:pt x="981633" y="1708264"/>
                    </a:lnTo>
                    <a:lnTo>
                      <a:pt x="979957" y="1706994"/>
                    </a:lnTo>
                    <a:lnTo>
                      <a:pt x="983500" y="1706994"/>
                    </a:lnTo>
                    <a:lnTo>
                      <a:pt x="977379" y="1704454"/>
                    </a:lnTo>
                    <a:lnTo>
                      <a:pt x="979055" y="1704454"/>
                    </a:lnTo>
                    <a:lnTo>
                      <a:pt x="976693" y="1703184"/>
                    </a:lnTo>
                    <a:lnTo>
                      <a:pt x="976515" y="1704454"/>
                    </a:lnTo>
                    <a:lnTo>
                      <a:pt x="973289" y="1703184"/>
                    </a:lnTo>
                    <a:lnTo>
                      <a:pt x="971130" y="1703184"/>
                    </a:lnTo>
                    <a:lnTo>
                      <a:pt x="970026" y="1701914"/>
                    </a:lnTo>
                    <a:lnTo>
                      <a:pt x="968540" y="1701914"/>
                    </a:lnTo>
                    <a:lnTo>
                      <a:pt x="964984" y="1699374"/>
                    </a:lnTo>
                    <a:lnTo>
                      <a:pt x="962545" y="1699374"/>
                    </a:lnTo>
                    <a:lnTo>
                      <a:pt x="963168" y="1698104"/>
                    </a:lnTo>
                    <a:lnTo>
                      <a:pt x="963968" y="1698104"/>
                    </a:lnTo>
                    <a:lnTo>
                      <a:pt x="958354" y="1696834"/>
                    </a:lnTo>
                    <a:lnTo>
                      <a:pt x="961555" y="1698104"/>
                    </a:lnTo>
                    <a:lnTo>
                      <a:pt x="955929" y="1696834"/>
                    </a:lnTo>
                    <a:lnTo>
                      <a:pt x="956144" y="1695564"/>
                    </a:lnTo>
                    <a:lnTo>
                      <a:pt x="954125" y="1695564"/>
                    </a:lnTo>
                    <a:lnTo>
                      <a:pt x="951725" y="1694294"/>
                    </a:lnTo>
                    <a:lnTo>
                      <a:pt x="952525" y="1695564"/>
                    </a:lnTo>
                    <a:lnTo>
                      <a:pt x="950709" y="1694294"/>
                    </a:lnTo>
                    <a:lnTo>
                      <a:pt x="947508" y="1694294"/>
                    </a:lnTo>
                    <a:lnTo>
                      <a:pt x="948512" y="1693024"/>
                    </a:lnTo>
                    <a:lnTo>
                      <a:pt x="943317" y="1693024"/>
                    </a:lnTo>
                    <a:lnTo>
                      <a:pt x="942809" y="1691754"/>
                    </a:lnTo>
                    <a:lnTo>
                      <a:pt x="937717" y="1690484"/>
                    </a:lnTo>
                    <a:lnTo>
                      <a:pt x="933881" y="1690484"/>
                    </a:lnTo>
                    <a:lnTo>
                      <a:pt x="935405" y="1689214"/>
                    </a:lnTo>
                    <a:lnTo>
                      <a:pt x="928471" y="1689214"/>
                    </a:lnTo>
                    <a:lnTo>
                      <a:pt x="928763" y="1687944"/>
                    </a:lnTo>
                    <a:lnTo>
                      <a:pt x="926858" y="1689214"/>
                    </a:lnTo>
                    <a:lnTo>
                      <a:pt x="925690" y="1687944"/>
                    </a:lnTo>
                    <a:lnTo>
                      <a:pt x="924801" y="1687944"/>
                    </a:lnTo>
                    <a:lnTo>
                      <a:pt x="922769" y="1686674"/>
                    </a:lnTo>
                    <a:lnTo>
                      <a:pt x="919416" y="1686674"/>
                    </a:lnTo>
                    <a:lnTo>
                      <a:pt x="916444" y="1685404"/>
                    </a:lnTo>
                    <a:lnTo>
                      <a:pt x="916863" y="1686674"/>
                    </a:lnTo>
                    <a:lnTo>
                      <a:pt x="910577" y="1686674"/>
                    </a:lnTo>
                    <a:lnTo>
                      <a:pt x="896670" y="1685404"/>
                    </a:lnTo>
                    <a:lnTo>
                      <a:pt x="889647" y="1685404"/>
                    </a:lnTo>
                    <a:lnTo>
                      <a:pt x="885786" y="1686674"/>
                    </a:lnTo>
                    <a:lnTo>
                      <a:pt x="883653" y="1685404"/>
                    </a:lnTo>
                    <a:lnTo>
                      <a:pt x="882167" y="1685404"/>
                    </a:lnTo>
                    <a:lnTo>
                      <a:pt x="884656" y="1686674"/>
                    </a:lnTo>
                    <a:lnTo>
                      <a:pt x="877277" y="1686674"/>
                    </a:lnTo>
                    <a:lnTo>
                      <a:pt x="870661" y="1687944"/>
                    </a:lnTo>
                    <a:lnTo>
                      <a:pt x="868032" y="1687944"/>
                    </a:lnTo>
                    <a:lnTo>
                      <a:pt x="868032" y="1703692"/>
                    </a:lnTo>
                    <a:lnTo>
                      <a:pt x="866673" y="1703717"/>
                    </a:lnTo>
                    <a:lnTo>
                      <a:pt x="866876" y="1703184"/>
                    </a:lnTo>
                    <a:lnTo>
                      <a:pt x="868032" y="1703692"/>
                    </a:lnTo>
                    <a:lnTo>
                      <a:pt x="868032" y="1687944"/>
                    </a:lnTo>
                    <a:lnTo>
                      <a:pt x="867333" y="1687944"/>
                    </a:lnTo>
                    <a:lnTo>
                      <a:pt x="857072" y="1689214"/>
                    </a:lnTo>
                    <a:lnTo>
                      <a:pt x="853401" y="1689214"/>
                    </a:lnTo>
                    <a:lnTo>
                      <a:pt x="848652" y="1690484"/>
                    </a:lnTo>
                    <a:lnTo>
                      <a:pt x="847877" y="1689214"/>
                    </a:lnTo>
                    <a:lnTo>
                      <a:pt x="848271" y="1690484"/>
                    </a:lnTo>
                    <a:lnTo>
                      <a:pt x="846112" y="1691754"/>
                    </a:lnTo>
                    <a:lnTo>
                      <a:pt x="844575" y="1690484"/>
                    </a:lnTo>
                    <a:lnTo>
                      <a:pt x="840371" y="1693024"/>
                    </a:lnTo>
                    <a:lnTo>
                      <a:pt x="837006" y="1693024"/>
                    </a:lnTo>
                    <a:lnTo>
                      <a:pt x="835621" y="1694294"/>
                    </a:lnTo>
                    <a:lnTo>
                      <a:pt x="831875" y="1694294"/>
                    </a:lnTo>
                    <a:lnTo>
                      <a:pt x="826820" y="1696834"/>
                    </a:lnTo>
                    <a:lnTo>
                      <a:pt x="825169" y="1696834"/>
                    </a:lnTo>
                    <a:lnTo>
                      <a:pt x="820902" y="1699691"/>
                    </a:lnTo>
                    <a:lnTo>
                      <a:pt x="822210" y="1699374"/>
                    </a:lnTo>
                    <a:lnTo>
                      <a:pt x="820331" y="1700060"/>
                    </a:lnTo>
                    <a:lnTo>
                      <a:pt x="819454" y="1700644"/>
                    </a:lnTo>
                    <a:lnTo>
                      <a:pt x="819492" y="1700364"/>
                    </a:lnTo>
                    <a:lnTo>
                      <a:pt x="818718" y="1700644"/>
                    </a:lnTo>
                    <a:lnTo>
                      <a:pt x="818362" y="1700276"/>
                    </a:lnTo>
                    <a:lnTo>
                      <a:pt x="818134" y="1700047"/>
                    </a:lnTo>
                    <a:lnTo>
                      <a:pt x="817511" y="1699374"/>
                    </a:lnTo>
                    <a:lnTo>
                      <a:pt x="815695" y="1701914"/>
                    </a:lnTo>
                    <a:lnTo>
                      <a:pt x="815492" y="1700809"/>
                    </a:lnTo>
                    <a:lnTo>
                      <a:pt x="813409" y="1701914"/>
                    </a:lnTo>
                    <a:lnTo>
                      <a:pt x="814578" y="1700644"/>
                    </a:lnTo>
                    <a:lnTo>
                      <a:pt x="812558" y="1701914"/>
                    </a:lnTo>
                    <a:lnTo>
                      <a:pt x="811403" y="1703184"/>
                    </a:lnTo>
                    <a:lnTo>
                      <a:pt x="811593" y="1703184"/>
                    </a:lnTo>
                    <a:lnTo>
                      <a:pt x="809421" y="1704454"/>
                    </a:lnTo>
                    <a:lnTo>
                      <a:pt x="806818" y="1705724"/>
                    </a:lnTo>
                    <a:lnTo>
                      <a:pt x="805548" y="1705724"/>
                    </a:lnTo>
                    <a:lnTo>
                      <a:pt x="806183" y="1704454"/>
                    </a:lnTo>
                    <a:lnTo>
                      <a:pt x="800849" y="1708264"/>
                    </a:lnTo>
                    <a:lnTo>
                      <a:pt x="796086" y="1708264"/>
                    </a:lnTo>
                    <a:lnTo>
                      <a:pt x="792619" y="1712074"/>
                    </a:lnTo>
                    <a:lnTo>
                      <a:pt x="792251" y="1712074"/>
                    </a:lnTo>
                    <a:lnTo>
                      <a:pt x="792187" y="1711286"/>
                    </a:lnTo>
                    <a:lnTo>
                      <a:pt x="789508" y="1713344"/>
                    </a:lnTo>
                    <a:lnTo>
                      <a:pt x="789914" y="1712074"/>
                    </a:lnTo>
                    <a:lnTo>
                      <a:pt x="788301" y="1713344"/>
                    </a:lnTo>
                    <a:lnTo>
                      <a:pt x="786841" y="1714614"/>
                    </a:lnTo>
                    <a:lnTo>
                      <a:pt x="785317" y="1715884"/>
                    </a:lnTo>
                    <a:lnTo>
                      <a:pt x="785114" y="1715884"/>
                    </a:lnTo>
                    <a:lnTo>
                      <a:pt x="776363" y="1722234"/>
                    </a:lnTo>
                    <a:lnTo>
                      <a:pt x="772591" y="1726044"/>
                    </a:lnTo>
                    <a:lnTo>
                      <a:pt x="773049" y="1726044"/>
                    </a:lnTo>
                    <a:lnTo>
                      <a:pt x="769162" y="1729854"/>
                    </a:lnTo>
                    <a:lnTo>
                      <a:pt x="768464" y="1728584"/>
                    </a:lnTo>
                    <a:lnTo>
                      <a:pt x="765695" y="1732394"/>
                    </a:lnTo>
                    <a:lnTo>
                      <a:pt x="765860" y="1732394"/>
                    </a:lnTo>
                    <a:lnTo>
                      <a:pt x="763270" y="1734934"/>
                    </a:lnTo>
                    <a:lnTo>
                      <a:pt x="763524" y="1733664"/>
                    </a:lnTo>
                    <a:lnTo>
                      <a:pt x="762330" y="1736204"/>
                    </a:lnTo>
                    <a:lnTo>
                      <a:pt x="757034" y="1738744"/>
                    </a:lnTo>
                    <a:lnTo>
                      <a:pt x="758850" y="1738744"/>
                    </a:lnTo>
                    <a:lnTo>
                      <a:pt x="758088" y="1740014"/>
                    </a:lnTo>
                    <a:lnTo>
                      <a:pt x="756640" y="1742554"/>
                    </a:lnTo>
                    <a:lnTo>
                      <a:pt x="756754" y="1743824"/>
                    </a:lnTo>
                    <a:lnTo>
                      <a:pt x="754265" y="1746364"/>
                    </a:lnTo>
                    <a:lnTo>
                      <a:pt x="755675" y="1743824"/>
                    </a:lnTo>
                    <a:lnTo>
                      <a:pt x="753821" y="1745094"/>
                    </a:lnTo>
                    <a:lnTo>
                      <a:pt x="751992" y="1747634"/>
                    </a:lnTo>
                    <a:lnTo>
                      <a:pt x="752322" y="1748904"/>
                    </a:lnTo>
                    <a:lnTo>
                      <a:pt x="749592" y="1752714"/>
                    </a:lnTo>
                    <a:lnTo>
                      <a:pt x="749249" y="1751444"/>
                    </a:lnTo>
                    <a:lnTo>
                      <a:pt x="748271" y="1753984"/>
                    </a:lnTo>
                    <a:lnTo>
                      <a:pt x="747623" y="1755254"/>
                    </a:lnTo>
                    <a:lnTo>
                      <a:pt x="746442" y="1756524"/>
                    </a:lnTo>
                    <a:lnTo>
                      <a:pt x="746633" y="1756524"/>
                    </a:lnTo>
                    <a:lnTo>
                      <a:pt x="745350" y="1760334"/>
                    </a:lnTo>
                    <a:lnTo>
                      <a:pt x="742784" y="1760334"/>
                    </a:lnTo>
                    <a:lnTo>
                      <a:pt x="742886" y="1764144"/>
                    </a:lnTo>
                    <a:lnTo>
                      <a:pt x="741680" y="1766684"/>
                    </a:lnTo>
                    <a:lnTo>
                      <a:pt x="740257" y="1769224"/>
                    </a:lnTo>
                    <a:lnTo>
                      <a:pt x="739508" y="1769224"/>
                    </a:lnTo>
                    <a:lnTo>
                      <a:pt x="734936" y="1783194"/>
                    </a:lnTo>
                    <a:lnTo>
                      <a:pt x="733183" y="1783194"/>
                    </a:lnTo>
                    <a:lnTo>
                      <a:pt x="734695" y="1784464"/>
                    </a:lnTo>
                    <a:lnTo>
                      <a:pt x="732967" y="1787004"/>
                    </a:lnTo>
                    <a:lnTo>
                      <a:pt x="733806" y="1787004"/>
                    </a:lnTo>
                    <a:lnTo>
                      <a:pt x="732828" y="1790814"/>
                    </a:lnTo>
                    <a:lnTo>
                      <a:pt x="731291" y="1794624"/>
                    </a:lnTo>
                    <a:lnTo>
                      <a:pt x="729742" y="1799704"/>
                    </a:lnTo>
                    <a:lnTo>
                      <a:pt x="727532" y="1807324"/>
                    </a:lnTo>
                    <a:lnTo>
                      <a:pt x="727036" y="1812404"/>
                    </a:lnTo>
                    <a:lnTo>
                      <a:pt x="726198" y="1812404"/>
                    </a:lnTo>
                    <a:lnTo>
                      <a:pt x="726821" y="1813674"/>
                    </a:lnTo>
                    <a:lnTo>
                      <a:pt x="725957" y="1821294"/>
                    </a:lnTo>
                    <a:lnTo>
                      <a:pt x="725347" y="1828914"/>
                    </a:lnTo>
                    <a:lnTo>
                      <a:pt x="725297" y="1830184"/>
                    </a:lnTo>
                    <a:lnTo>
                      <a:pt x="725195" y="1837804"/>
                    </a:lnTo>
                    <a:lnTo>
                      <a:pt x="725335" y="1841614"/>
                    </a:lnTo>
                    <a:lnTo>
                      <a:pt x="725906" y="1844154"/>
                    </a:lnTo>
                    <a:lnTo>
                      <a:pt x="726973" y="1847964"/>
                    </a:lnTo>
                    <a:lnTo>
                      <a:pt x="727011" y="1851774"/>
                    </a:lnTo>
                    <a:lnTo>
                      <a:pt x="726884" y="1852015"/>
                    </a:lnTo>
                    <a:lnTo>
                      <a:pt x="728395" y="1858124"/>
                    </a:lnTo>
                    <a:lnTo>
                      <a:pt x="729335" y="1864474"/>
                    </a:lnTo>
                    <a:lnTo>
                      <a:pt x="730504" y="1871662"/>
                    </a:lnTo>
                    <a:lnTo>
                      <a:pt x="730948" y="1872094"/>
                    </a:lnTo>
                    <a:lnTo>
                      <a:pt x="730732" y="1874634"/>
                    </a:lnTo>
                    <a:lnTo>
                      <a:pt x="731088" y="1877174"/>
                    </a:lnTo>
                    <a:lnTo>
                      <a:pt x="731240" y="1874634"/>
                    </a:lnTo>
                    <a:lnTo>
                      <a:pt x="732485" y="1877174"/>
                    </a:lnTo>
                    <a:lnTo>
                      <a:pt x="732485" y="1879714"/>
                    </a:lnTo>
                    <a:lnTo>
                      <a:pt x="732167" y="1880984"/>
                    </a:lnTo>
                    <a:lnTo>
                      <a:pt x="733793" y="1883524"/>
                    </a:lnTo>
                    <a:lnTo>
                      <a:pt x="733729" y="1884794"/>
                    </a:lnTo>
                    <a:lnTo>
                      <a:pt x="734174" y="1884794"/>
                    </a:lnTo>
                    <a:lnTo>
                      <a:pt x="733691" y="1886064"/>
                    </a:lnTo>
                    <a:lnTo>
                      <a:pt x="734161" y="1887334"/>
                    </a:lnTo>
                    <a:lnTo>
                      <a:pt x="735863" y="1891144"/>
                    </a:lnTo>
                    <a:lnTo>
                      <a:pt x="737260" y="1892414"/>
                    </a:lnTo>
                    <a:lnTo>
                      <a:pt x="737031" y="1892414"/>
                    </a:lnTo>
                    <a:lnTo>
                      <a:pt x="737781" y="1894954"/>
                    </a:lnTo>
                    <a:lnTo>
                      <a:pt x="736815" y="1893684"/>
                    </a:lnTo>
                    <a:lnTo>
                      <a:pt x="738124" y="1897494"/>
                    </a:lnTo>
                    <a:lnTo>
                      <a:pt x="739051" y="1901304"/>
                    </a:lnTo>
                    <a:lnTo>
                      <a:pt x="740765" y="1903844"/>
                    </a:lnTo>
                    <a:lnTo>
                      <a:pt x="740333" y="1902574"/>
                    </a:lnTo>
                    <a:lnTo>
                      <a:pt x="740981" y="1902574"/>
                    </a:lnTo>
                    <a:lnTo>
                      <a:pt x="742937" y="1905114"/>
                    </a:lnTo>
                    <a:lnTo>
                      <a:pt x="743356" y="1906384"/>
                    </a:lnTo>
                    <a:lnTo>
                      <a:pt x="741756" y="1905114"/>
                    </a:lnTo>
                    <a:lnTo>
                      <a:pt x="742226" y="1907654"/>
                    </a:lnTo>
                    <a:lnTo>
                      <a:pt x="742124" y="1908924"/>
                    </a:lnTo>
                    <a:lnTo>
                      <a:pt x="743191" y="1910194"/>
                    </a:lnTo>
                    <a:lnTo>
                      <a:pt x="742188" y="1906384"/>
                    </a:lnTo>
                    <a:lnTo>
                      <a:pt x="742950" y="1907654"/>
                    </a:lnTo>
                    <a:lnTo>
                      <a:pt x="744283" y="1908924"/>
                    </a:lnTo>
                    <a:lnTo>
                      <a:pt x="746315" y="1912734"/>
                    </a:lnTo>
                    <a:lnTo>
                      <a:pt x="746442" y="1914004"/>
                    </a:lnTo>
                    <a:lnTo>
                      <a:pt x="745642" y="1912734"/>
                    </a:lnTo>
                    <a:lnTo>
                      <a:pt x="746366" y="1914004"/>
                    </a:lnTo>
                    <a:lnTo>
                      <a:pt x="747090" y="1915274"/>
                    </a:lnTo>
                    <a:lnTo>
                      <a:pt x="746264" y="1916544"/>
                    </a:lnTo>
                    <a:lnTo>
                      <a:pt x="747737" y="1919084"/>
                    </a:lnTo>
                    <a:lnTo>
                      <a:pt x="749528" y="1921624"/>
                    </a:lnTo>
                    <a:lnTo>
                      <a:pt x="749896" y="1922894"/>
                    </a:lnTo>
                    <a:lnTo>
                      <a:pt x="750849" y="1921624"/>
                    </a:lnTo>
                    <a:lnTo>
                      <a:pt x="751852" y="1922894"/>
                    </a:lnTo>
                    <a:lnTo>
                      <a:pt x="776833" y="1922894"/>
                    </a:lnTo>
                    <a:lnTo>
                      <a:pt x="775322" y="1921624"/>
                    </a:lnTo>
                    <a:lnTo>
                      <a:pt x="773811" y="1920354"/>
                    </a:lnTo>
                    <a:lnTo>
                      <a:pt x="770318" y="1912734"/>
                    </a:lnTo>
                    <a:lnTo>
                      <a:pt x="771512" y="1914004"/>
                    </a:lnTo>
                    <a:lnTo>
                      <a:pt x="770432" y="1912734"/>
                    </a:lnTo>
                    <a:lnTo>
                      <a:pt x="767880" y="1909711"/>
                    </a:lnTo>
                    <a:lnTo>
                      <a:pt x="766597" y="1908924"/>
                    </a:lnTo>
                    <a:lnTo>
                      <a:pt x="765898" y="1907654"/>
                    </a:lnTo>
                    <a:lnTo>
                      <a:pt x="764870" y="1906384"/>
                    </a:lnTo>
                    <a:lnTo>
                      <a:pt x="765924" y="1906384"/>
                    </a:lnTo>
                    <a:lnTo>
                      <a:pt x="765721" y="1905114"/>
                    </a:lnTo>
                    <a:lnTo>
                      <a:pt x="766305" y="1905114"/>
                    </a:lnTo>
                    <a:lnTo>
                      <a:pt x="765568" y="1903844"/>
                    </a:lnTo>
                    <a:lnTo>
                      <a:pt x="765136" y="1903120"/>
                    </a:lnTo>
                    <a:lnTo>
                      <a:pt x="765048" y="1902942"/>
                    </a:lnTo>
                    <a:lnTo>
                      <a:pt x="764844" y="1902574"/>
                    </a:lnTo>
                    <a:lnTo>
                      <a:pt x="762038" y="1897494"/>
                    </a:lnTo>
                    <a:lnTo>
                      <a:pt x="761720" y="1894954"/>
                    </a:lnTo>
                    <a:lnTo>
                      <a:pt x="761403" y="1892414"/>
                    </a:lnTo>
                    <a:lnTo>
                      <a:pt x="760107" y="1889874"/>
                    </a:lnTo>
                    <a:lnTo>
                      <a:pt x="758825" y="1887334"/>
                    </a:lnTo>
                    <a:lnTo>
                      <a:pt x="758151" y="1887334"/>
                    </a:lnTo>
                    <a:lnTo>
                      <a:pt x="759447" y="1889874"/>
                    </a:lnTo>
                    <a:lnTo>
                      <a:pt x="758774" y="1889874"/>
                    </a:lnTo>
                    <a:lnTo>
                      <a:pt x="755713" y="1884794"/>
                    </a:lnTo>
                    <a:lnTo>
                      <a:pt x="757999" y="1883524"/>
                    </a:lnTo>
                    <a:lnTo>
                      <a:pt x="755370" y="1879714"/>
                    </a:lnTo>
                    <a:lnTo>
                      <a:pt x="756500" y="1879714"/>
                    </a:lnTo>
                    <a:lnTo>
                      <a:pt x="755345" y="1878444"/>
                    </a:lnTo>
                    <a:lnTo>
                      <a:pt x="754557" y="1878444"/>
                    </a:lnTo>
                    <a:lnTo>
                      <a:pt x="754456" y="1874634"/>
                    </a:lnTo>
                    <a:lnTo>
                      <a:pt x="755243" y="1874634"/>
                    </a:lnTo>
                    <a:lnTo>
                      <a:pt x="755764" y="1877174"/>
                    </a:lnTo>
                    <a:lnTo>
                      <a:pt x="756551" y="1878444"/>
                    </a:lnTo>
                    <a:lnTo>
                      <a:pt x="756069" y="1877174"/>
                    </a:lnTo>
                    <a:lnTo>
                      <a:pt x="755357" y="1874634"/>
                    </a:lnTo>
                    <a:lnTo>
                      <a:pt x="755002" y="1873364"/>
                    </a:lnTo>
                    <a:lnTo>
                      <a:pt x="754646" y="1872094"/>
                    </a:lnTo>
                    <a:lnTo>
                      <a:pt x="754202" y="1873364"/>
                    </a:lnTo>
                    <a:lnTo>
                      <a:pt x="753325" y="1870824"/>
                    </a:lnTo>
                    <a:lnTo>
                      <a:pt x="753516" y="1870405"/>
                    </a:lnTo>
                    <a:lnTo>
                      <a:pt x="753021" y="1869554"/>
                    </a:lnTo>
                    <a:lnTo>
                      <a:pt x="752614" y="1867014"/>
                    </a:lnTo>
                    <a:lnTo>
                      <a:pt x="751509" y="1861934"/>
                    </a:lnTo>
                    <a:lnTo>
                      <a:pt x="751166" y="1858124"/>
                    </a:lnTo>
                    <a:lnTo>
                      <a:pt x="751865" y="1858124"/>
                    </a:lnTo>
                    <a:lnTo>
                      <a:pt x="750201" y="1854314"/>
                    </a:lnTo>
                    <a:lnTo>
                      <a:pt x="752297" y="1854314"/>
                    </a:lnTo>
                    <a:lnTo>
                      <a:pt x="751382" y="1850504"/>
                    </a:lnTo>
                    <a:lnTo>
                      <a:pt x="750557" y="1845424"/>
                    </a:lnTo>
                    <a:lnTo>
                      <a:pt x="749935" y="1837804"/>
                    </a:lnTo>
                    <a:lnTo>
                      <a:pt x="749566" y="1832508"/>
                    </a:lnTo>
                    <a:lnTo>
                      <a:pt x="749439" y="1821294"/>
                    </a:lnTo>
                    <a:lnTo>
                      <a:pt x="749300" y="1818754"/>
                    </a:lnTo>
                    <a:lnTo>
                      <a:pt x="750697" y="1812404"/>
                    </a:lnTo>
                    <a:lnTo>
                      <a:pt x="749935" y="1809864"/>
                    </a:lnTo>
                    <a:lnTo>
                      <a:pt x="750290" y="1806054"/>
                    </a:lnTo>
                    <a:lnTo>
                      <a:pt x="750811" y="1802244"/>
                    </a:lnTo>
                    <a:lnTo>
                      <a:pt x="752475" y="1802244"/>
                    </a:lnTo>
                    <a:lnTo>
                      <a:pt x="752513" y="1802104"/>
                    </a:lnTo>
                    <a:lnTo>
                      <a:pt x="752792" y="1799704"/>
                    </a:lnTo>
                    <a:lnTo>
                      <a:pt x="753249" y="1798980"/>
                    </a:lnTo>
                    <a:lnTo>
                      <a:pt x="752970" y="1798434"/>
                    </a:lnTo>
                    <a:lnTo>
                      <a:pt x="753592" y="1798434"/>
                    </a:lnTo>
                    <a:lnTo>
                      <a:pt x="755357" y="1790814"/>
                    </a:lnTo>
                    <a:lnTo>
                      <a:pt x="755167" y="1797164"/>
                    </a:lnTo>
                    <a:lnTo>
                      <a:pt x="756018" y="1793354"/>
                    </a:lnTo>
                    <a:lnTo>
                      <a:pt x="756881" y="1790814"/>
                    </a:lnTo>
                    <a:lnTo>
                      <a:pt x="757326" y="1789544"/>
                    </a:lnTo>
                    <a:lnTo>
                      <a:pt x="758875" y="1785734"/>
                    </a:lnTo>
                    <a:lnTo>
                      <a:pt x="759866" y="1783194"/>
                    </a:lnTo>
                    <a:lnTo>
                      <a:pt x="758177" y="1783194"/>
                    </a:lnTo>
                    <a:lnTo>
                      <a:pt x="759599" y="1780654"/>
                    </a:lnTo>
                    <a:lnTo>
                      <a:pt x="760247" y="1780654"/>
                    </a:lnTo>
                    <a:lnTo>
                      <a:pt x="759523" y="1781924"/>
                    </a:lnTo>
                    <a:lnTo>
                      <a:pt x="760133" y="1781924"/>
                    </a:lnTo>
                    <a:lnTo>
                      <a:pt x="761022" y="1780654"/>
                    </a:lnTo>
                    <a:lnTo>
                      <a:pt x="764578" y="1775574"/>
                    </a:lnTo>
                    <a:lnTo>
                      <a:pt x="761657" y="1771764"/>
                    </a:lnTo>
                    <a:lnTo>
                      <a:pt x="766305" y="1765414"/>
                    </a:lnTo>
                    <a:lnTo>
                      <a:pt x="766381" y="1764957"/>
                    </a:lnTo>
                    <a:lnTo>
                      <a:pt x="765568" y="1765414"/>
                    </a:lnTo>
                    <a:lnTo>
                      <a:pt x="764527" y="1764144"/>
                    </a:lnTo>
                    <a:lnTo>
                      <a:pt x="766292" y="1763128"/>
                    </a:lnTo>
                    <a:lnTo>
                      <a:pt x="767105" y="1763674"/>
                    </a:lnTo>
                    <a:lnTo>
                      <a:pt x="768070" y="1762874"/>
                    </a:lnTo>
                    <a:lnTo>
                      <a:pt x="766724" y="1762874"/>
                    </a:lnTo>
                    <a:lnTo>
                      <a:pt x="765937" y="1762874"/>
                    </a:lnTo>
                    <a:lnTo>
                      <a:pt x="765759" y="1762874"/>
                    </a:lnTo>
                    <a:lnTo>
                      <a:pt x="767283" y="1761604"/>
                    </a:lnTo>
                    <a:lnTo>
                      <a:pt x="767283" y="1759064"/>
                    </a:lnTo>
                    <a:lnTo>
                      <a:pt x="768172" y="1757794"/>
                    </a:lnTo>
                    <a:lnTo>
                      <a:pt x="770369" y="1756524"/>
                    </a:lnTo>
                    <a:lnTo>
                      <a:pt x="772553" y="1752714"/>
                    </a:lnTo>
                    <a:lnTo>
                      <a:pt x="774865" y="1751444"/>
                    </a:lnTo>
                    <a:lnTo>
                      <a:pt x="775449" y="1750174"/>
                    </a:lnTo>
                    <a:lnTo>
                      <a:pt x="775474" y="1748904"/>
                    </a:lnTo>
                    <a:lnTo>
                      <a:pt x="777455" y="1746364"/>
                    </a:lnTo>
                    <a:lnTo>
                      <a:pt x="779665" y="1745094"/>
                    </a:lnTo>
                    <a:lnTo>
                      <a:pt x="777836" y="1747634"/>
                    </a:lnTo>
                    <a:lnTo>
                      <a:pt x="780110" y="1745094"/>
                    </a:lnTo>
                    <a:lnTo>
                      <a:pt x="779894" y="1745094"/>
                    </a:lnTo>
                    <a:lnTo>
                      <a:pt x="781773" y="1742554"/>
                    </a:lnTo>
                    <a:lnTo>
                      <a:pt x="781646" y="1743824"/>
                    </a:lnTo>
                    <a:lnTo>
                      <a:pt x="781850" y="1743824"/>
                    </a:lnTo>
                    <a:lnTo>
                      <a:pt x="782688" y="1743278"/>
                    </a:lnTo>
                    <a:lnTo>
                      <a:pt x="783767" y="1742554"/>
                    </a:lnTo>
                    <a:lnTo>
                      <a:pt x="783513" y="1742262"/>
                    </a:lnTo>
                    <a:lnTo>
                      <a:pt x="782688" y="1741284"/>
                    </a:lnTo>
                    <a:lnTo>
                      <a:pt x="785431" y="1740014"/>
                    </a:lnTo>
                    <a:lnTo>
                      <a:pt x="784618" y="1741284"/>
                    </a:lnTo>
                    <a:lnTo>
                      <a:pt x="786180" y="1740014"/>
                    </a:lnTo>
                    <a:lnTo>
                      <a:pt x="786993" y="1738744"/>
                    </a:lnTo>
                    <a:lnTo>
                      <a:pt x="789482" y="1737474"/>
                    </a:lnTo>
                    <a:lnTo>
                      <a:pt x="789724" y="1737474"/>
                    </a:lnTo>
                    <a:lnTo>
                      <a:pt x="788720" y="1738744"/>
                    </a:lnTo>
                    <a:lnTo>
                      <a:pt x="789978" y="1738744"/>
                    </a:lnTo>
                    <a:lnTo>
                      <a:pt x="789889" y="1736509"/>
                    </a:lnTo>
                    <a:lnTo>
                      <a:pt x="788390" y="1737474"/>
                    </a:lnTo>
                    <a:lnTo>
                      <a:pt x="788797" y="1736204"/>
                    </a:lnTo>
                    <a:lnTo>
                      <a:pt x="790232" y="1734934"/>
                    </a:lnTo>
                    <a:lnTo>
                      <a:pt x="791019" y="1732394"/>
                    </a:lnTo>
                    <a:lnTo>
                      <a:pt x="792454" y="1732394"/>
                    </a:lnTo>
                    <a:lnTo>
                      <a:pt x="795870" y="1729854"/>
                    </a:lnTo>
                    <a:lnTo>
                      <a:pt x="795794" y="1730489"/>
                    </a:lnTo>
                    <a:lnTo>
                      <a:pt x="795705" y="1730629"/>
                    </a:lnTo>
                    <a:lnTo>
                      <a:pt x="795629" y="1730819"/>
                    </a:lnTo>
                    <a:lnTo>
                      <a:pt x="795769" y="1730692"/>
                    </a:lnTo>
                    <a:lnTo>
                      <a:pt x="795731" y="1731124"/>
                    </a:lnTo>
                    <a:lnTo>
                      <a:pt x="795947" y="1731124"/>
                    </a:lnTo>
                    <a:lnTo>
                      <a:pt x="797356" y="1728584"/>
                    </a:lnTo>
                    <a:lnTo>
                      <a:pt x="800608" y="1727314"/>
                    </a:lnTo>
                    <a:lnTo>
                      <a:pt x="803948" y="1726044"/>
                    </a:lnTo>
                    <a:lnTo>
                      <a:pt x="803440" y="1726044"/>
                    </a:lnTo>
                    <a:lnTo>
                      <a:pt x="804608" y="1724774"/>
                    </a:lnTo>
                    <a:lnTo>
                      <a:pt x="804964" y="1724774"/>
                    </a:lnTo>
                    <a:lnTo>
                      <a:pt x="805700" y="1723504"/>
                    </a:lnTo>
                    <a:lnTo>
                      <a:pt x="803605" y="1724774"/>
                    </a:lnTo>
                    <a:lnTo>
                      <a:pt x="803986" y="1723504"/>
                    </a:lnTo>
                    <a:lnTo>
                      <a:pt x="805700" y="1723504"/>
                    </a:lnTo>
                    <a:lnTo>
                      <a:pt x="806577" y="1723504"/>
                    </a:lnTo>
                    <a:lnTo>
                      <a:pt x="806399" y="1719694"/>
                    </a:lnTo>
                    <a:lnTo>
                      <a:pt x="810945" y="1718424"/>
                    </a:lnTo>
                    <a:lnTo>
                      <a:pt x="811085" y="1718424"/>
                    </a:lnTo>
                    <a:lnTo>
                      <a:pt x="810831" y="1718843"/>
                    </a:lnTo>
                    <a:lnTo>
                      <a:pt x="811161" y="1718424"/>
                    </a:lnTo>
                    <a:lnTo>
                      <a:pt x="813536" y="1717154"/>
                    </a:lnTo>
                    <a:lnTo>
                      <a:pt x="813333" y="1718297"/>
                    </a:lnTo>
                    <a:lnTo>
                      <a:pt x="812215" y="1719287"/>
                    </a:lnTo>
                    <a:lnTo>
                      <a:pt x="811745" y="1719986"/>
                    </a:lnTo>
                    <a:lnTo>
                      <a:pt x="811758" y="1719694"/>
                    </a:lnTo>
                    <a:lnTo>
                      <a:pt x="809142" y="1720964"/>
                    </a:lnTo>
                    <a:lnTo>
                      <a:pt x="810145" y="1719694"/>
                    </a:lnTo>
                    <a:lnTo>
                      <a:pt x="808990" y="1719694"/>
                    </a:lnTo>
                    <a:lnTo>
                      <a:pt x="808253" y="1722234"/>
                    </a:lnTo>
                    <a:lnTo>
                      <a:pt x="808494" y="1723047"/>
                    </a:lnTo>
                    <a:lnTo>
                      <a:pt x="809345" y="1722412"/>
                    </a:lnTo>
                    <a:lnTo>
                      <a:pt x="809332" y="1722234"/>
                    </a:lnTo>
                    <a:lnTo>
                      <a:pt x="810958" y="1720964"/>
                    </a:lnTo>
                    <a:lnTo>
                      <a:pt x="811707" y="1720964"/>
                    </a:lnTo>
                    <a:lnTo>
                      <a:pt x="811745" y="1719999"/>
                    </a:lnTo>
                    <a:lnTo>
                      <a:pt x="812647" y="1719567"/>
                    </a:lnTo>
                    <a:lnTo>
                      <a:pt x="813142" y="1719249"/>
                    </a:lnTo>
                    <a:lnTo>
                      <a:pt x="813104" y="1719694"/>
                    </a:lnTo>
                    <a:lnTo>
                      <a:pt x="813181" y="1719224"/>
                    </a:lnTo>
                    <a:lnTo>
                      <a:pt x="813435" y="1719059"/>
                    </a:lnTo>
                    <a:lnTo>
                      <a:pt x="814247" y="1718043"/>
                    </a:lnTo>
                    <a:lnTo>
                      <a:pt x="816521" y="1717154"/>
                    </a:lnTo>
                    <a:lnTo>
                      <a:pt x="814108" y="1717154"/>
                    </a:lnTo>
                    <a:lnTo>
                      <a:pt x="817664" y="1715884"/>
                    </a:lnTo>
                    <a:lnTo>
                      <a:pt x="819099" y="1715884"/>
                    </a:lnTo>
                    <a:lnTo>
                      <a:pt x="822337" y="1713344"/>
                    </a:lnTo>
                    <a:lnTo>
                      <a:pt x="823633" y="1714614"/>
                    </a:lnTo>
                    <a:lnTo>
                      <a:pt x="823404" y="1714614"/>
                    </a:lnTo>
                    <a:lnTo>
                      <a:pt x="823455" y="1715274"/>
                    </a:lnTo>
                    <a:lnTo>
                      <a:pt x="823937" y="1714995"/>
                    </a:lnTo>
                    <a:lnTo>
                      <a:pt x="823785" y="1714614"/>
                    </a:lnTo>
                    <a:lnTo>
                      <a:pt x="824572" y="1714614"/>
                    </a:lnTo>
                    <a:lnTo>
                      <a:pt x="827366" y="1714614"/>
                    </a:lnTo>
                    <a:lnTo>
                      <a:pt x="828992" y="1713344"/>
                    </a:lnTo>
                    <a:lnTo>
                      <a:pt x="828167" y="1713344"/>
                    </a:lnTo>
                    <a:lnTo>
                      <a:pt x="829246" y="1712074"/>
                    </a:lnTo>
                    <a:lnTo>
                      <a:pt x="832497" y="1708264"/>
                    </a:lnTo>
                    <a:lnTo>
                      <a:pt x="828522" y="1714614"/>
                    </a:lnTo>
                    <a:lnTo>
                      <a:pt x="832916" y="1712404"/>
                    </a:lnTo>
                    <a:lnTo>
                      <a:pt x="834059" y="1710804"/>
                    </a:lnTo>
                    <a:lnTo>
                      <a:pt x="836676" y="1710804"/>
                    </a:lnTo>
                    <a:lnTo>
                      <a:pt x="837399" y="1710804"/>
                    </a:lnTo>
                    <a:lnTo>
                      <a:pt x="840651" y="1709534"/>
                    </a:lnTo>
                    <a:lnTo>
                      <a:pt x="843737" y="1709534"/>
                    </a:lnTo>
                    <a:lnTo>
                      <a:pt x="844029" y="1710397"/>
                    </a:lnTo>
                    <a:lnTo>
                      <a:pt x="844626" y="1709534"/>
                    </a:lnTo>
                    <a:lnTo>
                      <a:pt x="847471" y="1708264"/>
                    </a:lnTo>
                    <a:lnTo>
                      <a:pt x="850925" y="1706994"/>
                    </a:lnTo>
                    <a:lnTo>
                      <a:pt x="852563" y="1706994"/>
                    </a:lnTo>
                    <a:lnTo>
                      <a:pt x="852322" y="1705724"/>
                    </a:lnTo>
                    <a:lnTo>
                      <a:pt x="852538" y="1705724"/>
                    </a:lnTo>
                    <a:lnTo>
                      <a:pt x="856576" y="1704454"/>
                    </a:lnTo>
                    <a:lnTo>
                      <a:pt x="857580" y="1703184"/>
                    </a:lnTo>
                    <a:lnTo>
                      <a:pt x="861669" y="1703184"/>
                    </a:lnTo>
                    <a:lnTo>
                      <a:pt x="862355" y="1704454"/>
                    </a:lnTo>
                    <a:lnTo>
                      <a:pt x="862012" y="1705724"/>
                    </a:lnTo>
                    <a:lnTo>
                      <a:pt x="866406" y="1704454"/>
                    </a:lnTo>
                    <a:lnTo>
                      <a:pt x="866508" y="1704174"/>
                    </a:lnTo>
                    <a:lnTo>
                      <a:pt x="867295" y="1703946"/>
                    </a:lnTo>
                    <a:lnTo>
                      <a:pt x="868057" y="1703692"/>
                    </a:lnTo>
                    <a:lnTo>
                      <a:pt x="869861" y="1704454"/>
                    </a:lnTo>
                    <a:lnTo>
                      <a:pt x="872553" y="1703184"/>
                    </a:lnTo>
                    <a:lnTo>
                      <a:pt x="879068" y="1703184"/>
                    </a:lnTo>
                    <a:lnTo>
                      <a:pt x="879475" y="1701914"/>
                    </a:lnTo>
                    <a:lnTo>
                      <a:pt x="879881" y="1700644"/>
                    </a:lnTo>
                    <a:lnTo>
                      <a:pt x="882815" y="1699615"/>
                    </a:lnTo>
                    <a:lnTo>
                      <a:pt x="882992" y="1699552"/>
                    </a:lnTo>
                    <a:lnTo>
                      <a:pt x="883500" y="1699374"/>
                    </a:lnTo>
                    <a:lnTo>
                      <a:pt x="884504" y="1699374"/>
                    </a:lnTo>
                    <a:lnTo>
                      <a:pt x="884821" y="1700644"/>
                    </a:lnTo>
                    <a:lnTo>
                      <a:pt x="886066" y="1701266"/>
                    </a:lnTo>
                    <a:lnTo>
                      <a:pt x="887095" y="1700644"/>
                    </a:lnTo>
                    <a:lnTo>
                      <a:pt x="889622" y="1700644"/>
                    </a:lnTo>
                    <a:lnTo>
                      <a:pt x="892124" y="1699374"/>
                    </a:lnTo>
                    <a:lnTo>
                      <a:pt x="897648" y="1699374"/>
                    </a:lnTo>
                    <a:lnTo>
                      <a:pt x="898918" y="1700644"/>
                    </a:lnTo>
                    <a:lnTo>
                      <a:pt x="901065" y="1700644"/>
                    </a:lnTo>
                    <a:lnTo>
                      <a:pt x="898055" y="1699374"/>
                    </a:lnTo>
                    <a:lnTo>
                      <a:pt x="905027" y="1699374"/>
                    </a:lnTo>
                    <a:lnTo>
                      <a:pt x="905840" y="1700644"/>
                    </a:lnTo>
                    <a:lnTo>
                      <a:pt x="907516" y="1699374"/>
                    </a:lnTo>
                    <a:lnTo>
                      <a:pt x="912406" y="1699374"/>
                    </a:lnTo>
                    <a:lnTo>
                      <a:pt x="912469" y="1699793"/>
                    </a:lnTo>
                    <a:lnTo>
                      <a:pt x="912304" y="1699831"/>
                    </a:lnTo>
                    <a:lnTo>
                      <a:pt x="912114" y="1699945"/>
                    </a:lnTo>
                    <a:lnTo>
                      <a:pt x="912152" y="1700136"/>
                    </a:lnTo>
                    <a:lnTo>
                      <a:pt x="912507" y="1700022"/>
                    </a:lnTo>
                    <a:lnTo>
                      <a:pt x="912609" y="1700644"/>
                    </a:lnTo>
                    <a:lnTo>
                      <a:pt x="921689" y="1700644"/>
                    </a:lnTo>
                    <a:lnTo>
                      <a:pt x="922083" y="1703184"/>
                    </a:lnTo>
                    <a:lnTo>
                      <a:pt x="923201" y="1703184"/>
                    </a:lnTo>
                    <a:lnTo>
                      <a:pt x="922185" y="1701914"/>
                    </a:lnTo>
                    <a:lnTo>
                      <a:pt x="924915" y="1701914"/>
                    </a:lnTo>
                    <a:lnTo>
                      <a:pt x="923201" y="1703184"/>
                    </a:lnTo>
                    <a:lnTo>
                      <a:pt x="928408" y="1703184"/>
                    </a:lnTo>
                    <a:lnTo>
                      <a:pt x="925944" y="1704454"/>
                    </a:lnTo>
                    <a:lnTo>
                      <a:pt x="927404" y="1705724"/>
                    </a:lnTo>
                    <a:lnTo>
                      <a:pt x="931684" y="1705724"/>
                    </a:lnTo>
                    <a:lnTo>
                      <a:pt x="932002" y="1704454"/>
                    </a:lnTo>
                    <a:lnTo>
                      <a:pt x="938822" y="1705724"/>
                    </a:lnTo>
                    <a:lnTo>
                      <a:pt x="939304" y="1704454"/>
                    </a:lnTo>
                    <a:lnTo>
                      <a:pt x="939800" y="1703184"/>
                    </a:lnTo>
                    <a:lnTo>
                      <a:pt x="944740" y="1704454"/>
                    </a:lnTo>
                    <a:lnTo>
                      <a:pt x="947229" y="1704454"/>
                    </a:lnTo>
                    <a:lnTo>
                      <a:pt x="951039" y="1708264"/>
                    </a:lnTo>
                    <a:lnTo>
                      <a:pt x="956106" y="1709534"/>
                    </a:lnTo>
                    <a:lnTo>
                      <a:pt x="956703" y="1709534"/>
                    </a:lnTo>
                    <a:lnTo>
                      <a:pt x="953617" y="1706994"/>
                    </a:lnTo>
                    <a:lnTo>
                      <a:pt x="954709" y="1706994"/>
                    </a:lnTo>
                    <a:lnTo>
                      <a:pt x="958126" y="1708264"/>
                    </a:lnTo>
                    <a:lnTo>
                      <a:pt x="960628" y="1708264"/>
                    </a:lnTo>
                    <a:lnTo>
                      <a:pt x="962393" y="1710804"/>
                    </a:lnTo>
                    <a:lnTo>
                      <a:pt x="963726" y="1710804"/>
                    </a:lnTo>
                    <a:lnTo>
                      <a:pt x="966076" y="1713344"/>
                    </a:lnTo>
                    <a:lnTo>
                      <a:pt x="965161" y="1712074"/>
                    </a:lnTo>
                    <a:lnTo>
                      <a:pt x="969098" y="1712074"/>
                    </a:lnTo>
                    <a:lnTo>
                      <a:pt x="969860" y="1713344"/>
                    </a:lnTo>
                    <a:lnTo>
                      <a:pt x="973480" y="1713344"/>
                    </a:lnTo>
                    <a:lnTo>
                      <a:pt x="974458" y="1714614"/>
                    </a:lnTo>
                    <a:lnTo>
                      <a:pt x="975347" y="1715414"/>
                    </a:lnTo>
                    <a:lnTo>
                      <a:pt x="974572" y="1713344"/>
                    </a:lnTo>
                    <a:lnTo>
                      <a:pt x="977176" y="1714614"/>
                    </a:lnTo>
                    <a:lnTo>
                      <a:pt x="976363" y="1715884"/>
                    </a:lnTo>
                    <a:lnTo>
                      <a:pt x="981125" y="1717967"/>
                    </a:lnTo>
                    <a:lnTo>
                      <a:pt x="980744" y="1717941"/>
                    </a:lnTo>
                    <a:lnTo>
                      <a:pt x="980706" y="1718576"/>
                    </a:lnTo>
                    <a:lnTo>
                      <a:pt x="981290" y="1718487"/>
                    </a:lnTo>
                    <a:lnTo>
                      <a:pt x="981570" y="1718360"/>
                    </a:lnTo>
                    <a:lnTo>
                      <a:pt x="981659" y="1718208"/>
                    </a:lnTo>
                    <a:lnTo>
                      <a:pt x="982179" y="1718424"/>
                    </a:lnTo>
                    <a:lnTo>
                      <a:pt x="981671" y="1718424"/>
                    </a:lnTo>
                    <a:lnTo>
                      <a:pt x="982700" y="1719694"/>
                    </a:lnTo>
                    <a:lnTo>
                      <a:pt x="984059" y="1720837"/>
                    </a:lnTo>
                    <a:lnTo>
                      <a:pt x="984211" y="1720964"/>
                    </a:lnTo>
                    <a:lnTo>
                      <a:pt x="984415" y="1720456"/>
                    </a:lnTo>
                    <a:lnTo>
                      <a:pt x="985037" y="1719694"/>
                    </a:lnTo>
                    <a:lnTo>
                      <a:pt x="988580" y="1722234"/>
                    </a:lnTo>
                    <a:lnTo>
                      <a:pt x="991387" y="1723504"/>
                    </a:lnTo>
                    <a:lnTo>
                      <a:pt x="989634" y="1724774"/>
                    </a:lnTo>
                    <a:lnTo>
                      <a:pt x="994435" y="1724774"/>
                    </a:lnTo>
                    <a:lnTo>
                      <a:pt x="994549" y="1727314"/>
                    </a:lnTo>
                    <a:lnTo>
                      <a:pt x="995895" y="1726044"/>
                    </a:lnTo>
                    <a:lnTo>
                      <a:pt x="999604" y="1729854"/>
                    </a:lnTo>
                    <a:lnTo>
                      <a:pt x="1000696" y="1729854"/>
                    </a:lnTo>
                    <a:lnTo>
                      <a:pt x="1002677" y="1731124"/>
                    </a:lnTo>
                    <a:lnTo>
                      <a:pt x="1001661" y="1731124"/>
                    </a:lnTo>
                    <a:lnTo>
                      <a:pt x="1001864" y="1732394"/>
                    </a:lnTo>
                    <a:lnTo>
                      <a:pt x="1003096" y="1732394"/>
                    </a:lnTo>
                    <a:lnTo>
                      <a:pt x="1003630" y="1733664"/>
                    </a:lnTo>
                    <a:lnTo>
                      <a:pt x="1007198" y="1736204"/>
                    </a:lnTo>
                    <a:lnTo>
                      <a:pt x="1008519" y="1738134"/>
                    </a:lnTo>
                    <a:lnTo>
                      <a:pt x="1008951" y="1738744"/>
                    </a:lnTo>
                    <a:lnTo>
                      <a:pt x="1011631" y="1740014"/>
                    </a:lnTo>
                    <a:lnTo>
                      <a:pt x="1011910" y="1741284"/>
                    </a:lnTo>
                    <a:lnTo>
                      <a:pt x="1012418" y="1741284"/>
                    </a:lnTo>
                    <a:lnTo>
                      <a:pt x="1014069" y="1742554"/>
                    </a:lnTo>
                    <a:lnTo>
                      <a:pt x="1013460" y="1741284"/>
                    </a:lnTo>
                    <a:lnTo>
                      <a:pt x="1014298" y="1741284"/>
                    </a:lnTo>
                    <a:lnTo>
                      <a:pt x="1015568" y="1742363"/>
                    </a:lnTo>
                    <a:lnTo>
                      <a:pt x="1014539" y="1741284"/>
                    </a:lnTo>
                    <a:lnTo>
                      <a:pt x="1015453" y="1741284"/>
                    </a:lnTo>
                    <a:lnTo>
                      <a:pt x="1016050" y="1742554"/>
                    </a:lnTo>
                    <a:lnTo>
                      <a:pt x="1018476" y="1743824"/>
                    </a:lnTo>
                    <a:lnTo>
                      <a:pt x="1018781" y="1745094"/>
                    </a:lnTo>
                    <a:lnTo>
                      <a:pt x="1017879" y="1745094"/>
                    </a:lnTo>
                    <a:lnTo>
                      <a:pt x="1017892" y="1745221"/>
                    </a:lnTo>
                    <a:lnTo>
                      <a:pt x="1023327" y="1748904"/>
                    </a:lnTo>
                    <a:lnTo>
                      <a:pt x="1021270" y="1745094"/>
                    </a:lnTo>
                    <a:lnTo>
                      <a:pt x="1021549" y="1745094"/>
                    </a:lnTo>
                    <a:lnTo>
                      <a:pt x="1023277" y="1746364"/>
                    </a:lnTo>
                    <a:lnTo>
                      <a:pt x="1023975" y="1747634"/>
                    </a:lnTo>
                    <a:lnTo>
                      <a:pt x="1023569" y="1748904"/>
                    </a:lnTo>
                    <a:lnTo>
                      <a:pt x="1025639" y="1748904"/>
                    </a:lnTo>
                    <a:lnTo>
                      <a:pt x="1027176" y="1750174"/>
                    </a:lnTo>
                    <a:lnTo>
                      <a:pt x="1027150" y="1751444"/>
                    </a:lnTo>
                    <a:lnTo>
                      <a:pt x="1028153" y="1752714"/>
                    </a:lnTo>
                    <a:lnTo>
                      <a:pt x="1026934" y="1751444"/>
                    </a:lnTo>
                    <a:lnTo>
                      <a:pt x="1023747" y="1751444"/>
                    </a:lnTo>
                    <a:lnTo>
                      <a:pt x="1026680" y="1755254"/>
                    </a:lnTo>
                    <a:lnTo>
                      <a:pt x="1025017" y="1753984"/>
                    </a:lnTo>
                    <a:lnTo>
                      <a:pt x="1023721" y="1752714"/>
                    </a:lnTo>
                    <a:lnTo>
                      <a:pt x="1023505" y="1752714"/>
                    </a:lnTo>
                    <a:lnTo>
                      <a:pt x="1025867" y="1755254"/>
                    </a:lnTo>
                    <a:lnTo>
                      <a:pt x="1024839" y="1756524"/>
                    </a:lnTo>
                    <a:lnTo>
                      <a:pt x="1025220" y="1756524"/>
                    </a:lnTo>
                    <a:lnTo>
                      <a:pt x="1026452" y="1758530"/>
                    </a:lnTo>
                    <a:lnTo>
                      <a:pt x="1026274" y="1757794"/>
                    </a:lnTo>
                    <a:lnTo>
                      <a:pt x="1026553" y="1757794"/>
                    </a:lnTo>
                    <a:lnTo>
                      <a:pt x="1026096" y="1756524"/>
                    </a:lnTo>
                    <a:lnTo>
                      <a:pt x="1026769" y="1756524"/>
                    </a:lnTo>
                    <a:lnTo>
                      <a:pt x="1029474" y="1757591"/>
                    </a:lnTo>
                    <a:lnTo>
                      <a:pt x="1029144" y="1755254"/>
                    </a:lnTo>
                    <a:lnTo>
                      <a:pt x="1034135" y="1762709"/>
                    </a:lnTo>
                    <a:lnTo>
                      <a:pt x="1033868" y="1760334"/>
                    </a:lnTo>
                    <a:lnTo>
                      <a:pt x="1034364" y="1761604"/>
                    </a:lnTo>
                    <a:lnTo>
                      <a:pt x="1035634" y="1762709"/>
                    </a:lnTo>
                    <a:lnTo>
                      <a:pt x="1035761" y="1763128"/>
                    </a:lnTo>
                    <a:lnTo>
                      <a:pt x="1035481" y="1764144"/>
                    </a:lnTo>
                    <a:lnTo>
                      <a:pt x="1034288" y="1762874"/>
                    </a:lnTo>
                    <a:lnTo>
                      <a:pt x="1034135" y="1762709"/>
                    </a:lnTo>
                    <a:lnTo>
                      <a:pt x="1033106" y="1761604"/>
                    </a:lnTo>
                    <a:lnTo>
                      <a:pt x="1034669" y="1764741"/>
                    </a:lnTo>
                    <a:lnTo>
                      <a:pt x="1035304" y="1765414"/>
                    </a:lnTo>
                    <a:lnTo>
                      <a:pt x="1036358" y="1766684"/>
                    </a:lnTo>
                    <a:lnTo>
                      <a:pt x="1036485" y="1767954"/>
                    </a:lnTo>
                    <a:lnTo>
                      <a:pt x="1036129" y="1767954"/>
                    </a:lnTo>
                    <a:lnTo>
                      <a:pt x="1036523" y="1769224"/>
                    </a:lnTo>
                    <a:lnTo>
                      <a:pt x="1037043" y="1770494"/>
                    </a:lnTo>
                    <a:lnTo>
                      <a:pt x="1037742" y="1770494"/>
                    </a:lnTo>
                    <a:lnTo>
                      <a:pt x="1036662" y="1767954"/>
                    </a:lnTo>
                    <a:lnTo>
                      <a:pt x="1038072" y="1770494"/>
                    </a:lnTo>
                    <a:lnTo>
                      <a:pt x="1038885" y="1771764"/>
                    </a:lnTo>
                    <a:lnTo>
                      <a:pt x="1039545" y="1771764"/>
                    </a:lnTo>
                    <a:lnTo>
                      <a:pt x="1041654" y="1775574"/>
                    </a:lnTo>
                    <a:lnTo>
                      <a:pt x="1041425" y="1775574"/>
                    </a:lnTo>
                    <a:lnTo>
                      <a:pt x="1043584" y="1778114"/>
                    </a:lnTo>
                    <a:lnTo>
                      <a:pt x="1043609" y="1778863"/>
                    </a:lnTo>
                    <a:lnTo>
                      <a:pt x="1043419" y="1778965"/>
                    </a:lnTo>
                    <a:lnTo>
                      <a:pt x="1043393" y="1779485"/>
                    </a:lnTo>
                    <a:lnTo>
                      <a:pt x="1043711" y="1780235"/>
                    </a:lnTo>
                    <a:lnTo>
                      <a:pt x="1043660" y="1779384"/>
                    </a:lnTo>
                    <a:lnTo>
                      <a:pt x="1044346" y="1779384"/>
                    </a:lnTo>
                    <a:lnTo>
                      <a:pt x="1044841" y="1780654"/>
                    </a:lnTo>
                    <a:lnTo>
                      <a:pt x="1044676" y="1780654"/>
                    </a:lnTo>
                    <a:lnTo>
                      <a:pt x="1044892" y="1781924"/>
                    </a:lnTo>
                    <a:lnTo>
                      <a:pt x="1044460" y="1781924"/>
                    </a:lnTo>
                    <a:lnTo>
                      <a:pt x="1045667" y="1784464"/>
                    </a:lnTo>
                    <a:lnTo>
                      <a:pt x="1046556" y="1784464"/>
                    </a:lnTo>
                    <a:lnTo>
                      <a:pt x="1047292" y="1785734"/>
                    </a:lnTo>
                    <a:lnTo>
                      <a:pt x="1047305" y="1787004"/>
                    </a:lnTo>
                    <a:lnTo>
                      <a:pt x="1046378" y="1787004"/>
                    </a:lnTo>
                    <a:lnTo>
                      <a:pt x="1047127" y="1788274"/>
                    </a:lnTo>
                    <a:lnTo>
                      <a:pt x="1048816" y="1792084"/>
                    </a:lnTo>
                    <a:lnTo>
                      <a:pt x="1048842" y="1794624"/>
                    </a:lnTo>
                    <a:lnTo>
                      <a:pt x="1049667" y="1796122"/>
                    </a:lnTo>
                    <a:lnTo>
                      <a:pt x="1048893" y="1798434"/>
                    </a:lnTo>
                    <a:lnTo>
                      <a:pt x="1052423" y="1806054"/>
                    </a:lnTo>
                    <a:lnTo>
                      <a:pt x="1053655" y="1811134"/>
                    </a:lnTo>
                    <a:lnTo>
                      <a:pt x="1055154" y="1808594"/>
                    </a:lnTo>
                    <a:lnTo>
                      <a:pt x="1054074" y="1812404"/>
                    </a:lnTo>
                    <a:lnTo>
                      <a:pt x="1055103" y="1812404"/>
                    </a:lnTo>
                    <a:lnTo>
                      <a:pt x="1055255" y="1817484"/>
                    </a:lnTo>
                    <a:lnTo>
                      <a:pt x="1054049" y="1813674"/>
                    </a:lnTo>
                    <a:lnTo>
                      <a:pt x="1054658" y="1816214"/>
                    </a:lnTo>
                    <a:lnTo>
                      <a:pt x="1054011" y="1817484"/>
                    </a:lnTo>
                    <a:lnTo>
                      <a:pt x="1053223" y="1811134"/>
                    </a:lnTo>
                    <a:lnTo>
                      <a:pt x="1052372" y="1814944"/>
                    </a:lnTo>
                    <a:lnTo>
                      <a:pt x="1052918" y="1817484"/>
                    </a:lnTo>
                    <a:lnTo>
                      <a:pt x="1055141" y="1820024"/>
                    </a:lnTo>
                    <a:lnTo>
                      <a:pt x="1055090" y="1822564"/>
                    </a:lnTo>
                    <a:lnTo>
                      <a:pt x="1053757" y="1822564"/>
                    </a:lnTo>
                    <a:lnTo>
                      <a:pt x="1055560" y="1825967"/>
                    </a:lnTo>
                    <a:lnTo>
                      <a:pt x="1057122" y="1825967"/>
                    </a:lnTo>
                    <a:lnTo>
                      <a:pt x="1057198" y="1825104"/>
                    </a:lnTo>
                    <a:lnTo>
                      <a:pt x="1057935" y="1827644"/>
                    </a:lnTo>
                    <a:lnTo>
                      <a:pt x="1057897" y="1825104"/>
                    </a:lnTo>
                    <a:lnTo>
                      <a:pt x="1057414" y="1825104"/>
                    </a:lnTo>
                    <a:lnTo>
                      <a:pt x="1057643" y="1822564"/>
                    </a:lnTo>
                    <a:lnTo>
                      <a:pt x="1057071" y="1821294"/>
                    </a:lnTo>
                    <a:lnTo>
                      <a:pt x="1057516" y="1820024"/>
                    </a:lnTo>
                    <a:lnTo>
                      <a:pt x="1057008" y="1820024"/>
                    </a:lnTo>
                    <a:lnTo>
                      <a:pt x="1057059" y="1817484"/>
                    </a:lnTo>
                    <a:lnTo>
                      <a:pt x="1058354" y="1820024"/>
                    </a:lnTo>
                    <a:lnTo>
                      <a:pt x="1057490" y="1817484"/>
                    </a:lnTo>
                    <a:lnTo>
                      <a:pt x="1058621" y="1818754"/>
                    </a:lnTo>
                    <a:lnTo>
                      <a:pt x="1058786" y="1816214"/>
                    </a:lnTo>
                    <a:lnTo>
                      <a:pt x="1059688" y="1820024"/>
                    </a:lnTo>
                    <a:lnTo>
                      <a:pt x="1060208" y="1816214"/>
                    </a:lnTo>
                    <a:lnTo>
                      <a:pt x="1060386" y="1814944"/>
                    </a:lnTo>
                    <a:close/>
                  </a:path>
                  <a:path w="1069975" h="2292350">
                    <a:moveTo>
                      <a:pt x="1060780" y="1859026"/>
                    </a:moveTo>
                    <a:lnTo>
                      <a:pt x="1060627" y="1859394"/>
                    </a:lnTo>
                    <a:lnTo>
                      <a:pt x="1060780" y="1859394"/>
                    </a:lnTo>
                    <a:lnTo>
                      <a:pt x="1060780" y="1859026"/>
                    </a:lnTo>
                    <a:close/>
                  </a:path>
                  <a:path w="1069975" h="2292350">
                    <a:moveTo>
                      <a:pt x="1061542" y="1857019"/>
                    </a:moveTo>
                    <a:lnTo>
                      <a:pt x="1060754" y="1858124"/>
                    </a:lnTo>
                    <a:lnTo>
                      <a:pt x="1060780" y="1859026"/>
                    </a:lnTo>
                    <a:lnTo>
                      <a:pt x="1061529" y="1857171"/>
                    </a:lnTo>
                    <a:lnTo>
                      <a:pt x="1061542" y="1857019"/>
                    </a:lnTo>
                    <a:close/>
                  </a:path>
                  <a:path w="1069975" h="2292350">
                    <a:moveTo>
                      <a:pt x="1063548" y="1854314"/>
                    </a:moveTo>
                    <a:lnTo>
                      <a:pt x="1062901" y="1852015"/>
                    </a:lnTo>
                    <a:lnTo>
                      <a:pt x="1062913" y="1856765"/>
                    </a:lnTo>
                    <a:lnTo>
                      <a:pt x="1063548" y="1854314"/>
                    </a:lnTo>
                    <a:close/>
                  </a:path>
                  <a:path w="1069975" h="2292350">
                    <a:moveTo>
                      <a:pt x="1063752" y="1845589"/>
                    </a:moveTo>
                    <a:lnTo>
                      <a:pt x="1063675" y="1845335"/>
                    </a:lnTo>
                    <a:lnTo>
                      <a:pt x="1063637" y="1845068"/>
                    </a:lnTo>
                    <a:lnTo>
                      <a:pt x="1063637" y="1844789"/>
                    </a:lnTo>
                    <a:lnTo>
                      <a:pt x="1063434" y="1845919"/>
                    </a:lnTo>
                    <a:lnTo>
                      <a:pt x="1063752" y="1845589"/>
                    </a:lnTo>
                    <a:close/>
                  </a:path>
                  <a:path w="1069975" h="2292350">
                    <a:moveTo>
                      <a:pt x="1063815" y="1843811"/>
                    </a:moveTo>
                    <a:lnTo>
                      <a:pt x="1063688" y="1844167"/>
                    </a:lnTo>
                    <a:lnTo>
                      <a:pt x="1063650" y="1844484"/>
                    </a:lnTo>
                    <a:lnTo>
                      <a:pt x="1063637" y="1844789"/>
                    </a:lnTo>
                    <a:lnTo>
                      <a:pt x="1063815" y="1843811"/>
                    </a:lnTo>
                    <a:close/>
                  </a:path>
                  <a:path w="1069975" h="2292350">
                    <a:moveTo>
                      <a:pt x="1064082" y="1841360"/>
                    </a:moveTo>
                    <a:lnTo>
                      <a:pt x="1064018" y="1839074"/>
                    </a:lnTo>
                    <a:lnTo>
                      <a:pt x="1063472" y="1839074"/>
                    </a:lnTo>
                    <a:lnTo>
                      <a:pt x="1064082" y="1841360"/>
                    </a:lnTo>
                    <a:close/>
                  </a:path>
                  <a:path w="1069975" h="2292350">
                    <a:moveTo>
                      <a:pt x="1064501" y="1842884"/>
                    </a:moveTo>
                    <a:lnTo>
                      <a:pt x="1064361" y="1842363"/>
                    </a:lnTo>
                    <a:lnTo>
                      <a:pt x="1063510" y="1841614"/>
                    </a:lnTo>
                    <a:lnTo>
                      <a:pt x="1064501" y="1842884"/>
                    </a:lnTo>
                    <a:close/>
                  </a:path>
                  <a:path w="1069975" h="2292350">
                    <a:moveTo>
                      <a:pt x="1066825" y="1841385"/>
                    </a:moveTo>
                    <a:lnTo>
                      <a:pt x="1066660" y="1841538"/>
                    </a:lnTo>
                    <a:lnTo>
                      <a:pt x="1066622" y="1842490"/>
                    </a:lnTo>
                    <a:lnTo>
                      <a:pt x="1066825" y="1841385"/>
                    </a:lnTo>
                    <a:close/>
                  </a:path>
                  <a:path w="1069975" h="2292350">
                    <a:moveTo>
                      <a:pt x="1068019" y="1840344"/>
                    </a:moveTo>
                    <a:lnTo>
                      <a:pt x="1067257" y="1839074"/>
                    </a:lnTo>
                    <a:lnTo>
                      <a:pt x="1066825" y="1841385"/>
                    </a:lnTo>
                    <a:lnTo>
                      <a:pt x="1067828" y="1840522"/>
                    </a:lnTo>
                    <a:lnTo>
                      <a:pt x="1068019" y="1840344"/>
                    </a:lnTo>
                    <a:close/>
                  </a:path>
                  <a:path w="1069975" h="2292350">
                    <a:moveTo>
                      <a:pt x="1068184" y="1842782"/>
                    </a:moveTo>
                    <a:lnTo>
                      <a:pt x="1067828" y="1840522"/>
                    </a:lnTo>
                    <a:lnTo>
                      <a:pt x="1067854" y="1841334"/>
                    </a:lnTo>
                    <a:lnTo>
                      <a:pt x="1068006" y="1842071"/>
                    </a:lnTo>
                    <a:lnTo>
                      <a:pt x="1068184" y="1842782"/>
                    </a:lnTo>
                    <a:close/>
                  </a:path>
                  <a:path w="1069975" h="2292350">
                    <a:moveTo>
                      <a:pt x="1068908" y="1845322"/>
                    </a:moveTo>
                    <a:lnTo>
                      <a:pt x="1068501" y="1844078"/>
                    </a:lnTo>
                    <a:lnTo>
                      <a:pt x="1068197" y="1842782"/>
                    </a:lnTo>
                    <a:lnTo>
                      <a:pt x="1068806" y="1846757"/>
                    </a:lnTo>
                    <a:lnTo>
                      <a:pt x="1068908" y="1845322"/>
                    </a:lnTo>
                    <a:close/>
                  </a:path>
                  <a:path w="1069975" h="2292350">
                    <a:moveTo>
                      <a:pt x="1069822" y="1855584"/>
                    </a:moveTo>
                    <a:lnTo>
                      <a:pt x="1068806" y="1847964"/>
                    </a:lnTo>
                    <a:lnTo>
                      <a:pt x="1068082" y="1846694"/>
                    </a:lnTo>
                    <a:lnTo>
                      <a:pt x="1067854" y="1844154"/>
                    </a:lnTo>
                    <a:lnTo>
                      <a:pt x="1067739" y="1842884"/>
                    </a:lnTo>
                    <a:lnTo>
                      <a:pt x="1066736" y="1844154"/>
                    </a:lnTo>
                    <a:lnTo>
                      <a:pt x="1066647" y="1842884"/>
                    </a:lnTo>
                    <a:lnTo>
                      <a:pt x="1066622" y="1842490"/>
                    </a:lnTo>
                    <a:lnTo>
                      <a:pt x="1066546" y="1842884"/>
                    </a:lnTo>
                    <a:lnTo>
                      <a:pt x="1065263" y="1839074"/>
                    </a:lnTo>
                    <a:lnTo>
                      <a:pt x="1064209" y="1841360"/>
                    </a:lnTo>
                    <a:lnTo>
                      <a:pt x="1064158" y="1841614"/>
                    </a:lnTo>
                    <a:lnTo>
                      <a:pt x="1064361" y="1842363"/>
                    </a:lnTo>
                    <a:lnTo>
                      <a:pt x="1064958" y="1842884"/>
                    </a:lnTo>
                    <a:lnTo>
                      <a:pt x="1064641" y="1844154"/>
                    </a:lnTo>
                    <a:lnTo>
                      <a:pt x="1064285" y="1845424"/>
                    </a:lnTo>
                    <a:lnTo>
                      <a:pt x="1063752" y="1846694"/>
                    </a:lnTo>
                    <a:lnTo>
                      <a:pt x="1064247" y="1847964"/>
                    </a:lnTo>
                    <a:lnTo>
                      <a:pt x="1066190" y="1849234"/>
                    </a:lnTo>
                    <a:lnTo>
                      <a:pt x="1065110" y="1853044"/>
                    </a:lnTo>
                    <a:lnTo>
                      <a:pt x="1065085" y="1851774"/>
                    </a:lnTo>
                    <a:lnTo>
                      <a:pt x="1065047" y="1853044"/>
                    </a:lnTo>
                    <a:lnTo>
                      <a:pt x="1064971" y="1855584"/>
                    </a:lnTo>
                    <a:lnTo>
                      <a:pt x="1064018" y="1854314"/>
                    </a:lnTo>
                    <a:lnTo>
                      <a:pt x="1063802" y="1854314"/>
                    </a:lnTo>
                    <a:lnTo>
                      <a:pt x="1062926" y="1856765"/>
                    </a:lnTo>
                    <a:lnTo>
                      <a:pt x="1062151" y="1855584"/>
                    </a:lnTo>
                    <a:lnTo>
                      <a:pt x="1062850" y="1852015"/>
                    </a:lnTo>
                    <a:lnTo>
                      <a:pt x="1062837" y="1851774"/>
                    </a:lnTo>
                    <a:lnTo>
                      <a:pt x="1062482" y="1850504"/>
                    </a:lnTo>
                    <a:lnTo>
                      <a:pt x="1062482" y="1853044"/>
                    </a:lnTo>
                    <a:lnTo>
                      <a:pt x="1062075" y="1855584"/>
                    </a:lnTo>
                    <a:lnTo>
                      <a:pt x="1061694" y="1855584"/>
                    </a:lnTo>
                    <a:lnTo>
                      <a:pt x="1061542" y="1857019"/>
                    </a:lnTo>
                    <a:lnTo>
                      <a:pt x="1061656" y="1856854"/>
                    </a:lnTo>
                    <a:lnTo>
                      <a:pt x="1061529" y="1857171"/>
                    </a:lnTo>
                    <a:lnTo>
                      <a:pt x="1061300" y="1859394"/>
                    </a:lnTo>
                    <a:lnTo>
                      <a:pt x="1060780" y="1859394"/>
                    </a:lnTo>
                    <a:lnTo>
                      <a:pt x="1060856" y="1861934"/>
                    </a:lnTo>
                    <a:lnTo>
                      <a:pt x="1059027" y="1863204"/>
                    </a:lnTo>
                    <a:lnTo>
                      <a:pt x="1061021" y="1867014"/>
                    </a:lnTo>
                    <a:lnTo>
                      <a:pt x="1059116" y="1868284"/>
                    </a:lnTo>
                    <a:lnTo>
                      <a:pt x="1059154" y="1865744"/>
                    </a:lnTo>
                    <a:lnTo>
                      <a:pt x="1058494" y="1868284"/>
                    </a:lnTo>
                    <a:lnTo>
                      <a:pt x="1058011" y="1868284"/>
                    </a:lnTo>
                    <a:lnTo>
                      <a:pt x="1057668" y="1871268"/>
                    </a:lnTo>
                    <a:lnTo>
                      <a:pt x="1057376" y="1873364"/>
                    </a:lnTo>
                    <a:lnTo>
                      <a:pt x="1056728" y="1874634"/>
                    </a:lnTo>
                    <a:lnTo>
                      <a:pt x="1056322" y="1875904"/>
                    </a:lnTo>
                    <a:lnTo>
                      <a:pt x="1056157" y="1877174"/>
                    </a:lnTo>
                    <a:lnTo>
                      <a:pt x="1055547" y="1877174"/>
                    </a:lnTo>
                    <a:lnTo>
                      <a:pt x="1054849" y="1882254"/>
                    </a:lnTo>
                    <a:lnTo>
                      <a:pt x="1053782" y="1882254"/>
                    </a:lnTo>
                    <a:lnTo>
                      <a:pt x="1051814" y="1886064"/>
                    </a:lnTo>
                    <a:lnTo>
                      <a:pt x="1052944" y="1885581"/>
                    </a:lnTo>
                    <a:lnTo>
                      <a:pt x="1052474" y="1886064"/>
                    </a:lnTo>
                    <a:lnTo>
                      <a:pt x="1052169" y="1888363"/>
                    </a:lnTo>
                    <a:lnTo>
                      <a:pt x="1053477" y="1885365"/>
                    </a:lnTo>
                    <a:lnTo>
                      <a:pt x="1054785" y="1884794"/>
                    </a:lnTo>
                    <a:lnTo>
                      <a:pt x="1052842" y="1888604"/>
                    </a:lnTo>
                    <a:lnTo>
                      <a:pt x="1052144" y="1888604"/>
                    </a:lnTo>
                    <a:lnTo>
                      <a:pt x="1051585" y="1889950"/>
                    </a:lnTo>
                    <a:lnTo>
                      <a:pt x="1051191" y="1891144"/>
                    </a:lnTo>
                    <a:lnTo>
                      <a:pt x="1051013" y="1891144"/>
                    </a:lnTo>
                    <a:lnTo>
                      <a:pt x="1050455" y="1889950"/>
                    </a:lnTo>
                    <a:lnTo>
                      <a:pt x="1048499" y="1893684"/>
                    </a:lnTo>
                    <a:lnTo>
                      <a:pt x="1045984" y="1897494"/>
                    </a:lnTo>
                    <a:lnTo>
                      <a:pt x="1043279" y="1902574"/>
                    </a:lnTo>
                    <a:lnTo>
                      <a:pt x="1040396" y="1905114"/>
                    </a:lnTo>
                    <a:lnTo>
                      <a:pt x="1037996" y="1908924"/>
                    </a:lnTo>
                    <a:lnTo>
                      <a:pt x="1035989" y="1913623"/>
                    </a:lnTo>
                    <a:lnTo>
                      <a:pt x="1035913" y="1911464"/>
                    </a:lnTo>
                    <a:lnTo>
                      <a:pt x="1034415" y="1915147"/>
                    </a:lnTo>
                    <a:lnTo>
                      <a:pt x="1035824" y="1914004"/>
                    </a:lnTo>
                    <a:lnTo>
                      <a:pt x="1034478" y="1915121"/>
                    </a:lnTo>
                    <a:lnTo>
                      <a:pt x="1034364" y="1915274"/>
                    </a:lnTo>
                    <a:lnTo>
                      <a:pt x="1032827" y="1919084"/>
                    </a:lnTo>
                    <a:lnTo>
                      <a:pt x="1028687" y="1920354"/>
                    </a:lnTo>
                    <a:lnTo>
                      <a:pt x="1025029" y="1926704"/>
                    </a:lnTo>
                    <a:lnTo>
                      <a:pt x="1025525" y="1926704"/>
                    </a:lnTo>
                    <a:lnTo>
                      <a:pt x="1020267" y="1931784"/>
                    </a:lnTo>
                    <a:lnTo>
                      <a:pt x="1015098" y="1938134"/>
                    </a:lnTo>
                    <a:lnTo>
                      <a:pt x="1009700" y="1944484"/>
                    </a:lnTo>
                    <a:lnTo>
                      <a:pt x="1003744" y="1949564"/>
                    </a:lnTo>
                    <a:lnTo>
                      <a:pt x="1005014" y="1949564"/>
                    </a:lnTo>
                    <a:lnTo>
                      <a:pt x="1004392" y="1950834"/>
                    </a:lnTo>
                    <a:lnTo>
                      <a:pt x="1002690" y="1952104"/>
                    </a:lnTo>
                    <a:lnTo>
                      <a:pt x="1001598" y="1953374"/>
                    </a:lnTo>
                    <a:lnTo>
                      <a:pt x="1001166" y="1953374"/>
                    </a:lnTo>
                    <a:lnTo>
                      <a:pt x="994105" y="1958454"/>
                    </a:lnTo>
                    <a:lnTo>
                      <a:pt x="985012" y="1964804"/>
                    </a:lnTo>
                    <a:lnTo>
                      <a:pt x="974737" y="1971154"/>
                    </a:lnTo>
                    <a:lnTo>
                      <a:pt x="964133" y="1974964"/>
                    </a:lnTo>
                    <a:lnTo>
                      <a:pt x="950061" y="1981314"/>
                    </a:lnTo>
                    <a:lnTo>
                      <a:pt x="935113" y="1985124"/>
                    </a:lnTo>
                    <a:lnTo>
                      <a:pt x="907478" y="1989772"/>
                    </a:lnTo>
                    <a:lnTo>
                      <a:pt x="906691" y="1991474"/>
                    </a:lnTo>
                    <a:lnTo>
                      <a:pt x="904392" y="1991474"/>
                    </a:lnTo>
                    <a:lnTo>
                      <a:pt x="898169" y="1988934"/>
                    </a:lnTo>
                    <a:lnTo>
                      <a:pt x="893648" y="1991474"/>
                    </a:lnTo>
                    <a:lnTo>
                      <a:pt x="887450" y="1988934"/>
                    </a:lnTo>
                    <a:lnTo>
                      <a:pt x="881722" y="1988934"/>
                    </a:lnTo>
                    <a:lnTo>
                      <a:pt x="866216" y="1985124"/>
                    </a:lnTo>
                    <a:lnTo>
                      <a:pt x="861377" y="1983854"/>
                    </a:lnTo>
                    <a:lnTo>
                      <a:pt x="855891" y="1983854"/>
                    </a:lnTo>
                    <a:lnTo>
                      <a:pt x="855954" y="1982584"/>
                    </a:lnTo>
                    <a:lnTo>
                      <a:pt x="854544" y="1981314"/>
                    </a:lnTo>
                    <a:lnTo>
                      <a:pt x="852538" y="1981314"/>
                    </a:lnTo>
                    <a:lnTo>
                      <a:pt x="849007" y="1980044"/>
                    </a:lnTo>
                    <a:lnTo>
                      <a:pt x="844270" y="1978774"/>
                    </a:lnTo>
                    <a:lnTo>
                      <a:pt x="842314" y="1977504"/>
                    </a:lnTo>
                    <a:lnTo>
                      <a:pt x="841806" y="1978774"/>
                    </a:lnTo>
                    <a:lnTo>
                      <a:pt x="839609" y="1977504"/>
                    </a:lnTo>
                    <a:lnTo>
                      <a:pt x="841006" y="1977504"/>
                    </a:lnTo>
                    <a:lnTo>
                      <a:pt x="838631" y="1976234"/>
                    </a:lnTo>
                    <a:lnTo>
                      <a:pt x="838885" y="1976234"/>
                    </a:lnTo>
                    <a:lnTo>
                      <a:pt x="836015" y="1974964"/>
                    </a:lnTo>
                    <a:lnTo>
                      <a:pt x="836980" y="1973694"/>
                    </a:lnTo>
                    <a:lnTo>
                      <a:pt x="830186" y="1972424"/>
                    </a:lnTo>
                    <a:lnTo>
                      <a:pt x="828852" y="1971154"/>
                    </a:lnTo>
                    <a:lnTo>
                      <a:pt x="826084" y="1969884"/>
                    </a:lnTo>
                    <a:lnTo>
                      <a:pt x="820915" y="1967344"/>
                    </a:lnTo>
                    <a:lnTo>
                      <a:pt x="817181" y="1964804"/>
                    </a:lnTo>
                    <a:lnTo>
                      <a:pt x="816825" y="1963534"/>
                    </a:lnTo>
                    <a:lnTo>
                      <a:pt x="812406" y="1959724"/>
                    </a:lnTo>
                    <a:lnTo>
                      <a:pt x="809866" y="1957184"/>
                    </a:lnTo>
                    <a:lnTo>
                      <a:pt x="805281" y="1953374"/>
                    </a:lnTo>
                    <a:lnTo>
                      <a:pt x="800366" y="1949564"/>
                    </a:lnTo>
                    <a:lnTo>
                      <a:pt x="795451" y="1944484"/>
                    </a:lnTo>
                    <a:lnTo>
                      <a:pt x="790841" y="1939404"/>
                    </a:lnTo>
                    <a:lnTo>
                      <a:pt x="790168" y="1940674"/>
                    </a:lnTo>
                    <a:lnTo>
                      <a:pt x="788581" y="1938134"/>
                    </a:lnTo>
                    <a:lnTo>
                      <a:pt x="788974" y="1938134"/>
                    </a:lnTo>
                    <a:lnTo>
                      <a:pt x="788682" y="1936864"/>
                    </a:lnTo>
                    <a:lnTo>
                      <a:pt x="785710" y="1934730"/>
                    </a:lnTo>
                    <a:lnTo>
                      <a:pt x="787184" y="1936864"/>
                    </a:lnTo>
                    <a:lnTo>
                      <a:pt x="785215" y="1935594"/>
                    </a:lnTo>
                    <a:lnTo>
                      <a:pt x="783894" y="1934324"/>
                    </a:lnTo>
                    <a:lnTo>
                      <a:pt x="784110" y="1933054"/>
                    </a:lnTo>
                    <a:lnTo>
                      <a:pt x="782510" y="1933054"/>
                    </a:lnTo>
                    <a:lnTo>
                      <a:pt x="782993" y="1931784"/>
                    </a:lnTo>
                    <a:lnTo>
                      <a:pt x="782383" y="1930514"/>
                    </a:lnTo>
                    <a:lnTo>
                      <a:pt x="782891" y="1929244"/>
                    </a:lnTo>
                    <a:lnTo>
                      <a:pt x="778344" y="1924164"/>
                    </a:lnTo>
                    <a:lnTo>
                      <a:pt x="752856" y="1924164"/>
                    </a:lnTo>
                    <a:lnTo>
                      <a:pt x="751166" y="1924164"/>
                    </a:lnTo>
                    <a:lnTo>
                      <a:pt x="752563" y="1925434"/>
                    </a:lnTo>
                    <a:lnTo>
                      <a:pt x="754646" y="1929244"/>
                    </a:lnTo>
                    <a:lnTo>
                      <a:pt x="754380" y="1930514"/>
                    </a:lnTo>
                    <a:lnTo>
                      <a:pt x="756958" y="1931784"/>
                    </a:lnTo>
                    <a:lnTo>
                      <a:pt x="759167" y="1939404"/>
                    </a:lnTo>
                    <a:lnTo>
                      <a:pt x="760945" y="1938134"/>
                    </a:lnTo>
                    <a:lnTo>
                      <a:pt x="761822" y="1941944"/>
                    </a:lnTo>
                    <a:lnTo>
                      <a:pt x="762254" y="1940674"/>
                    </a:lnTo>
                    <a:lnTo>
                      <a:pt x="763409" y="1940674"/>
                    </a:lnTo>
                    <a:lnTo>
                      <a:pt x="764895" y="1943214"/>
                    </a:lnTo>
                    <a:lnTo>
                      <a:pt x="765771" y="1944484"/>
                    </a:lnTo>
                    <a:lnTo>
                      <a:pt x="764844" y="1944484"/>
                    </a:lnTo>
                    <a:lnTo>
                      <a:pt x="764857" y="1945754"/>
                    </a:lnTo>
                    <a:lnTo>
                      <a:pt x="767130" y="1945754"/>
                    </a:lnTo>
                    <a:lnTo>
                      <a:pt x="773036" y="1953374"/>
                    </a:lnTo>
                    <a:lnTo>
                      <a:pt x="780313" y="1962264"/>
                    </a:lnTo>
                    <a:lnTo>
                      <a:pt x="796251" y="1977504"/>
                    </a:lnTo>
                    <a:lnTo>
                      <a:pt x="801179" y="1981314"/>
                    </a:lnTo>
                    <a:lnTo>
                      <a:pt x="808291" y="1985124"/>
                    </a:lnTo>
                    <a:lnTo>
                      <a:pt x="814197" y="1988934"/>
                    </a:lnTo>
                    <a:lnTo>
                      <a:pt x="813409" y="1988934"/>
                    </a:lnTo>
                    <a:lnTo>
                      <a:pt x="815314" y="1990204"/>
                    </a:lnTo>
                    <a:lnTo>
                      <a:pt x="817295" y="1991474"/>
                    </a:lnTo>
                    <a:lnTo>
                      <a:pt x="819404" y="1992744"/>
                    </a:lnTo>
                    <a:lnTo>
                      <a:pt x="816521" y="1990204"/>
                    </a:lnTo>
                    <a:lnTo>
                      <a:pt x="815225" y="1988934"/>
                    </a:lnTo>
                    <a:lnTo>
                      <a:pt x="816622" y="1990204"/>
                    </a:lnTo>
                    <a:lnTo>
                      <a:pt x="817880" y="1990204"/>
                    </a:lnTo>
                    <a:lnTo>
                      <a:pt x="819213" y="1991474"/>
                    </a:lnTo>
                    <a:lnTo>
                      <a:pt x="822528" y="1992744"/>
                    </a:lnTo>
                    <a:lnTo>
                      <a:pt x="826439" y="1995284"/>
                    </a:lnTo>
                    <a:lnTo>
                      <a:pt x="830668" y="1997824"/>
                    </a:lnTo>
                    <a:lnTo>
                      <a:pt x="834999" y="2000364"/>
                    </a:lnTo>
                    <a:lnTo>
                      <a:pt x="844473" y="2002904"/>
                    </a:lnTo>
                    <a:lnTo>
                      <a:pt x="850938" y="2004174"/>
                    </a:lnTo>
                    <a:lnTo>
                      <a:pt x="847902" y="2006714"/>
                    </a:lnTo>
                    <a:lnTo>
                      <a:pt x="852805" y="2006714"/>
                    </a:lnTo>
                    <a:lnTo>
                      <a:pt x="859320" y="2007984"/>
                    </a:lnTo>
                    <a:lnTo>
                      <a:pt x="862711" y="2009254"/>
                    </a:lnTo>
                    <a:lnTo>
                      <a:pt x="869365" y="2009254"/>
                    </a:lnTo>
                    <a:lnTo>
                      <a:pt x="868273" y="2010524"/>
                    </a:lnTo>
                    <a:lnTo>
                      <a:pt x="873442" y="2009279"/>
                    </a:lnTo>
                    <a:lnTo>
                      <a:pt x="874801" y="2010524"/>
                    </a:lnTo>
                    <a:lnTo>
                      <a:pt x="878141" y="2010524"/>
                    </a:lnTo>
                    <a:lnTo>
                      <a:pt x="877582" y="2011794"/>
                    </a:lnTo>
                    <a:lnTo>
                      <a:pt x="880541" y="2010524"/>
                    </a:lnTo>
                    <a:lnTo>
                      <a:pt x="880694" y="2011794"/>
                    </a:lnTo>
                    <a:lnTo>
                      <a:pt x="892683" y="2011794"/>
                    </a:lnTo>
                    <a:lnTo>
                      <a:pt x="894638" y="2013064"/>
                    </a:lnTo>
                    <a:lnTo>
                      <a:pt x="911809" y="2013064"/>
                    </a:lnTo>
                    <a:lnTo>
                      <a:pt x="930643" y="2010524"/>
                    </a:lnTo>
                    <a:lnTo>
                      <a:pt x="932180" y="2009254"/>
                    </a:lnTo>
                    <a:lnTo>
                      <a:pt x="935558" y="2009254"/>
                    </a:lnTo>
                    <a:lnTo>
                      <a:pt x="938123" y="2007984"/>
                    </a:lnTo>
                    <a:lnTo>
                      <a:pt x="943749" y="2007984"/>
                    </a:lnTo>
                    <a:lnTo>
                      <a:pt x="946226" y="2005444"/>
                    </a:lnTo>
                    <a:lnTo>
                      <a:pt x="947801" y="2005444"/>
                    </a:lnTo>
                    <a:lnTo>
                      <a:pt x="951306" y="2005444"/>
                    </a:lnTo>
                    <a:lnTo>
                      <a:pt x="953909" y="2004174"/>
                    </a:lnTo>
                    <a:lnTo>
                      <a:pt x="956081" y="2002904"/>
                    </a:lnTo>
                    <a:lnTo>
                      <a:pt x="958938" y="2001634"/>
                    </a:lnTo>
                    <a:lnTo>
                      <a:pt x="961199" y="2001634"/>
                    </a:lnTo>
                    <a:lnTo>
                      <a:pt x="961059" y="2000364"/>
                    </a:lnTo>
                    <a:lnTo>
                      <a:pt x="967536" y="2000364"/>
                    </a:lnTo>
                    <a:lnTo>
                      <a:pt x="977785" y="1995284"/>
                    </a:lnTo>
                    <a:lnTo>
                      <a:pt x="983602" y="1992744"/>
                    </a:lnTo>
                    <a:lnTo>
                      <a:pt x="985735" y="1991474"/>
                    </a:lnTo>
                    <a:lnTo>
                      <a:pt x="1000734" y="1982584"/>
                    </a:lnTo>
                    <a:lnTo>
                      <a:pt x="1012101" y="1973694"/>
                    </a:lnTo>
                    <a:lnTo>
                      <a:pt x="1044651" y="1938134"/>
                    </a:lnTo>
                    <a:lnTo>
                      <a:pt x="1065009" y="1893684"/>
                    </a:lnTo>
                    <a:lnTo>
                      <a:pt x="1066952" y="1884794"/>
                    </a:lnTo>
                    <a:lnTo>
                      <a:pt x="1068070" y="1879714"/>
                    </a:lnTo>
                    <a:lnTo>
                      <a:pt x="1069619" y="1867014"/>
                    </a:lnTo>
                    <a:lnTo>
                      <a:pt x="1069822" y="18555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1983054" y="2851276"/>
                <a:ext cx="174625" cy="1047115"/>
              </a:xfrm>
              <a:custGeom>
                <a:avLst/>
                <a:gdLst/>
                <a:ahLst/>
                <a:cxnLst/>
                <a:rect l="l" t="t" r="r" b="b"/>
                <a:pathLst>
                  <a:path w="174625" h="1047114">
                    <a:moveTo>
                      <a:pt x="4127" y="903592"/>
                    </a:moveTo>
                    <a:lnTo>
                      <a:pt x="3949" y="901801"/>
                    </a:lnTo>
                    <a:lnTo>
                      <a:pt x="3568" y="900531"/>
                    </a:lnTo>
                    <a:lnTo>
                      <a:pt x="4127" y="903592"/>
                    </a:lnTo>
                    <a:close/>
                  </a:path>
                  <a:path w="174625" h="1047114">
                    <a:moveTo>
                      <a:pt x="4330" y="175831"/>
                    </a:moveTo>
                    <a:lnTo>
                      <a:pt x="4305" y="175234"/>
                    </a:lnTo>
                    <a:lnTo>
                      <a:pt x="4279" y="175488"/>
                    </a:lnTo>
                    <a:lnTo>
                      <a:pt x="4292" y="175691"/>
                    </a:lnTo>
                    <a:lnTo>
                      <a:pt x="4330" y="175831"/>
                    </a:lnTo>
                    <a:close/>
                  </a:path>
                  <a:path w="174625" h="1047114">
                    <a:moveTo>
                      <a:pt x="4711" y="864577"/>
                    </a:moveTo>
                    <a:lnTo>
                      <a:pt x="4368" y="863701"/>
                    </a:lnTo>
                    <a:lnTo>
                      <a:pt x="4673" y="864971"/>
                    </a:lnTo>
                    <a:lnTo>
                      <a:pt x="4711" y="864577"/>
                    </a:lnTo>
                    <a:close/>
                  </a:path>
                  <a:path w="174625" h="1047114">
                    <a:moveTo>
                      <a:pt x="4800" y="909866"/>
                    </a:moveTo>
                    <a:lnTo>
                      <a:pt x="4660" y="909828"/>
                    </a:lnTo>
                    <a:lnTo>
                      <a:pt x="4711" y="910374"/>
                    </a:lnTo>
                    <a:lnTo>
                      <a:pt x="4800" y="909866"/>
                    </a:lnTo>
                    <a:close/>
                  </a:path>
                  <a:path w="174625" h="1047114">
                    <a:moveTo>
                      <a:pt x="5778" y="854024"/>
                    </a:moveTo>
                    <a:lnTo>
                      <a:pt x="5753" y="853541"/>
                    </a:lnTo>
                    <a:lnTo>
                      <a:pt x="5143" y="854811"/>
                    </a:lnTo>
                    <a:lnTo>
                      <a:pt x="5778" y="854024"/>
                    </a:lnTo>
                    <a:close/>
                  </a:path>
                  <a:path w="174625" h="1047114">
                    <a:moveTo>
                      <a:pt x="6388" y="931011"/>
                    </a:moveTo>
                    <a:lnTo>
                      <a:pt x="6070" y="928471"/>
                    </a:lnTo>
                    <a:lnTo>
                      <a:pt x="6121" y="929741"/>
                    </a:lnTo>
                    <a:lnTo>
                      <a:pt x="5918" y="931011"/>
                    </a:lnTo>
                    <a:lnTo>
                      <a:pt x="6388" y="931011"/>
                    </a:lnTo>
                    <a:close/>
                  </a:path>
                  <a:path w="174625" h="1047114">
                    <a:moveTo>
                      <a:pt x="6731" y="837031"/>
                    </a:moveTo>
                    <a:lnTo>
                      <a:pt x="6502" y="835761"/>
                    </a:lnTo>
                    <a:lnTo>
                      <a:pt x="6464" y="837031"/>
                    </a:lnTo>
                    <a:lnTo>
                      <a:pt x="6731" y="837031"/>
                    </a:lnTo>
                    <a:close/>
                  </a:path>
                  <a:path w="174625" h="1047114">
                    <a:moveTo>
                      <a:pt x="7416" y="839571"/>
                    </a:moveTo>
                    <a:lnTo>
                      <a:pt x="5638" y="838301"/>
                    </a:lnTo>
                    <a:lnTo>
                      <a:pt x="6375" y="840841"/>
                    </a:lnTo>
                    <a:lnTo>
                      <a:pt x="6502" y="839571"/>
                    </a:lnTo>
                    <a:lnTo>
                      <a:pt x="7416" y="839571"/>
                    </a:lnTo>
                    <a:close/>
                  </a:path>
                  <a:path w="174625" h="1047114">
                    <a:moveTo>
                      <a:pt x="8585" y="826795"/>
                    </a:moveTo>
                    <a:lnTo>
                      <a:pt x="8369" y="825601"/>
                    </a:lnTo>
                    <a:lnTo>
                      <a:pt x="8547" y="826871"/>
                    </a:lnTo>
                    <a:close/>
                  </a:path>
                  <a:path w="174625" h="1047114">
                    <a:moveTo>
                      <a:pt x="8686" y="944981"/>
                    </a:moveTo>
                    <a:lnTo>
                      <a:pt x="8623" y="942441"/>
                    </a:lnTo>
                    <a:lnTo>
                      <a:pt x="8331" y="942441"/>
                    </a:lnTo>
                    <a:lnTo>
                      <a:pt x="8686" y="944981"/>
                    </a:lnTo>
                    <a:close/>
                  </a:path>
                  <a:path w="174625" h="1047114">
                    <a:moveTo>
                      <a:pt x="8940" y="942441"/>
                    </a:moveTo>
                    <a:lnTo>
                      <a:pt x="8597" y="941209"/>
                    </a:lnTo>
                    <a:lnTo>
                      <a:pt x="8623" y="942441"/>
                    </a:lnTo>
                    <a:lnTo>
                      <a:pt x="8940" y="942441"/>
                    </a:lnTo>
                    <a:close/>
                  </a:path>
                  <a:path w="174625" h="1047114">
                    <a:moveTo>
                      <a:pt x="10541" y="952538"/>
                    </a:moveTo>
                    <a:lnTo>
                      <a:pt x="10172" y="951331"/>
                    </a:lnTo>
                    <a:lnTo>
                      <a:pt x="10502" y="952601"/>
                    </a:lnTo>
                    <a:close/>
                  </a:path>
                  <a:path w="174625" h="1047114">
                    <a:moveTo>
                      <a:pt x="12712" y="109804"/>
                    </a:moveTo>
                    <a:lnTo>
                      <a:pt x="12509" y="110464"/>
                    </a:lnTo>
                    <a:lnTo>
                      <a:pt x="12534" y="110832"/>
                    </a:lnTo>
                    <a:lnTo>
                      <a:pt x="12636" y="111112"/>
                    </a:lnTo>
                    <a:lnTo>
                      <a:pt x="12712" y="109804"/>
                    </a:lnTo>
                    <a:close/>
                  </a:path>
                  <a:path w="174625" h="1047114">
                    <a:moveTo>
                      <a:pt x="15138" y="779881"/>
                    </a:moveTo>
                    <a:lnTo>
                      <a:pt x="14782" y="778611"/>
                    </a:lnTo>
                    <a:lnTo>
                      <a:pt x="14389" y="779881"/>
                    </a:lnTo>
                    <a:lnTo>
                      <a:pt x="15138" y="779881"/>
                    </a:lnTo>
                    <a:close/>
                  </a:path>
                  <a:path w="174625" h="1047114">
                    <a:moveTo>
                      <a:pt x="15697" y="323850"/>
                    </a:moveTo>
                    <a:lnTo>
                      <a:pt x="14808" y="323850"/>
                    </a:lnTo>
                    <a:lnTo>
                      <a:pt x="15646" y="325120"/>
                    </a:lnTo>
                    <a:lnTo>
                      <a:pt x="15697" y="323850"/>
                    </a:lnTo>
                    <a:close/>
                  </a:path>
                  <a:path w="174625" h="1047114">
                    <a:moveTo>
                      <a:pt x="15786" y="776071"/>
                    </a:moveTo>
                    <a:lnTo>
                      <a:pt x="15519" y="774801"/>
                    </a:lnTo>
                    <a:lnTo>
                      <a:pt x="15722" y="776071"/>
                    </a:lnTo>
                    <a:close/>
                  </a:path>
                  <a:path w="174625" h="1047114">
                    <a:moveTo>
                      <a:pt x="16052" y="323850"/>
                    </a:moveTo>
                    <a:lnTo>
                      <a:pt x="15760" y="322605"/>
                    </a:lnTo>
                    <a:lnTo>
                      <a:pt x="15697" y="323850"/>
                    </a:lnTo>
                    <a:lnTo>
                      <a:pt x="16052" y="323850"/>
                    </a:lnTo>
                    <a:close/>
                  </a:path>
                  <a:path w="174625" h="1047114">
                    <a:moveTo>
                      <a:pt x="16979" y="849426"/>
                    </a:moveTo>
                    <a:lnTo>
                      <a:pt x="16827" y="848842"/>
                    </a:lnTo>
                    <a:lnTo>
                      <a:pt x="16586" y="848360"/>
                    </a:lnTo>
                    <a:lnTo>
                      <a:pt x="16611" y="848487"/>
                    </a:lnTo>
                    <a:lnTo>
                      <a:pt x="16979" y="849426"/>
                    </a:lnTo>
                    <a:close/>
                  </a:path>
                  <a:path w="174625" h="1047114">
                    <a:moveTo>
                      <a:pt x="17081" y="772261"/>
                    </a:moveTo>
                    <a:lnTo>
                      <a:pt x="16294" y="773531"/>
                    </a:lnTo>
                    <a:lnTo>
                      <a:pt x="17081" y="773531"/>
                    </a:lnTo>
                    <a:lnTo>
                      <a:pt x="17081" y="772261"/>
                    </a:lnTo>
                    <a:close/>
                  </a:path>
                  <a:path w="174625" h="1047114">
                    <a:moveTo>
                      <a:pt x="17335" y="773531"/>
                    </a:moveTo>
                    <a:lnTo>
                      <a:pt x="17081" y="773531"/>
                    </a:lnTo>
                    <a:lnTo>
                      <a:pt x="17081" y="774801"/>
                    </a:lnTo>
                    <a:lnTo>
                      <a:pt x="17335" y="773531"/>
                    </a:lnTo>
                    <a:close/>
                  </a:path>
                  <a:path w="174625" h="1047114">
                    <a:moveTo>
                      <a:pt x="17830" y="879563"/>
                    </a:moveTo>
                    <a:lnTo>
                      <a:pt x="17665" y="879297"/>
                    </a:lnTo>
                    <a:lnTo>
                      <a:pt x="17538" y="879246"/>
                    </a:lnTo>
                    <a:lnTo>
                      <a:pt x="17513" y="879475"/>
                    </a:lnTo>
                    <a:lnTo>
                      <a:pt x="17640" y="879602"/>
                    </a:lnTo>
                    <a:lnTo>
                      <a:pt x="17830" y="879563"/>
                    </a:lnTo>
                    <a:close/>
                  </a:path>
                  <a:path w="174625" h="1047114">
                    <a:moveTo>
                      <a:pt x="18173" y="899350"/>
                    </a:moveTo>
                    <a:lnTo>
                      <a:pt x="17767" y="900366"/>
                    </a:lnTo>
                    <a:lnTo>
                      <a:pt x="18173" y="899350"/>
                    </a:lnTo>
                    <a:close/>
                  </a:path>
                  <a:path w="174625" h="1047114">
                    <a:moveTo>
                      <a:pt x="18275" y="318477"/>
                    </a:moveTo>
                    <a:lnTo>
                      <a:pt x="18021" y="318770"/>
                    </a:lnTo>
                    <a:lnTo>
                      <a:pt x="18135" y="318922"/>
                    </a:lnTo>
                    <a:lnTo>
                      <a:pt x="18224" y="319100"/>
                    </a:lnTo>
                    <a:lnTo>
                      <a:pt x="18262" y="319290"/>
                    </a:lnTo>
                    <a:lnTo>
                      <a:pt x="18275" y="318477"/>
                    </a:lnTo>
                    <a:close/>
                  </a:path>
                  <a:path w="174625" h="1047114">
                    <a:moveTo>
                      <a:pt x="18288" y="884021"/>
                    </a:moveTo>
                    <a:lnTo>
                      <a:pt x="17373" y="884021"/>
                    </a:lnTo>
                    <a:lnTo>
                      <a:pt x="17399" y="885126"/>
                    </a:lnTo>
                    <a:lnTo>
                      <a:pt x="18288" y="884021"/>
                    </a:lnTo>
                    <a:close/>
                  </a:path>
                  <a:path w="174625" h="1047114">
                    <a:moveTo>
                      <a:pt x="18313" y="319722"/>
                    </a:moveTo>
                    <a:lnTo>
                      <a:pt x="18300" y="319493"/>
                    </a:lnTo>
                    <a:lnTo>
                      <a:pt x="18262" y="319290"/>
                    </a:lnTo>
                    <a:lnTo>
                      <a:pt x="18249" y="319989"/>
                    </a:lnTo>
                    <a:lnTo>
                      <a:pt x="18313" y="319722"/>
                    </a:lnTo>
                    <a:close/>
                  </a:path>
                  <a:path w="174625" h="1047114">
                    <a:moveTo>
                      <a:pt x="18503" y="316230"/>
                    </a:moveTo>
                    <a:lnTo>
                      <a:pt x="18211" y="314960"/>
                    </a:lnTo>
                    <a:lnTo>
                      <a:pt x="18211" y="312420"/>
                    </a:lnTo>
                    <a:lnTo>
                      <a:pt x="17970" y="314960"/>
                    </a:lnTo>
                    <a:lnTo>
                      <a:pt x="17475" y="313690"/>
                    </a:lnTo>
                    <a:lnTo>
                      <a:pt x="17208" y="312458"/>
                    </a:lnTo>
                    <a:lnTo>
                      <a:pt x="16929" y="313690"/>
                    </a:lnTo>
                    <a:lnTo>
                      <a:pt x="18503" y="316230"/>
                    </a:lnTo>
                    <a:close/>
                  </a:path>
                  <a:path w="174625" h="1047114">
                    <a:moveTo>
                      <a:pt x="18592" y="985621"/>
                    </a:moveTo>
                    <a:lnTo>
                      <a:pt x="18199" y="984529"/>
                    </a:lnTo>
                    <a:lnTo>
                      <a:pt x="17983" y="984351"/>
                    </a:lnTo>
                    <a:lnTo>
                      <a:pt x="18592" y="985621"/>
                    </a:lnTo>
                    <a:close/>
                  </a:path>
                  <a:path w="174625" h="1047114">
                    <a:moveTo>
                      <a:pt x="18757" y="887831"/>
                    </a:moveTo>
                    <a:lnTo>
                      <a:pt x="18059" y="887831"/>
                    </a:lnTo>
                    <a:lnTo>
                      <a:pt x="17487" y="890371"/>
                    </a:lnTo>
                    <a:lnTo>
                      <a:pt x="17843" y="890371"/>
                    </a:lnTo>
                    <a:lnTo>
                      <a:pt x="18529" y="889101"/>
                    </a:lnTo>
                    <a:lnTo>
                      <a:pt x="18529" y="890371"/>
                    </a:lnTo>
                    <a:lnTo>
                      <a:pt x="18757" y="889101"/>
                    </a:lnTo>
                    <a:lnTo>
                      <a:pt x="18757" y="887831"/>
                    </a:lnTo>
                    <a:close/>
                  </a:path>
                  <a:path w="174625" h="1047114">
                    <a:moveTo>
                      <a:pt x="18834" y="842111"/>
                    </a:moveTo>
                    <a:lnTo>
                      <a:pt x="17932" y="843381"/>
                    </a:lnTo>
                    <a:lnTo>
                      <a:pt x="18059" y="843381"/>
                    </a:lnTo>
                    <a:lnTo>
                      <a:pt x="18834" y="842111"/>
                    </a:lnTo>
                    <a:close/>
                  </a:path>
                  <a:path w="174625" h="1047114">
                    <a:moveTo>
                      <a:pt x="18834" y="309880"/>
                    </a:moveTo>
                    <a:lnTo>
                      <a:pt x="18516" y="309880"/>
                    </a:lnTo>
                    <a:lnTo>
                      <a:pt x="18643" y="310349"/>
                    </a:lnTo>
                    <a:lnTo>
                      <a:pt x="18834" y="309880"/>
                    </a:lnTo>
                    <a:close/>
                  </a:path>
                  <a:path w="174625" h="1047114">
                    <a:moveTo>
                      <a:pt x="18884" y="311150"/>
                    </a:moveTo>
                    <a:lnTo>
                      <a:pt x="18643" y="310349"/>
                    </a:lnTo>
                    <a:lnTo>
                      <a:pt x="18326" y="311150"/>
                    </a:lnTo>
                    <a:lnTo>
                      <a:pt x="18884" y="311150"/>
                    </a:lnTo>
                    <a:close/>
                  </a:path>
                  <a:path w="174625" h="1047114">
                    <a:moveTo>
                      <a:pt x="18910" y="900455"/>
                    </a:moveTo>
                    <a:lnTo>
                      <a:pt x="18846" y="899985"/>
                    </a:lnTo>
                    <a:lnTo>
                      <a:pt x="18694" y="899756"/>
                    </a:lnTo>
                    <a:lnTo>
                      <a:pt x="18542" y="899604"/>
                    </a:lnTo>
                    <a:lnTo>
                      <a:pt x="18592" y="899909"/>
                    </a:lnTo>
                    <a:lnTo>
                      <a:pt x="18694" y="900214"/>
                    </a:lnTo>
                    <a:lnTo>
                      <a:pt x="18910" y="900455"/>
                    </a:lnTo>
                    <a:close/>
                  </a:path>
                  <a:path w="174625" h="1047114">
                    <a:moveTo>
                      <a:pt x="18910" y="322580"/>
                    </a:moveTo>
                    <a:lnTo>
                      <a:pt x="17843" y="321310"/>
                    </a:lnTo>
                    <a:lnTo>
                      <a:pt x="18338" y="322110"/>
                    </a:lnTo>
                    <a:lnTo>
                      <a:pt x="18910" y="322580"/>
                    </a:lnTo>
                    <a:close/>
                  </a:path>
                  <a:path w="174625" h="1047114">
                    <a:moveTo>
                      <a:pt x="19202" y="873861"/>
                    </a:moveTo>
                    <a:lnTo>
                      <a:pt x="18656" y="872591"/>
                    </a:lnTo>
                    <a:lnTo>
                      <a:pt x="17487" y="873861"/>
                    </a:lnTo>
                    <a:lnTo>
                      <a:pt x="19202" y="873861"/>
                    </a:lnTo>
                    <a:close/>
                  </a:path>
                  <a:path w="174625" h="1047114">
                    <a:moveTo>
                      <a:pt x="19316" y="287020"/>
                    </a:moveTo>
                    <a:lnTo>
                      <a:pt x="19291" y="288290"/>
                    </a:lnTo>
                    <a:lnTo>
                      <a:pt x="19316" y="287020"/>
                    </a:lnTo>
                    <a:close/>
                  </a:path>
                  <a:path w="174625" h="1047114">
                    <a:moveTo>
                      <a:pt x="19532" y="829411"/>
                    </a:moveTo>
                    <a:lnTo>
                      <a:pt x="18402" y="828141"/>
                    </a:lnTo>
                    <a:lnTo>
                      <a:pt x="18808" y="828840"/>
                    </a:lnTo>
                    <a:lnTo>
                      <a:pt x="19532" y="829411"/>
                    </a:lnTo>
                    <a:close/>
                  </a:path>
                  <a:path w="174625" h="1047114">
                    <a:moveTo>
                      <a:pt x="19596" y="896721"/>
                    </a:moveTo>
                    <a:lnTo>
                      <a:pt x="19278" y="897331"/>
                    </a:lnTo>
                    <a:lnTo>
                      <a:pt x="19570" y="897991"/>
                    </a:lnTo>
                    <a:lnTo>
                      <a:pt x="19596" y="896721"/>
                    </a:lnTo>
                    <a:close/>
                  </a:path>
                  <a:path w="174625" h="1047114">
                    <a:moveTo>
                      <a:pt x="20002" y="85090"/>
                    </a:moveTo>
                    <a:lnTo>
                      <a:pt x="19291" y="86360"/>
                    </a:lnTo>
                    <a:lnTo>
                      <a:pt x="18770" y="87630"/>
                    </a:lnTo>
                    <a:lnTo>
                      <a:pt x="20002" y="85090"/>
                    </a:lnTo>
                    <a:close/>
                  </a:path>
                  <a:path w="174625" h="1047114">
                    <a:moveTo>
                      <a:pt x="20205" y="897991"/>
                    </a:moveTo>
                    <a:lnTo>
                      <a:pt x="19621" y="895451"/>
                    </a:lnTo>
                    <a:lnTo>
                      <a:pt x="19596" y="896721"/>
                    </a:lnTo>
                    <a:lnTo>
                      <a:pt x="20205" y="897991"/>
                    </a:lnTo>
                    <a:close/>
                  </a:path>
                  <a:path w="174625" h="1047114">
                    <a:moveTo>
                      <a:pt x="21094" y="801712"/>
                    </a:moveTo>
                    <a:lnTo>
                      <a:pt x="20866" y="802868"/>
                    </a:lnTo>
                    <a:lnTo>
                      <a:pt x="21043" y="802919"/>
                    </a:lnTo>
                    <a:lnTo>
                      <a:pt x="21094" y="801712"/>
                    </a:lnTo>
                    <a:close/>
                  </a:path>
                  <a:path w="174625" h="1047114">
                    <a:moveTo>
                      <a:pt x="21424" y="910501"/>
                    </a:moveTo>
                    <a:close/>
                  </a:path>
                  <a:path w="174625" h="1047114">
                    <a:moveTo>
                      <a:pt x="21577" y="911961"/>
                    </a:moveTo>
                    <a:lnTo>
                      <a:pt x="21361" y="911961"/>
                    </a:lnTo>
                    <a:lnTo>
                      <a:pt x="21437" y="912482"/>
                    </a:lnTo>
                    <a:lnTo>
                      <a:pt x="21577" y="911961"/>
                    </a:lnTo>
                    <a:close/>
                  </a:path>
                  <a:path w="174625" h="1047114">
                    <a:moveTo>
                      <a:pt x="21945" y="265430"/>
                    </a:moveTo>
                    <a:lnTo>
                      <a:pt x="21805" y="265430"/>
                    </a:lnTo>
                    <a:lnTo>
                      <a:pt x="21894" y="265823"/>
                    </a:lnTo>
                    <a:lnTo>
                      <a:pt x="21945" y="265430"/>
                    </a:lnTo>
                    <a:close/>
                  </a:path>
                  <a:path w="174625" h="1047114">
                    <a:moveTo>
                      <a:pt x="22136" y="911009"/>
                    </a:moveTo>
                    <a:lnTo>
                      <a:pt x="21475" y="909370"/>
                    </a:lnTo>
                    <a:lnTo>
                      <a:pt x="21424" y="910501"/>
                    </a:lnTo>
                    <a:lnTo>
                      <a:pt x="21628" y="910488"/>
                    </a:lnTo>
                    <a:lnTo>
                      <a:pt x="21869" y="910513"/>
                    </a:lnTo>
                    <a:lnTo>
                      <a:pt x="22136" y="911009"/>
                    </a:lnTo>
                    <a:close/>
                  </a:path>
                  <a:path w="174625" h="1047114">
                    <a:moveTo>
                      <a:pt x="22263" y="807516"/>
                    </a:moveTo>
                    <a:lnTo>
                      <a:pt x="22098" y="806996"/>
                    </a:lnTo>
                    <a:lnTo>
                      <a:pt x="22047" y="807148"/>
                    </a:lnTo>
                    <a:lnTo>
                      <a:pt x="22263" y="807516"/>
                    </a:lnTo>
                    <a:close/>
                  </a:path>
                  <a:path w="174625" h="1047114">
                    <a:moveTo>
                      <a:pt x="22326" y="798931"/>
                    </a:moveTo>
                    <a:lnTo>
                      <a:pt x="21831" y="800087"/>
                    </a:lnTo>
                    <a:lnTo>
                      <a:pt x="22326" y="798931"/>
                    </a:lnTo>
                    <a:close/>
                  </a:path>
                  <a:path w="174625" h="1047114">
                    <a:moveTo>
                      <a:pt x="22377" y="919099"/>
                    </a:moveTo>
                    <a:lnTo>
                      <a:pt x="22288" y="919264"/>
                    </a:lnTo>
                    <a:lnTo>
                      <a:pt x="22225" y="919480"/>
                    </a:lnTo>
                    <a:lnTo>
                      <a:pt x="22199" y="919721"/>
                    </a:lnTo>
                    <a:lnTo>
                      <a:pt x="22288" y="919556"/>
                    </a:lnTo>
                    <a:lnTo>
                      <a:pt x="22364" y="919353"/>
                    </a:lnTo>
                    <a:lnTo>
                      <a:pt x="22377" y="919099"/>
                    </a:lnTo>
                    <a:close/>
                  </a:path>
                  <a:path w="174625" h="1047114">
                    <a:moveTo>
                      <a:pt x="22402" y="267970"/>
                    </a:moveTo>
                    <a:lnTo>
                      <a:pt x="21894" y="265823"/>
                    </a:lnTo>
                    <a:lnTo>
                      <a:pt x="21793" y="266700"/>
                    </a:lnTo>
                    <a:lnTo>
                      <a:pt x="22402" y="267970"/>
                    </a:lnTo>
                    <a:close/>
                  </a:path>
                  <a:path w="174625" h="1047114">
                    <a:moveTo>
                      <a:pt x="22974" y="795286"/>
                    </a:moveTo>
                    <a:lnTo>
                      <a:pt x="22872" y="795451"/>
                    </a:lnTo>
                    <a:lnTo>
                      <a:pt x="22796" y="795604"/>
                    </a:lnTo>
                    <a:lnTo>
                      <a:pt x="22923" y="795439"/>
                    </a:lnTo>
                    <a:lnTo>
                      <a:pt x="22974" y="795286"/>
                    </a:lnTo>
                    <a:close/>
                  </a:path>
                  <a:path w="174625" h="1047114">
                    <a:moveTo>
                      <a:pt x="23190" y="227876"/>
                    </a:moveTo>
                    <a:lnTo>
                      <a:pt x="22720" y="227330"/>
                    </a:lnTo>
                    <a:lnTo>
                      <a:pt x="23050" y="228600"/>
                    </a:lnTo>
                    <a:lnTo>
                      <a:pt x="23190" y="227876"/>
                    </a:lnTo>
                    <a:close/>
                  </a:path>
                  <a:path w="174625" h="1047114">
                    <a:moveTo>
                      <a:pt x="23215" y="787501"/>
                    </a:moveTo>
                    <a:lnTo>
                      <a:pt x="22466" y="787501"/>
                    </a:lnTo>
                    <a:lnTo>
                      <a:pt x="22733" y="788098"/>
                    </a:lnTo>
                    <a:lnTo>
                      <a:pt x="23215" y="787501"/>
                    </a:lnTo>
                    <a:close/>
                  </a:path>
                  <a:path w="174625" h="1047114">
                    <a:moveTo>
                      <a:pt x="23634" y="781151"/>
                    </a:moveTo>
                    <a:lnTo>
                      <a:pt x="23114" y="781151"/>
                    </a:lnTo>
                    <a:lnTo>
                      <a:pt x="22644" y="783056"/>
                    </a:lnTo>
                    <a:lnTo>
                      <a:pt x="22783" y="783691"/>
                    </a:lnTo>
                    <a:lnTo>
                      <a:pt x="23634" y="781151"/>
                    </a:lnTo>
                    <a:close/>
                  </a:path>
                  <a:path w="174625" h="1047114">
                    <a:moveTo>
                      <a:pt x="23672" y="750697"/>
                    </a:moveTo>
                    <a:lnTo>
                      <a:pt x="23596" y="750252"/>
                    </a:lnTo>
                    <a:lnTo>
                      <a:pt x="23571" y="750493"/>
                    </a:lnTo>
                    <a:lnTo>
                      <a:pt x="23571" y="750684"/>
                    </a:lnTo>
                    <a:close/>
                  </a:path>
                  <a:path w="174625" h="1047114">
                    <a:moveTo>
                      <a:pt x="23825" y="228600"/>
                    </a:moveTo>
                    <a:lnTo>
                      <a:pt x="23558" y="226060"/>
                    </a:lnTo>
                    <a:lnTo>
                      <a:pt x="23190" y="227876"/>
                    </a:lnTo>
                    <a:lnTo>
                      <a:pt x="23825" y="228600"/>
                    </a:lnTo>
                    <a:close/>
                  </a:path>
                  <a:path w="174625" h="1047114">
                    <a:moveTo>
                      <a:pt x="23977" y="795121"/>
                    </a:moveTo>
                    <a:lnTo>
                      <a:pt x="23888" y="792581"/>
                    </a:lnTo>
                    <a:lnTo>
                      <a:pt x="23304" y="793851"/>
                    </a:lnTo>
                    <a:lnTo>
                      <a:pt x="23571" y="793851"/>
                    </a:lnTo>
                    <a:lnTo>
                      <a:pt x="23977" y="795121"/>
                    </a:lnTo>
                    <a:close/>
                  </a:path>
                  <a:path w="174625" h="1047114">
                    <a:moveTo>
                      <a:pt x="24015" y="946251"/>
                    </a:moveTo>
                    <a:lnTo>
                      <a:pt x="23952" y="946073"/>
                    </a:lnTo>
                    <a:lnTo>
                      <a:pt x="23939" y="946251"/>
                    </a:lnTo>
                    <a:close/>
                  </a:path>
                  <a:path w="174625" h="1047114">
                    <a:moveTo>
                      <a:pt x="24790" y="778611"/>
                    </a:moveTo>
                    <a:lnTo>
                      <a:pt x="24269" y="777341"/>
                    </a:lnTo>
                    <a:lnTo>
                      <a:pt x="23571" y="779881"/>
                    </a:lnTo>
                    <a:lnTo>
                      <a:pt x="24015" y="779881"/>
                    </a:lnTo>
                    <a:lnTo>
                      <a:pt x="24790" y="778611"/>
                    </a:lnTo>
                    <a:close/>
                  </a:path>
                  <a:path w="174625" h="1047114">
                    <a:moveTo>
                      <a:pt x="24866" y="922121"/>
                    </a:moveTo>
                    <a:lnTo>
                      <a:pt x="23749" y="922121"/>
                    </a:lnTo>
                    <a:lnTo>
                      <a:pt x="23228" y="924661"/>
                    </a:lnTo>
                    <a:lnTo>
                      <a:pt x="24561" y="923798"/>
                    </a:lnTo>
                    <a:lnTo>
                      <a:pt x="24866" y="922121"/>
                    </a:lnTo>
                    <a:close/>
                  </a:path>
                  <a:path w="174625" h="1047114">
                    <a:moveTo>
                      <a:pt x="24942" y="786561"/>
                    </a:moveTo>
                    <a:lnTo>
                      <a:pt x="24193" y="786028"/>
                    </a:lnTo>
                    <a:lnTo>
                      <a:pt x="24650" y="787006"/>
                    </a:lnTo>
                    <a:lnTo>
                      <a:pt x="23698" y="788771"/>
                    </a:lnTo>
                    <a:lnTo>
                      <a:pt x="24269" y="788835"/>
                    </a:lnTo>
                    <a:lnTo>
                      <a:pt x="24269" y="789051"/>
                    </a:lnTo>
                    <a:lnTo>
                      <a:pt x="24282" y="789254"/>
                    </a:lnTo>
                    <a:lnTo>
                      <a:pt x="24371" y="789432"/>
                    </a:lnTo>
                    <a:lnTo>
                      <a:pt x="24434" y="789241"/>
                    </a:lnTo>
                    <a:lnTo>
                      <a:pt x="24485" y="789038"/>
                    </a:lnTo>
                    <a:lnTo>
                      <a:pt x="24561" y="788784"/>
                    </a:lnTo>
                    <a:lnTo>
                      <a:pt x="24434" y="788822"/>
                    </a:lnTo>
                    <a:lnTo>
                      <a:pt x="24282" y="788835"/>
                    </a:lnTo>
                    <a:lnTo>
                      <a:pt x="24307" y="787857"/>
                    </a:lnTo>
                    <a:lnTo>
                      <a:pt x="24942" y="786561"/>
                    </a:lnTo>
                    <a:close/>
                  </a:path>
                  <a:path w="174625" h="1047114">
                    <a:moveTo>
                      <a:pt x="25019" y="925931"/>
                    </a:moveTo>
                    <a:lnTo>
                      <a:pt x="24701" y="925296"/>
                    </a:lnTo>
                    <a:lnTo>
                      <a:pt x="24333" y="926795"/>
                    </a:lnTo>
                    <a:lnTo>
                      <a:pt x="25019" y="925931"/>
                    </a:lnTo>
                    <a:close/>
                  </a:path>
                  <a:path w="174625" h="1047114">
                    <a:moveTo>
                      <a:pt x="25171" y="923391"/>
                    </a:moveTo>
                    <a:lnTo>
                      <a:pt x="24561" y="923798"/>
                    </a:lnTo>
                    <a:lnTo>
                      <a:pt x="24396" y="924661"/>
                    </a:lnTo>
                    <a:lnTo>
                      <a:pt x="24701" y="925296"/>
                    </a:lnTo>
                    <a:lnTo>
                      <a:pt x="25171" y="923391"/>
                    </a:lnTo>
                    <a:close/>
                  </a:path>
                  <a:path w="174625" h="1047114">
                    <a:moveTo>
                      <a:pt x="25234" y="950061"/>
                    </a:moveTo>
                    <a:lnTo>
                      <a:pt x="24777" y="950061"/>
                    </a:lnTo>
                    <a:lnTo>
                      <a:pt x="25120" y="950569"/>
                    </a:lnTo>
                    <a:lnTo>
                      <a:pt x="25234" y="950061"/>
                    </a:lnTo>
                    <a:close/>
                  </a:path>
                  <a:path w="174625" h="1047114">
                    <a:moveTo>
                      <a:pt x="25679" y="788771"/>
                    </a:moveTo>
                    <a:lnTo>
                      <a:pt x="24638" y="790041"/>
                    </a:lnTo>
                    <a:lnTo>
                      <a:pt x="24168" y="790041"/>
                    </a:lnTo>
                    <a:lnTo>
                      <a:pt x="23964" y="791311"/>
                    </a:lnTo>
                    <a:lnTo>
                      <a:pt x="25006" y="791311"/>
                    </a:lnTo>
                    <a:lnTo>
                      <a:pt x="25679" y="788771"/>
                    </a:lnTo>
                    <a:close/>
                  </a:path>
                  <a:path w="174625" h="1047114">
                    <a:moveTo>
                      <a:pt x="25819" y="948791"/>
                    </a:moveTo>
                    <a:lnTo>
                      <a:pt x="24968" y="948207"/>
                    </a:lnTo>
                    <a:lnTo>
                      <a:pt x="25209" y="948791"/>
                    </a:lnTo>
                    <a:lnTo>
                      <a:pt x="25819" y="948791"/>
                    </a:lnTo>
                    <a:close/>
                  </a:path>
                  <a:path w="174625" h="1047114">
                    <a:moveTo>
                      <a:pt x="26593" y="949058"/>
                    </a:moveTo>
                    <a:lnTo>
                      <a:pt x="26454" y="948385"/>
                    </a:lnTo>
                    <a:lnTo>
                      <a:pt x="26200" y="947788"/>
                    </a:lnTo>
                    <a:lnTo>
                      <a:pt x="25425" y="947102"/>
                    </a:lnTo>
                    <a:lnTo>
                      <a:pt x="25438" y="947801"/>
                    </a:lnTo>
                    <a:lnTo>
                      <a:pt x="26047" y="948651"/>
                    </a:lnTo>
                    <a:lnTo>
                      <a:pt x="26593" y="949058"/>
                    </a:lnTo>
                    <a:close/>
                  </a:path>
                  <a:path w="174625" h="1047114">
                    <a:moveTo>
                      <a:pt x="26695" y="759955"/>
                    </a:moveTo>
                    <a:lnTo>
                      <a:pt x="26428" y="760374"/>
                    </a:lnTo>
                    <a:lnTo>
                      <a:pt x="26631" y="760831"/>
                    </a:lnTo>
                    <a:lnTo>
                      <a:pt x="26695" y="759955"/>
                    </a:lnTo>
                    <a:close/>
                  </a:path>
                  <a:path w="174625" h="1047114">
                    <a:moveTo>
                      <a:pt x="26936" y="759561"/>
                    </a:moveTo>
                    <a:lnTo>
                      <a:pt x="26847" y="758710"/>
                    </a:lnTo>
                    <a:lnTo>
                      <a:pt x="26695" y="759955"/>
                    </a:lnTo>
                    <a:lnTo>
                      <a:pt x="26936" y="759561"/>
                    </a:lnTo>
                    <a:close/>
                  </a:path>
                  <a:path w="174625" h="1047114">
                    <a:moveTo>
                      <a:pt x="28663" y="953871"/>
                    </a:moveTo>
                    <a:lnTo>
                      <a:pt x="28041" y="952538"/>
                    </a:lnTo>
                    <a:lnTo>
                      <a:pt x="27635" y="951331"/>
                    </a:lnTo>
                    <a:lnTo>
                      <a:pt x="26936" y="951331"/>
                    </a:lnTo>
                    <a:lnTo>
                      <a:pt x="26593" y="950061"/>
                    </a:lnTo>
                    <a:lnTo>
                      <a:pt x="25755" y="950061"/>
                    </a:lnTo>
                    <a:lnTo>
                      <a:pt x="25628" y="951331"/>
                    </a:lnTo>
                    <a:lnTo>
                      <a:pt x="25120" y="950569"/>
                    </a:lnTo>
                    <a:lnTo>
                      <a:pt x="24942" y="951331"/>
                    </a:lnTo>
                    <a:lnTo>
                      <a:pt x="26492" y="952601"/>
                    </a:lnTo>
                    <a:lnTo>
                      <a:pt x="27597" y="952601"/>
                    </a:lnTo>
                    <a:lnTo>
                      <a:pt x="28663" y="953871"/>
                    </a:lnTo>
                    <a:close/>
                  </a:path>
                  <a:path w="174625" h="1047114">
                    <a:moveTo>
                      <a:pt x="28778" y="956411"/>
                    </a:moveTo>
                    <a:lnTo>
                      <a:pt x="28435" y="955141"/>
                    </a:lnTo>
                    <a:lnTo>
                      <a:pt x="28714" y="956271"/>
                    </a:lnTo>
                    <a:lnTo>
                      <a:pt x="28778" y="956411"/>
                    </a:lnTo>
                    <a:close/>
                  </a:path>
                  <a:path w="174625" h="1047114">
                    <a:moveTo>
                      <a:pt x="30340" y="149860"/>
                    </a:moveTo>
                    <a:lnTo>
                      <a:pt x="30187" y="151130"/>
                    </a:lnTo>
                    <a:lnTo>
                      <a:pt x="30111" y="152400"/>
                    </a:lnTo>
                    <a:lnTo>
                      <a:pt x="30340" y="149860"/>
                    </a:lnTo>
                    <a:close/>
                  </a:path>
                  <a:path w="174625" h="1047114">
                    <a:moveTo>
                      <a:pt x="30619" y="961644"/>
                    </a:moveTo>
                    <a:lnTo>
                      <a:pt x="30505" y="961402"/>
                    </a:lnTo>
                    <a:lnTo>
                      <a:pt x="30378" y="961351"/>
                    </a:lnTo>
                    <a:lnTo>
                      <a:pt x="30480" y="961567"/>
                    </a:lnTo>
                    <a:lnTo>
                      <a:pt x="30619" y="961644"/>
                    </a:lnTo>
                    <a:close/>
                  </a:path>
                  <a:path w="174625" h="1047114">
                    <a:moveTo>
                      <a:pt x="31318" y="738720"/>
                    </a:moveTo>
                    <a:lnTo>
                      <a:pt x="30848" y="738238"/>
                    </a:lnTo>
                    <a:lnTo>
                      <a:pt x="30924" y="738720"/>
                    </a:lnTo>
                    <a:lnTo>
                      <a:pt x="31089" y="739101"/>
                    </a:lnTo>
                    <a:lnTo>
                      <a:pt x="31318" y="738720"/>
                    </a:lnTo>
                    <a:close/>
                  </a:path>
                  <a:path w="174625" h="1047114">
                    <a:moveTo>
                      <a:pt x="31584" y="965301"/>
                    </a:moveTo>
                    <a:lnTo>
                      <a:pt x="30505" y="964031"/>
                    </a:lnTo>
                    <a:lnTo>
                      <a:pt x="31584" y="965301"/>
                    </a:lnTo>
                    <a:close/>
                  </a:path>
                  <a:path w="174625" h="1047114">
                    <a:moveTo>
                      <a:pt x="31800" y="733920"/>
                    </a:moveTo>
                    <a:lnTo>
                      <a:pt x="31559" y="733602"/>
                    </a:lnTo>
                    <a:lnTo>
                      <a:pt x="30873" y="734136"/>
                    </a:lnTo>
                    <a:lnTo>
                      <a:pt x="31457" y="734161"/>
                    </a:lnTo>
                    <a:lnTo>
                      <a:pt x="31800" y="733920"/>
                    </a:lnTo>
                    <a:close/>
                  </a:path>
                  <a:path w="174625" h="1047114">
                    <a:moveTo>
                      <a:pt x="32461" y="732891"/>
                    </a:moveTo>
                    <a:lnTo>
                      <a:pt x="32219" y="731621"/>
                    </a:lnTo>
                    <a:lnTo>
                      <a:pt x="31737" y="729081"/>
                    </a:lnTo>
                    <a:lnTo>
                      <a:pt x="31343" y="729081"/>
                    </a:lnTo>
                    <a:lnTo>
                      <a:pt x="29108" y="732891"/>
                    </a:lnTo>
                    <a:lnTo>
                      <a:pt x="30734" y="731621"/>
                    </a:lnTo>
                    <a:lnTo>
                      <a:pt x="28448" y="735431"/>
                    </a:lnTo>
                    <a:lnTo>
                      <a:pt x="30048" y="735431"/>
                    </a:lnTo>
                    <a:lnTo>
                      <a:pt x="29108" y="737971"/>
                    </a:lnTo>
                    <a:lnTo>
                      <a:pt x="28765" y="736701"/>
                    </a:lnTo>
                    <a:lnTo>
                      <a:pt x="28397" y="737971"/>
                    </a:lnTo>
                    <a:lnTo>
                      <a:pt x="28930" y="737971"/>
                    </a:lnTo>
                    <a:lnTo>
                      <a:pt x="28206" y="739101"/>
                    </a:lnTo>
                    <a:lnTo>
                      <a:pt x="28219" y="739940"/>
                    </a:lnTo>
                    <a:lnTo>
                      <a:pt x="28295" y="740511"/>
                    </a:lnTo>
                    <a:lnTo>
                      <a:pt x="27597" y="740511"/>
                    </a:lnTo>
                    <a:lnTo>
                      <a:pt x="26885" y="739241"/>
                    </a:lnTo>
                    <a:lnTo>
                      <a:pt x="26174" y="740511"/>
                    </a:lnTo>
                    <a:lnTo>
                      <a:pt x="27787" y="741781"/>
                    </a:lnTo>
                    <a:lnTo>
                      <a:pt x="27355" y="743051"/>
                    </a:lnTo>
                    <a:lnTo>
                      <a:pt x="26619" y="741781"/>
                    </a:lnTo>
                    <a:lnTo>
                      <a:pt x="26657" y="743051"/>
                    </a:lnTo>
                    <a:lnTo>
                      <a:pt x="25971" y="741781"/>
                    </a:lnTo>
                    <a:lnTo>
                      <a:pt x="25234" y="743051"/>
                    </a:lnTo>
                    <a:lnTo>
                      <a:pt x="25450" y="740511"/>
                    </a:lnTo>
                    <a:lnTo>
                      <a:pt x="23431" y="743051"/>
                    </a:lnTo>
                    <a:lnTo>
                      <a:pt x="25349" y="745591"/>
                    </a:lnTo>
                    <a:lnTo>
                      <a:pt x="25527" y="748131"/>
                    </a:lnTo>
                    <a:lnTo>
                      <a:pt x="25323" y="749401"/>
                    </a:lnTo>
                    <a:lnTo>
                      <a:pt x="24625" y="750671"/>
                    </a:lnTo>
                    <a:lnTo>
                      <a:pt x="24765" y="748131"/>
                    </a:lnTo>
                    <a:lnTo>
                      <a:pt x="24218" y="748131"/>
                    </a:lnTo>
                    <a:lnTo>
                      <a:pt x="23799" y="750671"/>
                    </a:lnTo>
                    <a:lnTo>
                      <a:pt x="23736" y="751941"/>
                    </a:lnTo>
                    <a:lnTo>
                      <a:pt x="23812" y="753211"/>
                    </a:lnTo>
                    <a:lnTo>
                      <a:pt x="23355" y="753211"/>
                    </a:lnTo>
                    <a:lnTo>
                      <a:pt x="22948" y="751941"/>
                    </a:lnTo>
                    <a:lnTo>
                      <a:pt x="22440" y="751941"/>
                    </a:lnTo>
                    <a:lnTo>
                      <a:pt x="22085" y="750671"/>
                    </a:lnTo>
                    <a:lnTo>
                      <a:pt x="22313" y="751941"/>
                    </a:lnTo>
                    <a:lnTo>
                      <a:pt x="22783" y="754481"/>
                    </a:lnTo>
                    <a:lnTo>
                      <a:pt x="22275" y="753211"/>
                    </a:lnTo>
                    <a:lnTo>
                      <a:pt x="21983" y="754087"/>
                    </a:lnTo>
                    <a:lnTo>
                      <a:pt x="21983" y="784123"/>
                    </a:lnTo>
                    <a:lnTo>
                      <a:pt x="21132" y="784961"/>
                    </a:lnTo>
                    <a:lnTo>
                      <a:pt x="20840" y="784961"/>
                    </a:lnTo>
                    <a:lnTo>
                      <a:pt x="20929" y="783691"/>
                    </a:lnTo>
                    <a:lnTo>
                      <a:pt x="21005" y="782421"/>
                    </a:lnTo>
                    <a:lnTo>
                      <a:pt x="21602" y="782421"/>
                    </a:lnTo>
                    <a:lnTo>
                      <a:pt x="21983" y="784123"/>
                    </a:lnTo>
                    <a:lnTo>
                      <a:pt x="21983" y="754087"/>
                    </a:lnTo>
                    <a:lnTo>
                      <a:pt x="21424" y="755751"/>
                    </a:lnTo>
                    <a:lnTo>
                      <a:pt x="21361" y="754481"/>
                    </a:lnTo>
                    <a:lnTo>
                      <a:pt x="20891" y="758291"/>
                    </a:lnTo>
                    <a:lnTo>
                      <a:pt x="20281" y="758291"/>
                    </a:lnTo>
                    <a:lnTo>
                      <a:pt x="19685" y="758291"/>
                    </a:lnTo>
                    <a:lnTo>
                      <a:pt x="19723" y="759561"/>
                    </a:lnTo>
                    <a:lnTo>
                      <a:pt x="21247" y="764641"/>
                    </a:lnTo>
                    <a:lnTo>
                      <a:pt x="19113" y="763371"/>
                    </a:lnTo>
                    <a:lnTo>
                      <a:pt x="19519" y="767181"/>
                    </a:lnTo>
                    <a:lnTo>
                      <a:pt x="18973" y="768451"/>
                    </a:lnTo>
                    <a:lnTo>
                      <a:pt x="18935" y="772261"/>
                    </a:lnTo>
                    <a:lnTo>
                      <a:pt x="18351" y="768451"/>
                    </a:lnTo>
                    <a:lnTo>
                      <a:pt x="17335" y="773531"/>
                    </a:lnTo>
                    <a:lnTo>
                      <a:pt x="17475" y="773531"/>
                    </a:lnTo>
                    <a:lnTo>
                      <a:pt x="17449" y="776071"/>
                    </a:lnTo>
                    <a:lnTo>
                      <a:pt x="16751" y="777341"/>
                    </a:lnTo>
                    <a:lnTo>
                      <a:pt x="15722" y="776071"/>
                    </a:lnTo>
                    <a:lnTo>
                      <a:pt x="15557" y="776071"/>
                    </a:lnTo>
                    <a:lnTo>
                      <a:pt x="15989" y="777341"/>
                    </a:lnTo>
                    <a:lnTo>
                      <a:pt x="15138" y="779881"/>
                    </a:lnTo>
                    <a:lnTo>
                      <a:pt x="15354" y="779881"/>
                    </a:lnTo>
                    <a:lnTo>
                      <a:pt x="14605" y="781151"/>
                    </a:lnTo>
                    <a:lnTo>
                      <a:pt x="15125" y="781151"/>
                    </a:lnTo>
                    <a:lnTo>
                      <a:pt x="15100" y="783691"/>
                    </a:lnTo>
                    <a:lnTo>
                      <a:pt x="14871" y="782421"/>
                    </a:lnTo>
                    <a:lnTo>
                      <a:pt x="14871" y="784961"/>
                    </a:lnTo>
                    <a:lnTo>
                      <a:pt x="14452" y="782421"/>
                    </a:lnTo>
                    <a:lnTo>
                      <a:pt x="14465" y="786231"/>
                    </a:lnTo>
                    <a:lnTo>
                      <a:pt x="13830" y="784961"/>
                    </a:lnTo>
                    <a:lnTo>
                      <a:pt x="13614" y="786231"/>
                    </a:lnTo>
                    <a:lnTo>
                      <a:pt x="13500" y="788771"/>
                    </a:lnTo>
                    <a:lnTo>
                      <a:pt x="14249" y="788771"/>
                    </a:lnTo>
                    <a:lnTo>
                      <a:pt x="14478" y="791311"/>
                    </a:lnTo>
                    <a:lnTo>
                      <a:pt x="13195" y="788771"/>
                    </a:lnTo>
                    <a:lnTo>
                      <a:pt x="12839" y="790041"/>
                    </a:lnTo>
                    <a:lnTo>
                      <a:pt x="13652" y="790041"/>
                    </a:lnTo>
                    <a:lnTo>
                      <a:pt x="11861" y="793851"/>
                    </a:lnTo>
                    <a:lnTo>
                      <a:pt x="13690" y="796391"/>
                    </a:lnTo>
                    <a:lnTo>
                      <a:pt x="12522" y="798931"/>
                    </a:lnTo>
                    <a:lnTo>
                      <a:pt x="12509" y="797661"/>
                    </a:lnTo>
                    <a:lnTo>
                      <a:pt x="11760" y="797661"/>
                    </a:lnTo>
                    <a:lnTo>
                      <a:pt x="11785" y="800201"/>
                    </a:lnTo>
                    <a:lnTo>
                      <a:pt x="11176" y="804011"/>
                    </a:lnTo>
                    <a:lnTo>
                      <a:pt x="11899" y="805281"/>
                    </a:lnTo>
                    <a:lnTo>
                      <a:pt x="10642" y="806551"/>
                    </a:lnTo>
                    <a:lnTo>
                      <a:pt x="10274" y="806551"/>
                    </a:lnTo>
                    <a:lnTo>
                      <a:pt x="9512" y="809091"/>
                    </a:lnTo>
                    <a:lnTo>
                      <a:pt x="9410" y="810361"/>
                    </a:lnTo>
                    <a:lnTo>
                      <a:pt x="10109" y="811631"/>
                    </a:lnTo>
                    <a:lnTo>
                      <a:pt x="9486" y="812901"/>
                    </a:lnTo>
                    <a:lnTo>
                      <a:pt x="9867" y="816711"/>
                    </a:lnTo>
                    <a:lnTo>
                      <a:pt x="9652" y="816711"/>
                    </a:lnTo>
                    <a:lnTo>
                      <a:pt x="8750" y="817981"/>
                    </a:lnTo>
                    <a:lnTo>
                      <a:pt x="9232" y="817981"/>
                    </a:lnTo>
                    <a:lnTo>
                      <a:pt x="8864" y="819251"/>
                    </a:lnTo>
                    <a:lnTo>
                      <a:pt x="9677" y="819251"/>
                    </a:lnTo>
                    <a:lnTo>
                      <a:pt x="7594" y="821791"/>
                    </a:lnTo>
                    <a:lnTo>
                      <a:pt x="10337" y="823061"/>
                    </a:lnTo>
                    <a:lnTo>
                      <a:pt x="8585" y="826795"/>
                    </a:lnTo>
                    <a:lnTo>
                      <a:pt x="7594" y="826871"/>
                    </a:lnTo>
                    <a:lnTo>
                      <a:pt x="7048" y="831951"/>
                    </a:lnTo>
                    <a:lnTo>
                      <a:pt x="7734" y="831951"/>
                    </a:lnTo>
                    <a:lnTo>
                      <a:pt x="7734" y="833221"/>
                    </a:lnTo>
                    <a:lnTo>
                      <a:pt x="8458" y="833221"/>
                    </a:lnTo>
                    <a:lnTo>
                      <a:pt x="7874" y="834491"/>
                    </a:lnTo>
                    <a:lnTo>
                      <a:pt x="6819" y="831951"/>
                    </a:lnTo>
                    <a:lnTo>
                      <a:pt x="7696" y="837031"/>
                    </a:lnTo>
                    <a:lnTo>
                      <a:pt x="7277" y="837031"/>
                    </a:lnTo>
                    <a:lnTo>
                      <a:pt x="7416" y="839571"/>
                    </a:lnTo>
                    <a:lnTo>
                      <a:pt x="7505" y="840841"/>
                    </a:lnTo>
                    <a:lnTo>
                      <a:pt x="6997" y="842022"/>
                    </a:lnTo>
                    <a:lnTo>
                      <a:pt x="7099" y="843381"/>
                    </a:lnTo>
                    <a:lnTo>
                      <a:pt x="6515" y="845921"/>
                    </a:lnTo>
                    <a:lnTo>
                      <a:pt x="6781" y="845921"/>
                    </a:lnTo>
                    <a:lnTo>
                      <a:pt x="6464" y="847191"/>
                    </a:lnTo>
                    <a:lnTo>
                      <a:pt x="5918" y="847191"/>
                    </a:lnTo>
                    <a:lnTo>
                      <a:pt x="5727" y="845921"/>
                    </a:lnTo>
                    <a:lnTo>
                      <a:pt x="5892" y="847191"/>
                    </a:lnTo>
                    <a:lnTo>
                      <a:pt x="6223" y="849731"/>
                    </a:lnTo>
                    <a:lnTo>
                      <a:pt x="5499" y="848461"/>
                    </a:lnTo>
                    <a:lnTo>
                      <a:pt x="6096" y="852271"/>
                    </a:lnTo>
                    <a:lnTo>
                      <a:pt x="5638" y="852271"/>
                    </a:lnTo>
                    <a:lnTo>
                      <a:pt x="6159" y="853541"/>
                    </a:lnTo>
                    <a:lnTo>
                      <a:pt x="5778" y="854024"/>
                    </a:lnTo>
                    <a:lnTo>
                      <a:pt x="5803" y="854811"/>
                    </a:lnTo>
                    <a:lnTo>
                      <a:pt x="6108" y="856081"/>
                    </a:lnTo>
                    <a:lnTo>
                      <a:pt x="5816" y="857351"/>
                    </a:lnTo>
                    <a:lnTo>
                      <a:pt x="5156" y="857351"/>
                    </a:lnTo>
                    <a:lnTo>
                      <a:pt x="5448" y="859891"/>
                    </a:lnTo>
                    <a:lnTo>
                      <a:pt x="3924" y="861161"/>
                    </a:lnTo>
                    <a:lnTo>
                      <a:pt x="4800" y="863701"/>
                    </a:lnTo>
                    <a:lnTo>
                      <a:pt x="4711" y="864577"/>
                    </a:lnTo>
                    <a:lnTo>
                      <a:pt x="5372" y="866241"/>
                    </a:lnTo>
                    <a:lnTo>
                      <a:pt x="3098" y="866241"/>
                    </a:lnTo>
                    <a:lnTo>
                      <a:pt x="4343" y="868781"/>
                    </a:lnTo>
                    <a:lnTo>
                      <a:pt x="3632" y="868781"/>
                    </a:lnTo>
                    <a:lnTo>
                      <a:pt x="4038" y="870051"/>
                    </a:lnTo>
                    <a:lnTo>
                      <a:pt x="3124" y="870051"/>
                    </a:lnTo>
                    <a:lnTo>
                      <a:pt x="4457" y="871321"/>
                    </a:lnTo>
                    <a:lnTo>
                      <a:pt x="3492" y="872591"/>
                    </a:lnTo>
                    <a:lnTo>
                      <a:pt x="3924" y="872591"/>
                    </a:lnTo>
                    <a:lnTo>
                      <a:pt x="2120" y="873861"/>
                    </a:lnTo>
                    <a:lnTo>
                      <a:pt x="3568" y="876401"/>
                    </a:lnTo>
                    <a:lnTo>
                      <a:pt x="2286" y="878941"/>
                    </a:lnTo>
                    <a:lnTo>
                      <a:pt x="3429" y="877671"/>
                    </a:lnTo>
                    <a:lnTo>
                      <a:pt x="5969" y="882751"/>
                    </a:lnTo>
                    <a:lnTo>
                      <a:pt x="2413" y="890371"/>
                    </a:lnTo>
                    <a:lnTo>
                      <a:pt x="3695" y="895451"/>
                    </a:lnTo>
                    <a:lnTo>
                      <a:pt x="2781" y="895451"/>
                    </a:lnTo>
                    <a:lnTo>
                      <a:pt x="3987" y="897991"/>
                    </a:lnTo>
                    <a:lnTo>
                      <a:pt x="3378" y="899261"/>
                    </a:lnTo>
                    <a:lnTo>
                      <a:pt x="3136" y="897991"/>
                    </a:lnTo>
                    <a:lnTo>
                      <a:pt x="2705" y="897991"/>
                    </a:lnTo>
                    <a:lnTo>
                      <a:pt x="3429" y="900531"/>
                    </a:lnTo>
                    <a:lnTo>
                      <a:pt x="4152" y="899261"/>
                    </a:lnTo>
                    <a:lnTo>
                      <a:pt x="4673" y="901801"/>
                    </a:lnTo>
                    <a:lnTo>
                      <a:pt x="4330" y="903592"/>
                    </a:lnTo>
                    <a:lnTo>
                      <a:pt x="4254" y="904341"/>
                    </a:lnTo>
                    <a:lnTo>
                      <a:pt x="5130" y="908151"/>
                    </a:lnTo>
                    <a:lnTo>
                      <a:pt x="4787" y="910691"/>
                    </a:lnTo>
                    <a:lnTo>
                      <a:pt x="5130" y="910691"/>
                    </a:lnTo>
                    <a:lnTo>
                      <a:pt x="5702" y="911961"/>
                    </a:lnTo>
                    <a:lnTo>
                      <a:pt x="5511" y="915771"/>
                    </a:lnTo>
                    <a:lnTo>
                      <a:pt x="19710" y="915771"/>
                    </a:lnTo>
                    <a:lnTo>
                      <a:pt x="19761" y="914501"/>
                    </a:lnTo>
                    <a:lnTo>
                      <a:pt x="20650" y="914501"/>
                    </a:lnTo>
                    <a:lnTo>
                      <a:pt x="20624" y="915771"/>
                    </a:lnTo>
                    <a:lnTo>
                      <a:pt x="20802" y="917041"/>
                    </a:lnTo>
                    <a:lnTo>
                      <a:pt x="21399" y="914501"/>
                    </a:lnTo>
                    <a:lnTo>
                      <a:pt x="21704" y="914501"/>
                    </a:lnTo>
                    <a:lnTo>
                      <a:pt x="21437" y="912482"/>
                    </a:lnTo>
                    <a:lnTo>
                      <a:pt x="20878" y="914501"/>
                    </a:lnTo>
                    <a:lnTo>
                      <a:pt x="20701" y="914501"/>
                    </a:lnTo>
                    <a:lnTo>
                      <a:pt x="20777" y="911961"/>
                    </a:lnTo>
                    <a:lnTo>
                      <a:pt x="21361" y="911961"/>
                    </a:lnTo>
                    <a:lnTo>
                      <a:pt x="21196" y="910691"/>
                    </a:lnTo>
                    <a:lnTo>
                      <a:pt x="19964" y="910691"/>
                    </a:lnTo>
                    <a:lnTo>
                      <a:pt x="21285" y="909421"/>
                    </a:lnTo>
                    <a:lnTo>
                      <a:pt x="20726" y="906881"/>
                    </a:lnTo>
                    <a:lnTo>
                      <a:pt x="20370" y="903071"/>
                    </a:lnTo>
                    <a:lnTo>
                      <a:pt x="18491" y="901801"/>
                    </a:lnTo>
                    <a:lnTo>
                      <a:pt x="17856" y="900531"/>
                    </a:lnTo>
                    <a:lnTo>
                      <a:pt x="17767" y="900366"/>
                    </a:lnTo>
                    <a:lnTo>
                      <a:pt x="17691" y="900531"/>
                    </a:lnTo>
                    <a:lnTo>
                      <a:pt x="17754" y="900353"/>
                    </a:lnTo>
                    <a:lnTo>
                      <a:pt x="17208" y="899261"/>
                    </a:lnTo>
                    <a:lnTo>
                      <a:pt x="18148" y="899261"/>
                    </a:lnTo>
                    <a:lnTo>
                      <a:pt x="18542" y="900531"/>
                    </a:lnTo>
                    <a:lnTo>
                      <a:pt x="18275" y="899261"/>
                    </a:lnTo>
                    <a:lnTo>
                      <a:pt x="19278" y="897331"/>
                    </a:lnTo>
                    <a:lnTo>
                      <a:pt x="19024" y="896721"/>
                    </a:lnTo>
                    <a:lnTo>
                      <a:pt x="18986" y="894181"/>
                    </a:lnTo>
                    <a:lnTo>
                      <a:pt x="18300" y="894181"/>
                    </a:lnTo>
                    <a:lnTo>
                      <a:pt x="18186" y="895451"/>
                    </a:lnTo>
                    <a:lnTo>
                      <a:pt x="17614" y="894181"/>
                    </a:lnTo>
                    <a:lnTo>
                      <a:pt x="17373" y="892911"/>
                    </a:lnTo>
                    <a:lnTo>
                      <a:pt x="17424" y="886561"/>
                    </a:lnTo>
                    <a:lnTo>
                      <a:pt x="17399" y="885291"/>
                    </a:lnTo>
                    <a:lnTo>
                      <a:pt x="17399" y="885126"/>
                    </a:lnTo>
                    <a:lnTo>
                      <a:pt x="17259" y="885291"/>
                    </a:lnTo>
                    <a:lnTo>
                      <a:pt x="17373" y="884021"/>
                    </a:lnTo>
                    <a:lnTo>
                      <a:pt x="16344" y="886561"/>
                    </a:lnTo>
                    <a:lnTo>
                      <a:pt x="16675" y="885126"/>
                    </a:lnTo>
                    <a:lnTo>
                      <a:pt x="16789" y="882751"/>
                    </a:lnTo>
                    <a:lnTo>
                      <a:pt x="16979" y="881481"/>
                    </a:lnTo>
                    <a:lnTo>
                      <a:pt x="17018" y="880211"/>
                    </a:lnTo>
                    <a:lnTo>
                      <a:pt x="17424" y="880211"/>
                    </a:lnTo>
                    <a:lnTo>
                      <a:pt x="17106" y="878941"/>
                    </a:lnTo>
                    <a:lnTo>
                      <a:pt x="17297" y="877671"/>
                    </a:lnTo>
                    <a:lnTo>
                      <a:pt x="17818" y="877671"/>
                    </a:lnTo>
                    <a:lnTo>
                      <a:pt x="17589" y="876401"/>
                    </a:lnTo>
                    <a:lnTo>
                      <a:pt x="17132" y="877671"/>
                    </a:lnTo>
                    <a:lnTo>
                      <a:pt x="16789" y="877671"/>
                    </a:lnTo>
                    <a:lnTo>
                      <a:pt x="16776" y="873861"/>
                    </a:lnTo>
                    <a:lnTo>
                      <a:pt x="17487" y="873861"/>
                    </a:lnTo>
                    <a:lnTo>
                      <a:pt x="17576" y="871321"/>
                    </a:lnTo>
                    <a:lnTo>
                      <a:pt x="18681" y="872591"/>
                    </a:lnTo>
                    <a:lnTo>
                      <a:pt x="18618" y="871321"/>
                    </a:lnTo>
                    <a:lnTo>
                      <a:pt x="18503" y="868781"/>
                    </a:lnTo>
                    <a:lnTo>
                      <a:pt x="19812" y="870051"/>
                    </a:lnTo>
                    <a:lnTo>
                      <a:pt x="20662" y="870051"/>
                    </a:lnTo>
                    <a:lnTo>
                      <a:pt x="20701" y="866241"/>
                    </a:lnTo>
                    <a:lnTo>
                      <a:pt x="20434" y="864971"/>
                    </a:lnTo>
                    <a:lnTo>
                      <a:pt x="19570" y="863701"/>
                    </a:lnTo>
                    <a:lnTo>
                      <a:pt x="19888" y="866241"/>
                    </a:lnTo>
                    <a:lnTo>
                      <a:pt x="18973" y="866241"/>
                    </a:lnTo>
                    <a:lnTo>
                      <a:pt x="18745" y="861161"/>
                    </a:lnTo>
                    <a:lnTo>
                      <a:pt x="16230" y="861161"/>
                    </a:lnTo>
                    <a:lnTo>
                      <a:pt x="16573" y="858621"/>
                    </a:lnTo>
                    <a:lnTo>
                      <a:pt x="16738" y="857351"/>
                    </a:lnTo>
                    <a:lnTo>
                      <a:pt x="16471" y="858621"/>
                    </a:lnTo>
                    <a:lnTo>
                      <a:pt x="16002" y="856081"/>
                    </a:lnTo>
                    <a:lnTo>
                      <a:pt x="16103" y="857351"/>
                    </a:lnTo>
                    <a:lnTo>
                      <a:pt x="15354" y="856081"/>
                    </a:lnTo>
                    <a:lnTo>
                      <a:pt x="16002" y="856081"/>
                    </a:lnTo>
                    <a:lnTo>
                      <a:pt x="16484" y="856081"/>
                    </a:lnTo>
                    <a:lnTo>
                      <a:pt x="18465" y="853541"/>
                    </a:lnTo>
                    <a:lnTo>
                      <a:pt x="18351" y="851001"/>
                    </a:lnTo>
                    <a:lnTo>
                      <a:pt x="18300" y="849731"/>
                    </a:lnTo>
                    <a:lnTo>
                      <a:pt x="17741" y="849731"/>
                    </a:lnTo>
                    <a:lnTo>
                      <a:pt x="17170" y="851001"/>
                    </a:lnTo>
                    <a:lnTo>
                      <a:pt x="16281" y="851001"/>
                    </a:lnTo>
                    <a:lnTo>
                      <a:pt x="16230" y="849731"/>
                    </a:lnTo>
                    <a:lnTo>
                      <a:pt x="16167" y="848461"/>
                    </a:lnTo>
                    <a:lnTo>
                      <a:pt x="16586" y="848461"/>
                    </a:lnTo>
                    <a:lnTo>
                      <a:pt x="16268" y="847191"/>
                    </a:lnTo>
                    <a:lnTo>
                      <a:pt x="18313" y="844651"/>
                    </a:lnTo>
                    <a:lnTo>
                      <a:pt x="17018" y="844651"/>
                    </a:lnTo>
                    <a:lnTo>
                      <a:pt x="17932" y="843381"/>
                    </a:lnTo>
                    <a:lnTo>
                      <a:pt x="17513" y="843381"/>
                    </a:lnTo>
                    <a:lnTo>
                      <a:pt x="17513" y="840841"/>
                    </a:lnTo>
                    <a:lnTo>
                      <a:pt x="17322" y="839571"/>
                    </a:lnTo>
                    <a:lnTo>
                      <a:pt x="16865" y="837031"/>
                    </a:lnTo>
                    <a:lnTo>
                      <a:pt x="18224" y="835761"/>
                    </a:lnTo>
                    <a:lnTo>
                      <a:pt x="17729" y="835761"/>
                    </a:lnTo>
                    <a:lnTo>
                      <a:pt x="16598" y="837031"/>
                    </a:lnTo>
                    <a:lnTo>
                      <a:pt x="16548" y="834491"/>
                    </a:lnTo>
                    <a:lnTo>
                      <a:pt x="18389" y="834491"/>
                    </a:lnTo>
                    <a:lnTo>
                      <a:pt x="17513" y="830681"/>
                    </a:lnTo>
                    <a:lnTo>
                      <a:pt x="18440" y="830681"/>
                    </a:lnTo>
                    <a:lnTo>
                      <a:pt x="18580" y="830948"/>
                    </a:lnTo>
                    <a:lnTo>
                      <a:pt x="19177" y="830821"/>
                    </a:lnTo>
                    <a:lnTo>
                      <a:pt x="18859" y="830465"/>
                    </a:lnTo>
                    <a:lnTo>
                      <a:pt x="18656" y="830351"/>
                    </a:lnTo>
                    <a:lnTo>
                      <a:pt x="19151" y="829411"/>
                    </a:lnTo>
                    <a:lnTo>
                      <a:pt x="18808" y="828840"/>
                    </a:lnTo>
                    <a:lnTo>
                      <a:pt x="17945" y="828141"/>
                    </a:lnTo>
                    <a:lnTo>
                      <a:pt x="18084" y="826795"/>
                    </a:lnTo>
                    <a:lnTo>
                      <a:pt x="18072" y="823061"/>
                    </a:lnTo>
                    <a:lnTo>
                      <a:pt x="20231" y="824331"/>
                    </a:lnTo>
                    <a:lnTo>
                      <a:pt x="19138" y="823061"/>
                    </a:lnTo>
                    <a:lnTo>
                      <a:pt x="18046" y="821791"/>
                    </a:lnTo>
                    <a:lnTo>
                      <a:pt x="20142" y="820521"/>
                    </a:lnTo>
                    <a:lnTo>
                      <a:pt x="18707" y="819251"/>
                    </a:lnTo>
                    <a:lnTo>
                      <a:pt x="19913" y="816711"/>
                    </a:lnTo>
                    <a:lnTo>
                      <a:pt x="18707" y="815441"/>
                    </a:lnTo>
                    <a:lnTo>
                      <a:pt x="18783" y="814171"/>
                    </a:lnTo>
                    <a:lnTo>
                      <a:pt x="20650" y="814171"/>
                    </a:lnTo>
                    <a:lnTo>
                      <a:pt x="20180" y="812901"/>
                    </a:lnTo>
                    <a:lnTo>
                      <a:pt x="20955" y="812901"/>
                    </a:lnTo>
                    <a:lnTo>
                      <a:pt x="21386" y="809091"/>
                    </a:lnTo>
                    <a:lnTo>
                      <a:pt x="22047" y="807821"/>
                    </a:lnTo>
                    <a:lnTo>
                      <a:pt x="20942" y="806551"/>
                    </a:lnTo>
                    <a:lnTo>
                      <a:pt x="21602" y="805281"/>
                    </a:lnTo>
                    <a:lnTo>
                      <a:pt x="21297" y="805281"/>
                    </a:lnTo>
                    <a:lnTo>
                      <a:pt x="21272" y="804011"/>
                    </a:lnTo>
                    <a:lnTo>
                      <a:pt x="20866" y="804011"/>
                    </a:lnTo>
                    <a:lnTo>
                      <a:pt x="19469" y="802741"/>
                    </a:lnTo>
                    <a:lnTo>
                      <a:pt x="20612" y="802741"/>
                    </a:lnTo>
                    <a:lnTo>
                      <a:pt x="20243" y="800201"/>
                    </a:lnTo>
                    <a:lnTo>
                      <a:pt x="20942" y="800201"/>
                    </a:lnTo>
                    <a:lnTo>
                      <a:pt x="20993" y="800722"/>
                    </a:lnTo>
                    <a:lnTo>
                      <a:pt x="21094" y="800315"/>
                    </a:lnTo>
                    <a:lnTo>
                      <a:pt x="21056" y="800011"/>
                    </a:lnTo>
                    <a:lnTo>
                      <a:pt x="21005" y="799871"/>
                    </a:lnTo>
                    <a:lnTo>
                      <a:pt x="21107" y="798931"/>
                    </a:lnTo>
                    <a:lnTo>
                      <a:pt x="21780" y="800201"/>
                    </a:lnTo>
                    <a:lnTo>
                      <a:pt x="20180" y="796391"/>
                    </a:lnTo>
                    <a:lnTo>
                      <a:pt x="19240" y="797661"/>
                    </a:lnTo>
                    <a:lnTo>
                      <a:pt x="18643" y="798931"/>
                    </a:lnTo>
                    <a:lnTo>
                      <a:pt x="18402" y="796391"/>
                    </a:lnTo>
                    <a:lnTo>
                      <a:pt x="18757" y="796391"/>
                    </a:lnTo>
                    <a:lnTo>
                      <a:pt x="20104" y="795121"/>
                    </a:lnTo>
                    <a:lnTo>
                      <a:pt x="18897" y="793851"/>
                    </a:lnTo>
                    <a:lnTo>
                      <a:pt x="18897" y="792581"/>
                    </a:lnTo>
                    <a:lnTo>
                      <a:pt x="19786" y="792581"/>
                    </a:lnTo>
                    <a:lnTo>
                      <a:pt x="20078" y="791311"/>
                    </a:lnTo>
                    <a:lnTo>
                      <a:pt x="20002" y="792581"/>
                    </a:lnTo>
                    <a:lnTo>
                      <a:pt x="22186" y="793851"/>
                    </a:lnTo>
                    <a:lnTo>
                      <a:pt x="22542" y="791311"/>
                    </a:lnTo>
                    <a:lnTo>
                      <a:pt x="22504" y="792581"/>
                    </a:lnTo>
                    <a:lnTo>
                      <a:pt x="23114" y="793851"/>
                    </a:lnTo>
                    <a:lnTo>
                      <a:pt x="23266" y="793851"/>
                    </a:lnTo>
                    <a:lnTo>
                      <a:pt x="23190" y="794283"/>
                    </a:lnTo>
                    <a:lnTo>
                      <a:pt x="23114" y="794893"/>
                    </a:lnTo>
                    <a:lnTo>
                      <a:pt x="22987" y="795286"/>
                    </a:lnTo>
                    <a:lnTo>
                      <a:pt x="23304" y="794727"/>
                    </a:lnTo>
                    <a:lnTo>
                      <a:pt x="23368" y="794270"/>
                    </a:lnTo>
                    <a:lnTo>
                      <a:pt x="23279" y="793851"/>
                    </a:lnTo>
                    <a:lnTo>
                      <a:pt x="23444" y="791311"/>
                    </a:lnTo>
                    <a:lnTo>
                      <a:pt x="23583" y="790041"/>
                    </a:lnTo>
                    <a:lnTo>
                      <a:pt x="22733" y="788098"/>
                    </a:lnTo>
                    <a:lnTo>
                      <a:pt x="21120" y="790041"/>
                    </a:lnTo>
                    <a:lnTo>
                      <a:pt x="22161" y="784961"/>
                    </a:lnTo>
                    <a:lnTo>
                      <a:pt x="22491" y="783691"/>
                    </a:lnTo>
                    <a:lnTo>
                      <a:pt x="22644" y="783056"/>
                    </a:lnTo>
                    <a:lnTo>
                      <a:pt x="22504" y="782421"/>
                    </a:lnTo>
                    <a:lnTo>
                      <a:pt x="22593" y="781151"/>
                    </a:lnTo>
                    <a:lnTo>
                      <a:pt x="23418" y="779881"/>
                    </a:lnTo>
                    <a:lnTo>
                      <a:pt x="23571" y="779881"/>
                    </a:lnTo>
                    <a:lnTo>
                      <a:pt x="23520" y="778611"/>
                    </a:lnTo>
                    <a:lnTo>
                      <a:pt x="23825" y="777341"/>
                    </a:lnTo>
                    <a:lnTo>
                      <a:pt x="23787" y="776071"/>
                    </a:lnTo>
                    <a:lnTo>
                      <a:pt x="24231" y="776071"/>
                    </a:lnTo>
                    <a:lnTo>
                      <a:pt x="24892" y="777341"/>
                    </a:lnTo>
                    <a:lnTo>
                      <a:pt x="26009" y="777341"/>
                    </a:lnTo>
                    <a:lnTo>
                      <a:pt x="25984" y="778611"/>
                    </a:lnTo>
                    <a:lnTo>
                      <a:pt x="26085" y="777341"/>
                    </a:lnTo>
                    <a:lnTo>
                      <a:pt x="26377" y="774801"/>
                    </a:lnTo>
                    <a:lnTo>
                      <a:pt x="26530" y="773531"/>
                    </a:lnTo>
                    <a:lnTo>
                      <a:pt x="25234" y="774801"/>
                    </a:lnTo>
                    <a:lnTo>
                      <a:pt x="25488" y="773531"/>
                    </a:lnTo>
                    <a:lnTo>
                      <a:pt x="24879" y="773531"/>
                    </a:lnTo>
                    <a:lnTo>
                      <a:pt x="23634" y="776071"/>
                    </a:lnTo>
                    <a:lnTo>
                      <a:pt x="23914" y="773531"/>
                    </a:lnTo>
                    <a:lnTo>
                      <a:pt x="24142" y="773531"/>
                    </a:lnTo>
                    <a:lnTo>
                      <a:pt x="23863" y="772261"/>
                    </a:lnTo>
                    <a:lnTo>
                      <a:pt x="23583" y="770991"/>
                    </a:lnTo>
                    <a:lnTo>
                      <a:pt x="24015" y="770991"/>
                    </a:lnTo>
                    <a:lnTo>
                      <a:pt x="23799" y="769721"/>
                    </a:lnTo>
                    <a:lnTo>
                      <a:pt x="24307" y="769721"/>
                    </a:lnTo>
                    <a:lnTo>
                      <a:pt x="24561" y="768451"/>
                    </a:lnTo>
                    <a:lnTo>
                      <a:pt x="25006" y="768451"/>
                    </a:lnTo>
                    <a:lnTo>
                      <a:pt x="25285" y="767181"/>
                    </a:lnTo>
                    <a:lnTo>
                      <a:pt x="24688" y="767181"/>
                    </a:lnTo>
                    <a:lnTo>
                      <a:pt x="24396" y="765911"/>
                    </a:lnTo>
                    <a:lnTo>
                      <a:pt x="24828" y="764641"/>
                    </a:lnTo>
                    <a:lnTo>
                      <a:pt x="25400" y="765911"/>
                    </a:lnTo>
                    <a:lnTo>
                      <a:pt x="25819" y="763371"/>
                    </a:lnTo>
                    <a:lnTo>
                      <a:pt x="26149" y="760831"/>
                    </a:lnTo>
                    <a:lnTo>
                      <a:pt x="26428" y="760374"/>
                    </a:lnTo>
                    <a:lnTo>
                      <a:pt x="26073" y="759561"/>
                    </a:lnTo>
                    <a:lnTo>
                      <a:pt x="26771" y="758786"/>
                    </a:lnTo>
                    <a:lnTo>
                      <a:pt x="26809" y="758291"/>
                    </a:lnTo>
                    <a:lnTo>
                      <a:pt x="26847" y="758710"/>
                    </a:lnTo>
                    <a:lnTo>
                      <a:pt x="28371" y="757021"/>
                    </a:lnTo>
                    <a:lnTo>
                      <a:pt x="28308" y="755751"/>
                    </a:lnTo>
                    <a:lnTo>
                      <a:pt x="28232" y="754481"/>
                    </a:lnTo>
                    <a:lnTo>
                      <a:pt x="28168" y="753211"/>
                    </a:lnTo>
                    <a:lnTo>
                      <a:pt x="28219" y="750671"/>
                    </a:lnTo>
                    <a:lnTo>
                      <a:pt x="28486" y="748131"/>
                    </a:lnTo>
                    <a:lnTo>
                      <a:pt x="26593" y="749401"/>
                    </a:lnTo>
                    <a:lnTo>
                      <a:pt x="28473" y="748131"/>
                    </a:lnTo>
                    <a:lnTo>
                      <a:pt x="27012" y="746861"/>
                    </a:lnTo>
                    <a:lnTo>
                      <a:pt x="27419" y="746861"/>
                    </a:lnTo>
                    <a:lnTo>
                      <a:pt x="28968" y="743051"/>
                    </a:lnTo>
                    <a:lnTo>
                      <a:pt x="28879" y="746861"/>
                    </a:lnTo>
                    <a:lnTo>
                      <a:pt x="29044" y="744321"/>
                    </a:lnTo>
                    <a:lnTo>
                      <a:pt x="30226" y="743051"/>
                    </a:lnTo>
                    <a:lnTo>
                      <a:pt x="29184" y="748131"/>
                    </a:lnTo>
                    <a:lnTo>
                      <a:pt x="30848" y="746861"/>
                    </a:lnTo>
                    <a:lnTo>
                      <a:pt x="31178" y="744321"/>
                    </a:lnTo>
                    <a:lnTo>
                      <a:pt x="29552" y="741781"/>
                    </a:lnTo>
                    <a:lnTo>
                      <a:pt x="30645" y="740511"/>
                    </a:lnTo>
                    <a:lnTo>
                      <a:pt x="31711" y="740511"/>
                    </a:lnTo>
                    <a:lnTo>
                      <a:pt x="31153" y="739241"/>
                    </a:lnTo>
                    <a:lnTo>
                      <a:pt x="31089" y="739101"/>
                    </a:lnTo>
                    <a:lnTo>
                      <a:pt x="31000" y="739241"/>
                    </a:lnTo>
                    <a:lnTo>
                      <a:pt x="30924" y="738720"/>
                    </a:lnTo>
                    <a:lnTo>
                      <a:pt x="30594" y="737971"/>
                    </a:lnTo>
                    <a:lnTo>
                      <a:pt x="30848" y="738238"/>
                    </a:lnTo>
                    <a:lnTo>
                      <a:pt x="30810" y="737971"/>
                    </a:lnTo>
                    <a:lnTo>
                      <a:pt x="30835" y="734161"/>
                    </a:lnTo>
                    <a:lnTo>
                      <a:pt x="30924" y="733602"/>
                    </a:lnTo>
                    <a:lnTo>
                      <a:pt x="30988" y="732891"/>
                    </a:lnTo>
                    <a:lnTo>
                      <a:pt x="31559" y="733602"/>
                    </a:lnTo>
                    <a:lnTo>
                      <a:pt x="32461" y="732891"/>
                    </a:lnTo>
                    <a:close/>
                  </a:path>
                  <a:path w="174625" h="1047114">
                    <a:moveTo>
                      <a:pt x="32981" y="733069"/>
                    </a:moveTo>
                    <a:lnTo>
                      <a:pt x="31800" y="733920"/>
                    </a:lnTo>
                    <a:lnTo>
                      <a:pt x="32004" y="734161"/>
                    </a:lnTo>
                    <a:lnTo>
                      <a:pt x="32918" y="734161"/>
                    </a:lnTo>
                    <a:lnTo>
                      <a:pt x="32981" y="733069"/>
                    </a:lnTo>
                    <a:close/>
                  </a:path>
                  <a:path w="174625" h="1047114">
                    <a:moveTo>
                      <a:pt x="33235" y="732891"/>
                    </a:moveTo>
                    <a:lnTo>
                      <a:pt x="32816" y="731621"/>
                    </a:lnTo>
                    <a:lnTo>
                      <a:pt x="32994" y="732891"/>
                    </a:lnTo>
                    <a:lnTo>
                      <a:pt x="32981" y="733069"/>
                    </a:lnTo>
                    <a:lnTo>
                      <a:pt x="33235" y="732891"/>
                    </a:lnTo>
                    <a:close/>
                  </a:path>
                  <a:path w="174625" h="1047114">
                    <a:moveTo>
                      <a:pt x="33413" y="735431"/>
                    </a:moveTo>
                    <a:lnTo>
                      <a:pt x="31330" y="738733"/>
                    </a:lnTo>
                    <a:lnTo>
                      <a:pt x="31826" y="739241"/>
                    </a:lnTo>
                    <a:lnTo>
                      <a:pt x="32169" y="739241"/>
                    </a:lnTo>
                    <a:lnTo>
                      <a:pt x="31902" y="740511"/>
                    </a:lnTo>
                    <a:lnTo>
                      <a:pt x="32181" y="740511"/>
                    </a:lnTo>
                    <a:lnTo>
                      <a:pt x="33413" y="735431"/>
                    </a:lnTo>
                    <a:close/>
                  </a:path>
                  <a:path w="174625" h="1047114">
                    <a:moveTo>
                      <a:pt x="35204" y="973366"/>
                    </a:moveTo>
                    <a:close/>
                  </a:path>
                  <a:path w="174625" h="1047114">
                    <a:moveTo>
                      <a:pt x="35725" y="972807"/>
                    </a:moveTo>
                    <a:lnTo>
                      <a:pt x="35217" y="972045"/>
                    </a:lnTo>
                    <a:lnTo>
                      <a:pt x="35267" y="972870"/>
                    </a:lnTo>
                    <a:lnTo>
                      <a:pt x="35204" y="973366"/>
                    </a:lnTo>
                    <a:lnTo>
                      <a:pt x="35382" y="973315"/>
                    </a:lnTo>
                    <a:lnTo>
                      <a:pt x="35585" y="973226"/>
                    </a:lnTo>
                    <a:lnTo>
                      <a:pt x="35725" y="972807"/>
                    </a:lnTo>
                    <a:close/>
                  </a:path>
                  <a:path w="174625" h="1047114">
                    <a:moveTo>
                      <a:pt x="36156" y="978001"/>
                    </a:moveTo>
                    <a:lnTo>
                      <a:pt x="35826" y="975461"/>
                    </a:lnTo>
                    <a:lnTo>
                      <a:pt x="35560" y="975461"/>
                    </a:lnTo>
                    <a:lnTo>
                      <a:pt x="36156" y="978001"/>
                    </a:lnTo>
                    <a:close/>
                  </a:path>
                  <a:path w="174625" h="1047114">
                    <a:moveTo>
                      <a:pt x="43141" y="988580"/>
                    </a:moveTo>
                    <a:lnTo>
                      <a:pt x="42900" y="988161"/>
                    </a:lnTo>
                    <a:lnTo>
                      <a:pt x="42684" y="988161"/>
                    </a:lnTo>
                    <a:lnTo>
                      <a:pt x="41529" y="989431"/>
                    </a:lnTo>
                    <a:lnTo>
                      <a:pt x="43141" y="988580"/>
                    </a:lnTo>
                    <a:close/>
                  </a:path>
                  <a:path w="174625" h="1047114">
                    <a:moveTo>
                      <a:pt x="43903" y="988161"/>
                    </a:moveTo>
                    <a:lnTo>
                      <a:pt x="43141" y="988580"/>
                    </a:lnTo>
                    <a:lnTo>
                      <a:pt x="43815" y="989749"/>
                    </a:lnTo>
                    <a:lnTo>
                      <a:pt x="43903" y="988161"/>
                    </a:lnTo>
                    <a:close/>
                  </a:path>
                  <a:path w="174625" h="1047114">
                    <a:moveTo>
                      <a:pt x="44399" y="990701"/>
                    </a:moveTo>
                    <a:lnTo>
                      <a:pt x="44005" y="989431"/>
                    </a:lnTo>
                    <a:lnTo>
                      <a:pt x="44310" y="990549"/>
                    </a:lnTo>
                    <a:lnTo>
                      <a:pt x="44399" y="990701"/>
                    </a:lnTo>
                    <a:close/>
                  </a:path>
                  <a:path w="174625" h="1047114">
                    <a:moveTo>
                      <a:pt x="56286" y="54610"/>
                    </a:moveTo>
                    <a:lnTo>
                      <a:pt x="56083" y="54178"/>
                    </a:lnTo>
                    <a:lnTo>
                      <a:pt x="55638" y="54610"/>
                    </a:lnTo>
                    <a:lnTo>
                      <a:pt x="55676" y="54864"/>
                    </a:lnTo>
                    <a:lnTo>
                      <a:pt x="55867" y="54610"/>
                    </a:lnTo>
                    <a:lnTo>
                      <a:pt x="56286" y="54610"/>
                    </a:lnTo>
                    <a:close/>
                  </a:path>
                  <a:path w="174625" h="1047114">
                    <a:moveTo>
                      <a:pt x="56286" y="14389"/>
                    </a:moveTo>
                    <a:lnTo>
                      <a:pt x="55079" y="15240"/>
                    </a:lnTo>
                    <a:lnTo>
                      <a:pt x="55626" y="15240"/>
                    </a:lnTo>
                    <a:lnTo>
                      <a:pt x="56286" y="14389"/>
                    </a:lnTo>
                    <a:close/>
                  </a:path>
                  <a:path w="174625" h="1047114">
                    <a:moveTo>
                      <a:pt x="56870" y="13970"/>
                    </a:moveTo>
                    <a:lnTo>
                      <a:pt x="56603" y="13970"/>
                    </a:lnTo>
                    <a:lnTo>
                      <a:pt x="56286" y="14389"/>
                    </a:lnTo>
                    <a:lnTo>
                      <a:pt x="56870" y="13970"/>
                    </a:lnTo>
                    <a:close/>
                  </a:path>
                  <a:path w="174625" h="1047114">
                    <a:moveTo>
                      <a:pt x="59791" y="11696"/>
                    </a:moveTo>
                    <a:lnTo>
                      <a:pt x="59664" y="11430"/>
                    </a:lnTo>
                    <a:lnTo>
                      <a:pt x="58216" y="12700"/>
                    </a:lnTo>
                    <a:lnTo>
                      <a:pt x="59791" y="11696"/>
                    </a:lnTo>
                    <a:close/>
                  </a:path>
                  <a:path w="174625" h="1047114">
                    <a:moveTo>
                      <a:pt x="67157" y="35991"/>
                    </a:moveTo>
                    <a:lnTo>
                      <a:pt x="66941" y="35560"/>
                    </a:lnTo>
                    <a:lnTo>
                      <a:pt x="66509" y="36601"/>
                    </a:lnTo>
                    <a:lnTo>
                      <a:pt x="67157" y="35991"/>
                    </a:lnTo>
                    <a:close/>
                  </a:path>
                  <a:path w="174625" h="1047114">
                    <a:moveTo>
                      <a:pt x="68935" y="34290"/>
                    </a:moveTo>
                    <a:lnTo>
                      <a:pt x="67157" y="35991"/>
                    </a:lnTo>
                    <a:lnTo>
                      <a:pt x="67576" y="36830"/>
                    </a:lnTo>
                    <a:lnTo>
                      <a:pt x="68935" y="34290"/>
                    </a:lnTo>
                    <a:close/>
                  </a:path>
                  <a:path w="174625" h="1047114">
                    <a:moveTo>
                      <a:pt x="74028" y="2425"/>
                    </a:moveTo>
                    <a:lnTo>
                      <a:pt x="73812" y="2603"/>
                    </a:lnTo>
                    <a:lnTo>
                      <a:pt x="73850" y="2768"/>
                    </a:lnTo>
                    <a:lnTo>
                      <a:pt x="74028" y="2425"/>
                    </a:lnTo>
                    <a:close/>
                  </a:path>
                  <a:path w="174625" h="1047114">
                    <a:moveTo>
                      <a:pt x="86207" y="0"/>
                    </a:moveTo>
                    <a:lnTo>
                      <a:pt x="85471" y="0"/>
                    </a:lnTo>
                    <a:lnTo>
                      <a:pt x="85686" y="431"/>
                    </a:lnTo>
                    <a:lnTo>
                      <a:pt x="86207" y="0"/>
                    </a:lnTo>
                    <a:close/>
                  </a:path>
                  <a:path w="174625" h="1047114">
                    <a:moveTo>
                      <a:pt x="86385" y="1023721"/>
                    </a:moveTo>
                    <a:close/>
                  </a:path>
                  <a:path w="174625" h="1047114">
                    <a:moveTo>
                      <a:pt x="90195" y="25273"/>
                    </a:moveTo>
                    <a:lnTo>
                      <a:pt x="90030" y="25400"/>
                    </a:lnTo>
                    <a:lnTo>
                      <a:pt x="90195" y="25400"/>
                    </a:lnTo>
                    <a:lnTo>
                      <a:pt x="90195" y="25273"/>
                    </a:lnTo>
                    <a:close/>
                  </a:path>
                  <a:path w="174625" h="1047114">
                    <a:moveTo>
                      <a:pt x="99021" y="1045311"/>
                    </a:moveTo>
                    <a:lnTo>
                      <a:pt x="98475" y="1045311"/>
                    </a:lnTo>
                    <a:lnTo>
                      <a:pt x="98094" y="1046365"/>
                    </a:lnTo>
                    <a:lnTo>
                      <a:pt x="99021" y="1045311"/>
                    </a:lnTo>
                    <a:close/>
                  </a:path>
                  <a:path w="174625" h="1047114">
                    <a:moveTo>
                      <a:pt x="108369" y="1010513"/>
                    </a:moveTo>
                    <a:lnTo>
                      <a:pt x="107823" y="1008481"/>
                    </a:lnTo>
                    <a:lnTo>
                      <a:pt x="106591" y="1012291"/>
                    </a:lnTo>
                    <a:lnTo>
                      <a:pt x="108369" y="1010513"/>
                    </a:lnTo>
                    <a:close/>
                  </a:path>
                  <a:path w="174625" h="1047114">
                    <a:moveTo>
                      <a:pt x="108902" y="1009980"/>
                    </a:moveTo>
                    <a:lnTo>
                      <a:pt x="108369" y="1010513"/>
                    </a:lnTo>
                    <a:lnTo>
                      <a:pt x="108508" y="1011021"/>
                    </a:lnTo>
                    <a:lnTo>
                      <a:pt x="108902" y="1009980"/>
                    </a:lnTo>
                    <a:close/>
                  </a:path>
                  <a:path w="174625" h="1047114">
                    <a:moveTo>
                      <a:pt x="112814" y="1037691"/>
                    </a:moveTo>
                    <a:lnTo>
                      <a:pt x="112560" y="1037856"/>
                    </a:lnTo>
                    <a:lnTo>
                      <a:pt x="111480" y="1038961"/>
                    </a:lnTo>
                    <a:lnTo>
                      <a:pt x="112814" y="1037691"/>
                    </a:lnTo>
                    <a:close/>
                  </a:path>
                  <a:path w="174625" h="1047114">
                    <a:moveTo>
                      <a:pt x="114566" y="48260"/>
                    </a:moveTo>
                    <a:lnTo>
                      <a:pt x="113512" y="46990"/>
                    </a:lnTo>
                    <a:lnTo>
                      <a:pt x="113715" y="48260"/>
                    </a:lnTo>
                    <a:lnTo>
                      <a:pt x="114566" y="48260"/>
                    </a:lnTo>
                    <a:close/>
                  </a:path>
                  <a:path w="174625" h="1047114">
                    <a:moveTo>
                      <a:pt x="118973" y="993241"/>
                    </a:moveTo>
                    <a:lnTo>
                      <a:pt x="118783" y="991984"/>
                    </a:lnTo>
                    <a:lnTo>
                      <a:pt x="118389" y="993241"/>
                    </a:lnTo>
                    <a:lnTo>
                      <a:pt x="118973" y="993241"/>
                    </a:lnTo>
                    <a:close/>
                  </a:path>
                  <a:path w="174625" h="1047114">
                    <a:moveTo>
                      <a:pt x="126631" y="72390"/>
                    </a:moveTo>
                    <a:lnTo>
                      <a:pt x="126415" y="71399"/>
                    </a:lnTo>
                    <a:lnTo>
                      <a:pt x="126250" y="71120"/>
                    </a:lnTo>
                    <a:lnTo>
                      <a:pt x="126631" y="72390"/>
                    </a:lnTo>
                    <a:close/>
                  </a:path>
                  <a:path w="174625" h="1047114">
                    <a:moveTo>
                      <a:pt x="126885" y="1022451"/>
                    </a:moveTo>
                    <a:lnTo>
                      <a:pt x="98221" y="1022451"/>
                    </a:lnTo>
                    <a:lnTo>
                      <a:pt x="95440" y="1022451"/>
                    </a:lnTo>
                    <a:lnTo>
                      <a:pt x="95084" y="1022451"/>
                    </a:lnTo>
                    <a:lnTo>
                      <a:pt x="95021" y="1023721"/>
                    </a:lnTo>
                    <a:lnTo>
                      <a:pt x="93535" y="1023721"/>
                    </a:lnTo>
                    <a:lnTo>
                      <a:pt x="92964" y="1022451"/>
                    </a:lnTo>
                    <a:lnTo>
                      <a:pt x="94234" y="1022451"/>
                    </a:lnTo>
                    <a:lnTo>
                      <a:pt x="94589" y="1021181"/>
                    </a:lnTo>
                    <a:lnTo>
                      <a:pt x="93776" y="1021181"/>
                    </a:lnTo>
                    <a:lnTo>
                      <a:pt x="91909" y="1022451"/>
                    </a:lnTo>
                    <a:lnTo>
                      <a:pt x="92811" y="1023721"/>
                    </a:lnTo>
                    <a:lnTo>
                      <a:pt x="91821" y="1023721"/>
                    </a:lnTo>
                    <a:lnTo>
                      <a:pt x="91376" y="1024991"/>
                    </a:lnTo>
                    <a:lnTo>
                      <a:pt x="89801" y="1023721"/>
                    </a:lnTo>
                    <a:lnTo>
                      <a:pt x="88226" y="1024991"/>
                    </a:lnTo>
                    <a:lnTo>
                      <a:pt x="86347" y="1023747"/>
                    </a:lnTo>
                    <a:lnTo>
                      <a:pt x="84759" y="1024991"/>
                    </a:lnTo>
                    <a:lnTo>
                      <a:pt x="85051" y="1022451"/>
                    </a:lnTo>
                    <a:lnTo>
                      <a:pt x="77444" y="1022451"/>
                    </a:lnTo>
                    <a:lnTo>
                      <a:pt x="69367" y="1019911"/>
                    </a:lnTo>
                    <a:lnTo>
                      <a:pt x="64274" y="1014831"/>
                    </a:lnTo>
                    <a:lnTo>
                      <a:pt x="62407" y="1014831"/>
                    </a:lnTo>
                    <a:lnTo>
                      <a:pt x="60769" y="1013561"/>
                    </a:lnTo>
                    <a:lnTo>
                      <a:pt x="58953" y="1011021"/>
                    </a:lnTo>
                    <a:lnTo>
                      <a:pt x="59944" y="1009751"/>
                    </a:lnTo>
                    <a:lnTo>
                      <a:pt x="59486" y="1009751"/>
                    </a:lnTo>
                    <a:lnTo>
                      <a:pt x="58229" y="1009751"/>
                    </a:lnTo>
                    <a:lnTo>
                      <a:pt x="58051" y="1008481"/>
                    </a:lnTo>
                    <a:lnTo>
                      <a:pt x="59486" y="1009751"/>
                    </a:lnTo>
                    <a:lnTo>
                      <a:pt x="58978" y="1008481"/>
                    </a:lnTo>
                    <a:lnTo>
                      <a:pt x="58077" y="1008481"/>
                    </a:lnTo>
                    <a:lnTo>
                      <a:pt x="55016" y="1004671"/>
                    </a:lnTo>
                    <a:lnTo>
                      <a:pt x="57873" y="1007211"/>
                    </a:lnTo>
                    <a:lnTo>
                      <a:pt x="56057" y="1004671"/>
                    </a:lnTo>
                    <a:lnTo>
                      <a:pt x="53314" y="1000861"/>
                    </a:lnTo>
                    <a:lnTo>
                      <a:pt x="52438" y="999591"/>
                    </a:lnTo>
                    <a:lnTo>
                      <a:pt x="51676" y="1000861"/>
                    </a:lnTo>
                    <a:lnTo>
                      <a:pt x="51015" y="999591"/>
                    </a:lnTo>
                    <a:lnTo>
                      <a:pt x="51219" y="998321"/>
                    </a:lnTo>
                    <a:lnTo>
                      <a:pt x="51638" y="999591"/>
                    </a:lnTo>
                    <a:lnTo>
                      <a:pt x="52044" y="998321"/>
                    </a:lnTo>
                    <a:lnTo>
                      <a:pt x="50292" y="993241"/>
                    </a:lnTo>
                    <a:lnTo>
                      <a:pt x="45707" y="995781"/>
                    </a:lnTo>
                    <a:lnTo>
                      <a:pt x="45034" y="993241"/>
                    </a:lnTo>
                    <a:lnTo>
                      <a:pt x="44310" y="990549"/>
                    </a:lnTo>
                    <a:lnTo>
                      <a:pt x="43815" y="989749"/>
                    </a:lnTo>
                    <a:lnTo>
                      <a:pt x="43764" y="990701"/>
                    </a:lnTo>
                    <a:lnTo>
                      <a:pt x="42481" y="990701"/>
                    </a:lnTo>
                    <a:lnTo>
                      <a:pt x="42202" y="989431"/>
                    </a:lnTo>
                    <a:lnTo>
                      <a:pt x="41529" y="989431"/>
                    </a:lnTo>
                    <a:lnTo>
                      <a:pt x="41313" y="989431"/>
                    </a:lnTo>
                    <a:lnTo>
                      <a:pt x="41198" y="988161"/>
                    </a:lnTo>
                    <a:lnTo>
                      <a:pt x="40157" y="988161"/>
                    </a:lnTo>
                    <a:lnTo>
                      <a:pt x="39598" y="986891"/>
                    </a:lnTo>
                    <a:lnTo>
                      <a:pt x="39573" y="984351"/>
                    </a:lnTo>
                    <a:lnTo>
                      <a:pt x="37680" y="983081"/>
                    </a:lnTo>
                    <a:lnTo>
                      <a:pt x="38214" y="980541"/>
                    </a:lnTo>
                    <a:lnTo>
                      <a:pt x="37477" y="980541"/>
                    </a:lnTo>
                    <a:lnTo>
                      <a:pt x="35852" y="979271"/>
                    </a:lnTo>
                    <a:lnTo>
                      <a:pt x="35077" y="978001"/>
                    </a:lnTo>
                    <a:lnTo>
                      <a:pt x="35560" y="975461"/>
                    </a:lnTo>
                    <a:lnTo>
                      <a:pt x="34963" y="975461"/>
                    </a:lnTo>
                    <a:lnTo>
                      <a:pt x="34505" y="974191"/>
                    </a:lnTo>
                    <a:lnTo>
                      <a:pt x="35179" y="974191"/>
                    </a:lnTo>
                    <a:lnTo>
                      <a:pt x="34594" y="972921"/>
                    </a:lnTo>
                    <a:lnTo>
                      <a:pt x="33629" y="972921"/>
                    </a:lnTo>
                    <a:lnTo>
                      <a:pt x="33337" y="970381"/>
                    </a:lnTo>
                    <a:lnTo>
                      <a:pt x="34505" y="971651"/>
                    </a:lnTo>
                    <a:lnTo>
                      <a:pt x="33680" y="970381"/>
                    </a:lnTo>
                    <a:lnTo>
                      <a:pt x="33439" y="969111"/>
                    </a:lnTo>
                    <a:lnTo>
                      <a:pt x="32893" y="967841"/>
                    </a:lnTo>
                    <a:lnTo>
                      <a:pt x="33350" y="967841"/>
                    </a:lnTo>
                    <a:lnTo>
                      <a:pt x="33655" y="969111"/>
                    </a:lnTo>
                    <a:lnTo>
                      <a:pt x="34366" y="967841"/>
                    </a:lnTo>
                    <a:lnTo>
                      <a:pt x="32562" y="966571"/>
                    </a:lnTo>
                    <a:lnTo>
                      <a:pt x="32207" y="966571"/>
                    </a:lnTo>
                    <a:lnTo>
                      <a:pt x="32486" y="967841"/>
                    </a:lnTo>
                    <a:lnTo>
                      <a:pt x="31534" y="967841"/>
                    </a:lnTo>
                    <a:lnTo>
                      <a:pt x="31356" y="966571"/>
                    </a:lnTo>
                    <a:lnTo>
                      <a:pt x="29832" y="965301"/>
                    </a:lnTo>
                    <a:lnTo>
                      <a:pt x="30441" y="964145"/>
                    </a:lnTo>
                    <a:lnTo>
                      <a:pt x="30276" y="964031"/>
                    </a:lnTo>
                    <a:lnTo>
                      <a:pt x="29819" y="961491"/>
                    </a:lnTo>
                    <a:lnTo>
                      <a:pt x="30264" y="961491"/>
                    </a:lnTo>
                    <a:lnTo>
                      <a:pt x="28803" y="960221"/>
                    </a:lnTo>
                    <a:lnTo>
                      <a:pt x="29070" y="957681"/>
                    </a:lnTo>
                    <a:lnTo>
                      <a:pt x="28752" y="956411"/>
                    </a:lnTo>
                    <a:lnTo>
                      <a:pt x="28714" y="956271"/>
                    </a:lnTo>
                    <a:lnTo>
                      <a:pt x="28232" y="955141"/>
                    </a:lnTo>
                    <a:lnTo>
                      <a:pt x="27381" y="955141"/>
                    </a:lnTo>
                    <a:lnTo>
                      <a:pt x="27279" y="953871"/>
                    </a:lnTo>
                    <a:lnTo>
                      <a:pt x="27266" y="955141"/>
                    </a:lnTo>
                    <a:lnTo>
                      <a:pt x="27241" y="956411"/>
                    </a:lnTo>
                    <a:lnTo>
                      <a:pt x="26911" y="955141"/>
                    </a:lnTo>
                    <a:lnTo>
                      <a:pt x="26200" y="956411"/>
                    </a:lnTo>
                    <a:lnTo>
                      <a:pt x="26898" y="953871"/>
                    </a:lnTo>
                    <a:lnTo>
                      <a:pt x="24003" y="953871"/>
                    </a:lnTo>
                    <a:lnTo>
                      <a:pt x="24079" y="950061"/>
                    </a:lnTo>
                    <a:lnTo>
                      <a:pt x="24777" y="950061"/>
                    </a:lnTo>
                    <a:lnTo>
                      <a:pt x="23977" y="947521"/>
                    </a:lnTo>
                    <a:lnTo>
                      <a:pt x="24968" y="948207"/>
                    </a:lnTo>
                    <a:lnTo>
                      <a:pt x="24180" y="946251"/>
                    </a:lnTo>
                    <a:lnTo>
                      <a:pt x="23660" y="947521"/>
                    </a:lnTo>
                    <a:lnTo>
                      <a:pt x="23545" y="944981"/>
                    </a:lnTo>
                    <a:lnTo>
                      <a:pt x="23952" y="946073"/>
                    </a:lnTo>
                    <a:lnTo>
                      <a:pt x="24066" y="943711"/>
                    </a:lnTo>
                    <a:lnTo>
                      <a:pt x="22796" y="941171"/>
                    </a:lnTo>
                    <a:lnTo>
                      <a:pt x="24803" y="941171"/>
                    </a:lnTo>
                    <a:lnTo>
                      <a:pt x="26289" y="943711"/>
                    </a:lnTo>
                    <a:lnTo>
                      <a:pt x="24879" y="941171"/>
                    </a:lnTo>
                    <a:lnTo>
                      <a:pt x="25641" y="941171"/>
                    </a:lnTo>
                    <a:lnTo>
                      <a:pt x="24765" y="940409"/>
                    </a:lnTo>
                    <a:lnTo>
                      <a:pt x="24866" y="941133"/>
                    </a:lnTo>
                    <a:lnTo>
                      <a:pt x="24180" y="939901"/>
                    </a:lnTo>
                    <a:lnTo>
                      <a:pt x="24765" y="940409"/>
                    </a:lnTo>
                    <a:lnTo>
                      <a:pt x="24701" y="939901"/>
                    </a:lnTo>
                    <a:lnTo>
                      <a:pt x="24523" y="938631"/>
                    </a:lnTo>
                    <a:lnTo>
                      <a:pt x="24434" y="937361"/>
                    </a:lnTo>
                    <a:lnTo>
                      <a:pt x="23596" y="937361"/>
                    </a:lnTo>
                    <a:lnTo>
                      <a:pt x="20193" y="934821"/>
                    </a:lnTo>
                    <a:lnTo>
                      <a:pt x="25400" y="937361"/>
                    </a:lnTo>
                    <a:lnTo>
                      <a:pt x="24485" y="933551"/>
                    </a:lnTo>
                    <a:lnTo>
                      <a:pt x="23533" y="932281"/>
                    </a:lnTo>
                    <a:lnTo>
                      <a:pt x="24358" y="934821"/>
                    </a:lnTo>
                    <a:lnTo>
                      <a:pt x="23507" y="933551"/>
                    </a:lnTo>
                    <a:lnTo>
                      <a:pt x="23431" y="932281"/>
                    </a:lnTo>
                    <a:lnTo>
                      <a:pt x="24168" y="931011"/>
                    </a:lnTo>
                    <a:lnTo>
                      <a:pt x="23431" y="928471"/>
                    </a:lnTo>
                    <a:lnTo>
                      <a:pt x="23710" y="928471"/>
                    </a:lnTo>
                    <a:lnTo>
                      <a:pt x="24003" y="927201"/>
                    </a:lnTo>
                    <a:lnTo>
                      <a:pt x="24117" y="927061"/>
                    </a:lnTo>
                    <a:lnTo>
                      <a:pt x="23126" y="925931"/>
                    </a:lnTo>
                    <a:lnTo>
                      <a:pt x="22898" y="924661"/>
                    </a:lnTo>
                    <a:lnTo>
                      <a:pt x="22021" y="922121"/>
                    </a:lnTo>
                    <a:lnTo>
                      <a:pt x="22199" y="920851"/>
                    </a:lnTo>
                    <a:lnTo>
                      <a:pt x="21551" y="920851"/>
                    </a:lnTo>
                    <a:lnTo>
                      <a:pt x="20751" y="918311"/>
                    </a:lnTo>
                    <a:lnTo>
                      <a:pt x="19659" y="917041"/>
                    </a:lnTo>
                    <a:lnTo>
                      <a:pt x="5753" y="917041"/>
                    </a:lnTo>
                    <a:lnTo>
                      <a:pt x="5334" y="917041"/>
                    </a:lnTo>
                    <a:lnTo>
                      <a:pt x="5092" y="917041"/>
                    </a:lnTo>
                    <a:lnTo>
                      <a:pt x="4902" y="918311"/>
                    </a:lnTo>
                    <a:lnTo>
                      <a:pt x="4521" y="918311"/>
                    </a:lnTo>
                    <a:lnTo>
                      <a:pt x="4445" y="919581"/>
                    </a:lnTo>
                    <a:lnTo>
                      <a:pt x="5740" y="923391"/>
                    </a:lnTo>
                    <a:lnTo>
                      <a:pt x="6019" y="924661"/>
                    </a:lnTo>
                    <a:lnTo>
                      <a:pt x="4737" y="925931"/>
                    </a:lnTo>
                    <a:lnTo>
                      <a:pt x="7162" y="928471"/>
                    </a:lnTo>
                    <a:lnTo>
                      <a:pt x="6756" y="931011"/>
                    </a:lnTo>
                    <a:lnTo>
                      <a:pt x="7302" y="932281"/>
                    </a:lnTo>
                    <a:lnTo>
                      <a:pt x="6692" y="932281"/>
                    </a:lnTo>
                    <a:lnTo>
                      <a:pt x="8242" y="937361"/>
                    </a:lnTo>
                    <a:lnTo>
                      <a:pt x="6896" y="938631"/>
                    </a:lnTo>
                    <a:lnTo>
                      <a:pt x="8597" y="941209"/>
                    </a:lnTo>
                    <a:lnTo>
                      <a:pt x="9410" y="942441"/>
                    </a:lnTo>
                    <a:lnTo>
                      <a:pt x="8940" y="942441"/>
                    </a:lnTo>
                    <a:lnTo>
                      <a:pt x="9271" y="943711"/>
                    </a:lnTo>
                    <a:lnTo>
                      <a:pt x="8826" y="943711"/>
                    </a:lnTo>
                    <a:lnTo>
                      <a:pt x="10007" y="944981"/>
                    </a:lnTo>
                    <a:lnTo>
                      <a:pt x="8928" y="944981"/>
                    </a:lnTo>
                    <a:lnTo>
                      <a:pt x="9359" y="946251"/>
                    </a:lnTo>
                    <a:lnTo>
                      <a:pt x="8255" y="946251"/>
                    </a:lnTo>
                    <a:lnTo>
                      <a:pt x="8750" y="947521"/>
                    </a:lnTo>
                    <a:lnTo>
                      <a:pt x="9855" y="948791"/>
                    </a:lnTo>
                    <a:lnTo>
                      <a:pt x="10541" y="948791"/>
                    </a:lnTo>
                    <a:lnTo>
                      <a:pt x="10350" y="950061"/>
                    </a:lnTo>
                    <a:lnTo>
                      <a:pt x="11163" y="951331"/>
                    </a:lnTo>
                    <a:lnTo>
                      <a:pt x="10541" y="952538"/>
                    </a:lnTo>
                    <a:lnTo>
                      <a:pt x="11328" y="955141"/>
                    </a:lnTo>
                    <a:lnTo>
                      <a:pt x="9118" y="958951"/>
                    </a:lnTo>
                    <a:lnTo>
                      <a:pt x="11557" y="961491"/>
                    </a:lnTo>
                    <a:lnTo>
                      <a:pt x="11150" y="961491"/>
                    </a:lnTo>
                    <a:lnTo>
                      <a:pt x="11785" y="964031"/>
                    </a:lnTo>
                    <a:lnTo>
                      <a:pt x="10960" y="964031"/>
                    </a:lnTo>
                    <a:lnTo>
                      <a:pt x="13106" y="967841"/>
                    </a:lnTo>
                    <a:lnTo>
                      <a:pt x="12661" y="967841"/>
                    </a:lnTo>
                    <a:lnTo>
                      <a:pt x="13322" y="970381"/>
                    </a:lnTo>
                    <a:lnTo>
                      <a:pt x="14452" y="974191"/>
                    </a:lnTo>
                    <a:lnTo>
                      <a:pt x="15976" y="976731"/>
                    </a:lnTo>
                    <a:lnTo>
                      <a:pt x="15582" y="976731"/>
                    </a:lnTo>
                    <a:lnTo>
                      <a:pt x="17614" y="980541"/>
                    </a:lnTo>
                    <a:lnTo>
                      <a:pt x="16484" y="980541"/>
                    </a:lnTo>
                    <a:lnTo>
                      <a:pt x="17970" y="983081"/>
                    </a:lnTo>
                    <a:lnTo>
                      <a:pt x="17678" y="983081"/>
                    </a:lnTo>
                    <a:lnTo>
                      <a:pt x="18199" y="984529"/>
                    </a:lnTo>
                    <a:lnTo>
                      <a:pt x="19570" y="985621"/>
                    </a:lnTo>
                    <a:lnTo>
                      <a:pt x="18719" y="990701"/>
                    </a:lnTo>
                    <a:lnTo>
                      <a:pt x="19075" y="989431"/>
                    </a:lnTo>
                    <a:lnTo>
                      <a:pt x="19799" y="989431"/>
                    </a:lnTo>
                    <a:lnTo>
                      <a:pt x="21183" y="990701"/>
                    </a:lnTo>
                    <a:lnTo>
                      <a:pt x="21805" y="990701"/>
                    </a:lnTo>
                    <a:lnTo>
                      <a:pt x="23075" y="993241"/>
                    </a:lnTo>
                    <a:lnTo>
                      <a:pt x="21564" y="991971"/>
                    </a:lnTo>
                    <a:lnTo>
                      <a:pt x="21971" y="994511"/>
                    </a:lnTo>
                    <a:lnTo>
                      <a:pt x="22821" y="995781"/>
                    </a:lnTo>
                    <a:lnTo>
                      <a:pt x="23685" y="995781"/>
                    </a:lnTo>
                    <a:lnTo>
                      <a:pt x="24523" y="998321"/>
                    </a:lnTo>
                    <a:lnTo>
                      <a:pt x="24091" y="998321"/>
                    </a:lnTo>
                    <a:lnTo>
                      <a:pt x="25374" y="1000861"/>
                    </a:lnTo>
                    <a:lnTo>
                      <a:pt x="26225" y="1002131"/>
                    </a:lnTo>
                    <a:lnTo>
                      <a:pt x="25793" y="1000861"/>
                    </a:lnTo>
                    <a:lnTo>
                      <a:pt x="27927" y="1003401"/>
                    </a:lnTo>
                    <a:lnTo>
                      <a:pt x="26492" y="1005941"/>
                    </a:lnTo>
                    <a:lnTo>
                      <a:pt x="29400" y="1005941"/>
                    </a:lnTo>
                    <a:lnTo>
                      <a:pt x="29730" y="1007211"/>
                    </a:lnTo>
                    <a:lnTo>
                      <a:pt x="31229" y="1009751"/>
                    </a:lnTo>
                    <a:lnTo>
                      <a:pt x="30391" y="1009751"/>
                    </a:lnTo>
                    <a:lnTo>
                      <a:pt x="34620" y="1014831"/>
                    </a:lnTo>
                    <a:lnTo>
                      <a:pt x="37325" y="1017371"/>
                    </a:lnTo>
                    <a:lnTo>
                      <a:pt x="36512" y="1018641"/>
                    </a:lnTo>
                    <a:lnTo>
                      <a:pt x="37896" y="1018641"/>
                    </a:lnTo>
                    <a:lnTo>
                      <a:pt x="38633" y="1021181"/>
                    </a:lnTo>
                    <a:lnTo>
                      <a:pt x="39154" y="1019911"/>
                    </a:lnTo>
                    <a:lnTo>
                      <a:pt x="42265" y="1023747"/>
                    </a:lnTo>
                    <a:lnTo>
                      <a:pt x="45605" y="1030071"/>
                    </a:lnTo>
                    <a:lnTo>
                      <a:pt x="50431" y="1033881"/>
                    </a:lnTo>
                    <a:lnTo>
                      <a:pt x="50063" y="1033881"/>
                    </a:lnTo>
                    <a:lnTo>
                      <a:pt x="51625" y="1035151"/>
                    </a:lnTo>
                    <a:lnTo>
                      <a:pt x="56565" y="1038961"/>
                    </a:lnTo>
                    <a:lnTo>
                      <a:pt x="64427" y="1044041"/>
                    </a:lnTo>
                    <a:lnTo>
                      <a:pt x="69964" y="1045311"/>
                    </a:lnTo>
                    <a:lnTo>
                      <a:pt x="74866" y="1045311"/>
                    </a:lnTo>
                    <a:lnTo>
                      <a:pt x="77660" y="1046581"/>
                    </a:lnTo>
                    <a:lnTo>
                      <a:pt x="94107" y="1046581"/>
                    </a:lnTo>
                    <a:lnTo>
                      <a:pt x="95377" y="1045311"/>
                    </a:lnTo>
                    <a:lnTo>
                      <a:pt x="97891" y="1046581"/>
                    </a:lnTo>
                    <a:lnTo>
                      <a:pt x="97904" y="1046365"/>
                    </a:lnTo>
                    <a:lnTo>
                      <a:pt x="97409" y="1045311"/>
                    </a:lnTo>
                    <a:lnTo>
                      <a:pt x="98831" y="1044041"/>
                    </a:lnTo>
                    <a:lnTo>
                      <a:pt x="102298" y="1044041"/>
                    </a:lnTo>
                    <a:lnTo>
                      <a:pt x="104406" y="1042771"/>
                    </a:lnTo>
                    <a:lnTo>
                      <a:pt x="105003" y="1042771"/>
                    </a:lnTo>
                    <a:lnTo>
                      <a:pt x="105232" y="1041501"/>
                    </a:lnTo>
                    <a:lnTo>
                      <a:pt x="107048" y="1042771"/>
                    </a:lnTo>
                    <a:lnTo>
                      <a:pt x="107746" y="1041501"/>
                    </a:lnTo>
                    <a:lnTo>
                      <a:pt x="110096" y="1040231"/>
                    </a:lnTo>
                    <a:lnTo>
                      <a:pt x="110388" y="1038961"/>
                    </a:lnTo>
                    <a:lnTo>
                      <a:pt x="110782" y="1038961"/>
                    </a:lnTo>
                    <a:lnTo>
                      <a:pt x="112560" y="1037856"/>
                    </a:lnTo>
                    <a:lnTo>
                      <a:pt x="113944" y="1036421"/>
                    </a:lnTo>
                    <a:lnTo>
                      <a:pt x="116674" y="1035151"/>
                    </a:lnTo>
                    <a:lnTo>
                      <a:pt x="118529" y="1032611"/>
                    </a:lnTo>
                    <a:lnTo>
                      <a:pt x="117348" y="1033881"/>
                    </a:lnTo>
                    <a:lnTo>
                      <a:pt x="116687" y="1032611"/>
                    </a:lnTo>
                    <a:lnTo>
                      <a:pt x="118059" y="1031341"/>
                    </a:lnTo>
                    <a:lnTo>
                      <a:pt x="119227" y="1030071"/>
                    </a:lnTo>
                    <a:lnTo>
                      <a:pt x="118503" y="1032611"/>
                    </a:lnTo>
                    <a:lnTo>
                      <a:pt x="119951" y="1031341"/>
                    </a:lnTo>
                    <a:lnTo>
                      <a:pt x="120904" y="1031341"/>
                    </a:lnTo>
                    <a:lnTo>
                      <a:pt x="121386" y="1030071"/>
                    </a:lnTo>
                    <a:lnTo>
                      <a:pt x="119684" y="1031341"/>
                    </a:lnTo>
                    <a:lnTo>
                      <a:pt x="119786" y="1030071"/>
                    </a:lnTo>
                    <a:lnTo>
                      <a:pt x="120396" y="1028801"/>
                    </a:lnTo>
                    <a:lnTo>
                      <a:pt x="122250" y="1026261"/>
                    </a:lnTo>
                    <a:lnTo>
                      <a:pt x="123050" y="1026261"/>
                    </a:lnTo>
                    <a:lnTo>
                      <a:pt x="122707" y="1027531"/>
                    </a:lnTo>
                    <a:lnTo>
                      <a:pt x="123291" y="1026261"/>
                    </a:lnTo>
                    <a:lnTo>
                      <a:pt x="123875" y="1024991"/>
                    </a:lnTo>
                    <a:lnTo>
                      <a:pt x="125349" y="1026261"/>
                    </a:lnTo>
                    <a:lnTo>
                      <a:pt x="126428" y="1023721"/>
                    </a:lnTo>
                    <a:lnTo>
                      <a:pt x="126885" y="1022451"/>
                    </a:lnTo>
                    <a:close/>
                  </a:path>
                  <a:path w="174625" h="1047114">
                    <a:moveTo>
                      <a:pt x="127431" y="73266"/>
                    </a:moveTo>
                    <a:lnTo>
                      <a:pt x="127012" y="72390"/>
                    </a:lnTo>
                    <a:lnTo>
                      <a:pt x="126822" y="72085"/>
                    </a:lnTo>
                    <a:lnTo>
                      <a:pt x="126657" y="73660"/>
                    </a:lnTo>
                    <a:lnTo>
                      <a:pt x="127431" y="73266"/>
                    </a:lnTo>
                    <a:close/>
                  </a:path>
                  <a:path w="174625" h="1047114">
                    <a:moveTo>
                      <a:pt x="128371" y="72783"/>
                    </a:moveTo>
                    <a:lnTo>
                      <a:pt x="127431" y="73266"/>
                    </a:lnTo>
                    <a:lnTo>
                      <a:pt x="127635" y="73660"/>
                    </a:lnTo>
                    <a:lnTo>
                      <a:pt x="127863" y="73660"/>
                    </a:lnTo>
                    <a:lnTo>
                      <a:pt x="128257" y="73266"/>
                    </a:lnTo>
                    <a:lnTo>
                      <a:pt x="128371" y="72783"/>
                    </a:lnTo>
                    <a:close/>
                  </a:path>
                  <a:path w="174625" h="1047114">
                    <a:moveTo>
                      <a:pt x="134518" y="89293"/>
                    </a:moveTo>
                    <a:lnTo>
                      <a:pt x="134327" y="89331"/>
                    </a:lnTo>
                    <a:lnTo>
                      <a:pt x="134124" y="89408"/>
                    </a:lnTo>
                    <a:lnTo>
                      <a:pt x="133972" y="89839"/>
                    </a:lnTo>
                    <a:lnTo>
                      <a:pt x="134454" y="90703"/>
                    </a:lnTo>
                    <a:lnTo>
                      <a:pt x="134429" y="89814"/>
                    </a:lnTo>
                    <a:lnTo>
                      <a:pt x="134518" y="89293"/>
                    </a:lnTo>
                    <a:close/>
                  </a:path>
                  <a:path w="174625" h="1047114">
                    <a:moveTo>
                      <a:pt x="134543" y="89293"/>
                    </a:moveTo>
                    <a:close/>
                  </a:path>
                  <a:path w="174625" h="1047114">
                    <a:moveTo>
                      <a:pt x="136004" y="97790"/>
                    </a:moveTo>
                    <a:lnTo>
                      <a:pt x="135788" y="96520"/>
                    </a:lnTo>
                    <a:lnTo>
                      <a:pt x="135750" y="95250"/>
                    </a:lnTo>
                    <a:lnTo>
                      <a:pt x="134924" y="97790"/>
                    </a:lnTo>
                    <a:lnTo>
                      <a:pt x="136004" y="97790"/>
                    </a:lnTo>
                    <a:close/>
                  </a:path>
                  <a:path w="174625" h="1047114">
                    <a:moveTo>
                      <a:pt x="139039" y="102577"/>
                    </a:moveTo>
                    <a:lnTo>
                      <a:pt x="138925" y="102450"/>
                    </a:lnTo>
                    <a:lnTo>
                      <a:pt x="138823" y="102323"/>
                    </a:lnTo>
                    <a:lnTo>
                      <a:pt x="138696" y="102222"/>
                    </a:lnTo>
                    <a:lnTo>
                      <a:pt x="138798" y="102489"/>
                    </a:lnTo>
                    <a:lnTo>
                      <a:pt x="138925" y="102565"/>
                    </a:lnTo>
                    <a:close/>
                  </a:path>
                  <a:path w="174625" h="1047114">
                    <a:moveTo>
                      <a:pt x="140716" y="110490"/>
                    </a:moveTo>
                    <a:lnTo>
                      <a:pt x="140627" y="109829"/>
                    </a:lnTo>
                    <a:lnTo>
                      <a:pt x="140398" y="109220"/>
                    </a:lnTo>
                    <a:lnTo>
                      <a:pt x="140716" y="110490"/>
                    </a:lnTo>
                    <a:close/>
                  </a:path>
                  <a:path w="174625" h="1047114">
                    <a:moveTo>
                      <a:pt x="141439" y="114300"/>
                    </a:moveTo>
                    <a:lnTo>
                      <a:pt x="140944" y="113030"/>
                    </a:lnTo>
                    <a:lnTo>
                      <a:pt x="140385" y="111760"/>
                    </a:lnTo>
                    <a:lnTo>
                      <a:pt x="141414" y="114300"/>
                    </a:lnTo>
                    <a:close/>
                  </a:path>
                  <a:path w="174625" h="1047114">
                    <a:moveTo>
                      <a:pt x="143230" y="347980"/>
                    </a:moveTo>
                    <a:lnTo>
                      <a:pt x="143040" y="346710"/>
                    </a:lnTo>
                    <a:lnTo>
                      <a:pt x="143052" y="346532"/>
                    </a:lnTo>
                    <a:lnTo>
                      <a:pt x="142798" y="346710"/>
                    </a:lnTo>
                    <a:lnTo>
                      <a:pt x="143230" y="347980"/>
                    </a:lnTo>
                    <a:close/>
                  </a:path>
                  <a:path w="174625" h="1047114">
                    <a:moveTo>
                      <a:pt x="143675" y="118021"/>
                    </a:moveTo>
                    <a:lnTo>
                      <a:pt x="143662" y="117284"/>
                    </a:lnTo>
                    <a:lnTo>
                      <a:pt x="143332" y="116814"/>
                    </a:lnTo>
                    <a:lnTo>
                      <a:pt x="143433" y="114300"/>
                    </a:lnTo>
                    <a:lnTo>
                      <a:pt x="142125" y="114300"/>
                    </a:lnTo>
                    <a:lnTo>
                      <a:pt x="142481" y="116840"/>
                    </a:lnTo>
                    <a:lnTo>
                      <a:pt x="142722" y="116840"/>
                    </a:lnTo>
                    <a:lnTo>
                      <a:pt x="142900" y="117259"/>
                    </a:lnTo>
                    <a:lnTo>
                      <a:pt x="143675" y="118021"/>
                    </a:lnTo>
                    <a:close/>
                  </a:path>
                  <a:path w="174625" h="1047114">
                    <a:moveTo>
                      <a:pt x="144119" y="114300"/>
                    </a:moveTo>
                    <a:lnTo>
                      <a:pt x="143433" y="114300"/>
                    </a:lnTo>
                    <a:lnTo>
                      <a:pt x="143852" y="115519"/>
                    </a:lnTo>
                    <a:lnTo>
                      <a:pt x="144119" y="114300"/>
                    </a:lnTo>
                    <a:close/>
                  </a:path>
                  <a:path w="174625" h="1047114">
                    <a:moveTo>
                      <a:pt x="144246" y="345694"/>
                    </a:moveTo>
                    <a:lnTo>
                      <a:pt x="144043" y="345440"/>
                    </a:lnTo>
                    <a:lnTo>
                      <a:pt x="143129" y="345440"/>
                    </a:lnTo>
                    <a:lnTo>
                      <a:pt x="143052" y="346532"/>
                    </a:lnTo>
                    <a:lnTo>
                      <a:pt x="144246" y="345694"/>
                    </a:lnTo>
                    <a:close/>
                  </a:path>
                  <a:path w="174625" h="1047114">
                    <a:moveTo>
                      <a:pt x="144360" y="124460"/>
                    </a:moveTo>
                    <a:lnTo>
                      <a:pt x="142836" y="123190"/>
                    </a:lnTo>
                    <a:lnTo>
                      <a:pt x="144145" y="125476"/>
                    </a:lnTo>
                    <a:lnTo>
                      <a:pt x="144119" y="124460"/>
                    </a:lnTo>
                    <a:lnTo>
                      <a:pt x="144360" y="124460"/>
                    </a:lnTo>
                    <a:close/>
                  </a:path>
                  <a:path w="174625" h="1047114">
                    <a:moveTo>
                      <a:pt x="144373" y="126466"/>
                    </a:moveTo>
                    <a:lnTo>
                      <a:pt x="144246" y="125666"/>
                    </a:lnTo>
                    <a:lnTo>
                      <a:pt x="144145" y="125476"/>
                    </a:lnTo>
                    <a:lnTo>
                      <a:pt x="144145" y="125730"/>
                    </a:lnTo>
                    <a:lnTo>
                      <a:pt x="143522" y="125730"/>
                    </a:lnTo>
                    <a:lnTo>
                      <a:pt x="144373" y="126466"/>
                    </a:lnTo>
                    <a:close/>
                  </a:path>
                  <a:path w="174625" h="1047114">
                    <a:moveTo>
                      <a:pt x="144665" y="340880"/>
                    </a:moveTo>
                    <a:lnTo>
                      <a:pt x="144170" y="340360"/>
                    </a:lnTo>
                    <a:lnTo>
                      <a:pt x="143814" y="340360"/>
                    </a:lnTo>
                    <a:lnTo>
                      <a:pt x="144068" y="339090"/>
                    </a:lnTo>
                    <a:lnTo>
                      <a:pt x="144094" y="337820"/>
                    </a:lnTo>
                    <a:lnTo>
                      <a:pt x="143776" y="339090"/>
                    </a:lnTo>
                    <a:lnTo>
                      <a:pt x="142621" y="344170"/>
                    </a:lnTo>
                    <a:lnTo>
                      <a:pt x="144665" y="340880"/>
                    </a:lnTo>
                    <a:close/>
                  </a:path>
                  <a:path w="174625" h="1047114">
                    <a:moveTo>
                      <a:pt x="144983" y="142240"/>
                    </a:moveTo>
                    <a:lnTo>
                      <a:pt x="144856" y="141998"/>
                    </a:lnTo>
                    <a:lnTo>
                      <a:pt x="144221" y="144780"/>
                    </a:lnTo>
                    <a:lnTo>
                      <a:pt x="144767" y="144437"/>
                    </a:lnTo>
                    <a:lnTo>
                      <a:pt x="144983" y="142240"/>
                    </a:lnTo>
                    <a:close/>
                  </a:path>
                  <a:path w="174625" h="1047114">
                    <a:moveTo>
                      <a:pt x="145084" y="140970"/>
                    </a:moveTo>
                    <a:lnTo>
                      <a:pt x="144310" y="140970"/>
                    </a:lnTo>
                    <a:lnTo>
                      <a:pt x="144856" y="141998"/>
                    </a:lnTo>
                    <a:lnTo>
                      <a:pt x="145084" y="140970"/>
                    </a:lnTo>
                    <a:close/>
                  </a:path>
                  <a:path w="174625" h="1047114">
                    <a:moveTo>
                      <a:pt x="145161" y="341388"/>
                    </a:moveTo>
                    <a:lnTo>
                      <a:pt x="144995" y="340360"/>
                    </a:lnTo>
                    <a:lnTo>
                      <a:pt x="144665" y="340880"/>
                    </a:lnTo>
                    <a:lnTo>
                      <a:pt x="145161" y="341388"/>
                    </a:lnTo>
                    <a:close/>
                  </a:path>
                  <a:path w="174625" h="1047114">
                    <a:moveTo>
                      <a:pt x="145186" y="120650"/>
                    </a:moveTo>
                    <a:lnTo>
                      <a:pt x="145173" y="120815"/>
                    </a:lnTo>
                    <a:lnTo>
                      <a:pt x="145186" y="120650"/>
                    </a:lnTo>
                    <a:close/>
                  </a:path>
                  <a:path w="174625" h="1047114">
                    <a:moveTo>
                      <a:pt x="145961" y="58420"/>
                    </a:moveTo>
                    <a:lnTo>
                      <a:pt x="143243" y="57150"/>
                    </a:lnTo>
                    <a:lnTo>
                      <a:pt x="143065" y="55880"/>
                    </a:lnTo>
                    <a:lnTo>
                      <a:pt x="141782" y="53340"/>
                    </a:lnTo>
                    <a:lnTo>
                      <a:pt x="142684" y="53340"/>
                    </a:lnTo>
                    <a:lnTo>
                      <a:pt x="140550" y="49530"/>
                    </a:lnTo>
                    <a:lnTo>
                      <a:pt x="137160" y="44450"/>
                    </a:lnTo>
                    <a:lnTo>
                      <a:pt x="138214" y="43180"/>
                    </a:lnTo>
                    <a:lnTo>
                      <a:pt x="136677" y="43180"/>
                    </a:lnTo>
                    <a:lnTo>
                      <a:pt x="136486" y="41910"/>
                    </a:lnTo>
                    <a:lnTo>
                      <a:pt x="136309" y="40640"/>
                    </a:lnTo>
                    <a:lnTo>
                      <a:pt x="135674" y="41910"/>
                    </a:lnTo>
                    <a:lnTo>
                      <a:pt x="132981" y="36830"/>
                    </a:lnTo>
                    <a:lnTo>
                      <a:pt x="131686" y="30480"/>
                    </a:lnTo>
                    <a:lnTo>
                      <a:pt x="127520" y="25400"/>
                    </a:lnTo>
                    <a:lnTo>
                      <a:pt x="128079" y="25400"/>
                    </a:lnTo>
                    <a:lnTo>
                      <a:pt x="126631" y="24130"/>
                    </a:lnTo>
                    <a:lnTo>
                      <a:pt x="125717" y="22860"/>
                    </a:lnTo>
                    <a:lnTo>
                      <a:pt x="122974" y="19050"/>
                    </a:lnTo>
                    <a:lnTo>
                      <a:pt x="119875" y="15240"/>
                    </a:lnTo>
                    <a:lnTo>
                      <a:pt x="116776" y="11430"/>
                    </a:lnTo>
                    <a:lnTo>
                      <a:pt x="113258" y="8890"/>
                    </a:lnTo>
                    <a:lnTo>
                      <a:pt x="111506" y="7620"/>
                    </a:lnTo>
                    <a:lnTo>
                      <a:pt x="109702" y="7620"/>
                    </a:lnTo>
                    <a:lnTo>
                      <a:pt x="106781" y="6350"/>
                    </a:lnTo>
                    <a:lnTo>
                      <a:pt x="103708" y="5080"/>
                    </a:lnTo>
                    <a:lnTo>
                      <a:pt x="104076" y="5080"/>
                    </a:lnTo>
                    <a:lnTo>
                      <a:pt x="98793" y="2540"/>
                    </a:lnTo>
                    <a:lnTo>
                      <a:pt x="92354" y="1270"/>
                    </a:lnTo>
                    <a:lnTo>
                      <a:pt x="86144" y="1270"/>
                    </a:lnTo>
                    <a:lnTo>
                      <a:pt x="85686" y="431"/>
                    </a:lnTo>
                    <a:lnTo>
                      <a:pt x="84658" y="1270"/>
                    </a:lnTo>
                    <a:lnTo>
                      <a:pt x="82575" y="1270"/>
                    </a:lnTo>
                    <a:lnTo>
                      <a:pt x="80797" y="2540"/>
                    </a:lnTo>
                    <a:lnTo>
                      <a:pt x="78028" y="2540"/>
                    </a:lnTo>
                    <a:lnTo>
                      <a:pt x="76885" y="1270"/>
                    </a:lnTo>
                    <a:lnTo>
                      <a:pt x="75958" y="2540"/>
                    </a:lnTo>
                    <a:lnTo>
                      <a:pt x="75247" y="2540"/>
                    </a:lnTo>
                    <a:lnTo>
                      <a:pt x="74447" y="3810"/>
                    </a:lnTo>
                    <a:lnTo>
                      <a:pt x="71158" y="3810"/>
                    </a:lnTo>
                    <a:lnTo>
                      <a:pt x="67792" y="6350"/>
                    </a:lnTo>
                    <a:lnTo>
                      <a:pt x="67284" y="7620"/>
                    </a:lnTo>
                    <a:lnTo>
                      <a:pt x="66852" y="7620"/>
                    </a:lnTo>
                    <a:lnTo>
                      <a:pt x="64744" y="8890"/>
                    </a:lnTo>
                    <a:lnTo>
                      <a:pt x="66179" y="7620"/>
                    </a:lnTo>
                    <a:lnTo>
                      <a:pt x="59791" y="11696"/>
                    </a:lnTo>
                    <a:lnTo>
                      <a:pt x="60312" y="12700"/>
                    </a:lnTo>
                    <a:lnTo>
                      <a:pt x="58356" y="15240"/>
                    </a:lnTo>
                    <a:lnTo>
                      <a:pt x="57277" y="15240"/>
                    </a:lnTo>
                    <a:lnTo>
                      <a:pt x="58089" y="13970"/>
                    </a:lnTo>
                    <a:lnTo>
                      <a:pt x="56870" y="13970"/>
                    </a:lnTo>
                    <a:lnTo>
                      <a:pt x="56730" y="15240"/>
                    </a:lnTo>
                    <a:lnTo>
                      <a:pt x="56032" y="16510"/>
                    </a:lnTo>
                    <a:lnTo>
                      <a:pt x="54038" y="19050"/>
                    </a:lnTo>
                    <a:lnTo>
                      <a:pt x="53606" y="19050"/>
                    </a:lnTo>
                    <a:lnTo>
                      <a:pt x="52425" y="20320"/>
                    </a:lnTo>
                    <a:lnTo>
                      <a:pt x="50634" y="20320"/>
                    </a:lnTo>
                    <a:lnTo>
                      <a:pt x="49377" y="21590"/>
                    </a:lnTo>
                    <a:lnTo>
                      <a:pt x="48844" y="24130"/>
                    </a:lnTo>
                    <a:lnTo>
                      <a:pt x="47599" y="24130"/>
                    </a:lnTo>
                    <a:lnTo>
                      <a:pt x="48920" y="25400"/>
                    </a:lnTo>
                    <a:lnTo>
                      <a:pt x="47663" y="26670"/>
                    </a:lnTo>
                    <a:lnTo>
                      <a:pt x="47586" y="25400"/>
                    </a:lnTo>
                    <a:lnTo>
                      <a:pt x="47002" y="25400"/>
                    </a:lnTo>
                    <a:lnTo>
                      <a:pt x="46837" y="26670"/>
                    </a:lnTo>
                    <a:lnTo>
                      <a:pt x="44424" y="29210"/>
                    </a:lnTo>
                    <a:lnTo>
                      <a:pt x="43561" y="29210"/>
                    </a:lnTo>
                    <a:lnTo>
                      <a:pt x="44284" y="31750"/>
                    </a:lnTo>
                    <a:lnTo>
                      <a:pt x="39433" y="35560"/>
                    </a:lnTo>
                    <a:lnTo>
                      <a:pt x="40614" y="36830"/>
                    </a:lnTo>
                    <a:lnTo>
                      <a:pt x="38773" y="38100"/>
                    </a:lnTo>
                    <a:lnTo>
                      <a:pt x="39141" y="38100"/>
                    </a:lnTo>
                    <a:lnTo>
                      <a:pt x="39839" y="39370"/>
                    </a:lnTo>
                    <a:lnTo>
                      <a:pt x="39192" y="40640"/>
                    </a:lnTo>
                    <a:lnTo>
                      <a:pt x="37998" y="41910"/>
                    </a:lnTo>
                    <a:lnTo>
                      <a:pt x="37465" y="40640"/>
                    </a:lnTo>
                    <a:lnTo>
                      <a:pt x="36817" y="40640"/>
                    </a:lnTo>
                    <a:lnTo>
                      <a:pt x="37820" y="43180"/>
                    </a:lnTo>
                    <a:lnTo>
                      <a:pt x="34963" y="46990"/>
                    </a:lnTo>
                    <a:lnTo>
                      <a:pt x="32829" y="50800"/>
                    </a:lnTo>
                    <a:lnTo>
                      <a:pt x="30505" y="55880"/>
                    </a:lnTo>
                    <a:lnTo>
                      <a:pt x="28448" y="60960"/>
                    </a:lnTo>
                    <a:lnTo>
                      <a:pt x="26619" y="66040"/>
                    </a:lnTo>
                    <a:lnTo>
                      <a:pt x="24193" y="69850"/>
                    </a:lnTo>
                    <a:lnTo>
                      <a:pt x="23126" y="73660"/>
                    </a:lnTo>
                    <a:lnTo>
                      <a:pt x="22402" y="78740"/>
                    </a:lnTo>
                    <a:lnTo>
                      <a:pt x="20675" y="83820"/>
                    </a:lnTo>
                    <a:lnTo>
                      <a:pt x="20002" y="85090"/>
                    </a:lnTo>
                    <a:lnTo>
                      <a:pt x="20535" y="85090"/>
                    </a:lnTo>
                    <a:lnTo>
                      <a:pt x="20408" y="86360"/>
                    </a:lnTo>
                    <a:lnTo>
                      <a:pt x="20154" y="87630"/>
                    </a:lnTo>
                    <a:lnTo>
                      <a:pt x="18186" y="92710"/>
                    </a:lnTo>
                    <a:lnTo>
                      <a:pt x="15455" y="99060"/>
                    </a:lnTo>
                    <a:lnTo>
                      <a:pt x="14820" y="105321"/>
                    </a:lnTo>
                    <a:lnTo>
                      <a:pt x="14770" y="105067"/>
                    </a:lnTo>
                    <a:lnTo>
                      <a:pt x="14820" y="105359"/>
                    </a:lnTo>
                    <a:lnTo>
                      <a:pt x="15875" y="110490"/>
                    </a:lnTo>
                    <a:lnTo>
                      <a:pt x="12547" y="107950"/>
                    </a:lnTo>
                    <a:lnTo>
                      <a:pt x="12966" y="111760"/>
                    </a:lnTo>
                    <a:lnTo>
                      <a:pt x="12636" y="111760"/>
                    </a:lnTo>
                    <a:lnTo>
                      <a:pt x="12382" y="115519"/>
                    </a:lnTo>
                    <a:lnTo>
                      <a:pt x="12280" y="119380"/>
                    </a:lnTo>
                    <a:lnTo>
                      <a:pt x="12484" y="123190"/>
                    </a:lnTo>
                    <a:lnTo>
                      <a:pt x="10655" y="121920"/>
                    </a:lnTo>
                    <a:lnTo>
                      <a:pt x="12065" y="125730"/>
                    </a:lnTo>
                    <a:lnTo>
                      <a:pt x="11849" y="125730"/>
                    </a:lnTo>
                    <a:lnTo>
                      <a:pt x="11214" y="127000"/>
                    </a:lnTo>
                    <a:lnTo>
                      <a:pt x="10668" y="129540"/>
                    </a:lnTo>
                    <a:lnTo>
                      <a:pt x="10172" y="128270"/>
                    </a:lnTo>
                    <a:lnTo>
                      <a:pt x="10820" y="130810"/>
                    </a:lnTo>
                    <a:lnTo>
                      <a:pt x="9994" y="130810"/>
                    </a:lnTo>
                    <a:lnTo>
                      <a:pt x="9525" y="133350"/>
                    </a:lnTo>
                    <a:lnTo>
                      <a:pt x="9283" y="138430"/>
                    </a:lnTo>
                    <a:lnTo>
                      <a:pt x="7442" y="139700"/>
                    </a:lnTo>
                    <a:lnTo>
                      <a:pt x="7747" y="146050"/>
                    </a:lnTo>
                    <a:lnTo>
                      <a:pt x="4965" y="163830"/>
                    </a:lnTo>
                    <a:lnTo>
                      <a:pt x="5524" y="165100"/>
                    </a:lnTo>
                    <a:lnTo>
                      <a:pt x="5283" y="168910"/>
                    </a:lnTo>
                    <a:lnTo>
                      <a:pt x="4152" y="171450"/>
                    </a:lnTo>
                    <a:lnTo>
                      <a:pt x="4292" y="172720"/>
                    </a:lnTo>
                    <a:lnTo>
                      <a:pt x="5334" y="175260"/>
                    </a:lnTo>
                    <a:lnTo>
                      <a:pt x="4559" y="176530"/>
                    </a:lnTo>
                    <a:lnTo>
                      <a:pt x="4330" y="176530"/>
                    </a:lnTo>
                    <a:lnTo>
                      <a:pt x="4368" y="177800"/>
                    </a:lnTo>
                    <a:lnTo>
                      <a:pt x="3695" y="180340"/>
                    </a:lnTo>
                    <a:lnTo>
                      <a:pt x="4432" y="181610"/>
                    </a:lnTo>
                    <a:lnTo>
                      <a:pt x="4191" y="184150"/>
                    </a:lnTo>
                    <a:lnTo>
                      <a:pt x="3644" y="185420"/>
                    </a:lnTo>
                    <a:lnTo>
                      <a:pt x="4343" y="185420"/>
                    </a:lnTo>
                    <a:lnTo>
                      <a:pt x="2298" y="189230"/>
                    </a:lnTo>
                    <a:lnTo>
                      <a:pt x="698" y="205740"/>
                    </a:lnTo>
                    <a:lnTo>
                      <a:pt x="63" y="214630"/>
                    </a:lnTo>
                    <a:lnTo>
                      <a:pt x="0" y="228600"/>
                    </a:lnTo>
                    <a:lnTo>
                      <a:pt x="457" y="243840"/>
                    </a:lnTo>
                    <a:lnTo>
                      <a:pt x="4508" y="289560"/>
                    </a:lnTo>
                    <a:lnTo>
                      <a:pt x="12865" y="320040"/>
                    </a:lnTo>
                    <a:lnTo>
                      <a:pt x="13119" y="320040"/>
                    </a:lnTo>
                    <a:lnTo>
                      <a:pt x="13589" y="320649"/>
                    </a:lnTo>
                    <a:lnTo>
                      <a:pt x="14109" y="321462"/>
                    </a:lnTo>
                    <a:lnTo>
                      <a:pt x="13411" y="320040"/>
                    </a:lnTo>
                    <a:lnTo>
                      <a:pt x="13779" y="320040"/>
                    </a:lnTo>
                    <a:lnTo>
                      <a:pt x="14503" y="322097"/>
                    </a:lnTo>
                    <a:lnTo>
                      <a:pt x="14401" y="321906"/>
                    </a:lnTo>
                    <a:lnTo>
                      <a:pt x="14109" y="321462"/>
                    </a:lnTo>
                    <a:lnTo>
                      <a:pt x="14820" y="322910"/>
                    </a:lnTo>
                    <a:lnTo>
                      <a:pt x="14706" y="322541"/>
                    </a:lnTo>
                    <a:lnTo>
                      <a:pt x="15455" y="321310"/>
                    </a:lnTo>
                    <a:lnTo>
                      <a:pt x="15760" y="322605"/>
                    </a:lnTo>
                    <a:lnTo>
                      <a:pt x="17792" y="325120"/>
                    </a:lnTo>
                    <a:lnTo>
                      <a:pt x="18376" y="322580"/>
                    </a:lnTo>
                    <a:lnTo>
                      <a:pt x="18808" y="323850"/>
                    </a:lnTo>
                    <a:lnTo>
                      <a:pt x="19418" y="323850"/>
                    </a:lnTo>
                    <a:lnTo>
                      <a:pt x="18630" y="322580"/>
                    </a:lnTo>
                    <a:lnTo>
                      <a:pt x="18338" y="322110"/>
                    </a:lnTo>
                    <a:lnTo>
                      <a:pt x="17373" y="321310"/>
                    </a:lnTo>
                    <a:lnTo>
                      <a:pt x="17399" y="320040"/>
                    </a:lnTo>
                    <a:lnTo>
                      <a:pt x="17589" y="320040"/>
                    </a:lnTo>
                    <a:lnTo>
                      <a:pt x="18008" y="318770"/>
                    </a:lnTo>
                    <a:lnTo>
                      <a:pt x="17246" y="318770"/>
                    </a:lnTo>
                    <a:lnTo>
                      <a:pt x="15163" y="317500"/>
                    </a:lnTo>
                    <a:lnTo>
                      <a:pt x="15595" y="314960"/>
                    </a:lnTo>
                    <a:lnTo>
                      <a:pt x="15392" y="313690"/>
                    </a:lnTo>
                    <a:lnTo>
                      <a:pt x="16764" y="313690"/>
                    </a:lnTo>
                    <a:lnTo>
                      <a:pt x="17208" y="312420"/>
                    </a:lnTo>
                    <a:lnTo>
                      <a:pt x="18211" y="312420"/>
                    </a:lnTo>
                    <a:lnTo>
                      <a:pt x="18516" y="312420"/>
                    </a:lnTo>
                    <a:lnTo>
                      <a:pt x="18326" y="311150"/>
                    </a:lnTo>
                    <a:lnTo>
                      <a:pt x="18135" y="309880"/>
                    </a:lnTo>
                    <a:lnTo>
                      <a:pt x="18516" y="309880"/>
                    </a:lnTo>
                    <a:lnTo>
                      <a:pt x="17767" y="307340"/>
                    </a:lnTo>
                    <a:lnTo>
                      <a:pt x="19405" y="307340"/>
                    </a:lnTo>
                    <a:lnTo>
                      <a:pt x="16522" y="304800"/>
                    </a:lnTo>
                    <a:lnTo>
                      <a:pt x="17983" y="303530"/>
                    </a:lnTo>
                    <a:lnTo>
                      <a:pt x="18656" y="304800"/>
                    </a:lnTo>
                    <a:lnTo>
                      <a:pt x="18542" y="303530"/>
                    </a:lnTo>
                    <a:lnTo>
                      <a:pt x="19138" y="303530"/>
                    </a:lnTo>
                    <a:lnTo>
                      <a:pt x="18415" y="298450"/>
                    </a:lnTo>
                    <a:lnTo>
                      <a:pt x="18605" y="298450"/>
                    </a:lnTo>
                    <a:lnTo>
                      <a:pt x="19113" y="299720"/>
                    </a:lnTo>
                    <a:lnTo>
                      <a:pt x="18935" y="298450"/>
                    </a:lnTo>
                    <a:lnTo>
                      <a:pt x="19291" y="298450"/>
                    </a:lnTo>
                    <a:lnTo>
                      <a:pt x="18326" y="297180"/>
                    </a:lnTo>
                    <a:lnTo>
                      <a:pt x="18694" y="295910"/>
                    </a:lnTo>
                    <a:lnTo>
                      <a:pt x="17830" y="293370"/>
                    </a:lnTo>
                    <a:lnTo>
                      <a:pt x="18999" y="293370"/>
                    </a:lnTo>
                    <a:lnTo>
                      <a:pt x="19138" y="292100"/>
                    </a:lnTo>
                    <a:lnTo>
                      <a:pt x="19405" y="289560"/>
                    </a:lnTo>
                    <a:lnTo>
                      <a:pt x="17386" y="292100"/>
                    </a:lnTo>
                    <a:lnTo>
                      <a:pt x="17703" y="288290"/>
                    </a:lnTo>
                    <a:lnTo>
                      <a:pt x="18364" y="288290"/>
                    </a:lnTo>
                    <a:lnTo>
                      <a:pt x="18135" y="290830"/>
                    </a:lnTo>
                    <a:lnTo>
                      <a:pt x="18707" y="289560"/>
                    </a:lnTo>
                    <a:lnTo>
                      <a:pt x="18516" y="288290"/>
                    </a:lnTo>
                    <a:lnTo>
                      <a:pt x="18122" y="285750"/>
                    </a:lnTo>
                    <a:lnTo>
                      <a:pt x="18491" y="287020"/>
                    </a:lnTo>
                    <a:lnTo>
                      <a:pt x="19291" y="287020"/>
                    </a:lnTo>
                    <a:lnTo>
                      <a:pt x="19304" y="285750"/>
                    </a:lnTo>
                    <a:lnTo>
                      <a:pt x="19342" y="279400"/>
                    </a:lnTo>
                    <a:lnTo>
                      <a:pt x="22644" y="274320"/>
                    </a:lnTo>
                    <a:lnTo>
                      <a:pt x="21183" y="265430"/>
                    </a:lnTo>
                    <a:lnTo>
                      <a:pt x="21805" y="265430"/>
                    </a:lnTo>
                    <a:lnTo>
                      <a:pt x="20916" y="261620"/>
                    </a:lnTo>
                    <a:lnTo>
                      <a:pt x="23736" y="259080"/>
                    </a:lnTo>
                    <a:lnTo>
                      <a:pt x="23406" y="254000"/>
                    </a:lnTo>
                    <a:lnTo>
                      <a:pt x="22720" y="254000"/>
                    </a:lnTo>
                    <a:lnTo>
                      <a:pt x="24549" y="247650"/>
                    </a:lnTo>
                    <a:lnTo>
                      <a:pt x="23063" y="238760"/>
                    </a:lnTo>
                    <a:lnTo>
                      <a:pt x="23774" y="232410"/>
                    </a:lnTo>
                    <a:lnTo>
                      <a:pt x="23914" y="231140"/>
                    </a:lnTo>
                    <a:lnTo>
                      <a:pt x="23431" y="232410"/>
                    </a:lnTo>
                    <a:lnTo>
                      <a:pt x="22758" y="231140"/>
                    </a:lnTo>
                    <a:lnTo>
                      <a:pt x="22682" y="228600"/>
                    </a:lnTo>
                    <a:lnTo>
                      <a:pt x="22364" y="227330"/>
                    </a:lnTo>
                    <a:lnTo>
                      <a:pt x="22707" y="227330"/>
                    </a:lnTo>
                    <a:lnTo>
                      <a:pt x="23799" y="220980"/>
                    </a:lnTo>
                    <a:lnTo>
                      <a:pt x="24396" y="213360"/>
                    </a:lnTo>
                    <a:lnTo>
                      <a:pt x="24917" y="204470"/>
                    </a:lnTo>
                    <a:lnTo>
                      <a:pt x="25819" y="195580"/>
                    </a:lnTo>
                    <a:lnTo>
                      <a:pt x="26352" y="184150"/>
                    </a:lnTo>
                    <a:lnTo>
                      <a:pt x="27609" y="172339"/>
                    </a:lnTo>
                    <a:lnTo>
                      <a:pt x="29019" y="161290"/>
                    </a:lnTo>
                    <a:lnTo>
                      <a:pt x="30048" y="152361"/>
                    </a:lnTo>
                    <a:lnTo>
                      <a:pt x="28549" y="151130"/>
                    </a:lnTo>
                    <a:lnTo>
                      <a:pt x="29146" y="149860"/>
                    </a:lnTo>
                    <a:lnTo>
                      <a:pt x="32499" y="146050"/>
                    </a:lnTo>
                    <a:lnTo>
                      <a:pt x="29768" y="142240"/>
                    </a:lnTo>
                    <a:lnTo>
                      <a:pt x="32473" y="137160"/>
                    </a:lnTo>
                    <a:lnTo>
                      <a:pt x="32816" y="129540"/>
                    </a:lnTo>
                    <a:lnTo>
                      <a:pt x="36106" y="123190"/>
                    </a:lnTo>
                    <a:lnTo>
                      <a:pt x="36766" y="121920"/>
                    </a:lnTo>
                    <a:lnTo>
                      <a:pt x="36258" y="114300"/>
                    </a:lnTo>
                    <a:lnTo>
                      <a:pt x="37084" y="114300"/>
                    </a:lnTo>
                    <a:lnTo>
                      <a:pt x="37680" y="113030"/>
                    </a:lnTo>
                    <a:lnTo>
                      <a:pt x="37198" y="113030"/>
                    </a:lnTo>
                    <a:lnTo>
                      <a:pt x="37363" y="111760"/>
                    </a:lnTo>
                    <a:lnTo>
                      <a:pt x="37579" y="111760"/>
                    </a:lnTo>
                    <a:lnTo>
                      <a:pt x="37871" y="110490"/>
                    </a:lnTo>
                    <a:lnTo>
                      <a:pt x="38442" y="107950"/>
                    </a:lnTo>
                    <a:lnTo>
                      <a:pt x="38620" y="105410"/>
                    </a:lnTo>
                    <a:lnTo>
                      <a:pt x="39382" y="102870"/>
                    </a:lnTo>
                    <a:lnTo>
                      <a:pt x="38519" y="102870"/>
                    </a:lnTo>
                    <a:lnTo>
                      <a:pt x="38874" y="101600"/>
                    </a:lnTo>
                    <a:lnTo>
                      <a:pt x="39420" y="102870"/>
                    </a:lnTo>
                    <a:lnTo>
                      <a:pt x="39382" y="101600"/>
                    </a:lnTo>
                    <a:lnTo>
                      <a:pt x="39357" y="100330"/>
                    </a:lnTo>
                    <a:lnTo>
                      <a:pt x="39789" y="100330"/>
                    </a:lnTo>
                    <a:lnTo>
                      <a:pt x="39458" y="99060"/>
                    </a:lnTo>
                    <a:lnTo>
                      <a:pt x="40970" y="99060"/>
                    </a:lnTo>
                    <a:lnTo>
                      <a:pt x="40741" y="93980"/>
                    </a:lnTo>
                    <a:lnTo>
                      <a:pt x="41859" y="92710"/>
                    </a:lnTo>
                    <a:lnTo>
                      <a:pt x="42824" y="86360"/>
                    </a:lnTo>
                    <a:lnTo>
                      <a:pt x="44132" y="82550"/>
                    </a:lnTo>
                    <a:lnTo>
                      <a:pt x="45135" y="82550"/>
                    </a:lnTo>
                    <a:lnTo>
                      <a:pt x="46215" y="78740"/>
                    </a:lnTo>
                    <a:lnTo>
                      <a:pt x="47599" y="76200"/>
                    </a:lnTo>
                    <a:lnTo>
                      <a:pt x="49212" y="72390"/>
                    </a:lnTo>
                    <a:lnTo>
                      <a:pt x="51333" y="64770"/>
                    </a:lnTo>
                    <a:lnTo>
                      <a:pt x="54406" y="59690"/>
                    </a:lnTo>
                    <a:lnTo>
                      <a:pt x="53416" y="58420"/>
                    </a:lnTo>
                    <a:lnTo>
                      <a:pt x="54038" y="57150"/>
                    </a:lnTo>
                    <a:lnTo>
                      <a:pt x="56057" y="57150"/>
                    </a:lnTo>
                    <a:lnTo>
                      <a:pt x="55841" y="55880"/>
                    </a:lnTo>
                    <a:lnTo>
                      <a:pt x="55676" y="54864"/>
                    </a:lnTo>
                    <a:lnTo>
                      <a:pt x="54876" y="55880"/>
                    </a:lnTo>
                    <a:lnTo>
                      <a:pt x="54470" y="54610"/>
                    </a:lnTo>
                    <a:lnTo>
                      <a:pt x="55702" y="53390"/>
                    </a:lnTo>
                    <a:lnTo>
                      <a:pt x="56083" y="54178"/>
                    </a:lnTo>
                    <a:lnTo>
                      <a:pt x="56946" y="53340"/>
                    </a:lnTo>
                    <a:lnTo>
                      <a:pt x="55943" y="53340"/>
                    </a:lnTo>
                    <a:lnTo>
                      <a:pt x="56057" y="52070"/>
                    </a:lnTo>
                    <a:lnTo>
                      <a:pt x="56845" y="52070"/>
                    </a:lnTo>
                    <a:lnTo>
                      <a:pt x="57734" y="50800"/>
                    </a:lnTo>
                    <a:lnTo>
                      <a:pt x="58508" y="52070"/>
                    </a:lnTo>
                    <a:lnTo>
                      <a:pt x="59105" y="50800"/>
                    </a:lnTo>
                    <a:lnTo>
                      <a:pt x="60896" y="46990"/>
                    </a:lnTo>
                    <a:lnTo>
                      <a:pt x="61429" y="43180"/>
                    </a:lnTo>
                    <a:lnTo>
                      <a:pt x="62598" y="41910"/>
                    </a:lnTo>
                    <a:lnTo>
                      <a:pt x="64947" y="39370"/>
                    </a:lnTo>
                    <a:lnTo>
                      <a:pt x="65366" y="39370"/>
                    </a:lnTo>
                    <a:lnTo>
                      <a:pt x="66421" y="36830"/>
                    </a:lnTo>
                    <a:lnTo>
                      <a:pt x="66509" y="36601"/>
                    </a:lnTo>
                    <a:lnTo>
                      <a:pt x="66268" y="36830"/>
                    </a:lnTo>
                    <a:lnTo>
                      <a:pt x="66243" y="35560"/>
                    </a:lnTo>
                    <a:lnTo>
                      <a:pt x="66802" y="34290"/>
                    </a:lnTo>
                    <a:lnTo>
                      <a:pt x="67119" y="33020"/>
                    </a:lnTo>
                    <a:lnTo>
                      <a:pt x="67665" y="34290"/>
                    </a:lnTo>
                    <a:lnTo>
                      <a:pt x="68224" y="34290"/>
                    </a:lnTo>
                    <a:lnTo>
                      <a:pt x="68491" y="34290"/>
                    </a:lnTo>
                    <a:lnTo>
                      <a:pt x="69773" y="33020"/>
                    </a:lnTo>
                    <a:lnTo>
                      <a:pt x="69989" y="33020"/>
                    </a:lnTo>
                    <a:lnTo>
                      <a:pt x="69773" y="34290"/>
                    </a:lnTo>
                    <a:lnTo>
                      <a:pt x="70307" y="33020"/>
                    </a:lnTo>
                    <a:lnTo>
                      <a:pt x="70840" y="31750"/>
                    </a:lnTo>
                    <a:lnTo>
                      <a:pt x="72186" y="30480"/>
                    </a:lnTo>
                    <a:lnTo>
                      <a:pt x="73583" y="29210"/>
                    </a:lnTo>
                    <a:lnTo>
                      <a:pt x="76339" y="27940"/>
                    </a:lnTo>
                    <a:lnTo>
                      <a:pt x="77355" y="26670"/>
                    </a:lnTo>
                    <a:lnTo>
                      <a:pt x="77228" y="26670"/>
                    </a:lnTo>
                    <a:lnTo>
                      <a:pt x="76250" y="27940"/>
                    </a:lnTo>
                    <a:lnTo>
                      <a:pt x="76111" y="26670"/>
                    </a:lnTo>
                    <a:lnTo>
                      <a:pt x="78117" y="24130"/>
                    </a:lnTo>
                    <a:lnTo>
                      <a:pt x="78981" y="26670"/>
                    </a:lnTo>
                    <a:lnTo>
                      <a:pt x="80987" y="24130"/>
                    </a:lnTo>
                    <a:lnTo>
                      <a:pt x="80810" y="25400"/>
                    </a:lnTo>
                    <a:lnTo>
                      <a:pt x="81330" y="24130"/>
                    </a:lnTo>
                    <a:lnTo>
                      <a:pt x="83400" y="24130"/>
                    </a:lnTo>
                    <a:lnTo>
                      <a:pt x="82118" y="25400"/>
                    </a:lnTo>
                    <a:lnTo>
                      <a:pt x="82524" y="25400"/>
                    </a:lnTo>
                    <a:lnTo>
                      <a:pt x="84480" y="24130"/>
                    </a:lnTo>
                    <a:lnTo>
                      <a:pt x="84670" y="24130"/>
                    </a:lnTo>
                    <a:lnTo>
                      <a:pt x="85178" y="22860"/>
                    </a:lnTo>
                    <a:lnTo>
                      <a:pt x="86614" y="22860"/>
                    </a:lnTo>
                    <a:lnTo>
                      <a:pt x="88607" y="24130"/>
                    </a:lnTo>
                    <a:lnTo>
                      <a:pt x="90157" y="24130"/>
                    </a:lnTo>
                    <a:lnTo>
                      <a:pt x="90195" y="25273"/>
                    </a:lnTo>
                    <a:lnTo>
                      <a:pt x="91617" y="24130"/>
                    </a:lnTo>
                    <a:lnTo>
                      <a:pt x="90944" y="25400"/>
                    </a:lnTo>
                    <a:lnTo>
                      <a:pt x="92722" y="26670"/>
                    </a:lnTo>
                    <a:lnTo>
                      <a:pt x="97485" y="27940"/>
                    </a:lnTo>
                    <a:lnTo>
                      <a:pt x="105473" y="33020"/>
                    </a:lnTo>
                    <a:lnTo>
                      <a:pt x="109372" y="40640"/>
                    </a:lnTo>
                    <a:lnTo>
                      <a:pt x="111290" y="40640"/>
                    </a:lnTo>
                    <a:lnTo>
                      <a:pt x="112941" y="43180"/>
                    </a:lnTo>
                    <a:lnTo>
                      <a:pt x="114338" y="45720"/>
                    </a:lnTo>
                    <a:lnTo>
                      <a:pt x="113080" y="45720"/>
                    </a:lnTo>
                    <a:lnTo>
                      <a:pt x="114566" y="48260"/>
                    </a:lnTo>
                    <a:lnTo>
                      <a:pt x="117335" y="53340"/>
                    </a:lnTo>
                    <a:lnTo>
                      <a:pt x="114566" y="50800"/>
                    </a:lnTo>
                    <a:lnTo>
                      <a:pt x="115989" y="53390"/>
                    </a:lnTo>
                    <a:lnTo>
                      <a:pt x="117221" y="55880"/>
                    </a:lnTo>
                    <a:lnTo>
                      <a:pt x="119037" y="59690"/>
                    </a:lnTo>
                    <a:lnTo>
                      <a:pt x="119989" y="58420"/>
                    </a:lnTo>
                    <a:lnTo>
                      <a:pt x="120230" y="59690"/>
                    </a:lnTo>
                    <a:lnTo>
                      <a:pt x="144068" y="59690"/>
                    </a:lnTo>
                    <a:lnTo>
                      <a:pt x="145961" y="58420"/>
                    </a:lnTo>
                    <a:close/>
                  </a:path>
                  <a:path w="174625" h="1047114">
                    <a:moveTo>
                      <a:pt x="146227" y="143510"/>
                    </a:moveTo>
                    <a:lnTo>
                      <a:pt x="144767" y="144437"/>
                    </a:lnTo>
                    <a:lnTo>
                      <a:pt x="144602" y="146050"/>
                    </a:lnTo>
                    <a:lnTo>
                      <a:pt x="145669" y="146050"/>
                    </a:lnTo>
                    <a:lnTo>
                      <a:pt x="146227" y="143510"/>
                    </a:lnTo>
                    <a:close/>
                  </a:path>
                  <a:path w="174625" h="1047114">
                    <a:moveTo>
                      <a:pt x="147205" y="147281"/>
                    </a:moveTo>
                    <a:lnTo>
                      <a:pt x="147104" y="147447"/>
                    </a:lnTo>
                    <a:lnTo>
                      <a:pt x="147027" y="147662"/>
                    </a:lnTo>
                    <a:lnTo>
                      <a:pt x="147015" y="147942"/>
                    </a:lnTo>
                    <a:lnTo>
                      <a:pt x="147104" y="147764"/>
                    </a:lnTo>
                    <a:lnTo>
                      <a:pt x="147167" y="147523"/>
                    </a:lnTo>
                    <a:lnTo>
                      <a:pt x="147205" y="147281"/>
                    </a:lnTo>
                    <a:close/>
                  </a:path>
                  <a:path w="174625" h="1047114">
                    <a:moveTo>
                      <a:pt x="148361" y="157010"/>
                    </a:moveTo>
                    <a:lnTo>
                      <a:pt x="148259" y="156629"/>
                    </a:lnTo>
                    <a:lnTo>
                      <a:pt x="148145" y="157099"/>
                    </a:lnTo>
                    <a:lnTo>
                      <a:pt x="147802" y="157086"/>
                    </a:lnTo>
                    <a:lnTo>
                      <a:pt x="147510" y="156565"/>
                    </a:lnTo>
                    <a:lnTo>
                      <a:pt x="148259" y="158292"/>
                    </a:lnTo>
                    <a:lnTo>
                      <a:pt x="148259" y="157187"/>
                    </a:lnTo>
                    <a:lnTo>
                      <a:pt x="148361" y="157010"/>
                    </a:lnTo>
                    <a:close/>
                  </a:path>
                  <a:path w="174625" h="1047114">
                    <a:moveTo>
                      <a:pt x="148653" y="154940"/>
                    </a:moveTo>
                    <a:lnTo>
                      <a:pt x="147828" y="154940"/>
                    </a:lnTo>
                    <a:lnTo>
                      <a:pt x="148259" y="156629"/>
                    </a:lnTo>
                    <a:lnTo>
                      <a:pt x="148653" y="154940"/>
                    </a:lnTo>
                    <a:close/>
                  </a:path>
                  <a:path w="174625" h="1047114">
                    <a:moveTo>
                      <a:pt x="148894" y="154940"/>
                    </a:moveTo>
                    <a:lnTo>
                      <a:pt x="148831" y="152361"/>
                    </a:lnTo>
                    <a:lnTo>
                      <a:pt x="148602" y="151130"/>
                    </a:lnTo>
                    <a:lnTo>
                      <a:pt x="148094" y="153670"/>
                    </a:lnTo>
                    <a:lnTo>
                      <a:pt x="148793" y="153670"/>
                    </a:lnTo>
                    <a:lnTo>
                      <a:pt x="148818" y="154940"/>
                    </a:lnTo>
                    <a:close/>
                  </a:path>
                  <a:path w="174625" h="1047114">
                    <a:moveTo>
                      <a:pt x="150456" y="172720"/>
                    </a:moveTo>
                    <a:lnTo>
                      <a:pt x="149834" y="171450"/>
                    </a:lnTo>
                    <a:lnTo>
                      <a:pt x="150444" y="173990"/>
                    </a:lnTo>
                    <a:lnTo>
                      <a:pt x="150456" y="172720"/>
                    </a:lnTo>
                    <a:close/>
                  </a:path>
                  <a:path w="174625" h="1047114">
                    <a:moveTo>
                      <a:pt x="150647" y="331470"/>
                    </a:moveTo>
                    <a:lnTo>
                      <a:pt x="150571" y="330200"/>
                    </a:lnTo>
                    <a:lnTo>
                      <a:pt x="150279" y="330200"/>
                    </a:lnTo>
                    <a:lnTo>
                      <a:pt x="150647" y="331470"/>
                    </a:lnTo>
                    <a:close/>
                  </a:path>
                  <a:path w="174625" h="1047114">
                    <a:moveTo>
                      <a:pt x="150723" y="286131"/>
                    </a:moveTo>
                    <a:lnTo>
                      <a:pt x="150152" y="286092"/>
                    </a:lnTo>
                    <a:lnTo>
                      <a:pt x="150152" y="287108"/>
                    </a:lnTo>
                    <a:lnTo>
                      <a:pt x="149567" y="288518"/>
                    </a:lnTo>
                    <a:lnTo>
                      <a:pt x="150329" y="289052"/>
                    </a:lnTo>
                    <a:lnTo>
                      <a:pt x="149834" y="288036"/>
                    </a:lnTo>
                    <a:lnTo>
                      <a:pt x="150723" y="286131"/>
                    </a:lnTo>
                    <a:close/>
                  </a:path>
                  <a:path w="174625" h="1047114">
                    <a:moveTo>
                      <a:pt x="150749" y="306006"/>
                    </a:moveTo>
                    <a:lnTo>
                      <a:pt x="150482" y="305993"/>
                    </a:lnTo>
                    <a:lnTo>
                      <a:pt x="150177" y="306285"/>
                    </a:lnTo>
                    <a:lnTo>
                      <a:pt x="150037" y="306870"/>
                    </a:lnTo>
                    <a:lnTo>
                      <a:pt x="150749" y="306006"/>
                    </a:lnTo>
                    <a:close/>
                  </a:path>
                  <a:path w="174625" h="1047114">
                    <a:moveTo>
                      <a:pt x="150850" y="172339"/>
                    </a:moveTo>
                    <a:lnTo>
                      <a:pt x="150469" y="171450"/>
                    </a:lnTo>
                    <a:lnTo>
                      <a:pt x="150456" y="172720"/>
                    </a:lnTo>
                    <a:lnTo>
                      <a:pt x="150850" y="172339"/>
                    </a:lnTo>
                    <a:close/>
                  </a:path>
                  <a:path w="174625" h="1047114">
                    <a:moveTo>
                      <a:pt x="151015" y="281940"/>
                    </a:moveTo>
                    <a:lnTo>
                      <a:pt x="150749" y="281940"/>
                    </a:lnTo>
                    <a:lnTo>
                      <a:pt x="150304" y="280670"/>
                    </a:lnTo>
                    <a:lnTo>
                      <a:pt x="150469" y="283210"/>
                    </a:lnTo>
                    <a:lnTo>
                      <a:pt x="151015" y="281940"/>
                    </a:lnTo>
                    <a:close/>
                  </a:path>
                  <a:path w="174625" h="1047114">
                    <a:moveTo>
                      <a:pt x="151244" y="295338"/>
                    </a:moveTo>
                    <a:lnTo>
                      <a:pt x="150825" y="294640"/>
                    </a:lnTo>
                    <a:lnTo>
                      <a:pt x="151066" y="295910"/>
                    </a:lnTo>
                    <a:lnTo>
                      <a:pt x="151244" y="295338"/>
                    </a:lnTo>
                    <a:close/>
                  </a:path>
                  <a:path w="174625" h="1047114">
                    <a:moveTo>
                      <a:pt x="151269" y="279196"/>
                    </a:moveTo>
                    <a:lnTo>
                      <a:pt x="150964" y="279793"/>
                    </a:lnTo>
                    <a:lnTo>
                      <a:pt x="150914" y="280276"/>
                    </a:lnTo>
                    <a:lnTo>
                      <a:pt x="151015" y="280746"/>
                    </a:lnTo>
                    <a:lnTo>
                      <a:pt x="151091" y="280263"/>
                    </a:lnTo>
                    <a:lnTo>
                      <a:pt x="151142" y="279603"/>
                    </a:lnTo>
                    <a:lnTo>
                      <a:pt x="151269" y="279196"/>
                    </a:lnTo>
                    <a:close/>
                  </a:path>
                  <a:path w="174625" h="1047114">
                    <a:moveTo>
                      <a:pt x="151396" y="829411"/>
                    </a:moveTo>
                    <a:lnTo>
                      <a:pt x="150291" y="828141"/>
                    </a:lnTo>
                    <a:lnTo>
                      <a:pt x="150533" y="830681"/>
                    </a:lnTo>
                    <a:lnTo>
                      <a:pt x="150787" y="829411"/>
                    </a:lnTo>
                    <a:lnTo>
                      <a:pt x="151396" y="829411"/>
                    </a:lnTo>
                    <a:close/>
                  </a:path>
                  <a:path w="174625" h="1047114">
                    <a:moveTo>
                      <a:pt x="151422" y="278853"/>
                    </a:moveTo>
                    <a:lnTo>
                      <a:pt x="151295" y="279031"/>
                    </a:lnTo>
                    <a:lnTo>
                      <a:pt x="151257" y="279196"/>
                    </a:lnTo>
                    <a:lnTo>
                      <a:pt x="151422" y="278853"/>
                    </a:lnTo>
                    <a:close/>
                  </a:path>
                  <a:path w="174625" h="1047114">
                    <a:moveTo>
                      <a:pt x="151485" y="168630"/>
                    </a:moveTo>
                    <a:lnTo>
                      <a:pt x="151422" y="168300"/>
                    </a:lnTo>
                    <a:lnTo>
                      <a:pt x="151333" y="167982"/>
                    </a:lnTo>
                    <a:lnTo>
                      <a:pt x="151117" y="167728"/>
                    </a:lnTo>
                    <a:lnTo>
                      <a:pt x="151180" y="168236"/>
                    </a:lnTo>
                    <a:lnTo>
                      <a:pt x="151333" y="168478"/>
                    </a:lnTo>
                    <a:lnTo>
                      <a:pt x="151485" y="168630"/>
                    </a:lnTo>
                    <a:close/>
                  </a:path>
                  <a:path w="174625" h="1047114">
                    <a:moveTo>
                      <a:pt x="151841" y="266598"/>
                    </a:moveTo>
                    <a:lnTo>
                      <a:pt x="151612" y="266217"/>
                    </a:lnTo>
                    <a:lnTo>
                      <a:pt x="151790" y="266763"/>
                    </a:lnTo>
                    <a:lnTo>
                      <a:pt x="151841" y="266598"/>
                    </a:lnTo>
                    <a:close/>
                  </a:path>
                  <a:path w="174625" h="1047114">
                    <a:moveTo>
                      <a:pt x="152006" y="293992"/>
                    </a:moveTo>
                    <a:lnTo>
                      <a:pt x="151841" y="293370"/>
                    </a:lnTo>
                    <a:lnTo>
                      <a:pt x="151244" y="295338"/>
                    </a:lnTo>
                    <a:lnTo>
                      <a:pt x="151587" y="295910"/>
                    </a:lnTo>
                    <a:lnTo>
                      <a:pt x="152006" y="293992"/>
                    </a:lnTo>
                    <a:close/>
                  </a:path>
                  <a:path w="174625" h="1047114">
                    <a:moveTo>
                      <a:pt x="152006" y="288290"/>
                    </a:moveTo>
                    <a:lnTo>
                      <a:pt x="151739" y="287718"/>
                    </a:lnTo>
                    <a:lnTo>
                      <a:pt x="151282" y="288290"/>
                    </a:lnTo>
                    <a:lnTo>
                      <a:pt x="152006" y="288290"/>
                    </a:lnTo>
                    <a:close/>
                  </a:path>
                  <a:path w="174625" h="1047114">
                    <a:moveTo>
                      <a:pt x="152247" y="169113"/>
                    </a:moveTo>
                    <a:lnTo>
                      <a:pt x="151853" y="170129"/>
                    </a:lnTo>
                    <a:lnTo>
                      <a:pt x="152247" y="169113"/>
                    </a:lnTo>
                    <a:close/>
                  </a:path>
                  <a:path w="174625" h="1047114">
                    <a:moveTo>
                      <a:pt x="152260" y="327799"/>
                    </a:moveTo>
                    <a:lnTo>
                      <a:pt x="152222" y="327558"/>
                    </a:lnTo>
                    <a:lnTo>
                      <a:pt x="152184" y="327190"/>
                    </a:lnTo>
                    <a:lnTo>
                      <a:pt x="152133" y="326834"/>
                    </a:lnTo>
                    <a:lnTo>
                      <a:pt x="152146" y="326580"/>
                    </a:lnTo>
                    <a:lnTo>
                      <a:pt x="152146" y="326377"/>
                    </a:lnTo>
                    <a:lnTo>
                      <a:pt x="152120" y="326834"/>
                    </a:lnTo>
                    <a:lnTo>
                      <a:pt x="152095" y="327228"/>
                    </a:lnTo>
                    <a:lnTo>
                      <a:pt x="152019" y="327736"/>
                    </a:lnTo>
                    <a:lnTo>
                      <a:pt x="152260" y="327799"/>
                    </a:lnTo>
                    <a:close/>
                  </a:path>
                  <a:path w="174625" h="1047114">
                    <a:moveTo>
                      <a:pt x="152463" y="198120"/>
                    </a:moveTo>
                    <a:lnTo>
                      <a:pt x="151853" y="196850"/>
                    </a:lnTo>
                    <a:lnTo>
                      <a:pt x="152095" y="198120"/>
                    </a:lnTo>
                    <a:lnTo>
                      <a:pt x="152463" y="198120"/>
                    </a:lnTo>
                    <a:close/>
                  </a:path>
                  <a:path w="174625" h="1047114">
                    <a:moveTo>
                      <a:pt x="152831" y="82435"/>
                    </a:moveTo>
                    <a:lnTo>
                      <a:pt x="152730" y="82092"/>
                    </a:lnTo>
                    <a:lnTo>
                      <a:pt x="152704" y="81864"/>
                    </a:lnTo>
                    <a:lnTo>
                      <a:pt x="152590" y="81699"/>
                    </a:lnTo>
                    <a:lnTo>
                      <a:pt x="152831" y="82435"/>
                    </a:lnTo>
                    <a:close/>
                  </a:path>
                  <a:path w="174625" h="1047114">
                    <a:moveTo>
                      <a:pt x="153162" y="274142"/>
                    </a:moveTo>
                    <a:lnTo>
                      <a:pt x="153149" y="273824"/>
                    </a:lnTo>
                    <a:lnTo>
                      <a:pt x="153085" y="273367"/>
                    </a:lnTo>
                    <a:lnTo>
                      <a:pt x="152996" y="273799"/>
                    </a:lnTo>
                    <a:lnTo>
                      <a:pt x="153047" y="274116"/>
                    </a:lnTo>
                    <a:lnTo>
                      <a:pt x="153136" y="274383"/>
                    </a:lnTo>
                    <a:lnTo>
                      <a:pt x="153162" y="274142"/>
                    </a:lnTo>
                    <a:close/>
                  </a:path>
                  <a:path w="174625" h="1047114">
                    <a:moveTo>
                      <a:pt x="153416" y="792581"/>
                    </a:moveTo>
                    <a:lnTo>
                      <a:pt x="152844" y="791311"/>
                    </a:lnTo>
                    <a:lnTo>
                      <a:pt x="153314" y="793191"/>
                    </a:lnTo>
                    <a:lnTo>
                      <a:pt x="153416" y="792581"/>
                    </a:lnTo>
                    <a:close/>
                  </a:path>
                  <a:path w="174625" h="1047114">
                    <a:moveTo>
                      <a:pt x="153479" y="190144"/>
                    </a:moveTo>
                    <a:lnTo>
                      <a:pt x="153377" y="189941"/>
                    </a:lnTo>
                    <a:lnTo>
                      <a:pt x="153250" y="189814"/>
                    </a:lnTo>
                    <a:lnTo>
                      <a:pt x="153060" y="189865"/>
                    </a:lnTo>
                    <a:lnTo>
                      <a:pt x="153238" y="190131"/>
                    </a:lnTo>
                    <a:lnTo>
                      <a:pt x="153365" y="190195"/>
                    </a:lnTo>
                    <a:close/>
                  </a:path>
                  <a:path w="174625" h="1047114">
                    <a:moveTo>
                      <a:pt x="153631" y="85090"/>
                    </a:moveTo>
                    <a:lnTo>
                      <a:pt x="152311" y="82550"/>
                    </a:lnTo>
                    <a:lnTo>
                      <a:pt x="152590" y="82550"/>
                    </a:lnTo>
                    <a:lnTo>
                      <a:pt x="151790" y="80010"/>
                    </a:lnTo>
                    <a:lnTo>
                      <a:pt x="152387" y="80010"/>
                    </a:lnTo>
                    <a:lnTo>
                      <a:pt x="150863" y="78740"/>
                    </a:lnTo>
                    <a:lnTo>
                      <a:pt x="151587" y="76200"/>
                    </a:lnTo>
                    <a:lnTo>
                      <a:pt x="151955" y="74930"/>
                    </a:lnTo>
                    <a:lnTo>
                      <a:pt x="151511" y="76200"/>
                    </a:lnTo>
                    <a:lnTo>
                      <a:pt x="150774" y="74930"/>
                    </a:lnTo>
                    <a:lnTo>
                      <a:pt x="149707" y="73660"/>
                    </a:lnTo>
                    <a:lnTo>
                      <a:pt x="149072" y="73660"/>
                    </a:lnTo>
                    <a:lnTo>
                      <a:pt x="148767" y="72390"/>
                    </a:lnTo>
                    <a:lnTo>
                      <a:pt x="148463" y="71120"/>
                    </a:lnTo>
                    <a:lnTo>
                      <a:pt x="148158" y="69850"/>
                    </a:lnTo>
                    <a:lnTo>
                      <a:pt x="149466" y="72390"/>
                    </a:lnTo>
                    <a:lnTo>
                      <a:pt x="149212" y="71120"/>
                    </a:lnTo>
                    <a:lnTo>
                      <a:pt x="148869" y="69850"/>
                    </a:lnTo>
                    <a:lnTo>
                      <a:pt x="148526" y="68580"/>
                    </a:lnTo>
                    <a:lnTo>
                      <a:pt x="147650" y="68580"/>
                    </a:lnTo>
                    <a:lnTo>
                      <a:pt x="147040" y="66040"/>
                    </a:lnTo>
                    <a:lnTo>
                      <a:pt x="147485" y="66040"/>
                    </a:lnTo>
                    <a:lnTo>
                      <a:pt x="146951" y="64770"/>
                    </a:lnTo>
                    <a:lnTo>
                      <a:pt x="146354" y="63500"/>
                    </a:lnTo>
                    <a:lnTo>
                      <a:pt x="145630" y="62230"/>
                    </a:lnTo>
                    <a:lnTo>
                      <a:pt x="146024" y="62230"/>
                    </a:lnTo>
                    <a:lnTo>
                      <a:pt x="145046" y="60960"/>
                    </a:lnTo>
                    <a:lnTo>
                      <a:pt x="120484" y="60960"/>
                    </a:lnTo>
                    <a:lnTo>
                      <a:pt x="120230" y="60960"/>
                    </a:lnTo>
                    <a:lnTo>
                      <a:pt x="119418" y="60960"/>
                    </a:lnTo>
                    <a:lnTo>
                      <a:pt x="120942" y="66040"/>
                    </a:lnTo>
                    <a:lnTo>
                      <a:pt x="125234" y="66040"/>
                    </a:lnTo>
                    <a:lnTo>
                      <a:pt x="126415" y="71399"/>
                    </a:lnTo>
                    <a:lnTo>
                      <a:pt x="126822" y="72085"/>
                    </a:lnTo>
                    <a:lnTo>
                      <a:pt x="126923" y="71120"/>
                    </a:lnTo>
                    <a:lnTo>
                      <a:pt x="128270" y="71120"/>
                    </a:lnTo>
                    <a:lnTo>
                      <a:pt x="128371" y="72783"/>
                    </a:lnTo>
                    <a:lnTo>
                      <a:pt x="128384" y="73139"/>
                    </a:lnTo>
                    <a:lnTo>
                      <a:pt x="128422" y="73660"/>
                    </a:lnTo>
                    <a:lnTo>
                      <a:pt x="129362" y="72390"/>
                    </a:lnTo>
                    <a:lnTo>
                      <a:pt x="129387" y="73660"/>
                    </a:lnTo>
                    <a:lnTo>
                      <a:pt x="130403" y="74930"/>
                    </a:lnTo>
                    <a:lnTo>
                      <a:pt x="130924" y="76200"/>
                    </a:lnTo>
                    <a:lnTo>
                      <a:pt x="130911" y="77470"/>
                    </a:lnTo>
                    <a:lnTo>
                      <a:pt x="132257" y="81280"/>
                    </a:lnTo>
                    <a:lnTo>
                      <a:pt x="131737" y="82550"/>
                    </a:lnTo>
                    <a:lnTo>
                      <a:pt x="132448" y="83820"/>
                    </a:lnTo>
                    <a:lnTo>
                      <a:pt x="134086" y="83820"/>
                    </a:lnTo>
                    <a:lnTo>
                      <a:pt x="134797" y="86360"/>
                    </a:lnTo>
                    <a:lnTo>
                      <a:pt x="153162" y="86360"/>
                    </a:lnTo>
                    <a:lnTo>
                      <a:pt x="152577" y="85090"/>
                    </a:lnTo>
                    <a:lnTo>
                      <a:pt x="153631" y="85090"/>
                    </a:lnTo>
                    <a:close/>
                  </a:path>
                  <a:path w="174625" h="1047114">
                    <a:moveTo>
                      <a:pt x="153860" y="186677"/>
                    </a:moveTo>
                    <a:lnTo>
                      <a:pt x="153403" y="185420"/>
                    </a:lnTo>
                    <a:lnTo>
                      <a:pt x="152476" y="185420"/>
                    </a:lnTo>
                    <a:lnTo>
                      <a:pt x="153860" y="186677"/>
                    </a:lnTo>
                    <a:close/>
                  </a:path>
                  <a:path w="174625" h="1047114">
                    <a:moveTo>
                      <a:pt x="154787" y="229870"/>
                    </a:moveTo>
                    <a:lnTo>
                      <a:pt x="153949" y="231140"/>
                    </a:lnTo>
                    <a:lnTo>
                      <a:pt x="154787" y="229870"/>
                    </a:lnTo>
                    <a:close/>
                  </a:path>
                  <a:path w="174625" h="1047114">
                    <a:moveTo>
                      <a:pt x="154825" y="241592"/>
                    </a:moveTo>
                    <a:lnTo>
                      <a:pt x="154686" y="241312"/>
                    </a:lnTo>
                    <a:lnTo>
                      <a:pt x="154089" y="241477"/>
                    </a:lnTo>
                    <a:lnTo>
                      <a:pt x="154419" y="241846"/>
                    </a:lnTo>
                    <a:lnTo>
                      <a:pt x="154647" y="241985"/>
                    </a:lnTo>
                    <a:lnTo>
                      <a:pt x="154813" y="241998"/>
                    </a:lnTo>
                    <a:lnTo>
                      <a:pt x="154825" y="241592"/>
                    </a:lnTo>
                    <a:close/>
                  </a:path>
                  <a:path w="174625" h="1047114">
                    <a:moveTo>
                      <a:pt x="155105" y="961491"/>
                    </a:moveTo>
                    <a:lnTo>
                      <a:pt x="153352" y="965301"/>
                    </a:lnTo>
                    <a:lnTo>
                      <a:pt x="153276" y="966571"/>
                    </a:lnTo>
                    <a:lnTo>
                      <a:pt x="155105" y="961491"/>
                    </a:lnTo>
                    <a:close/>
                  </a:path>
                  <a:path w="174625" h="1047114">
                    <a:moveTo>
                      <a:pt x="155448" y="92710"/>
                    </a:moveTo>
                    <a:lnTo>
                      <a:pt x="155003" y="91440"/>
                    </a:lnTo>
                    <a:lnTo>
                      <a:pt x="154317" y="88900"/>
                    </a:lnTo>
                    <a:lnTo>
                      <a:pt x="153733" y="87630"/>
                    </a:lnTo>
                    <a:lnTo>
                      <a:pt x="134239" y="87630"/>
                    </a:lnTo>
                    <a:lnTo>
                      <a:pt x="133946" y="87630"/>
                    </a:lnTo>
                    <a:lnTo>
                      <a:pt x="134823" y="88900"/>
                    </a:lnTo>
                    <a:lnTo>
                      <a:pt x="135229" y="90170"/>
                    </a:lnTo>
                    <a:lnTo>
                      <a:pt x="134556" y="90170"/>
                    </a:lnTo>
                    <a:lnTo>
                      <a:pt x="135051" y="91440"/>
                    </a:lnTo>
                    <a:lnTo>
                      <a:pt x="136131" y="91440"/>
                    </a:lnTo>
                    <a:lnTo>
                      <a:pt x="136169" y="92710"/>
                    </a:lnTo>
                    <a:lnTo>
                      <a:pt x="155448" y="92710"/>
                    </a:lnTo>
                    <a:close/>
                  </a:path>
                  <a:path w="174625" h="1047114">
                    <a:moveTo>
                      <a:pt x="155727" y="222872"/>
                    </a:moveTo>
                    <a:lnTo>
                      <a:pt x="155702" y="222745"/>
                    </a:lnTo>
                    <a:lnTo>
                      <a:pt x="155295" y="221767"/>
                    </a:lnTo>
                    <a:lnTo>
                      <a:pt x="155473" y="222377"/>
                    </a:lnTo>
                    <a:lnTo>
                      <a:pt x="155727" y="222872"/>
                    </a:lnTo>
                    <a:close/>
                  </a:path>
                  <a:path w="174625" h="1047114">
                    <a:moveTo>
                      <a:pt x="157568" y="763371"/>
                    </a:moveTo>
                    <a:lnTo>
                      <a:pt x="157086" y="760831"/>
                    </a:lnTo>
                    <a:lnTo>
                      <a:pt x="157251" y="762101"/>
                    </a:lnTo>
                    <a:lnTo>
                      <a:pt x="156870" y="763371"/>
                    </a:lnTo>
                    <a:lnTo>
                      <a:pt x="157568" y="763371"/>
                    </a:lnTo>
                    <a:close/>
                  </a:path>
                  <a:path w="174625" h="1047114">
                    <a:moveTo>
                      <a:pt x="157886" y="749719"/>
                    </a:moveTo>
                    <a:lnTo>
                      <a:pt x="157441" y="750671"/>
                    </a:lnTo>
                    <a:lnTo>
                      <a:pt x="157657" y="751179"/>
                    </a:lnTo>
                    <a:lnTo>
                      <a:pt x="157772" y="750671"/>
                    </a:lnTo>
                    <a:lnTo>
                      <a:pt x="157886" y="749719"/>
                    </a:lnTo>
                    <a:close/>
                  </a:path>
                  <a:path w="174625" h="1047114">
                    <a:moveTo>
                      <a:pt x="158000" y="751941"/>
                    </a:moveTo>
                    <a:lnTo>
                      <a:pt x="157657" y="751179"/>
                    </a:lnTo>
                    <a:lnTo>
                      <a:pt x="157505" y="751941"/>
                    </a:lnTo>
                    <a:lnTo>
                      <a:pt x="158000" y="751941"/>
                    </a:lnTo>
                    <a:close/>
                  </a:path>
                  <a:path w="174625" h="1047114">
                    <a:moveTo>
                      <a:pt x="158026" y="749401"/>
                    </a:moveTo>
                    <a:lnTo>
                      <a:pt x="157835" y="749401"/>
                    </a:lnTo>
                    <a:lnTo>
                      <a:pt x="157886" y="749719"/>
                    </a:lnTo>
                    <a:lnTo>
                      <a:pt x="158026" y="749401"/>
                    </a:lnTo>
                    <a:close/>
                  </a:path>
                  <a:path w="174625" h="1047114">
                    <a:moveTo>
                      <a:pt x="158178" y="740879"/>
                    </a:moveTo>
                    <a:lnTo>
                      <a:pt x="158127" y="741133"/>
                    </a:lnTo>
                    <a:lnTo>
                      <a:pt x="158127" y="741337"/>
                    </a:lnTo>
                    <a:lnTo>
                      <a:pt x="158165" y="741540"/>
                    </a:lnTo>
                    <a:lnTo>
                      <a:pt x="158178" y="740879"/>
                    </a:lnTo>
                    <a:close/>
                  </a:path>
                  <a:path w="174625" h="1047114">
                    <a:moveTo>
                      <a:pt x="158407" y="742035"/>
                    </a:moveTo>
                    <a:lnTo>
                      <a:pt x="158292" y="741883"/>
                    </a:lnTo>
                    <a:lnTo>
                      <a:pt x="158203" y="741718"/>
                    </a:lnTo>
                    <a:lnTo>
                      <a:pt x="158165" y="741540"/>
                    </a:lnTo>
                    <a:lnTo>
                      <a:pt x="158153" y="742302"/>
                    </a:lnTo>
                    <a:lnTo>
                      <a:pt x="158407" y="742035"/>
                    </a:lnTo>
                    <a:close/>
                  </a:path>
                  <a:path w="174625" h="1047114">
                    <a:moveTo>
                      <a:pt x="158661" y="303530"/>
                    </a:moveTo>
                    <a:lnTo>
                      <a:pt x="157835" y="302666"/>
                    </a:lnTo>
                    <a:lnTo>
                      <a:pt x="157937" y="304800"/>
                    </a:lnTo>
                    <a:lnTo>
                      <a:pt x="158661" y="303530"/>
                    </a:lnTo>
                    <a:close/>
                  </a:path>
                  <a:path w="174625" h="1047114">
                    <a:moveTo>
                      <a:pt x="158953" y="944181"/>
                    </a:moveTo>
                    <a:lnTo>
                      <a:pt x="158915" y="943914"/>
                    </a:lnTo>
                    <a:lnTo>
                      <a:pt x="158953" y="944181"/>
                    </a:lnTo>
                    <a:close/>
                  </a:path>
                  <a:path w="174625" h="1047114">
                    <a:moveTo>
                      <a:pt x="159435" y="748131"/>
                    </a:moveTo>
                    <a:lnTo>
                      <a:pt x="158661" y="746861"/>
                    </a:lnTo>
                    <a:lnTo>
                      <a:pt x="157886" y="745591"/>
                    </a:lnTo>
                    <a:lnTo>
                      <a:pt x="158153" y="746861"/>
                    </a:lnTo>
                    <a:lnTo>
                      <a:pt x="158140" y="749401"/>
                    </a:lnTo>
                    <a:lnTo>
                      <a:pt x="158407" y="746861"/>
                    </a:lnTo>
                    <a:lnTo>
                      <a:pt x="158877" y="748131"/>
                    </a:lnTo>
                    <a:lnTo>
                      <a:pt x="159131" y="749401"/>
                    </a:lnTo>
                    <a:lnTo>
                      <a:pt x="159435" y="748131"/>
                    </a:lnTo>
                    <a:close/>
                  </a:path>
                  <a:path w="174625" h="1047114">
                    <a:moveTo>
                      <a:pt x="159994" y="107950"/>
                    </a:moveTo>
                    <a:lnTo>
                      <a:pt x="157835" y="104140"/>
                    </a:lnTo>
                    <a:lnTo>
                      <a:pt x="158229" y="104140"/>
                    </a:lnTo>
                    <a:lnTo>
                      <a:pt x="157657" y="101600"/>
                    </a:lnTo>
                    <a:lnTo>
                      <a:pt x="158470" y="102870"/>
                    </a:lnTo>
                    <a:lnTo>
                      <a:pt x="157784" y="101600"/>
                    </a:lnTo>
                    <a:lnTo>
                      <a:pt x="156400" y="99060"/>
                    </a:lnTo>
                    <a:lnTo>
                      <a:pt x="156857" y="99060"/>
                    </a:lnTo>
                    <a:lnTo>
                      <a:pt x="156514" y="96520"/>
                    </a:lnTo>
                    <a:lnTo>
                      <a:pt x="156337" y="95250"/>
                    </a:lnTo>
                    <a:lnTo>
                      <a:pt x="155892" y="93980"/>
                    </a:lnTo>
                    <a:lnTo>
                      <a:pt x="136220" y="93980"/>
                    </a:lnTo>
                    <a:lnTo>
                      <a:pt x="135890" y="93980"/>
                    </a:lnTo>
                    <a:lnTo>
                      <a:pt x="135915" y="95250"/>
                    </a:lnTo>
                    <a:lnTo>
                      <a:pt x="136461" y="97790"/>
                    </a:lnTo>
                    <a:lnTo>
                      <a:pt x="137134" y="97790"/>
                    </a:lnTo>
                    <a:lnTo>
                      <a:pt x="136867" y="96520"/>
                    </a:lnTo>
                    <a:lnTo>
                      <a:pt x="137833" y="96520"/>
                    </a:lnTo>
                    <a:lnTo>
                      <a:pt x="137998" y="97790"/>
                    </a:lnTo>
                    <a:lnTo>
                      <a:pt x="139534" y="99060"/>
                    </a:lnTo>
                    <a:lnTo>
                      <a:pt x="138836" y="100330"/>
                    </a:lnTo>
                    <a:lnTo>
                      <a:pt x="137756" y="99060"/>
                    </a:lnTo>
                    <a:lnTo>
                      <a:pt x="138988" y="101600"/>
                    </a:lnTo>
                    <a:lnTo>
                      <a:pt x="139065" y="100330"/>
                    </a:lnTo>
                    <a:lnTo>
                      <a:pt x="139484" y="102870"/>
                    </a:lnTo>
                    <a:lnTo>
                      <a:pt x="139039" y="102870"/>
                    </a:lnTo>
                    <a:lnTo>
                      <a:pt x="140462" y="104140"/>
                    </a:lnTo>
                    <a:lnTo>
                      <a:pt x="140246" y="106680"/>
                    </a:lnTo>
                    <a:lnTo>
                      <a:pt x="140627" y="109829"/>
                    </a:lnTo>
                    <a:lnTo>
                      <a:pt x="140893" y="110490"/>
                    </a:lnTo>
                    <a:lnTo>
                      <a:pt x="141706" y="110490"/>
                    </a:lnTo>
                    <a:lnTo>
                      <a:pt x="141782" y="111760"/>
                    </a:lnTo>
                    <a:lnTo>
                      <a:pt x="141909" y="110490"/>
                    </a:lnTo>
                    <a:lnTo>
                      <a:pt x="142951" y="110490"/>
                    </a:lnTo>
                    <a:lnTo>
                      <a:pt x="142074" y="111760"/>
                    </a:lnTo>
                    <a:lnTo>
                      <a:pt x="145084" y="113030"/>
                    </a:lnTo>
                    <a:lnTo>
                      <a:pt x="145021" y="115722"/>
                    </a:lnTo>
                    <a:lnTo>
                      <a:pt x="158089" y="115722"/>
                    </a:lnTo>
                    <a:lnTo>
                      <a:pt x="158013" y="115519"/>
                    </a:lnTo>
                    <a:lnTo>
                      <a:pt x="158661" y="114300"/>
                    </a:lnTo>
                    <a:lnTo>
                      <a:pt x="158978" y="114300"/>
                    </a:lnTo>
                    <a:lnTo>
                      <a:pt x="157784" y="110490"/>
                    </a:lnTo>
                    <a:lnTo>
                      <a:pt x="159994" y="107950"/>
                    </a:lnTo>
                    <a:close/>
                  </a:path>
                  <a:path w="174625" h="1047114">
                    <a:moveTo>
                      <a:pt x="160096" y="294640"/>
                    </a:moveTo>
                    <a:lnTo>
                      <a:pt x="159702" y="295338"/>
                    </a:lnTo>
                    <a:lnTo>
                      <a:pt x="159588" y="295910"/>
                    </a:lnTo>
                    <a:lnTo>
                      <a:pt x="160096" y="294640"/>
                    </a:lnTo>
                    <a:close/>
                  </a:path>
                  <a:path w="174625" h="1047114">
                    <a:moveTo>
                      <a:pt x="160502" y="124460"/>
                    </a:moveTo>
                    <a:lnTo>
                      <a:pt x="160197" y="124460"/>
                    </a:lnTo>
                    <a:lnTo>
                      <a:pt x="160477" y="125666"/>
                    </a:lnTo>
                    <a:lnTo>
                      <a:pt x="160502" y="124460"/>
                    </a:lnTo>
                    <a:close/>
                  </a:path>
                  <a:path w="174625" h="1047114">
                    <a:moveTo>
                      <a:pt x="160756" y="738873"/>
                    </a:moveTo>
                    <a:lnTo>
                      <a:pt x="160388" y="739241"/>
                    </a:lnTo>
                    <a:lnTo>
                      <a:pt x="160705" y="739940"/>
                    </a:lnTo>
                    <a:lnTo>
                      <a:pt x="160756" y="738873"/>
                    </a:lnTo>
                    <a:close/>
                  </a:path>
                  <a:path w="174625" h="1047114">
                    <a:moveTo>
                      <a:pt x="160820" y="124460"/>
                    </a:moveTo>
                    <a:lnTo>
                      <a:pt x="160528" y="121920"/>
                    </a:lnTo>
                    <a:lnTo>
                      <a:pt x="160502" y="124460"/>
                    </a:lnTo>
                    <a:lnTo>
                      <a:pt x="160820" y="124460"/>
                    </a:lnTo>
                    <a:close/>
                  </a:path>
                  <a:path w="174625" h="1047114">
                    <a:moveTo>
                      <a:pt x="160959" y="126466"/>
                    </a:moveTo>
                    <a:lnTo>
                      <a:pt x="160515" y="125730"/>
                    </a:lnTo>
                    <a:lnTo>
                      <a:pt x="159740" y="124460"/>
                    </a:lnTo>
                    <a:lnTo>
                      <a:pt x="160197" y="124460"/>
                    </a:lnTo>
                    <a:lnTo>
                      <a:pt x="159905" y="123190"/>
                    </a:lnTo>
                    <a:lnTo>
                      <a:pt x="160388" y="123190"/>
                    </a:lnTo>
                    <a:lnTo>
                      <a:pt x="159169" y="121920"/>
                    </a:lnTo>
                    <a:lnTo>
                      <a:pt x="160261" y="121920"/>
                    </a:lnTo>
                    <a:lnTo>
                      <a:pt x="159829" y="119380"/>
                    </a:lnTo>
                    <a:lnTo>
                      <a:pt x="160934" y="120650"/>
                    </a:lnTo>
                    <a:lnTo>
                      <a:pt x="160426" y="119380"/>
                    </a:lnTo>
                    <a:lnTo>
                      <a:pt x="159321" y="118110"/>
                    </a:lnTo>
                    <a:lnTo>
                      <a:pt x="158635" y="118110"/>
                    </a:lnTo>
                    <a:lnTo>
                      <a:pt x="158826" y="116840"/>
                    </a:lnTo>
                    <a:lnTo>
                      <a:pt x="145008" y="116840"/>
                    </a:lnTo>
                    <a:lnTo>
                      <a:pt x="144551" y="116840"/>
                    </a:lnTo>
                    <a:lnTo>
                      <a:pt x="144310" y="116840"/>
                    </a:lnTo>
                    <a:lnTo>
                      <a:pt x="145122" y="118110"/>
                    </a:lnTo>
                    <a:lnTo>
                      <a:pt x="143891" y="118110"/>
                    </a:lnTo>
                    <a:lnTo>
                      <a:pt x="144945" y="120650"/>
                    </a:lnTo>
                    <a:lnTo>
                      <a:pt x="145453" y="119380"/>
                    </a:lnTo>
                    <a:lnTo>
                      <a:pt x="145592" y="121920"/>
                    </a:lnTo>
                    <a:lnTo>
                      <a:pt x="145173" y="120815"/>
                    </a:lnTo>
                    <a:lnTo>
                      <a:pt x="145072" y="121920"/>
                    </a:lnTo>
                    <a:lnTo>
                      <a:pt x="146380" y="125730"/>
                    </a:lnTo>
                    <a:lnTo>
                      <a:pt x="144297" y="125730"/>
                    </a:lnTo>
                    <a:lnTo>
                      <a:pt x="144703" y="126466"/>
                    </a:lnTo>
                    <a:lnTo>
                      <a:pt x="160959" y="126466"/>
                    </a:lnTo>
                    <a:close/>
                  </a:path>
                  <a:path w="174625" h="1047114">
                    <a:moveTo>
                      <a:pt x="161645" y="737971"/>
                    </a:moveTo>
                    <a:lnTo>
                      <a:pt x="160807" y="737971"/>
                    </a:lnTo>
                    <a:lnTo>
                      <a:pt x="160756" y="738873"/>
                    </a:lnTo>
                    <a:lnTo>
                      <a:pt x="161645" y="737971"/>
                    </a:lnTo>
                    <a:close/>
                  </a:path>
                  <a:path w="174625" h="1047114">
                    <a:moveTo>
                      <a:pt x="162318" y="739444"/>
                    </a:moveTo>
                    <a:lnTo>
                      <a:pt x="161620" y="738073"/>
                    </a:lnTo>
                    <a:lnTo>
                      <a:pt x="161772" y="738581"/>
                    </a:lnTo>
                    <a:lnTo>
                      <a:pt x="162039" y="739025"/>
                    </a:lnTo>
                    <a:lnTo>
                      <a:pt x="162318" y="739444"/>
                    </a:lnTo>
                    <a:close/>
                  </a:path>
                  <a:path w="174625" h="1047114">
                    <a:moveTo>
                      <a:pt x="163245" y="138430"/>
                    </a:moveTo>
                    <a:lnTo>
                      <a:pt x="163195" y="138290"/>
                    </a:lnTo>
                    <a:lnTo>
                      <a:pt x="163182" y="138430"/>
                    </a:lnTo>
                    <a:close/>
                  </a:path>
                  <a:path w="174625" h="1047114">
                    <a:moveTo>
                      <a:pt x="163537" y="741845"/>
                    </a:moveTo>
                    <a:lnTo>
                      <a:pt x="163410" y="740918"/>
                    </a:lnTo>
                    <a:lnTo>
                      <a:pt x="162826" y="740206"/>
                    </a:lnTo>
                    <a:lnTo>
                      <a:pt x="162318" y="739444"/>
                    </a:lnTo>
                    <a:lnTo>
                      <a:pt x="163537" y="741845"/>
                    </a:lnTo>
                    <a:close/>
                  </a:path>
                  <a:path w="174625" h="1047114">
                    <a:moveTo>
                      <a:pt x="164795" y="152349"/>
                    </a:moveTo>
                    <a:lnTo>
                      <a:pt x="164592" y="152146"/>
                    </a:lnTo>
                    <a:lnTo>
                      <a:pt x="164388" y="151434"/>
                    </a:lnTo>
                    <a:lnTo>
                      <a:pt x="164414" y="151892"/>
                    </a:lnTo>
                    <a:lnTo>
                      <a:pt x="164503" y="152260"/>
                    </a:lnTo>
                    <a:lnTo>
                      <a:pt x="164795" y="152349"/>
                    </a:lnTo>
                    <a:close/>
                  </a:path>
                  <a:path w="174625" h="1047114">
                    <a:moveTo>
                      <a:pt x="165036" y="257327"/>
                    </a:moveTo>
                    <a:lnTo>
                      <a:pt x="164871" y="257200"/>
                    </a:lnTo>
                    <a:lnTo>
                      <a:pt x="164744" y="257162"/>
                    </a:lnTo>
                    <a:lnTo>
                      <a:pt x="164858" y="257302"/>
                    </a:lnTo>
                    <a:lnTo>
                      <a:pt x="165036" y="257327"/>
                    </a:lnTo>
                    <a:close/>
                  </a:path>
                  <a:path w="174625" h="1047114">
                    <a:moveTo>
                      <a:pt x="165036" y="247650"/>
                    </a:moveTo>
                    <a:lnTo>
                      <a:pt x="164846" y="246380"/>
                    </a:lnTo>
                    <a:lnTo>
                      <a:pt x="164795" y="246507"/>
                    </a:lnTo>
                    <a:lnTo>
                      <a:pt x="165036" y="247650"/>
                    </a:lnTo>
                    <a:close/>
                  </a:path>
                  <a:path w="174625" h="1047114">
                    <a:moveTo>
                      <a:pt x="165188" y="157454"/>
                    </a:moveTo>
                    <a:lnTo>
                      <a:pt x="165011" y="156921"/>
                    </a:lnTo>
                    <a:lnTo>
                      <a:pt x="164947" y="157454"/>
                    </a:lnTo>
                    <a:lnTo>
                      <a:pt x="165087" y="157492"/>
                    </a:lnTo>
                    <a:close/>
                  </a:path>
                  <a:path w="174625" h="1047114">
                    <a:moveTo>
                      <a:pt x="165900" y="231140"/>
                    </a:moveTo>
                    <a:lnTo>
                      <a:pt x="165811" y="229870"/>
                    </a:lnTo>
                    <a:lnTo>
                      <a:pt x="165684" y="230187"/>
                    </a:lnTo>
                    <a:lnTo>
                      <a:pt x="165900" y="231140"/>
                    </a:lnTo>
                    <a:close/>
                  </a:path>
                  <a:path w="174625" h="1047114">
                    <a:moveTo>
                      <a:pt x="166420" y="233057"/>
                    </a:moveTo>
                    <a:lnTo>
                      <a:pt x="165506" y="232410"/>
                    </a:lnTo>
                    <a:lnTo>
                      <a:pt x="165620" y="233057"/>
                    </a:lnTo>
                    <a:lnTo>
                      <a:pt x="165938" y="233680"/>
                    </a:lnTo>
                    <a:lnTo>
                      <a:pt x="166408" y="233680"/>
                    </a:lnTo>
                    <a:lnTo>
                      <a:pt x="166420" y="233057"/>
                    </a:lnTo>
                    <a:close/>
                  </a:path>
                  <a:path w="174625" h="1047114">
                    <a:moveTo>
                      <a:pt x="166420" y="167640"/>
                    </a:moveTo>
                    <a:lnTo>
                      <a:pt x="165773" y="165265"/>
                    </a:lnTo>
                    <a:lnTo>
                      <a:pt x="166027" y="167640"/>
                    </a:lnTo>
                    <a:lnTo>
                      <a:pt x="166420" y="167640"/>
                    </a:lnTo>
                    <a:close/>
                  </a:path>
                  <a:path w="174625" h="1047114">
                    <a:moveTo>
                      <a:pt x="166738" y="226060"/>
                    </a:moveTo>
                    <a:lnTo>
                      <a:pt x="166522" y="224790"/>
                    </a:lnTo>
                    <a:lnTo>
                      <a:pt x="166738" y="226060"/>
                    </a:lnTo>
                    <a:close/>
                  </a:path>
                  <a:path w="174625" h="1047114">
                    <a:moveTo>
                      <a:pt x="167309" y="233680"/>
                    </a:moveTo>
                    <a:lnTo>
                      <a:pt x="166471" y="231140"/>
                    </a:lnTo>
                    <a:lnTo>
                      <a:pt x="166420" y="233057"/>
                    </a:lnTo>
                    <a:lnTo>
                      <a:pt x="167309" y="233680"/>
                    </a:lnTo>
                    <a:close/>
                  </a:path>
                  <a:path w="174625" h="1047114">
                    <a:moveTo>
                      <a:pt x="167995" y="201777"/>
                    </a:moveTo>
                    <a:lnTo>
                      <a:pt x="167944" y="201345"/>
                    </a:lnTo>
                    <a:lnTo>
                      <a:pt x="167868" y="201193"/>
                    </a:lnTo>
                    <a:lnTo>
                      <a:pt x="167995" y="201777"/>
                    </a:lnTo>
                    <a:close/>
                  </a:path>
                  <a:path w="174625" h="1047114">
                    <a:moveTo>
                      <a:pt x="168859" y="195580"/>
                    </a:moveTo>
                    <a:lnTo>
                      <a:pt x="167424" y="194310"/>
                    </a:lnTo>
                    <a:lnTo>
                      <a:pt x="168630" y="191770"/>
                    </a:lnTo>
                    <a:lnTo>
                      <a:pt x="167487" y="191770"/>
                    </a:lnTo>
                    <a:lnTo>
                      <a:pt x="164896" y="186690"/>
                    </a:lnTo>
                    <a:lnTo>
                      <a:pt x="166192" y="184150"/>
                    </a:lnTo>
                    <a:lnTo>
                      <a:pt x="168148" y="180340"/>
                    </a:lnTo>
                    <a:lnTo>
                      <a:pt x="166700" y="173990"/>
                    </a:lnTo>
                    <a:lnTo>
                      <a:pt x="166408" y="172720"/>
                    </a:lnTo>
                    <a:lnTo>
                      <a:pt x="167322" y="173990"/>
                    </a:lnTo>
                    <a:lnTo>
                      <a:pt x="166890" y="172720"/>
                    </a:lnTo>
                    <a:lnTo>
                      <a:pt x="166446" y="171450"/>
                    </a:lnTo>
                    <a:lnTo>
                      <a:pt x="166014" y="170180"/>
                    </a:lnTo>
                    <a:lnTo>
                      <a:pt x="166611" y="168910"/>
                    </a:lnTo>
                    <a:lnTo>
                      <a:pt x="166878" y="171450"/>
                    </a:lnTo>
                    <a:lnTo>
                      <a:pt x="167309" y="171450"/>
                    </a:lnTo>
                    <a:lnTo>
                      <a:pt x="166801" y="168910"/>
                    </a:lnTo>
                    <a:lnTo>
                      <a:pt x="166547" y="167640"/>
                    </a:lnTo>
                    <a:lnTo>
                      <a:pt x="165849" y="170180"/>
                    </a:lnTo>
                    <a:lnTo>
                      <a:pt x="165671" y="168910"/>
                    </a:lnTo>
                    <a:lnTo>
                      <a:pt x="165303" y="166370"/>
                    </a:lnTo>
                    <a:lnTo>
                      <a:pt x="165709" y="165265"/>
                    </a:lnTo>
                    <a:lnTo>
                      <a:pt x="165735" y="165100"/>
                    </a:lnTo>
                    <a:lnTo>
                      <a:pt x="164769" y="160020"/>
                    </a:lnTo>
                    <a:lnTo>
                      <a:pt x="164947" y="157480"/>
                    </a:lnTo>
                    <a:lnTo>
                      <a:pt x="164604" y="157480"/>
                    </a:lnTo>
                    <a:lnTo>
                      <a:pt x="163944" y="156210"/>
                    </a:lnTo>
                    <a:lnTo>
                      <a:pt x="164007" y="153670"/>
                    </a:lnTo>
                    <a:lnTo>
                      <a:pt x="163664" y="151130"/>
                    </a:lnTo>
                    <a:lnTo>
                      <a:pt x="164223" y="151130"/>
                    </a:lnTo>
                    <a:lnTo>
                      <a:pt x="164388" y="152400"/>
                    </a:lnTo>
                    <a:lnTo>
                      <a:pt x="164338" y="151130"/>
                    </a:lnTo>
                    <a:lnTo>
                      <a:pt x="164490" y="149860"/>
                    </a:lnTo>
                    <a:lnTo>
                      <a:pt x="164871" y="149860"/>
                    </a:lnTo>
                    <a:lnTo>
                      <a:pt x="164807" y="148590"/>
                    </a:lnTo>
                    <a:lnTo>
                      <a:pt x="163664" y="144780"/>
                    </a:lnTo>
                    <a:lnTo>
                      <a:pt x="163525" y="144780"/>
                    </a:lnTo>
                    <a:lnTo>
                      <a:pt x="163372" y="143510"/>
                    </a:lnTo>
                    <a:lnTo>
                      <a:pt x="164706" y="142240"/>
                    </a:lnTo>
                    <a:lnTo>
                      <a:pt x="162140" y="139700"/>
                    </a:lnTo>
                    <a:lnTo>
                      <a:pt x="162509" y="137160"/>
                    </a:lnTo>
                    <a:lnTo>
                      <a:pt x="162877" y="137160"/>
                    </a:lnTo>
                    <a:lnTo>
                      <a:pt x="163195" y="138290"/>
                    </a:lnTo>
                    <a:lnTo>
                      <a:pt x="163347" y="137160"/>
                    </a:lnTo>
                    <a:lnTo>
                      <a:pt x="162521" y="135890"/>
                    </a:lnTo>
                    <a:lnTo>
                      <a:pt x="161912" y="134620"/>
                    </a:lnTo>
                    <a:lnTo>
                      <a:pt x="162521" y="134620"/>
                    </a:lnTo>
                    <a:lnTo>
                      <a:pt x="162090" y="133350"/>
                    </a:lnTo>
                    <a:lnTo>
                      <a:pt x="160820" y="129540"/>
                    </a:lnTo>
                    <a:lnTo>
                      <a:pt x="162064" y="128270"/>
                    </a:lnTo>
                    <a:lnTo>
                      <a:pt x="161290" y="127000"/>
                    </a:lnTo>
                    <a:lnTo>
                      <a:pt x="145008" y="127000"/>
                    </a:lnTo>
                    <a:lnTo>
                      <a:pt x="144424" y="127000"/>
                    </a:lnTo>
                    <a:lnTo>
                      <a:pt x="144551" y="128270"/>
                    </a:lnTo>
                    <a:lnTo>
                      <a:pt x="144602" y="129540"/>
                    </a:lnTo>
                    <a:lnTo>
                      <a:pt x="145453" y="129540"/>
                    </a:lnTo>
                    <a:lnTo>
                      <a:pt x="148844" y="133350"/>
                    </a:lnTo>
                    <a:lnTo>
                      <a:pt x="147104" y="132080"/>
                    </a:lnTo>
                    <a:lnTo>
                      <a:pt x="143611" y="129540"/>
                    </a:lnTo>
                    <a:lnTo>
                      <a:pt x="144614" y="133350"/>
                    </a:lnTo>
                    <a:lnTo>
                      <a:pt x="145643" y="135890"/>
                    </a:lnTo>
                    <a:lnTo>
                      <a:pt x="144716" y="132080"/>
                    </a:lnTo>
                    <a:lnTo>
                      <a:pt x="145605" y="133350"/>
                    </a:lnTo>
                    <a:lnTo>
                      <a:pt x="145732" y="135890"/>
                    </a:lnTo>
                    <a:lnTo>
                      <a:pt x="145021" y="135890"/>
                    </a:lnTo>
                    <a:lnTo>
                      <a:pt x="145821" y="138430"/>
                    </a:lnTo>
                    <a:lnTo>
                      <a:pt x="145313" y="140970"/>
                    </a:lnTo>
                    <a:lnTo>
                      <a:pt x="145084" y="140970"/>
                    </a:lnTo>
                    <a:lnTo>
                      <a:pt x="146227" y="142240"/>
                    </a:lnTo>
                    <a:lnTo>
                      <a:pt x="146545" y="143510"/>
                    </a:lnTo>
                    <a:lnTo>
                      <a:pt x="147396" y="146050"/>
                    </a:lnTo>
                    <a:lnTo>
                      <a:pt x="147205" y="147281"/>
                    </a:lnTo>
                    <a:lnTo>
                      <a:pt x="147840" y="147320"/>
                    </a:lnTo>
                    <a:lnTo>
                      <a:pt x="148590" y="151130"/>
                    </a:lnTo>
                    <a:lnTo>
                      <a:pt x="149707" y="151130"/>
                    </a:lnTo>
                    <a:lnTo>
                      <a:pt x="149771" y="153670"/>
                    </a:lnTo>
                    <a:lnTo>
                      <a:pt x="148894" y="154940"/>
                    </a:lnTo>
                    <a:lnTo>
                      <a:pt x="148856" y="156210"/>
                    </a:lnTo>
                    <a:lnTo>
                      <a:pt x="148602" y="156629"/>
                    </a:lnTo>
                    <a:lnTo>
                      <a:pt x="148488" y="157480"/>
                    </a:lnTo>
                    <a:lnTo>
                      <a:pt x="149733" y="157480"/>
                    </a:lnTo>
                    <a:lnTo>
                      <a:pt x="148513" y="160020"/>
                    </a:lnTo>
                    <a:lnTo>
                      <a:pt x="149161" y="162560"/>
                    </a:lnTo>
                    <a:lnTo>
                      <a:pt x="149707" y="166370"/>
                    </a:lnTo>
                    <a:lnTo>
                      <a:pt x="151472" y="167640"/>
                    </a:lnTo>
                    <a:lnTo>
                      <a:pt x="152247" y="169113"/>
                    </a:lnTo>
                    <a:lnTo>
                      <a:pt x="152819" y="170180"/>
                    </a:lnTo>
                    <a:lnTo>
                      <a:pt x="152514" y="170180"/>
                    </a:lnTo>
                    <a:lnTo>
                      <a:pt x="152184" y="171450"/>
                    </a:lnTo>
                    <a:lnTo>
                      <a:pt x="151828" y="170180"/>
                    </a:lnTo>
                    <a:lnTo>
                      <a:pt x="151485" y="168910"/>
                    </a:lnTo>
                    <a:lnTo>
                      <a:pt x="151752" y="171450"/>
                    </a:lnTo>
                    <a:lnTo>
                      <a:pt x="150850" y="172339"/>
                    </a:lnTo>
                    <a:lnTo>
                      <a:pt x="151028" y="172720"/>
                    </a:lnTo>
                    <a:lnTo>
                      <a:pt x="151231" y="176530"/>
                    </a:lnTo>
                    <a:lnTo>
                      <a:pt x="151892" y="175260"/>
                    </a:lnTo>
                    <a:lnTo>
                      <a:pt x="151942" y="173990"/>
                    </a:lnTo>
                    <a:lnTo>
                      <a:pt x="152628" y="176530"/>
                    </a:lnTo>
                    <a:lnTo>
                      <a:pt x="152946" y="177800"/>
                    </a:lnTo>
                    <a:lnTo>
                      <a:pt x="152933" y="179070"/>
                    </a:lnTo>
                    <a:lnTo>
                      <a:pt x="152996" y="180340"/>
                    </a:lnTo>
                    <a:lnTo>
                      <a:pt x="152628" y="180340"/>
                    </a:lnTo>
                    <a:lnTo>
                      <a:pt x="152006" y="181610"/>
                    </a:lnTo>
                    <a:lnTo>
                      <a:pt x="151917" y="179070"/>
                    </a:lnTo>
                    <a:lnTo>
                      <a:pt x="151828" y="181610"/>
                    </a:lnTo>
                    <a:lnTo>
                      <a:pt x="152552" y="182880"/>
                    </a:lnTo>
                    <a:lnTo>
                      <a:pt x="152781" y="181610"/>
                    </a:lnTo>
                    <a:lnTo>
                      <a:pt x="152996" y="180390"/>
                    </a:lnTo>
                    <a:lnTo>
                      <a:pt x="153454" y="185420"/>
                    </a:lnTo>
                    <a:lnTo>
                      <a:pt x="154393" y="184150"/>
                    </a:lnTo>
                    <a:lnTo>
                      <a:pt x="153885" y="186690"/>
                    </a:lnTo>
                    <a:lnTo>
                      <a:pt x="154025" y="187960"/>
                    </a:lnTo>
                    <a:lnTo>
                      <a:pt x="153860" y="187960"/>
                    </a:lnTo>
                    <a:lnTo>
                      <a:pt x="153873" y="190500"/>
                    </a:lnTo>
                    <a:lnTo>
                      <a:pt x="153479" y="190500"/>
                    </a:lnTo>
                    <a:lnTo>
                      <a:pt x="153797" y="191770"/>
                    </a:lnTo>
                    <a:lnTo>
                      <a:pt x="153657" y="193040"/>
                    </a:lnTo>
                    <a:lnTo>
                      <a:pt x="153136" y="193040"/>
                    </a:lnTo>
                    <a:lnTo>
                      <a:pt x="153403" y="194310"/>
                    </a:lnTo>
                    <a:lnTo>
                      <a:pt x="153822" y="193040"/>
                    </a:lnTo>
                    <a:lnTo>
                      <a:pt x="154178" y="194310"/>
                    </a:lnTo>
                    <a:lnTo>
                      <a:pt x="154266" y="196850"/>
                    </a:lnTo>
                    <a:lnTo>
                      <a:pt x="153695" y="198120"/>
                    </a:lnTo>
                    <a:lnTo>
                      <a:pt x="153644" y="199390"/>
                    </a:lnTo>
                    <a:lnTo>
                      <a:pt x="152463" y="198120"/>
                    </a:lnTo>
                    <a:lnTo>
                      <a:pt x="152908" y="201930"/>
                    </a:lnTo>
                    <a:lnTo>
                      <a:pt x="151485" y="200660"/>
                    </a:lnTo>
                    <a:lnTo>
                      <a:pt x="150685" y="201930"/>
                    </a:lnTo>
                    <a:lnTo>
                      <a:pt x="150952" y="205740"/>
                    </a:lnTo>
                    <a:lnTo>
                      <a:pt x="151257" y="207010"/>
                    </a:lnTo>
                    <a:lnTo>
                      <a:pt x="152158" y="208280"/>
                    </a:lnTo>
                    <a:lnTo>
                      <a:pt x="151739" y="204470"/>
                    </a:lnTo>
                    <a:lnTo>
                      <a:pt x="152628" y="204470"/>
                    </a:lnTo>
                    <a:lnTo>
                      <a:pt x="153073" y="209550"/>
                    </a:lnTo>
                    <a:lnTo>
                      <a:pt x="155587" y="210820"/>
                    </a:lnTo>
                    <a:lnTo>
                      <a:pt x="155219" y="214630"/>
                    </a:lnTo>
                    <a:lnTo>
                      <a:pt x="155460" y="213360"/>
                    </a:lnTo>
                    <a:lnTo>
                      <a:pt x="156019" y="215900"/>
                    </a:lnTo>
                    <a:lnTo>
                      <a:pt x="155892" y="214630"/>
                    </a:lnTo>
                    <a:lnTo>
                      <a:pt x="156692" y="215900"/>
                    </a:lnTo>
                    <a:lnTo>
                      <a:pt x="156019" y="215900"/>
                    </a:lnTo>
                    <a:lnTo>
                      <a:pt x="155549" y="215900"/>
                    </a:lnTo>
                    <a:lnTo>
                      <a:pt x="153670" y="219710"/>
                    </a:lnTo>
                    <a:lnTo>
                      <a:pt x="153987" y="223520"/>
                    </a:lnTo>
                    <a:lnTo>
                      <a:pt x="154559" y="223520"/>
                    </a:lnTo>
                    <a:lnTo>
                      <a:pt x="155041" y="220980"/>
                    </a:lnTo>
                    <a:lnTo>
                      <a:pt x="155956" y="220980"/>
                    </a:lnTo>
                    <a:lnTo>
                      <a:pt x="156159" y="223520"/>
                    </a:lnTo>
                    <a:lnTo>
                      <a:pt x="155727" y="223520"/>
                    </a:lnTo>
                    <a:lnTo>
                      <a:pt x="156171" y="226060"/>
                    </a:lnTo>
                    <a:lnTo>
                      <a:pt x="154330" y="227330"/>
                    </a:lnTo>
                    <a:lnTo>
                      <a:pt x="155638" y="228600"/>
                    </a:lnTo>
                    <a:lnTo>
                      <a:pt x="154787" y="229870"/>
                    </a:lnTo>
                    <a:lnTo>
                      <a:pt x="155232" y="229870"/>
                    </a:lnTo>
                    <a:lnTo>
                      <a:pt x="155371" y="232410"/>
                    </a:lnTo>
                    <a:lnTo>
                      <a:pt x="155587" y="233680"/>
                    </a:lnTo>
                    <a:lnTo>
                      <a:pt x="156184" y="236220"/>
                    </a:lnTo>
                    <a:lnTo>
                      <a:pt x="155638" y="236220"/>
                    </a:lnTo>
                    <a:lnTo>
                      <a:pt x="154889" y="237490"/>
                    </a:lnTo>
                    <a:lnTo>
                      <a:pt x="155371" y="237490"/>
                    </a:lnTo>
                    <a:lnTo>
                      <a:pt x="156464" y="236220"/>
                    </a:lnTo>
                    <a:lnTo>
                      <a:pt x="156591" y="238760"/>
                    </a:lnTo>
                    <a:lnTo>
                      <a:pt x="154736" y="238760"/>
                    </a:lnTo>
                    <a:lnTo>
                      <a:pt x="155790" y="242570"/>
                    </a:lnTo>
                    <a:lnTo>
                      <a:pt x="154825" y="242570"/>
                    </a:lnTo>
                    <a:lnTo>
                      <a:pt x="154813" y="243840"/>
                    </a:lnTo>
                    <a:lnTo>
                      <a:pt x="154178" y="245110"/>
                    </a:lnTo>
                    <a:lnTo>
                      <a:pt x="155384" y="245110"/>
                    </a:lnTo>
                    <a:lnTo>
                      <a:pt x="155194" y="247650"/>
                    </a:lnTo>
                    <a:lnTo>
                      <a:pt x="155371" y="250190"/>
                    </a:lnTo>
                    <a:lnTo>
                      <a:pt x="153225" y="250190"/>
                    </a:lnTo>
                    <a:lnTo>
                      <a:pt x="155397" y="252730"/>
                    </a:lnTo>
                    <a:lnTo>
                      <a:pt x="153365" y="254000"/>
                    </a:lnTo>
                    <a:lnTo>
                      <a:pt x="154813" y="254000"/>
                    </a:lnTo>
                    <a:lnTo>
                      <a:pt x="153720" y="257810"/>
                    </a:lnTo>
                    <a:lnTo>
                      <a:pt x="154952" y="257810"/>
                    </a:lnTo>
                    <a:lnTo>
                      <a:pt x="154901" y="260350"/>
                    </a:lnTo>
                    <a:lnTo>
                      <a:pt x="153047" y="260350"/>
                    </a:lnTo>
                    <a:lnTo>
                      <a:pt x="153543" y="261620"/>
                    </a:lnTo>
                    <a:lnTo>
                      <a:pt x="152781" y="261620"/>
                    </a:lnTo>
                    <a:lnTo>
                      <a:pt x="152476" y="265430"/>
                    </a:lnTo>
                    <a:lnTo>
                      <a:pt x="151841" y="266700"/>
                    </a:lnTo>
                    <a:lnTo>
                      <a:pt x="153009" y="269240"/>
                    </a:lnTo>
                    <a:lnTo>
                      <a:pt x="152361" y="269240"/>
                    </a:lnTo>
                    <a:lnTo>
                      <a:pt x="152666" y="270510"/>
                    </a:lnTo>
                    <a:lnTo>
                      <a:pt x="152742" y="271780"/>
                    </a:lnTo>
                    <a:lnTo>
                      <a:pt x="152958" y="271272"/>
                    </a:lnTo>
                    <a:lnTo>
                      <a:pt x="152958" y="272313"/>
                    </a:lnTo>
                    <a:lnTo>
                      <a:pt x="153149" y="271081"/>
                    </a:lnTo>
                    <a:lnTo>
                      <a:pt x="153301" y="270510"/>
                    </a:lnTo>
                    <a:lnTo>
                      <a:pt x="153149" y="271780"/>
                    </a:lnTo>
                    <a:lnTo>
                      <a:pt x="154559" y="271780"/>
                    </a:lnTo>
                    <a:lnTo>
                      <a:pt x="153441" y="273050"/>
                    </a:lnTo>
                    <a:lnTo>
                      <a:pt x="153885" y="275590"/>
                    </a:lnTo>
                    <a:lnTo>
                      <a:pt x="152247" y="275590"/>
                    </a:lnTo>
                    <a:lnTo>
                      <a:pt x="154051" y="279400"/>
                    </a:lnTo>
                    <a:lnTo>
                      <a:pt x="154927" y="276860"/>
                    </a:lnTo>
                    <a:lnTo>
                      <a:pt x="155524" y="276860"/>
                    </a:lnTo>
                    <a:lnTo>
                      <a:pt x="155816" y="278130"/>
                    </a:lnTo>
                    <a:lnTo>
                      <a:pt x="155473" y="279400"/>
                    </a:lnTo>
                    <a:lnTo>
                      <a:pt x="154139" y="280670"/>
                    </a:lnTo>
                    <a:lnTo>
                      <a:pt x="155384" y="281940"/>
                    </a:lnTo>
                    <a:lnTo>
                      <a:pt x="155448" y="283210"/>
                    </a:lnTo>
                    <a:lnTo>
                      <a:pt x="154571" y="283210"/>
                    </a:lnTo>
                    <a:lnTo>
                      <a:pt x="154305" y="284480"/>
                    </a:lnTo>
                    <a:lnTo>
                      <a:pt x="154343" y="283210"/>
                    </a:lnTo>
                    <a:lnTo>
                      <a:pt x="153758" y="282879"/>
                    </a:lnTo>
                    <a:lnTo>
                      <a:pt x="153758" y="292100"/>
                    </a:lnTo>
                    <a:lnTo>
                      <a:pt x="153644" y="293370"/>
                    </a:lnTo>
                    <a:lnTo>
                      <a:pt x="153047" y="293370"/>
                    </a:lnTo>
                    <a:lnTo>
                      <a:pt x="152768" y="292823"/>
                    </a:lnTo>
                    <a:lnTo>
                      <a:pt x="153454" y="292100"/>
                    </a:lnTo>
                    <a:lnTo>
                      <a:pt x="153758" y="292100"/>
                    </a:lnTo>
                    <a:lnTo>
                      <a:pt x="153758" y="282879"/>
                    </a:lnTo>
                    <a:lnTo>
                      <a:pt x="152120" y="281940"/>
                    </a:lnTo>
                    <a:lnTo>
                      <a:pt x="151841" y="284480"/>
                    </a:lnTo>
                    <a:lnTo>
                      <a:pt x="151841" y="283210"/>
                    </a:lnTo>
                    <a:lnTo>
                      <a:pt x="151206" y="281940"/>
                    </a:lnTo>
                    <a:lnTo>
                      <a:pt x="151015" y="281940"/>
                    </a:lnTo>
                    <a:lnTo>
                      <a:pt x="150939" y="284480"/>
                    </a:lnTo>
                    <a:lnTo>
                      <a:pt x="149809" y="284480"/>
                    </a:lnTo>
                    <a:lnTo>
                      <a:pt x="149377" y="285750"/>
                    </a:lnTo>
                    <a:lnTo>
                      <a:pt x="148767" y="287020"/>
                    </a:lnTo>
                    <a:lnTo>
                      <a:pt x="149771" y="285750"/>
                    </a:lnTo>
                    <a:lnTo>
                      <a:pt x="149961" y="285750"/>
                    </a:lnTo>
                    <a:lnTo>
                      <a:pt x="149936" y="285877"/>
                    </a:lnTo>
                    <a:lnTo>
                      <a:pt x="149872" y="286156"/>
                    </a:lnTo>
                    <a:lnTo>
                      <a:pt x="149999" y="286092"/>
                    </a:lnTo>
                    <a:lnTo>
                      <a:pt x="150152" y="286092"/>
                    </a:lnTo>
                    <a:lnTo>
                      <a:pt x="150152" y="285851"/>
                    </a:lnTo>
                    <a:lnTo>
                      <a:pt x="150812" y="285750"/>
                    </a:lnTo>
                    <a:lnTo>
                      <a:pt x="151739" y="287718"/>
                    </a:lnTo>
                    <a:lnTo>
                      <a:pt x="153301" y="285750"/>
                    </a:lnTo>
                    <a:lnTo>
                      <a:pt x="152412" y="292100"/>
                    </a:lnTo>
                    <a:lnTo>
                      <a:pt x="152133" y="293370"/>
                    </a:lnTo>
                    <a:lnTo>
                      <a:pt x="152107" y="295910"/>
                    </a:lnTo>
                    <a:lnTo>
                      <a:pt x="151587" y="295910"/>
                    </a:lnTo>
                    <a:lnTo>
                      <a:pt x="151307" y="295910"/>
                    </a:lnTo>
                    <a:lnTo>
                      <a:pt x="150876" y="297180"/>
                    </a:lnTo>
                    <a:lnTo>
                      <a:pt x="150723" y="297180"/>
                    </a:lnTo>
                    <a:lnTo>
                      <a:pt x="149999" y="298450"/>
                    </a:lnTo>
                    <a:lnTo>
                      <a:pt x="150533" y="298450"/>
                    </a:lnTo>
                    <a:lnTo>
                      <a:pt x="151168" y="297180"/>
                    </a:lnTo>
                    <a:lnTo>
                      <a:pt x="151269" y="298450"/>
                    </a:lnTo>
                    <a:lnTo>
                      <a:pt x="150990" y="298450"/>
                    </a:lnTo>
                    <a:lnTo>
                      <a:pt x="151079" y="300990"/>
                    </a:lnTo>
                    <a:lnTo>
                      <a:pt x="150634" y="300990"/>
                    </a:lnTo>
                    <a:lnTo>
                      <a:pt x="149948" y="299720"/>
                    </a:lnTo>
                    <a:lnTo>
                      <a:pt x="148844" y="299720"/>
                    </a:lnTo>
                    <a:lnTo>
                      <a:pt x="148805" y="298450"/>
                    </a:lnTo>
                    <a:lnTo>
                      <a:pt x="148767" y="299720"/>
                    </a:lnTo>
                    <a:lnTo>
                      <a:pt x="148424" y="303530"/>
                    </a:lnTo>
                    <a:lnTo>
                      <a:pt x="149682" y="302260"/>
                    </a:lnTo>
                    <a:lnTo>
                      <a:pt x="149479" y="303530"/>
                    </a:lnTo>
                    <a:lnTo>
                      <a:pt x="150063" y="303530"/>
                    </a:lnTo>
                    <a:lnTo>
                      <a:pt x="150647" y="302260"/>
                    </a:lnTo>
                    <a:lnTo>
                      <a:pt x="151091" y="301294"/>
                    </a:lnTo>
                    <a:lnTo>
                      <a:pt x="151130" y="302260"/>
                    </a:lnTo>
                    <a:lnTo>
                      <a:pt x="151041" y="303530"/>
                    </a:lnTo>
                    <a:lnTo>
                      <a:pt x="150825" y="303530"/>
                    </a:lnTo>
                    <a:lnTo>
                      <a:pt x="151447" y="306070"/>
                    </a:lnTo>
                    <a:lnTo>
                      <a:pt x="151041" y="306070"/>
                    </a:lnTo>
                    <a:lnTo>
                      <a:pt x="151269" y="307340"/>
                    </a:lnTo>
                    <a:lnTo>
                      <a:pt x="150799" y="307340"/>
                    </a:lnTo>
                    <a:lnTo>
                      <a:pt x="150571" y="308610"/>
                    </a:lnTo>
                    <a:lnTo>
                      <a:pt x="150126" y="308610"/>
                    </a:lnTo>
                    <a:lnTo>
                      <a:pt x="149910" y="311150"/>
                    </a:lnTo>
                    <a:lnTo>
                      <a:pt x="150799" y="311150"/>
                    </a:lnTo>
                    <a:lnTo>
                      <a:pt x="150723" y="312420"/>
                    </a:lnTo>
                    <a:lnTo>
                      <a:pt x="149834" y="312420"/>
                    </a:lnTo>
                    <a:lnTo>
                      <a:pt x="149466" y="313690"/>
                    </a:lnTo>
                    <a:lnTo>
                      <a:pt x="149250" y="316230"/>
                    </a:lnTo>
                    <a:lnTo>
                      <a:pt x="148488" y="317500"/>
                    </a:lnTo>
                    <a:lnTo>
                      <a:pt x="148628" y="319201"/>
                    </a:lnTo>
                    <a:lnTo>
                      <a:pt x="148729" y="318770"/>
                    </a:lnTo>
                    <a:lnTo>
                      <a:pt x="148780" y="317500"/>
                    </a:lnTo>
                    <a:lnTo>
                      <a:pt x="149377" y="318770"/>
                    </a:lnTo>
                    <a:lnTo>
                      <a:pt x="148717" y="319151"/>
                    </a:lnTo>
                    <a:lnTo>
                      <a:pt x="148691" y="320040"/>
                    </a:lnTo>
                    <a:lnTo>
                      <a:pt x="148628" y="319201"/>
                    </a:lnTo>
                    <a:lnTo>
                      <a:pt x="147142" y="320040"/>
                    </a:lnTo>
                    <a:lnTo>
                      <a:pt x="147421" y="323850"/>
                    </a:lnTo>
                    <a:lnTo>
                      <a:pt x="147497" y="327660"/>
                    </a:lnTo>
                    <a:lnTo>
                      <a:pt x="147294" y="330200"/>
                    </a:lnTo>
                    <a:lnTo>
                      <a:pt x="149174" y="328930"/>
                    </a:lnTo>
                    <a:lnTo>
                      <a:pt x="148932" y="329272"/>
                    </a:lnTo>
                    <a:lnTo>
                      <a:pt x="148932" y="337159"/>
                    </a:lnTo>
                    <a:lnTo>
                      <a:pt x="148158" y="336550"/>
                    </a:lnTo>
                    <a:lnTo>
                      <a:pt x="148564" y="336550"/>
                    </a:lnTo>
                    <a:lnTo>
                      <a:pt x="148932" y="337159"/>
                    </a:lnTo>
                    <a:lnTo>
                      <a:pt x="148932" y="329272"/>
                    </a:lnTo>
                    <a:lnTo>
                      <a:pt x="147358" y="331470"/>
                    </a:lnTo>
                    <a:lnTo>
                      <a:pt x="148132" y="332155"/>
                    </a:lnTo>
                    <a:lnTo>
                      <a:pt x="146939" y="335280"/>
                    </a:lnTo>
                    <a:lnTo>
                      <a:pt x="146951" y="332740"/>
                    </a:lnTo>
                    <a:lnTo>
                      <a:pt x="146824" y="334010"/>
                    </a:lnTo>
                    <a:lnTo>
                      <a:pt x="145669" y="335280"/>
                    </a:lnTo>
                    <a:lnTo>
                      <a:pt x="146621" y="330200"/>
                    </a:lnTo>
                    <a:lnTo>
                      <a:pt x="144995" y="332740"/>
                    </a:lnTo>
                    <a:lnTo>
                      <a:pt x="144703" y="335280"/>
                    </a:lnTo>
                    <a:lnTo>
                      <a:pt x="146392" y="336550"/>
                    </a:lnTo>
                    <a:lnTo>
                      <a:pt x="145338" y="339090"/>
                    </a:lnTo>
                    <a:lnTo>
                      <a:pt x="144259" y="337820"/>
                    </a:lnTo>
                    <a:lnTo>
                      <a:pt x="145402" y="341630"/>
                    </a:lnTo>
                    <a:lnTo>
                      <a:pt x="145161" y="341388"/>
                    </a:lnTo>
                    <a:lnTo>
                      <a:pt x="145199" y="341630"/>
                    </a:lnTo>
                    <a:lnTo>
                      <a:pt x="145288" y="344170"/>
                    </a:lnTo>
                    <a:lnTo>
                      <a:pt x="145173" y="345440"/>
                    </a:lnTo>
                    <a:lnTo>
                      <a:pt x="144589" y="345440"/>
                    </a:lnTo>
                    <a:lnTo>
                      <a:pt x="144246" y="345694"/>
                    </a:lnTo>
                    <a:lnTo>
                      <a:pt x="144500" y="346011"/>
                    </a:lnTo>
                    <a:lnTo>
                      <a:pt x="145173" y="345465"/>
                    </a:lnTo>
                    <a:lnTo>
                      <a:pt x="145072" y="346710"/>
                    </a:lnTo>
                    <a:lnTo>
                      <a:pt x="144500" y="346011"/>
                    </a:lnTo>
                    <a:lnTo>
                      <a:pt x="143586" y="346710"/>
                    </a:lnTo>
                    <a:lnTo>
                      <a:pt x="144310" y="350520"/>
                    </a:lnTo>
                    <a:lnTo>
                      <a:pt x="144716" y="350520"/>
                    </a:lnTo>
                    <a:lnTo>
                      <a:pt x="146202" y="347980"/>
                    </a:lnTo>
                    <a:lnTo>
                      <a:pt x="146939" y="346710"/>
                    </a:lnTo>
                    <a:lnTo>
                      <a:pt x="145326" y="347980"/>
                    </a:lnTo>
                    <a:lnTo>
                      <a:pt x="146088" y="346710"/>
                    </a:lnTo>
                    <a:lnTo>
                      <a:pt x="147599" y="344170"/>
                    </a:lnTo>
                    <a:lnTo>
                      <a:pt x="145986" y="344170"/>
                    </a:lnTo>
                    <a:lnTo>
                      <a:pt x="146900" y="341630"/>
                    </a:lnTo>
                    <a:lnTo>
                      <a:pt x="147269" y="342900"/>
                    </a:lnTo>
                    <a:lnTo>
                      <a:pt x="147612" y="341630"/>
                    </a:lnTo>
                    <a:lnTo>
                      <a:pt x="147078" y="341630"/>
                    </a:lnTo>
                    <a:lnTo>
                      <a:pt x="147866" y="339090"/>
                    </a:lnTo>
                    <a:lnTo>
                      <a:pt x="147675" y="339090"/>
                    </a:lnTo>
                    <a:lnTo>
                      <a:pt x="148361" y="337820"/>
                    </a:lnTo>
                    <a:lnTo>
                      <a:pt x="149123" y="340360"/>
                    </a:lnTo>
                    <a:lnTo>
                      <a:pt x="149783" y="337820"/>
                    </a:lnTo>
                    <a:lnTo>
                      <a:pt x="149326" y="337464"/>
                    </a:lnTo>
                    <a:lnTo>
                      <a:pt x="149288" y="336550"/>
                    </a:lnTo>
                    <a:lnTo>
                      <a:pt x="149250" y="335280"/>
                    </a:lnTo>
                    <a:lnTo>
                      <a:pt x="149974" y="336550"/>
                    </a:lnTo>
                    <a:lnTo>
                      <a:pt x="150672" y="335280"/>
                    </a:lnTo>
                    <a:lnTo>
                      <a:pt x="150520" y="337820"/>
                    </a:lnTo>
                    <a:lnTo>
                      <a:pt x="152476" y="335280"/>
                    </a:lnTo>
                    <a:lnTo>
                      <a:pt x="150533" y="332740"/>
                    </a:lnTo>
                    <a:lnTo>
                      <a:pt x="150406" y="331470"/>
                    </a:lnTo>
                    <a:lnTo>
                      <a:pt x="150279" y="330200"/>
                    </a:lnTo>
                    <a:lnTo>
                      <a:pt x="150444" y="328930"/>
                    </a:lnTo>
                    <a:lnTo>
                      <a:pt x="151079" y="327660"/>
                    </a:lnTo>
                    <a:lnTo>
                      <a:pt x="151028" y="330200"/>
                    </a:lnTo>
                    <a:lnTo>
                      <a:pt x="151561" y="330200"/>
                    </a:lnTo>
                    <a:lnTo>
                      <a:pt x="151904" y="327660"/>
                    </a:lnTo>
                    <a:lnTo>
                      <a:pt x="151904" y="326390"/>
                    </a:lnTo>
                    <a:lnTo>
                      <a:pt x="151853" y="325120"/>
                    </a:lnTo>
                    <a:lnTo>
                      <a:pt x="152311" y="325120"/>
                    </a:lnTo>
                    <a:lnTo>
                      <a:pt x="152742" y="326390"/>
                    </a:lnTo>
                    <a:lnTo>
                      <a:pt x="153263" y="326390"/>
                    </a:lnTo>
                    <a:lnTo>
                      <a:pt x="153631" y="327660"/>
                    </a:lnTo>
                    <a:lnTo>
                      <a:pt x="153111" y="325120"/>
                    </a:lnTo>
                    <a:lnTo>
                      <a:pt x="152844" y="323850"/>
                    </a:lnTo>
                    <a:lnTo>
                      <a:pt x="153365" y="325120"/>
                    </a:lnTo>
                    <a:lnTo>
                      <a:pt x="153619" y="323850"/>
                    </a:lnTo>
                    <a:lnTo>
                      <a:pt x="154139" y="321310"/>
                    </a:lnTo>
                    <a:lnTo>
                      <a:pt x="154266" y="323850"/>
                    </a:lnTo>
                    <a:lnTo>
                      <a:pt x="154482" y="321310"/>
                    </a:lnTo>
                    <a:lnTo>
                      <a:pt x="154597" y="320040"/>
                    </a:lnTo>
                    <a:lnTo>
                      <a:pt x="155206" y="320040"/>
                    </a:lnTo>
                    <a:lnTo>
                      <a:pt x="155803" y="320040"/>
                    </a:lnTo>
                    <a:lnTo>
                      <a:pt x="155727" y="318770"/>
                    </a:lnTo>
                    <a:lnTo>
                      <a:pt x="155346" y="317500"/>
                    </a:lnTo>
                    <a:lnTo>
                      <a:pt x="154025" y="312420"/>
                    </a:lnTo>
                    <a:lnTo>
                      <a:pt x="156184" y="313690"/>
                    </a:lnTo>
                    <a:lnTo>
                      <a:pt x="155663" y="309880"/>
                    </a:lnTo>
                    <a:lnTo>
                      <a:pt x="156197" y="309880"/>
                    </a:lnTo>
                    <a:lnTo>
                      <a:pt x="156070" y="304800"/>
                    </a:lnTo>
                    <a:lnTo>
                      <a:pt x="156768" y="308610"/>
                    </a:lnTo>
                    <a:lnTo>
                      <a:pt x="157403" y="304800"/>
                    </a:lnTo>
                    <a:lnTo>
                      <a:pt x="157772" y="302590"/>
                    </a:lnTo>
                    <a:lnTo>
                      <a:pt x="157467" y="302260"/>
                    </a:lnTo>
                    <a:lnTo>
                      <a:pt x="157454" y="300990"/>
                    </a:lnTo>
                    <a:lnTo>
                      <a:pt x="158089" y="299720"/>
                    </a:lnTo>
                    <a:lnTo>
                      <a:pt x="159156" y="300990"/>
                    </a:lnTo>
                    <a:lnTo>
                      <a:pt x="159397" y="302260"/>
                    </a:lnTo>
                    <a:lnTo>
                      <a:pt x="159080" y="299720"/>
                    </a:lnTo>
                    <a:lnTo>
                      <a:pt x="159308" y="299720"/>
                    </a:lnTo>
                    <a:lnTo>
                      <a:pt x="158826" y="298450"/>
                    </a:lnTo>
                    <a:lnTo>
                      <a:pt x="159613" y="297180"/>
                    </a:lnTo>
                    <a:lnTo>
                      <a:pt x="160020" y="298450"/>
                    </a:lnTo>
                    <a:lnTo>
                      <a:pt x="160362" y="297180"/>
                    </a:lnTo>
                    <a:lnTo>
                      <a:pt x="159385" y="295910"/>
                    </a:lnTo>
                    <a:lnTo>
                      <a:pt x="159562" y="295592"/>
                    </a:lnTo>
                    <a:lnTo>
                      <a:pt x="159537" y="293370"/>
                    </a:lnTo>
                    <a:lnTo>
                      <a:pt x="159766" y="293370"/>
                    </a:lnTo>
                    <a:lnTo>
                      <a:pt x="159727" y="292100"/>
                    </a:lnTo>
                    <a:lnTo>
                      <a:pt x="160197" y="293370"/>
                    </a:lnTo>
                    <a:lnTo>
                      <a:pt x="160159" y="292100"/>
                    </a:lnTo>
                    <a:lnTo>
                      <a:pt x="160083" y="289560"/>
                    </a:lnTo>
                    <a:lnTo>
                      <a:pt x="160680" y="290728"/>
                    </a:lnTo>
                    <a:lnTo>
                      <a:pt x="160591" y="291503"/>
                    </a:lnTo>
                    <a:lnTo>
                      <a:pt x="160439" y="292620"/>
                    </a:lnTo>
                    <a:lnTo>
                      <a:pt x="160743" y="290830"/>
                    </a:lnTo>
                    <a:lnTo>
                      <a:pt x="160832" y="290385"/>
                    </a:lnTo>
                    <a:lnTo>
                      <a:pt x="160921" y="289560"/>
                    </a:lnTo>
                    <a:lnTo>
                      <a:pt x="160959" y="287020"/>
                    </a:lnTo>
                    <a:lnTo>
                      <a:pt x="160223" y="287020"/>
                    </a:lnTo>
                    <a:lnTo>
                      <a:pt x="160058" y="285750"/>
                    </a:lnTo>
                    <a:lnTo>
                      <a:pt x="159905" y="284480"/>
                    </a:lnTo>
                    <a:lnTo>
                      <a:pt x="161264" y="287020"/>
                    </a:lnTo>
                    <a:lnTo>
                      <a:pt x="161569" y="284480"/>
                    </a:lnTo>
                    <a:lnTo>
                      <a:pt x="160756" y="284480"/>
                    </a:lnTo>
                    <a:lnTo>
                      <a:pt x="162433" y="281940"/>
                    </a:lnTo>
                    <a:lnTo>
                      <a:pt x="160528" y="279400"/>
                    </a:lnTo>
                    <a:lnTo>
                      <a:pt x="161632" y="276860"/>
                    </a:lnTo>
                    <a:lnTo>
                      <a:pt x="161683" y="278130"/>
                    </a:lnTo>
                    <a:lnTo>
                      <a:pt x="162661" y="278130"/>
                    </a:lnTo>
                    <a:lnTo>
                      <a:pt x="162433" y="276860"/>
                    </a:lnTo>
                    <a:lnTo>
                      <a:pt x="162356" y="275590"/>
                    </a:lnTo>
                    <a:lnTo>
                      <a:pt x="162826" y="271780"/>
                    </a:lnTo>
                    <a:lnTo>
                      <a:pt x="162433" y="270510"/>
                    </a:lnTo>
                    <a:lnTo>
                      <a:pt x="162052" y="269240"/>
                    </a:lnTo>
                    <a:lnTo>
                      <a:pt x="163283" y="267970"/>
                    </a:lnTo>
                    <a:lnTo>
                      <a:pt x="163664" y="267970"/>
                    </a:lnTo>
                    <a:lnTo>
                      <a:pt x="164350" y="265430"/>
                    </a:lnTo>
                    <a:lnTo>
                      <a:pt x="164299" y="262890"/>
                    </a:lnTo>
                    <a:lnTo>
                      <a:pt x="163664" y="262890"/>
                    </a:lnTo>
                    <a:lnTo>
                      <a:pt x="164236" y="261620"/>
                    </a:lnTo>
                    <a:lnTo>
                      <a:pt x="163779" y="257810"/>
                    </a:lnTo>
                    <a:lnTo>
                      <a:pt x="163969" y="257810"/>
                    </a:lnTo>
                    <a:lnTo>
                      <a:pt x="164846" y="256540"/>
                    </a:lnTo>
                    <a:lnTo>
                      <a:pt x="164325" y="255270"/>
                    </a:lnTo>
                    <a:lnTo>
                      <a:pt x="163880" y="255270"/>
                    </a:lnTo>
                    <a:lnTo>
                      <a:pt x="165849" y="252730"/>
                    </a:lnTo>
                    <a:lnTo>
                      <a:pt x="163156" y="250190"/>
                    </a:lnTo>
                    <a:lnTo>
                      <a:pt x="164795" y="246507"/>
                    </a:lnTo>
                    <a:lnTo>
                      <a:pt x="164769" y="246380"/>
                    </a:lnTo>
                    <a:lnTo>
                      <a:pt x="165785" y="246380"/>
                    </a:lnTo>
                    <a:lnTo>
                      <a:pt x="166090" y="241300"/>
                    </a:lnTo>
                    <a:lnTo>
                      <a:pt x="166166" y="240030"/>
                    </a:lnTo>
                    <a:lnTo>
                      <a:pt x="165531" y="241300"/>
                    </a:lnTo>
                    <a:lnTo>
                      <a:pt x="165481" y="240030"/>
                    </a:lnTo>
                    <a:lnTo>
                      <a:pt x="164719" y="240030"/>
                    </a:lnTo>
                    <a:lnTo>
                      <a:pt x="165265" y="237490"/>
                    </a:lnTo>
                    <a:lnTo>
                      <a:pt x="166395" y="240030"/>
                    </a:lnTo>
                    <a:lnTo>
                      <a:pt x="165709" y="237490"/>
                    </a:lnTo>
                    <a:lnTo>
                      <a:pt x="165366" y="236220"/>
                    </a:lnTo>
                    <a:lnTo>
                      <a:pt x="166306" y="236220"/>
                    </a:lnTo>
                    <a:lnTo>
                      <a:pt x="166585" y="237490"/>
                    </a:lnTo>
                    <a:lnTo>
                      <a:pt x="166560" y="234950"/>
                    </a:lnTo>
                    <a:lnTo>
                      <a:pt x="165747" y="234950"/>
                    </a:lnTo>
                    <a:lnTo>
                      <a:pt x="165557" y="232930"/>
                    </a:lnTo>
                    <a:lnTo>
                      <a:pt x="165290" y="232410"/>
                    </a:lnTo>
                    <a:lnTo>
                      <a:pt x="165315" y="231140"/>
                    </a:lnTo>
                    <a:lnTo>
                      <a:pt x="165684" y="230187"/>
                    </a:lnTo>
                    <a:lnTo>
                      <a:pt x="165620" y="229870"/>
                    </a:lnTo>
                    <a:lnTo>
                      <a:pt x="166065" y="226060"/>
                    </a:lnTo>
                    <a:lnTo>
                      <a:pt x="165709" y="226060"/>
                    </a:lnTo>
                    <a:lnTo>
                      <a:pt x="165938" y="224790"/>
                    </a:lnTo>
                    <a:lnTo>
                      <a:pt x="166484" y="224790"/>
                    </a:lnTo>
                    <a:lnTo>
                      <a:pt x="165976" y="222250"/>
                    </a:lnTo>
                    <a:lnTo>
                      <a:pt x="166865" y="223520"/>
                    </a:lnTo>
                    <a:lnTo>
                      <a:pt x="166611" y="222250"/>
                    </a:lnTo>
                    <a:lnTo>
                      <a:pt x="166357" y="220980"/>
                    </a:lnTo>
                    <a:lnTo>
                      <a:pt x="166103" y="219710"/>
                    </a:lnTo>
                    <a:lnTo>
                      <a:pt x="166560" y="219710"/>
                    </a:lnTo>
                    <a:lnTo>
                      <a:pt x="165989" y="218440"/>
                    </a:lnTo>
                    <a:lnTo>
                      <a:pt x="166928" y="217170"/>
                    </a:lnTo>
                    <a:lnTo>
                      <a:pt x="166344" y="217170"/>
                    </a:lnTo>
                    <a:lnTo>
                      <a:pt x="166243" y="215900"/>
                    </a:lnTo>
                    <a:lnTo>
                      <a:pt x="165912" y="215900"/>
                    </a:lnTo>
                    <a:lnTo>
                      <a:pt x="166027" y="214630"/>
                    </a:lnTo>
                    <a:lnTo>
                      <a:pt x="166154" y="213360"/>
                    </a:lnTo>
                    <a:lnTo>
                      <a:pt x="166839" y="214630"/>
                    </a:lnTo>
                    <a:lnTo>
                      <a:pt x="166700" y="213360"/>
                    </a:lnTo>
                    <a:lnTo>
                      <a:pt x="166408" y="210820"/>
                    </a:lnTo>
                    <a:lnTo>
                      <a:pt x="167906" y="210820"/>
                    </a:lnTo>
                    <a:lnTo>
                      <a:pt x="166890" y="207010"/>
                    </a:lnTo>
                    <a:lnTo>
                      <a:pt x="167347" y="207010"/>
                    </a:lnTo>
                    <a:lnTo>
                      <a:pt x="166243" y="204470"/>
                    </a:lnTo>
                    <a:lnTo>
                      <a:pt x="168516" y="204470"/>
                    </a:lnTo>
                    <a:lnTo>
                      <a:pt x="167055" y="201930"/>
                    </a:lnTo>
                    <a:lnTo>
                      <a:pt x="167767" y="201930"/>
                    </a:lnTo>
                    <a:lnTo>
                      <a:pt x="167246" y="200660"/>
                    </a:lnTo>
                    <a:lnTo>
                      <a:pt x="168173" y="200660"/>
                    </a:lnTo>
                    <a:lnTo>
                      <a:pt x="166751" y="199390"/>
                    </a:lnTo>
                    <a:lnTo>
                      <a:pt x="167652" y="198120"/>
                    </a:lnTo>
                    <a:lnTo>
                      <a:pt x="167182" y="198120"/>
                    </a:lnTo>
                    <a:lnTo>
                      <a:pt x="168859" y="195580"/>
                    </a:lnTo>
                    <a:close/>
                  </a:path>
                  <a:path w="174625" h="1047114">
                    <a:moveTo>
                      <a:pt x="169418" y="877697"/>
                    </a:moveTo>
                    <a:lnTo>
                      <a:pt x="169405" y="877506"/>
                    </a:lnTo>
                    <a:lnTo>
                      <a:pt x="169367" y="877366"/>
                    </a:lnTo>
                    <a:lnTo>
                      <a:pt x="169392" y="877938"/>
                    </a:lnTo>
                    <a:lnTo>
                      <a:pt x="169418" y="877697"/>
                    </a:lnTo>
                    <a:close/>
                  </a:path>
                  <a:path w="174625" h="1047114">
                    <a:moveTo>
                      <a:pt x="170980" y="870051"/>
                    </a:moveTo>
                    <a:lnTo>
                      <a:pt x="170129" y="868781"/>
                    </a:lnTo>
                    <a:lnTo>
                      <a:pt x="169799" y="870051"/>
                    </a:lnTo>
                    <a:lnTo>
                      <a:pt x="170980" y="870051"/>
                    </a:lnTo>
                    <a:close/>
                  </a:path>
                  <a:path w="174625" h="1047114">
                    <a:moveTo>
                      <a:pt x="174028" y="833221"/>
                    </a:moveTo>
                    <a:lnTo>
                      <a:pt x="173393" y="792581"/>
                    </a:lnTo>
                    <a:lnTo>
                      <a:pt x="167982" y="754481"/>
                    </a:lnTo>
                    <a:lnTo>
                      <a:pt x="162623" y="741781"/>
                    </a:lnTo>
                    <a:lnTo>
                      <a:pt x="161759" y="739241"/>
                    </a:lnTo>
                    <a:lnTo>
                      <a:pt x="160959" y="740511"/>
                    </a:lnTo>
                    <a:lnTo>
                      <a:pt x="160705" y="739940"/>
                    </a:lnTo>
                    <a:lnTo>
                      <a:pt x="160667" y="740511"/>
                    </a:lnTo>
                    <a:lnTo>
                      <a:pt x="159664" y="739241"/>
                    </a:lnTo>
                    <a:lnTo>
                      <a:pt x="158661" y="737971"/>
                    </a:lnTo>
                    <a:lnTo>
                      <a:pt x="158064" y="739241"/>
                    </a:lnTo>
                    <a:lnTo>
                      <a:pt x="157632" y="737971"/>
                    </a:lnTo>
                    <a:lnTo>
                      <a:pt x="157035" y="737971"/>
                    </a:lnTo>
                    <a:lnTo>
                      <a:pt x="158584" y="740511"/>
                    </a:lnTo>
                    <a:lnTo>
                      <a:pt x="159054" y="740511"/>
                    </a:lnTo>
                    <a:lnTo>
                      <a:pt x="159029" y="741781"/>
                    </a:lnTo>
                    <a:lnTo>
                      <a:pt x="158826" y="741781"/>
                    </a:lnTo>
                    <a:lnTo>
                      <a:pt x="158394" y="743051"/>
                    </a:lnTo>
                    <a:lnTo>
                      <a:pt x="159156" y="743051"/>
                    </a:lnTo>
                    <a:lnTo>
                      <a:pt x="161239" y="744321"/>
                    </a:lnTo>
                    <a:lnTo>
                      <a:pt x="160782" y="746861"/>
                    </a:lnTo>
                    <a:lnTo>
                      <a:pt x="160959" y="748131"/>
                    </a:lnTo>
                    <a:lnTo>
                      <a:pt x="159600" y="748131"/>
                    </a:lnTo>
                    <a:lnTo>
                      <a:pt x="159131" y="749401"/>
                    </a:lnTo>
                    <a:lnTo>
                      <a:pt x="158140" y="749401"/>
                    </a:lnTo>
                    <a:lnTo>
                      <a:pt x="158013" y="750671"/>
                    </a:lnTo>
                    <a:lnTo>
                      <a:pt x="158191" y="751941"/>
                    </a:lnTo>
                    <a:lnTo>
                      <a:pt x="158000" y="751941"/>
                    </a:lnTo>
                    <a:lnTo>
                      <a:pt x="158546" y="753211"/>
                    </a:lnTo>
                    <a:lnTo>
                      <a:pt x="156895" y="754481"/>
                    </a:lnTo>
                    <a:lnTo>
                      <a:pt x="159753" y="757021"/>
                    </a:lnTo>
                    <a:lnTo>
                      <a:pt x="158280" y="758291"/>
                    </a:lnTo>
                    <a:lnTo>
                      <a:pt x="157632" y="755751"/>
                    </a:lnTo>
                    <a:lnTo>
                      <a:pt x="157721" y="758291"/>
                    </a:lnTo>
                    <a:lnTo>
                      <a:pt x="157111" y="758291"/>
                    </a:lnTo>
                    <a:lnTo>
                      <a:pt x="157759" y="762101"/>
                    </a:lnTo>
                    <a:lnTo>
                      <a:pt x="157568" y="763371"/>
                    </a:lnTo>
                    <a:lnTo>
                      <a:pt x="157835" y="763371"/>
                    </a:lnTo>
                    <a:lnTo>
                      <a:pt x="157873" y="764641"/>
                    </a:lnTo>
                    <a:lnTo>
                      <a:pt x="157441" y="764641"/>
                    </a:lnTo>
                    <a:lnTo>
                      <a:pt x="158229" y="767181"/>
                    </a:lnTo>
                    <a:lnTo>
                      <a:pt x="157073" y="767181"/>
                    </a:lnTo>
                    <a:lnTo>
                      <a:pt x="156591" y="770991"/>
                    </a:lnTo>
                    <a:lnTo>
                      <a:pt x="158648" y="768451"/>
                    </a:lnTo>
                    <a:lnTo>
                      <a:pt x="158242" y="772261"/>
                    </a:lnTo>
                    <a:lnTo>
                      <a:pt x="157568" y="772261"/>
                    </a:lnTo>
                    <a:lnTo>
                      <a:pt x="157886" y="769721"/>
                    </a:lnTo>
                    <a:lnTo>
                      <a:pt x="157264" y="770991"/>
                    </a:lnTo>
                    <a:lnTo>
                      <a:pt x="157518" y="772261"/>
                    </a:lnTo>
                    <a:lnTo>
                      <a:pt x="157772" y="773531"/>
                    </a:lnTo>
                    <a:lnTo>
                      <a:pt x="156616" y="773531"/>
                    </a:lnTo>
                    <a:lnTo>
                      <a:pt x="156362" y="781151"/>
                    </a:lnTo>
                    <a:lnTo>
                      <a:pt x="152831" y="784961"/>
                    </a:lnTo>
                    <a:lnTo>
                      <a:pt x="154000" y="792581"/>
                    </a:lnTo>
                    <a:lnTo>
                      <a:pt x="153390" y="793534"/>
                    </a:lnTo>
                    <a:lnTo>
                      <a:pt x="154101" y="796391"/>
                    </a:lnTo>
                    <a:lnTo>
                      <a:pt x="151193" y="798931"/>
                    </a:lnTo>
                    <a:lnTo>
                      <a:pt x="151345" y="804011"/>
                    </a:lnTo>
                    <a:lnTo>
                      <a:pt x="152044" y="804011"/>
                    </a:lnTo>
                    <a:lnTo>
                      <a:pt x="149936" y="810361"/>
                    </a:lnTo>
                    <a:lnTo>
                      <a:pt x="151345" y="819251"/>
                    </a:lnTo>
                    <a:lnTo>
                      <a:pt x="150266" y="825601"/>
                    </a:lnTo>
                    <a:lnTo>
                      <a:pt x="151409" y="825601"/>
                    </a:lnTo>
                    <a:lnTo>
                      <a:pt x="151460" y="828141"/>
                    </a:lnTo>
                    <a:lnTo>
                      <a:pt x="151739" y="829411"/>
                    </a:lnTo>
                    <a:lnTo>
                      <a:pt x="151396" y="829411"/>
                    </a:lnTo>
                    <a:lnTo>
                      <a:pt x="150355" y="835761"/>
                    </a:lnTo>
                    <a:lnTo>
                      <a:pt x="148996" y="851001"/>
                    </a:lnTo>
                    <a:lnTo>
                      <a:pt x="148069" y="859891"/>
                    </a:lnTo>
                    <a:lnTo>
                      <a:pt x="147396" y="870051"/>
                    </a:lnTo>
                    <a:lnTo>
                      <a:pt x="146126" y="881481"/>
                    </a:lnTo>
                    <a:lnTo>
                      <a:pt x="144653" y="891641"/>
                    </a:lnTo>
                    <a:lnTo>
                      <a:pt x="143357" y="901801"/>
                    </a:lnTo>
                    <a:lnTo>
                      <a:pt x="143560" y="900531"/>
                    </a:lnTo>
                    <a:lnTo>
                      <a:pt x="145135" y="901801"/>
                    </a:lnTo>
                    <a:lnTo>
                      <a:pt x="144551" y="903071"/>
                    </a:lnTo>
                    <a:lnTo>
                      <a:pt x="141020" y="906881"/>
                    </a:lnTo>
                    <a:lnTo>
                      <a:pt x="143814" y="910691"/>
                    </a:lnTo>
                    <a:lnTo>
                      <a:pt x="141160" y="914501"/>
                    </a:lnTo>
                    <a:lnTo>
                      <a:pt x="140906" y="922121"/>
                    </a:lnTo>
                    <a:lnTo>
                      <a:pt x="136779" y="928471"/>
                    </a:lnTo>
                    <a:lnTo>
                      <a:pt x="137490" y="936091"/>
                    </a:lnTo>
                    <a:lnTo>
                      <a:pt x="136664" y="936091"/>
                    </a:lnTo>
                    <a:lnTo>
                      <a:pt x="136067" y="937361"/>
                    </a:lnTo>
                    <a:lnTo>
                      <a:pt x="136588" y="938631"/>
                    </a:lnTo>
                    <a:lnTo>
                      <a:pt x="136169" y="938631"/>
                    </a:lnTo>
                    <a:lnTo>
                      <a:pt x="135216" y="941133"/>
                    </a:lnTo>
                    <a:lnTo>
                      <a:pt x="135178" y="944981"/>
                    </a:lnTo>
                    <a:lnTo>
                      <a:pt x="134416" y="946251"/>
                    </a:lnTo>
                    <a:lnTo>
                      <a:pt x="135280" y="946251"/>
                    </a:lnTo>
                    <a:lnTo>
                      <a:pt x="134950" y="948791"/>
                    </a:lnTo>
                    <a:lnTo>
                      <a:pt x="134378" y="947521"/>
                    </a:lnTo>
                    <a:lnTo>
                      <a:pt x="134467" y="948791"/>
                    </a:lnTo>
                    <a:lnTo>
                      <a:pt x="134035" y="948791"/>
                    </a:lnTo>
                    <a:lnTo>
                      <a:pt x="134404" y="951331"/>
                    </a:lnTo>
                    <a:lnTo>
                      <a:pt x="132880" y="950061"/>
                    </a:lnTo>
                    <a:lnTo>
                      <a:pt x="133184" y="955141"/>
                    </a:lnTo>
                    <a:lnTo>
                      <a:pt x="132016" y="956411"/>
                    </a:lnTo>
                    <a:lnTo>
                      <a:pt x="131165" y="962761"/>
                    </a:lnTo>
                    <a:lnTo>
                      <a:pt x="129908" y="965301"/>
                    </a:lnTo>
                    <a:lnTo>
                      <a:pt x="128930" y="966571"/>
                    </a:lnTo>
                    <a:lnTo>
                      <a:pt x="127876" y="970381"/>
                    </a:lnTo>
                    <a:lnTo>
                      <a:pt x="126542" y="971651"/>
                    </a:lnTo>
                    <a:lnTo>
                      <a:pt x="125018" y="976731"/>
                    </a:lnTo>
                    <a:lnTo>
                      <a:pt x="123063" y="983081"/>
                    </a:lnTo>
                    <a:lnTo>
                      <a:pt x="120142" y="988161"/>
                    </a:lnTo>
                    <a:lnTo>
                      <a:pt x="121132" y="988161"/>
                    </a:lnTo>
                    <a:lnTo>
                      <a:pt x="120548" y="989431"/>
                    </a:lnTo>
                    <a:lnTo>
                      <a:pt x="120142" y="989431"/>
                    </a:lnTo>
                    <a:lnTo>
                      <a:pt x="118579" y="990701"/>
                    </a:lnTo>
                    <a:lnTo>
                      <a:pt x="118783" y="991984"/>
                    </a:lnTo>
                    <a:lnTo>
                      <a:pt x="119761" y="990701"/>
                    </a:lnTo>
                    <a:lnTo>
                      <a:pt x="120154" y="993241"/>
                    </a:lnTo>
                    <a:lnTo>
                      <a:pt x="118960" y="994511"/>
                    </a:lnTo>
                    <a:lnTo>
                      <a:pt x="118770" y="994511"/>
                    </a:lnTo>
                    <a:lnTo>
                      <a:pt x="118732" y="995781"/>
                    </a:lnTo>
                    <a:lnTo>
                      <a:pt x="116319" y="995781"/>
                    </a:lnTo>
                    <a:lnTo>
                      <a:pt x="113957" y="999591"/>
                    </a:lnTo>
                    <a:lnTo>
                      <a:pt x="113779" y="1004671"/>
                    </a:lnTo>
                    <a:lnTo>
                      <a:pt x="110401" y="1007211"/>
                    </a:lnTo>
                    <a:lnTo>
                      <a:pt x="109956" y="1007211"/>
                    </a:lnTo>
                    <a:lnTo>
                      <a:pt x="108902" y="1009980"/>
                    </a:lnTo>
                    <a:lnTo>
                      <a:pt x="109131" y="1009751"/>
                    </a:lnTo>
                    <a:lnTo>
                      <a:pt x="109232" y="1011021"/>
                    </a:lnTo>
                    <a:lnTo>
                      <a:pt x="108724" y="1012291"/>
                    </a:lnTo>
                    <a:lnTo>
                      <a:pt x="106819" y="1012291"/>
                    </a:lnTo>
                    <a:lnTo>
                      <a:pt x="106362" y="1013561"/>
                    </a:lnTo>
                    <a:lnTo>
                      <a:pt x="105765" y="1013561"/>
                    </a:lnTo>
                    <a:lnTo>
                      <a:pt x="105943" y="1012291"/>
                    </a:lnTo>
                    <a:lnTo>
                      <a:pt x="103924" y="1016101"/>
                    </a:lnTo>
                    <a:lnTo>
                      <a:pt x="100736" y="1017371"/>
                    </a:lnTo>
                    <a:lnTo>
                      <a:pt x="98831" y="1019911"/>
                    </a:lnTo>
                    <a:lnTo>
                      <a:pt x="98983" y="1019911"/>
                    </a:lnTo>
                    <a:lnTo>
                      <a:pt x="99910" y="1018641"/>
                    </a:lnTo>
                    <a:lnTo>
                      <a:pt x="100088" y="1019911"/>
                    </a:lnTo>
                    <a:lnTo>
                      <a:pt x="99148" y="1021181"/>
                    </a:lnTo>
                    <a:lnTo>
                      <a:pt x="126771" y="1021181"/>
                    </a:lnTo>
                    <a:lnTo>
                      <a:pt x="127927" y="1018641"/>
                    </a:lnTo>
                    <a:lnTo>
                      <a:pt x="128079" y="1021181"/>
                    </a:lnTo>
                    <a:lnTo>
                      <a:pt x="128638" y="1019911"/>
                    </a:lnTo>
                    <a:lnTo>
                      <a:pt x="128752" y="1018641"/>
                    </a:lnTo>
                    <a:lnTo>
                      <a:pt x="131064" y="1016101"/>
                    </a:lnTo>
                    <a:lnTo>
                      <a:pt x="131914" y="1016101"/>
                    </a:lnTo>
                    <a:lnTo>
                      <a:pt x="130822" y="1014831"/>
                    </a:lnTo>
                    <a:lnTo>
                      <a:pt x="132448" y="1013561"/>
                    </a:lnTo>
                    <a:lnTo>
                      <a:pt x="135686" y="1011021"/>
                    </a:lnTo>
                    <a:lnTo>
                      <a:pt x="134442" y="1009751"/>
                    </a:lnTo>
                    <a:lnTo>
                      <a:pt x="136232" y="1008481"/>
                    </a:lnTo>
                    <a:lnTo>
                      <a:pt x="135864" y="1008481"/>
                    </a:lnTo>
                    <a:lnTo>
                      <a:pt x="135153" y="1007211"/>
                    </a:lnTo>
                    <a:lnTo>
                      <a:pt x="135737" y="1005941"/>
                    </a:lnTo>
                    <a:lnTo>
                      <a:pt x="138074" y="1005941"/>
                    </a:lnTo>
                    <a:lnTo>
                      <a:pt x="137045" y="1004671"/>
                    </a:lnTo>
                    <a:lnTo>
                      <a:pt x="145821" y="986891"/>
                    </a:lnTo>
                    <a:lnTo>
                      <a:pt x="147586" y="983081"/>
                    </a:lnTo>
                    <a:lnTo>
                      <a:pt x="149910" y="979271"/>
                    </a:lnTo>
                    <a:lnTo>
                      <a:pt x="150964" y="975461"/>
                    </a:lnTo>
                    <a:lnTo>
                      <a:pt x="151561" y="970381"/>
                    </a:lnTo>
                    <a:lnTo>
                      <a:pt x="153225" y="965301"/>
                    </a:lnTo>
                    <a:lnTo>
                      <a:pt x="153352" y="965301"/>
                    </a:lnTo>
                    <a:lnTo>
                      <a:pt x="153377" y="962761"/>
                    </a:lnTo>
                    <a:lnTo>
                      <a:pt x="153682" y="961491"/>
                    </a:lnTo>
                    <a:lnTo>
                      <a:pt x="155740" y="957681"/>
                    </a:lnTo>
                    <a:lnTo>
                      <a:pt x="158178" y="951331"/>
                    </a:lnTo>
                    <a:lnTo>
                      <a:pt x="158902" y="944981"/>
                    </a:lnTo>
                    <a:lnTo>
                      <a:pt x="157861" y="939901"/>
                    </a:lnTo>
                    <a:lnTo>
                      <a:pt x="161150" y="942441"/>
                    </a:lnTo>
                    <a:lnTo>
                      <a:pt x="160756" y="939901"/>
                    </a:lnTo>
                    <a:lnTo>
                      <a:pt x="160566" y="938631"/>
                    </a:lnTo>
                    <a:lnTo>
                      <a:pt x="161036" y="938631"/>
                    </a:lnTo>
                    <a:lnTo>
                      <a:pt x="161023" y="938911"/>
                    </a:lnTo>
                    <a:lnTo>
                      <a:pt x="161010" y="939304"/>
                    </a:lnTo>
                    <a:lnTo>
                      <a:pt x="160985" y="939749"/>
                    </a:lnTo>
                    <a:lnTo>
                      <a:pt x="161175" y="939126"/>
                    </a:lnTo>
                    <a:lnTo>
                      <a:pt x="161150" y="938771"/>
                    </a:lnTo>
                    <a:lnTo>
                      <a:pt x="161048" y="938530"/>
                    </a:lnTo>
                    <a:lnTo>
                      <a:pt x="161315" y="933551"/>
                    </a:lnTo>
                    <a:lnTo>
                      <a:pt x="161277" y="931011"/>
                    </a:lnTo>
                    <a:lnTo>
                      <a:pt x="161086" y="928471"/>
                    </a:lnTo>
                    <a:lnTo>
                      <a:pt x="162902" y="929741"/>
                    </a:lnTo>
                    <a:lnTo>
                      <a:pt x="162471" y="928471"/>
                    </a:lnTo>
                    <a:lnTo>
                      <a:pt x="161594" y="925931"/>
                    </a:lnTo>
                    <a:lnTo>
                      <a:pt x="161810" y="925931"/>
                    </a:lnTo>
                    <a:lnTo>
                      <a:pt x="162471" y="924661"/>
                    </a:lnTo>
                    <a:lnTo>
                      <a:pt x="162966" y="923391"/>
                    </a:lnTo>
                    <a:lnTo>
                      <a:pt x="163487" y="923391"/>
                    </a:lnTo>
                    <a:lnTo>
                      <a:pt x="162814" y="920851"/>
                    </a:lnTo>
                    <a:lnTo>
                      <a:pt x="163626" y="920851"/>
                    </a:lnTo>
                    <a:lnTo>
                      <a:pt x="164084" y="918311"/>
                    </a:lnTo>
                    <a:lnTo>
                      <a:pt x="164274" y="913231"/>
                    </a:lnTo>
                    <a:lnTo>
                      <a:pt x="166103" y="913231"/>
                    </a:lnTo>
                    <a:lnTo>
                      <a:pt x="166014" y="906881"/>
                    </a:lnTo>
                    <a:lnTo>
                      <a:pt x="166865" y="900531"/>
                    </a:lnTo>
                    <a:lnTo>
                      <a:pt x="167373" y="896721"/>
                    </a:lnTo>
                    <a:lnTo>
                      <a:pt x="168656" y="890371"/>
                    </a:lnTo>
                    <a:lnTo>
                      <a:pt x="168109" y="889101"/>
                    </a:lnTo>
                    <a:lnTo>
                      <a:pt x="168402" y="886561"/>
                    </a:lnTo>
                    <a:lnTo>
                      <a:pt x="168516" y="885126"/>
                    </a:lnTo>
                    <a:lnTo>
                      <a:pt x="169570" y="882751"/>
                    </a:lnTo>
                    <a:lnTo>
                      <a:pt x="169430" y="881481"/>
                    </a:lnTo>
                    <a:lnTo>
                      <a:pt x="168376" y="878941"/>
                    </a:lnTo>
                    <a:lnTo>
                      <a:pt x="169138" y="877671"/>
                    </a:lnTo>
                    <a:lnTo>
                      <a:pt x="169367" y="877671"/>
                    </a:lnTo>
                    <a:lnTo>
                      <a:pt x="169316" y="876401"/>
                    </a:lnTo>
                    <a:lnTo>
                      <a:pt x="169976" y="875131"/>
                    </a:lnTo>
                    <a:lnTo>
                      <a:pt x="169240" y="872591"/>
                    </a:lnTo>
                    <a:lnTo>
                      <a:pt x="169456" y="871321"/>
                    </a:lnTo>
                    <a:lnTo>
                      <a:pt x="169799" y="870051"/>
                    </a:lnTo>
                    <a:lnTo>
                      <a:pt x="169392" y="870051"/>
                    </a:lnTo>
                    <a:lnTo>
                      <a:pt x="171564" y="866241"/>
                    </a:lnTo>
                    <a:lnTo>
                      <a:pt x="173113" y="851001"/>
                    </a:lnTo>
                    <a:lnTo>
                      <a:pt x="173799" y="842022"/>
                    </a:lnTo>
                    <a:lnTo>
                      <a:pt x="173913" y="839571"/>
                    </a:lnTo>
                    <a:lnTo>
                      <a:pt x="174028" y="83322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1684045" y="2975711"/>
                <a:ext cx="768985" cy="781685"/>
              </a:xfrm>
              <a:custGeom>
                <a:avLst/>
                <a:gdLst/>
                <a:ahLst/>
                <a:cxnLst/>
                <a:rect l="l" t="t" r="r" b="b"/>
                <a:pathLst>
                  <a:path w="768985" h="781685">
                    <a:moveTo>
                      <a:pt x="5956" y="691629"/>
                    </a:moveTo>
                    <a:lnTo>
                      <a:pt x="5930" y="691273"/>
                    </a:lnTo>
                    <a:lnTo>
                      <a:pt x="4787" y="692543"/>
                    </a:lnTo>
                    <a:lnTo>
                      <a:pt x="5956" y="691629"/>
                    </a:lnTo>
                    <a:close/>
                  </a:path>
                  <a:path w="768985" h="781685">
                    <a:moveTo>
                      <a:pt x="8813" y="684822"/>
                    </a:moveTo>
                    <a:lnTo>
                      <a:pt x="8686" y="685012"/>
                    </a:lnTo>
                    <a:lnTo>
                      <a:pt x="8674" y="685215"/>
                    </a:lnTo>
                    <a:lnTo>
                      <a:pt x="8813" y="684822"/>
                    </a:lnTo>
                    <a:close/>
                  </a:path>
                  <a:path w="768985" h="781685">
                    <a:moveTo>
                      <a:pt x="25044" y="707783"/>
                    </a:moveTo>
                    <a:lnTo>
                      <a:pt x="24307" y="707402"/>
                    </a:lnTo>
                    <a:lnTo>
                      <a:pt x="24180" y="707783"/>
                    </a:lnTo>
                    <a:lnTo>
                      <a:pt x="24307" y="708507"/>
                    </a:lnTo>
                    <a:lnTo>
                      <a:pt x="25044" y="707783"/>
                    </a:lnTo>
                    <a:close/>
                  </a:path>
                  <a:path w="768985" h="781685">
                    <a:moveTo>
                      <a:pt x="28435" y="649363"/>
                    </a:moveTo>
                    <a:lnTo>
                      <a:pt x="28270" y="649363"/>
                    </a:lnTo>
                    <a:lnTo>
                      <a:pt x="27241" y="650633"/>
                    </a:lnTo>
                    <a:lnTo>
                      <a:pt x="28435" y="649363"/>
                    </a:lnTo>
                    <a:close/>
                  </a:path>
                  <a:path w="768985" h="781685">
                    <a:moveTo>
                      <a:pt x="29121" y="648627"/>
                    </a:moveTo>
                    <a:lnTo>
                      <a:pt x="28435" y="649363"/>
                    </a:lnTo>
                    <a:lnTo>
                      <a:pt x="28981" y="649363"/>
                    </a:lnTo>
                    <a:lnTo>
                      <a:pt x="29121" y="648627"/>
                    </a:lnTo>
                    <a:close/>
                  </a:path>
                  <a:path w="768985" h="781685">
                    <a:moveTo>
                      <a:pt x="30873" y="679843"/>
                    </a:moveTo>
                    <a:lnTo>
                      <a:pt x="30327" y="679843"/>
                    </a:lnTo>
                    <a:lnTo>
                      <a:pt x="30568" y="682383"/>
                    </a:lnTo>
                    <a:lnTo>
                      <a:pt x="30873" y="679843"/>
                    </a:lnTo>
                    <a:close/>
                  </a:path>
                  <a:path w="768985" h="781685">
                    <a:moveTo>
                      <a:pt x="31673" y="684923"/>
                    </a:moveTo>
                    <a:lnTo>
                      <a:pt x="30454" y="683679"/>
                    </a:lnTo>
                    <a:lnTo>
                      <a:pt x="30861" y="684923"/>
                    </a:lnTo>
                    <a:lnTo>
                      <a:pt x="30492" y="684923"/>
                    </a:lnTo>
                    <a:lnTo>
                      <a:pt x="30124" y="686193"/>
                    </a:lnTo>
                    <a:lnTo>
                      <a:pt x="31673" y="684923"/>
                    </a:lnTo>
                    <a:close/>
                  </a:path>
                  <a:path w="768985" h="781685">
                    <a:moveTo>
                      <a:pt x="32042" y="677786"/>
                    </a:moveTo>
                    <a:lnTo>
                      <a:pt x="31978" y="677659"/>
                    </a:lnTo>
                    <a:lnTo>
                      <a:pt x="31915" y="677887"/>
                    </a:lnTo>
                    <a:lnTo>
                      <a:pt x="31953" y="678040"/>
                    </a:lnTo>
                    <a:lnTo>
                      <a:pt x="32042" y="677786"/>
                    </a:lnTo>
                    <a:close/>
                  </a:path>
                  <a:path w="768985" h="781685">
                    <a:moveTo>
                      <a:pt x="35521" y="636663"/>
                    </a:moveTo>
                    <a:lnTo>
                      <a:pt x="35077" y="637933"/>
                    </a:lnTo>
                    <a:lnTo>
                      <a:pt x="35242" y="637933"/>
                    </a:lnTo>
                    <a:lnTo>
                      <a:pt x="35521" y="636663"/>
                    </a:lnTo>
                    <a:close/>
                  </a:path>
                  <a:path w="768985" h="781685">
                    <a:moveTo>
                      <a:pt x="36893" y="668413"/>
                    </a:moveTo>
                    <a:lnTo>
                      <a:pt x="36474" y="668413"/>
                    </a:lnTo>
                    <a:lnTo>
                      <a:pt x="36195" y="670953"/>
                    </a:lnTo>
                    <a:lnTo>
                      <a:pt x="36436" y="669683"/>
                    </a:lnTo>
                    <a:lnTo>
                      <a:pt x="36893" y="668413"/>
                    </a:lnTo>
                    <a:close/>
                  </a:path>
                  <a:path w="768985" h="781685">
                    <a:moveTo>
                      <a:pt x="37211" y="665822"/>
                    </a:moveTo>
                    <a:close/>
                  </a:path>
                  <a:path w="768985" h="781685">
                    <a:moveTo>
                      <a:pt x="37757" y="664603"/>
                    </a:moveTo>
                    <a:lnTo>
                      <a:pt x="37642" y="663575"/>
                    </a:lnTo>
                    <a:lnTo>
                      <a:pt x="37185" y="664108"/>
                    </a:lnTo>
                    <a:lnTo>
                      <a:pt x="37147" y="664375"/>
                    </a:lnTo>
                    <a:lnTo>
                      <a:pt x="36995" y="664603"/>
                    </a:lnTo>
                    <a:lnTo>
                      <a:pt x="37134" y="664603"/>
                    </a:lnTo>
                    <a:lnTo>
                      <a:pt x="37084" y="665149"/>
                    </a:lnTo>
                    <a:lnTo>
                      <a:pt x="37211" y="665810"/>
                    </a:lnTo>
                    <a:lnTo>
                      <a:pt x="37553" y="665213"/>
                    </a:lnTo>
                    <a:lnTo>
                      <a:pt x="37757" y="664603"/>
                    </a:lnTo>
                    <a:close/>
                  </a:path>
                  <a:path w="768985" h="781685">
                    <a:moveTo>
                      <a:pt x="37896" y="661847"/>
                    </a:moveTo>
                    <a:lnTo>
                      <a:pt x="37668" y="662063"/>
                    </a:lnTo>
                    <a:lnTo>
                      <a:pt x="37858" y="662063"/>
                    </a:lnTo>
                    <a:lnTo>
                      <a:pt x="37896" y="661847"/>
                    </a:lnTo>
                    <a:close/>
                  </a:path>
                  <a:path w="768985" h="781685">
                    <a:moveTo>
                      <a:pt x="39179" y="632815"/>
                    </a:moveTo>
                    <a:lnTo>
                      <a:pt x="38684" y="631583"/>
                    </a:lnTo>
                    <a:lnTo>
                      <a:pt x="38277" y="631583"/>
                    </a:lnTo>
                    <a:lnTo>
                      <a:pt x="39179" y="632815"/>
                    </a:lnTo>
                    <a:close/>
                  </a:path>
                  <a:path w="768985" h="781685">
                    <a:moveTo>
                      <a:pt x="41516" y="659523"/>
                    </a:moveTo>
                    <a:lnTo>
                      <a:pt x="41160" y="659523"/>
                    </a:lnTo>
                    <a:lnTo>
                      <a:pt x="41135" y="662063"/>
                    </a:lnTo>
                    <a:lnTo>
                      <a:pt x="41516" y="659523"/>
                    </a:lnTo>
                    <a:close/>
                  </a:path>
                  <a:path w="768985" h="781685">
                    <a:moveTo>
                      <a:pt x="41795" y="659523"/>
                    </a:moveTo>
                    <a:lnTo>
                      <a:pt x="41617" y="658914"/>
                    </a:lnTo>
                    <a:lnTo>
                      <a:pt x="41516" y="659523"/>
                    </a:lnTo>
                    <a:lnTo>
                      <a:pt x="41795" y="659523"/>
                    </a:lnTo>
                    <a:close/>
                  </a:path>
                  <a:path w="768985" h="781685">
                    <a:moveTo>
                      <a:pt x="43713" y="758418"/>
                    </a:moveTo>
                    <a:lnTo>
                      <a:pt x="43408" y="757313"/>
                    </a:lnTo>
                    <a:lnTo>
                      <a:pt x="42735" y="757313"/>
                    </a:lnTo>
                    <a:lnTo>
                      <a:pt x="43713" y="758418"/>
                    </a:lnTo>
                    <a:close/>
                  </a:path>
                  <a:path w="768985" h="781685">
                    <a:moveTo>
                      <a:pt x="43726" y="625665"/>
                    </a:moveTo>
                    <a:lnTo>
                      <a:pt x="43561" y="625398"/>
                    </a:lnTo>
                    <a:lnTo>
                      <a:pt x="43573" y="625665"/>
                    </a:lnTo>
                    <a:lnTo>
                      <a:pt x="43421" y="625995"/>
                    </a:lnTo>
                    <a:lnTo>
                      <a:pt x="43256" y="626313"/>
                    </a:lnTo>
                    <a:lnTo>
                      <a:pt x="43548" y="625970"/>
                    </a:lnTo>
                    <a:lnTo>
                      <a:pt x="43726" y="625665"/>
                    </a:lnTo>
                    <a:close/>
                  </a:path>
                  <a:path w="768985" h="781685">
                    <a:moveTo>
                      <a:pt x="46812" y="621715"/>
                    </a:moveTo>
                    <a:lnTo>
                      <a:pt x="46736" y="621588"/>
                    </a:lnTo>
                    <a:lnTo>
                      <a:pt x="46418" y="622046"/>
                    </a:lnTo>
                    <a:lnTo>
                      <a:pt x="46812" y="621715"/>
                    </a:lnTo>
                    <a:close/>
                  </a:path>
                  <a:path w="768985" h="781685">
                    <a:moveTo>
                      <a:pt x="48120" y="757313"/>
                    </a:moveTo>
                    <a:lnTo>
                      <a:pt x="46850" y="758583"/>
                    </a:lnTo>
                    <a:lnTo>
                      <a:pt x="47244" y="758583"/>
                    </a:lnTo>
                    <a:lnTo>
                      <a:pt x="48120" y="757313"/>
                    </a:lnTo>
                    <a:close/>
                  </a:path>
                  <a:path w="768985" h="781685">
                    <a:moveTo>
                      <a:pt x="51041" y="647674"/>
                    </a:moveTo>
                    <a:lnTo>
                      <a:pt x="50419" y="646823"/>
                    </a:lnTo>
                    <a:lnTo>
                      <a:pt x="50241" y="647014"/>
                    </a:lnTo>
                    <a:lnTo>
                      <a:pt x="50596" y="648093"/>
                    </a:lnTo>
                    <a:lnTo>
                      <a:pt x="51041" y="647674"/>
                    </a:lnTo>
                    <a:close/>
                  </a:path>
                  <a:path w="768985" h="781685">
                    <a:moveTo>
                      <a:pt x="51701" y="647052"/>
                    </a:moveTo>
                    <a:lnTo>
                      <a:pt x="51041" y="647674"/>
                    </a:lnTo>
                    <a:lnTo>
                      <a:pt x="51358" y="648093"/>
                    </a:lnTo>
                    <a:lnTo>
                      <a:pt x="51701" y="647052"/>
                    </a:lnTo>
                    <a:close/>
                  </a:path>
                  <a:path w="768985" h="781685">
                    <a:moveTo>
                      <a:pt x="52197" y="613803"/>
                    </a:moveTo>
                    <a:lnTo>
                      <a:pt x="50622" y="616343"/>
                    </a:lnTo>
                    <a:lnTo>
                      <a:pt x="51968" y="615073"/>
                    </a:lnTo>
                    <a:lnTo>
                      <a:pt x="52197" y="613803"/>
                    </a:lnTo>
                    <a:close/>
                  </a:path>
                  <a:path w="768985" h="781685">
                    <a:moveTo>
                      <a:pt x="53289" y="645553"/>
                    </a:moveTo>
                    <a:lnTo>
                      <a:pt x="53086" y="645401"/>
                    </a:lnTo>
                    <a:lnTo>
                      <a:pt x="51777" y="646823"/>
                    </a:lnTo>
                    <a:lnTo>
                      <a:pt x="51701" y="647052"/>
                    </a:lnTo>
                    <a:lnTo>
                      <a:pt x="53289" y="645553"/>
                    </a:lnTo>
                    <a:close/>
                  </a:path>
                  <a:path w="768985" h="781685">
                    <a:moveTo>
                      <a:pt x="53873" y="640321"/>
                    </a:moveTo>
                    <a:lnTo>
                      <a:pt x="53695" y="640384"/>
                    </a:lnTo>
                    <a:lnTo>
                      <a:pt x="53505" y="640511"/>
                    </a:lnTo>
                    <a:lnTo>
                      <a:pt x="53327" y="640676"/>
                    </a:lnTo>
                    <a:lnTo>
                      <a:pt x="53505" y="640613"/>
                    </a:lnTo>
                    <a:lnTo>
                      <a:pt x="53695" y="640511"/>
                    </a:lnTo>
                    <a:lnTo>
                      <a:pt x="53873" y="640321"/>
                    </a:lnTo>
                    <a:close/>
                  </a:path>
                  <a:path w="768985" h="781685">
                    <a:moveTo>
                      <a:pt x="54102" y="644283"/>
                    </a:moveTo>
                    <a:lnTo>
                      <a:pt x="53708" y="643013"/>
                    </a:lnTo>
                    <a:lnTo>
                      <a:pt x="51650" y="644283"/>
                    </a:lnTo>
                    <a:lnTo>
                      <a:pt x="53086" y="645401"/>
                    </a:lnTo>
                    <a:lnTo>
                      <a:pt x="54102" y="644283"/>
                    </a:lnTo>
                    <a:close/>
                  </a:path>
                  <a:path w="768985" h="781685">
                    <a:moveTo>
                      <a:pt x="54241" y="611263"/>
                    </a:moveTo>
                    <a:lnTo>
                      <a:pt x="53606" y="611263"/>
                    </a:lnTo>
                    <a:lnTo>
                      <a:pt x="52260" y="613803"/>
                    </a:lnTo>
                    <a:lnTo>
                      <a:pt x="52895" y="613803"/>
                    </a:lnTo>
                    <a:lnTo>
                      <a:pt x="54241" y="611263"/>
                    </a:lnTo>
                    <a:close/>
                  </a:path>
                  <a:path w="768985" h="781685">
                    <a:moveTo>
                      <a:pt x="58902" y="633196"/>
                    </a:moveTo>
                    <a:close/>
                  </a:path>
                  <a:path w="768985" h="781685">
                    <a:moveTo>
                      <a:pt x="59677" y="632371"/>
                    </a:moveTo>
                    <a:lnTo>
                      <a:pt x="58902" y="633196"/>
                    </a:lnTo>
                    <a:lnTo>
                      <a:pt x="59067" y="633323"/>
                    </a:lnTo>
                    <a:lnTo>
                      <a:pt x="59232" y="633501"/>
                    </a:lnTo>
                    <a:lnTo>
                      <a:pt x="59105" y="634060"/>
                    </a:lnTo>
                    <a:lnTo>
                      <a:pt x="59677" y="632371"/>
                    </a:lnTo>
                    <a:close/>
                  </a:path>
                  <a:path w="768985" h="781685">
                    <a:moveTo>
                      <a:pt x="61963" y="629043"/>
                    </a:moveTo>
                    <a:lnTo>
                      <a:pt x="41821" y="629043"/>
                    </a:lnTo>
                    <a:lnTo>
                      <a:pt x="40500" y="629043"/>
                    </a:lnTo>
                    <a:lnTo>
                      <a:pt x="39217" y="632853"/>
                    </a:lnTo>
                    <a:lnTo>
                      <a:pt x="38366" y="634123"/>
                    </a:lnTo>
                    <a:lnTo>
                      <a:pt x="36753" y="634123"/>
                    </a:lnTo>
                    <a:lnTo>
                      <a:pt x="36677" y="637933"/>
                    </a:lnTo>
                    <a:lnTo>
                      <a:pt x="34759" y="639203"/>
                    </a:lnTo>
                    <a:lnTo>
                      <a:pt x="34632" y="639203"/>
                    </a:lnTo>
                    <a:lnTo>
                      <a:pt x="35077" y="637933"/>
                    </a:lnTo>
                    <a:lnTo>
                      <a:pt x="34277" y="637933"/>
                    </a:lnTo>
                    <a:lnTo>
                      <a:pt x="34251" y="639203"/>
                    </a:lnTo>
                    <a:lnTo>
                      <a:pt x="34048" y="640473"/>
                    </a:lnTo>
                    <a:lnTo>
                      <a:pt x="33743" y="640473"/>
                    </a:lnTo>
                    <a:lnTo>
                      <a:pt x="31407" y="645553"/>
                    </a:lnTo>
                    <a:lnTo>
                      <a:pt x="29730" y="645553"/>
                    </a:lnTo>
                    <a:lnTo>
                      <a:pt x="29121" y="648627"/>
                    </a:lnTo>
                    <a:lnTo>
                      <a:pt x="29629" y="648093"/>
                    </a:lnTo>
                    <a:lnTo>
                      <a:pt x="28524" y="650633"/>
                    </a:lnTo>
                    <a:lnTo>
                      <a:pt x="27686" y="650633"/>
                    </a:lnTo>
                    <a:lnTo>
                      <a:pt x="27647" y="651903"/>
                    </a:lnTo>
                    <a:lnTo>
                      <a:pt x="42621" y="651903"/>
                    </a:lnTo>
                    <a:lnTo>
                      <a:pt x="42506" y="650633"/>
                    </a:lnTo>
                    <a:lnTo>
                      <a:pt x="44348" y="656983"/>
                    </a:lnTo>
                    <a:lnTo>
                      <a:pt x="46062" y="653173"/>
                    </a:lnTo>
                    <a:lnTo>
                      <a:pt x="46837" y="650633"/>
                    </a:lnTo>
                    <a:lnTo>
                      <a:pt x="45351" y="653173"/>
                    </a:lnTo>
                    <a:lnTo>
                      <a:pt x="45605" y="651903"/>
                    </a:lnTo>
                    <a:lnTo>
                      <a:pt x="46621" y="650633"/>
                    </a:lnTo>
                    <a:lnTo>
                      <a:pt x="46837" y="650633"/>
                    </a:lnTo>
                    <a:lnTo>
                      <a:pt x="47650" y="650633"/>
                    </a:lnTo>
                    <a:lnTo>
                      <a:pt x="48602" y="648093"/>
                    </a:lnTo>
                    <a:lnTo>
                      <a:pt x="49276" y="648093"/>
                    </a:lnTo>
                    <a:lnTo>
                      <a:pt x="50215" y="647052"/>
                    </a:lnTo>
                    <a:lnTo>
                      <a:pt x="50190" y="646823"/>
                    </a:lnTo>
                    <a:lnTo>
                      <a:pt x="51320" y="644283"/>
                    </a:lnTo>
                    <a:lnTo>
                      <a:pt x="52285" y="641743"/>
                    </a:lnTo>
                    <a:lnTo>
                      <a:pt x="52654" y="641743"/>
                    </a:lnTo>
                    <a:lnTo>
                      <a:pt x="53492" y="639203"/>
                    </a:lnTo>
                    <a:lnTo>
                      <a:pt x="53911" y="637933"/>
                    </a:lnTo>
                    <a:lnTo>
                      <a:pt x="53644" y="637933"/>
                    </a:lnTo>
                    <a:lnTo>
                      <a:pt x="55511" y="635393"/>
                    </a:lnTo>
                    <a:lnTo>
                      <a:pt x="56489" y="635393"/>
                    </a:lnTo>
                    <a:lnTo>
                      <a:pt x="55397" y="636663"/>
                    </a:lnTo>
                    <a:lnTo>
                      <a:pt x="54762" y="637933"/>
                    </a:lnTo>
                    <a:lnTo>
                      <a:pt x="56426" y="636663"/>
                    </a:lnTo>
                    <a:lnTo>
                      <a:pt x="55918" y="636663"/>
                    </a:lnTo>
                    <a:lnTo>
                      <a:pt x="56718" y="635584"/>
                    </a:lnTo>
                    <a:lnTo>
                      <a:pt x="57111" y="636663"/>
                    </a:lnTo>
                    <a:lnTo>
                      <a:pt x="58712" y="634123"/>
                    </a:lnTo>
                    <a:lnTo>
                      <a:pt x="58851" y="634123"/>
                    </a:lnTo>
                    <a:lnTo>
                      <a:pt x="58547" y="633666"/>
                    </a:lnTo>
                    <a:lnTo>
                      <a:pt x="58547" y="634123"/>
                    </a:lnTo>
                    <a:lnTo>
                      <a:pt x="57048" y="635127"/>
                    </a:lnTo>
                    <a:lnTo>
                      <a:pt x="57797" y="634123"/>
                    </a:lnTo>
                    <a:lnTo>
                      <a:pt x="58547" y="634123"/>
                    </a:lnTo>
                    <a:lnTo>
                      <a:pt x="58547" y="633666"/>
                    </a:lnTo>
                    <a:lnTo>
                      <a:pt x="58013" y="632853"/>
                    </a:lnTo>
                    <a:lnTo>
                      <a:pt x="60325" y="631583"/>
                    </a:lnTo>
                    <a:lnTo>
                      <a:pt x="61099" y="630313"/>
                    </a:lnTo>
                    <a:lnTo>
                      <a:pt x="61963" y="629043"/>
                    </a:lnTo>
                    <a:close/>
                  </a:path>
                  <a:path w="768985" h="781685">
                    <a:moveTo>
                      <a:pt x="66967" y="621487"/>
                    </a:moveTo>
                    <a:lnTo>
                      <a:pt x="66243" y="621893"/>
                    </a:lnTo>
                    <a:lnTo>
                      <a:pt x="65874" y="622693"/>
                    </a:lnTo>
                    <a:lnTo>
                      <a:pt x="66967" y="621487"/>
                    </a:lnTo>
                    <a:close/>
                  </a:path>
                  <a:path w="768985" h="781685">
                    <a:moveTo>
                      <a:pt x="68173" y="620153"/>
                    </a:moveTo>
                    <a:lnTo>
                      <a:pt x="66967" y="621487"/>
                    </a:lnTo>
                    <a:lnTo>
                      <a:pt x="66979" y="622693"/>
                    </a:lnTo>
                    <a:lnTo>
                      <a:pt x="67576" y="621423"/>
                    </a:lnTo>
                    <a:lnTo>
                      <a:pt x="68173" y="620153"/>
                    </a:lnTo>
                    <a:close/>
                  </a:path>
                  <a:path w="768985" h="781685">
                    <a:moveTo>
                      <a:pt x="68313" y="754773"/>
                    </a:moveTo>
                    <a:lnTo>
                      <a:pt x="65455" y="756043"/>
                    </a:lnTo>
                    <a:lnTo>
                      <a:pt x="66281" y="756043"/>
                    </a:lnTo>
                    <a:lnTo>
                      <a:pt x="66116" y="756094"/>
                    </a:lnTo>
                    <a:lnTo>
                      <a:pt x="65951" y="756145"/>
                    </a:lnTo>
                    <a:lnTo>
                      <a:pt x="66294" y="756043"/>
                    </a:lnTo>
                    <a:lnTo>
                      <a:pt x="68008" y="756043"/>
                    </a:lnTo>
                    <a:lnTo>
                      <a:pt x="68313" y="754773"/>
                    </a:lnTo>
                    <a:close/>
                  </a:path>
                  <a:path w="768985" h="781685">
                    <a:moveTo>
                      <a:pt x="69138" y="756043"/>
                    </a:moveTo>
                    <a:lnTo>
                      <a:pt x="68008" y="756043"/>
                    </a:lnTo>
                    <a:lnTo>
                      <a:pt x="67716" y="757313"/>
                    </a:lnTo>
                    <a:lnTo>
                      <a:pt x="68465" y="756818"/>
                    </a:lnTo>
                    <a:lnTo>
                      <a:pt x="69138" y="756043"/>
                    </a:lnTo>
                    <a:close/>
                  </a:path>
                  <a:path w="768985" h="781685">
                    <a:moveTo>
                      <a:pt x="72085" y="615073"/>
                    </a:moveTo>
                    <a:lnTo>
                      <a:pt x="71907" y="613803"/>
                    </a:lnTo>
                    <a:lnTo>
                      <a:pt x="70129" y="615073"/>
                    </a:lnTo>
                    <a:lnTo>
                      <a:pt x="71323" y="615073"/>
                    </a:lnTo>
                    <a:lnTo>
                      <a:pt x="70408" y="616343"/>
                    </a:lnTo>
                    <a:lnTo>
                      <a:pt x="71170" y="616343"/>
                    </a:lnTo>
                    <a:lnTo>
                      <a:pt x="72085" y="615073"/>
                    </a:lnTo>
                    <a:close/>
                  </a:path>
                  <a:path w="768985" h="781685">
                    <a:moveTo>
                      <a:pt x="73939" y="588975"/>
                    </a:moveTo>
                    <a:lnTo>
                      <a:pt x="73685" y="589292"/>
                    </a:lnTo>
                    <a:lnTo>
                      <a:pt x="73634" y="589457"/>
                    </a:lnTo>
                    <a:lnTo>
                      <a:pt x="73939" y="588975"/>
                    </a:lnTo>
                    <a:close/>
                  </a:path>
                  <a:path w="768985" h="781685">
                    <a:moveTo>
                      <a:pt x="82334" y="603643"/>
                    </a:moveTo>
                    <a:lnTo>
                      <a:pt x="82207" y="603542"/>
                    </a:lnTo>
                    <a:lnTo>
                      <a:pt x="82334" y="603643"/>
                    </a:lnTo>
                    <a:close/>
                  </a:path>
                  <a:path w="768985" h="781685">
                    <a:moveTo>
                      <a:pt x="88582" y="748423"/>
                    </a:moveTo>
                    <a:lnTo>
                      <a:pt x="88226" y="748423"/>
                    </a:lnTo>
                    <a:lnTo>
                      <a:pt x="87401" y="749693"/>
                    </a:lnTo>
                    <a:lnTo>
                      <a:pt x="87782" y="749693"/>
                    </a:lnTo>
                    <a:lnTo>
                      <a:pt x="88582" y="748423"/>
                    </a:lnTo>
                    <a:close/>
                  </a:path>
                  <a:path w="768985" h="781685">
                    <a:moveTo>
                      <a:pt x="89128" y="575703"/>
                    </a:moveTo>
                    <a:lnTo>
                      <a:pt x="87731" y="578243"/>
                    </a:lnTo>
                    <a:lnTo>
                      <a:pt x="88328" y="578243"/>
                    </a:lnTo>
                    <a:lnTo>
                      <a:pt x="89128" y="575703"/>
                    </a:lnTo>
                    <a:close/>
                  </a:path>
                  <a:path w="768985" h="781685">
                    <a:moveTo>
                      <a:pt x="95453" y="569480"/>
                    </a:moveTo>
                    <a:lnTo>
                      <a:pt x="95377" y="569353"/>
                    </a:lnTo>
                    <a:lnTo>
                      <a:pt x="94462" y="570623"/>
                    </a:lnTo>
                    <a:lnTo>
                      <a:pt x="95453" y="569480"/>
                    </a:lnTo>
                    <a:close/>
                  </a:path>
                  <a:path w="768985" h="781685">
                    <a:moveTo>
                      <a:pt x="96215" y="569353"/>
                    </a:moveTo>
                    <a:lnTo>
                      <a:pt x="95567" y="569353"/>
                    </a:lnTo>
                    <a:lnTo>
                      <a:pt x="95453" y="569480"/>
                    </a:lnTo>
                    <a:lnTo>
                      <a:pt x="95973" y="570357"/>
                    </a:lnTo>
                    <a:lnTo>
                      <a:pt x="96215" y="569353"/>
                    </a:lnTo>
                    <a:close/>
                  </a:path>
                  <a:path w="768985" h="781685">
                    <a:moveTo>
                      <a:pt x="100698" y="564273"/>
                    </a:moveTo>
                    <a:lnTo>
                      <a:pt x="99110" y="566813"/>
                    </a:lnTo>
                    <a:lnTo>
                      <a:pt x="99783" y="566813"/>
                    </a:lnTo>
                    <a:lnTo>
                      <a:pt x="100698" y="564273"/>
                    </a:lnTo>
                    <a:close/>
                  </a:path>
                  <a:path w="768985" h="781685">
                    <a:moveTo>
                      <a:pt x="101676" y="580783"/>
                    </a:moveTo>
                    <a:lnTo>
                      <a:pt x="101473" y="579513"/>
                    </a:lnTo>
                    <a:lnTo>
                      <a:pt x="87045" y="579513"/>
                    </a:lnTo>
                    <a:lnTo>
                      <a:pt x="86271" y="579513"/>
                    </a:lnTo>
                    <a:lnTo>
                      <a:pt x="84302" y="580783"/>
                    </a:lnTo>
                    <a:lnTo>
                      <a:pt x="84099" y="582053"/>
                    </a:lnTo>
                    <a:lnTo>
                      <a:pt x="82918" y="583323"/>
                    </a:lnTo>
                    <a:lnTo>
                      <a:pt x="82829" y="582053"/>
                    </a:lnTo>
                    <a:lnTo>
                      <a:pt x="80721" y="584593"/>
                    </a:lnTo>
                    <a:lnTo>
                      <a:pt x="79184" y="584593"/>
                    </a:lnTo>
                    <a:lnTo>
                      <a:pt x="77673" y="587133"/>
                    </a:lnTo>
                    <a:lnTo>
                      <a:pt x="76479" y="589673"/>
                    </a:lnTo>
                    <a:lnTo>
                      <a:pt x="75285" y="587133"/>
                    </a:lnTo>
                    <a:lnTo>
                      <a:pt x="74218" y="590943"/>
                    </a:lnTo>
                    <a:lnTo>
                      <a:pt x="73736" y="590943"/>
                    </a:lnTo>
                    <a:lnTo>
                      <a:pt x="73672" y="589673"/>
                    </a:lnTo>
                    <a:lnTo>
                      <a:pt x="73075" y="590943"/>
                    </a:lnTo>
                    <a:lnTo>
                      <a:pt x="72466" y="590943"/>
                    </a:lnTo>
                    <a:lnTo>
                      <a:pt x="72720" y="592213"/>
                    </a:lnTo>
                    <a:lnTo>
                      <a:pt x="71437" y="592213"/>
                    </a:lnTo>
                    <a:lnTo>
                      <a:pt x="71412" y="593483"/>
                    </a:lnTo>
                    <a:lnTo>
                      <a:pt x="69100" y="593483"/>
                    </a:lnTo>
                    <a:lnTo>
                      <a:pt x="68694" y="596023"/>
                    </a:lnTo>
                    <a:lnTo>
                      <a:pt x="66344" y="596023"/>
                    </a:lnTo>
                    <a:lnTo>
                      <a:pt x="67462" y="597293"/>
                    </a:lnTo>
                    <a:lnTo>
                      <a:pt x="65786" y="602373"/>
                    </a:lnTo>
                    <a:lnTo>
                      <a:pt x="58839" y="604913"/>
                    </a:lnTo>
                    <a:lnTo>
                      <a:pt x="55753" y="611263"/>
                    </a:lnTo>
                    <a:lnTo>
                      <a:pt x="55105" y="609993"/>
                    </a:lnTo>
                    <a:lnTo>
                      <a:pt x="54343" y="612533"/>
                    </a:lnTo>
                    <a:lnTo>
                      <a:pt x="52895" y="613803"/>
                    </a:lnTo>
                    <a:lnTo>
                      <a:pt x="53949" y="613803"/>
                    </a:lnTo>
                    <a:lnTo>
                      <a:pt x="52146" y="616343"/>
                    </a:lnTo>
                    <a:lnTo>
                      <a:pt x="50622" y="616343"/>
                    </a:lnTo>
                    <a:lnTo>
                      <a:pt x="48526" y="621423"/>
                    </a:lnTo>
                    <a:lnTo>
                      <a:pt x="46812" y="622693"/>
                    </a:lnTo>
                    <a:lnTo>
                      <a:pt x="47053" y="622693"/>
                    </a:lnTo>
                    <a:lnTo>
                      <a:pt x="46202" y="623963"/>
                    </a:lnTo>
                    <a:lnTo>
                      <a:pt x="44310" y="626503"/>
                    </a:lnTo>
                    <a:lnTo>
                      <a:pt x="43053" y="627773"/>
                    </a:lnTo>
                    <a:lnTo>
                      <a:pt x="62839" y="627773"/>
                    </a:lnTo>
                    <a:lnTo>
                      <a:pt x="63715" y="626503"/>
                    </a:lnTo>
                    <a:lnTo>
                      <a:pt x="62661" y="625233"/>
                    </a:lnTo>
                    <a:lnTo>
                      <a:pt x="63385" y="622693"/>
                    </a:lnTo>
                    <a:lnTo>
                      <a:pt x="64096" y="621423"/>
                    </a:lnTo>
                    <a:lnTo>
                      <a:pt x="64490" y="622693"/>
                    </a:lnTo>
                    <a:lnTo>
                      <a:pt x="63919" y="622693"/>
                    </a:lnTo>
                    <a:lnTo>
                      <a:pt x="63919" y="623062"/>
                    </a:lnTo>
                    <a:lnTo>
                      <a:pt x="63766" y="623303"/>
                    </a:lnTo>
                    <a:lnTo>
                      <a:pt x="63639" y="623582"/>
                    </a:lnTo>
                    <a:lnTo>
                      <a:pt x="63627" y="623900"/>
                    </a:lnTo>
                    <a:lnTo>
                      <a:pt x="63906" y="623519"/>
                    </a:lnTo>
                    <a:lnTo>
                      <a:pt x="63931" y="623354"/>
                    </a:lnTo>
                    <a:lnTo>
                      <a:pt x="63957" y="623963"/>
                    </a:lnTo>
                    <a:lnTo>
                      <a:pt x="64795" y="622693"/>
                    </a:lnTo>
                    <a:lnTo>
                      <a:pt x="66243" y="621893"/>
                    </a:lnTo>
                    <a:lnTo>
                      <a:pt x="66459" y="621423"/>
                    </a:lnTo>
                    <a:lnTo>
                      <a:pt x="67525" y="620153"/>
                    </a:lnTo>
                    <a:lnTo>
                      <a:pt x="68592" y="618883"/>
                    </a:lnTo>
                    <a:lnTo>
                      <a:pt x="67805" y="618883"/>
                    </a:lnTo>
                    <a:lnTo>
                      <a:pt x="66967" y="620153"/>
                    </a:lnTo>
                    <a:lnTo>
                      <a:pt x="67614" y="617613"/>
                    </a:lnTo>
                    <a:lnTo>
                      <a:pt x="68376" y="617613"/>
                    </a:lnTo>
                    <a:lnTo>
                      <a:pt x="68910" y="616343"/>
                    </a:lnTo>
                    <a:lnTo>
                      <a:pt x="70129" y="615073"/>
                    </a:lnTo>
                    <a:lnTo>
                      <a:pt x="73571" y="611263"/>
                    </a:lnTo>
                    <a:lnTo>
                      <a:pt x="71780" y="611263"/>
                    </a:lnTo>
                    <a:lnTo>
                      <a:pt x="73291" y="610184"/>
                    </a:lnTo>
                    <a:lnTo>
                      <a:pt x="73571" y="611263"/>
                    </a:lnTo>
                    <a:lnTo>
                      <a:pt x="74206" y="611263"/>
                    </a:lnTo>
                    <a:lnTo>
                      <a:pt x="73837" y="609993"/>
                    </a:lnTo>
                    <a:lnTo>
                      <a:pt x="74256" y="608723"/>
                    </a:lnTo>
                    <a:lnTo>
                      <a:pt x="74891" y="608723"/>
                    </a:lnTo>
                    <a:lnTo>
                      <a:pt x="76212" y="607453"/>
                    </a:lnTo>
                    <a:lnTo>
                      <a:pt x="76835" y="607453"/>
                    </a:lnTo>
                    <a:lnTo>
                      <a:pt x="78066" y="606183"/>
                    </a:lnTo>
                    <a:lnTo>
                      <a:pt x="78676" y="606183"/>
                    </a:lnTo>
                    <a:lnTo>
                      <a:pt x="79159" y="604913"/>
                    </a:lnTo>
                    <a:lnTo>
                      <a:pt x="78130" y="604913"/>
                    </a:lnTo>
                    <a:lnTo>
                      <a:pt x="80391" y="602373"/>
                    </a:lnTo>
                    <a:lnTo>
                      <a:pt x="80949" y="602373"/>
                    </a:lnTo>
                    <a:lnTo>
                      <a:pt x="82207" y="603542"/>
                    </a:lnTo>
                    <a:lnTo>
                      <a:pt x="82600" y="602373"/>
                    </a:lnTo>
                    <a:lnTo>
                      <a:pt x="81178" y="602373"/>
                    </a:lnTo>
                    <a:lnTo>
                      <a:pt x="82473" y="601103"/>
                    </a:lnTo>
                    <a:lnTo>
                      <a:pt x="82600" y="602373"/>
                    </a:lnTo>
                    <a:lnTo>
                      <a:pt x="83680" y="601103"/>
                    </a:lnTo>
                    <a:lnTo>
                      <a:pt x="84759" y="599833"/>
                    </a:lnTo>
                    <a:lnTo>
                      <a:pt x="84734" y="602373"/>
                    </a:lnTo>
                    <a:lnTo>
                      <a:pt x="86067" y="602373"/>
                    </a:lnTo>
                    <a:lnTo>
                      <a:pt x="88061" y="599833"/>
                    </a:lnTo>
                    <a:lnTo>
                      <a:pt x="88963" y="598563"/>
                    </a:lnTo>
                    <a:lnTo>
                      <a:pt x="88988" y="597293"/>
                    </a:lnTo>
                    <a:lnTo>
                      <a:pt x="87376" y="598563"/>
                    </a:lnTo>
                    <a:lnTo>
                      <a:pt x="86766" y="598563"/>
                    </a:lnTo>
                    <a:lnTo>
                      <a:pt x="89636" y="594753"/>
                    </a:lnTo>
                    <a:lnTo>
                      <a:pt x="88099" y="592213"/>
                    </a:lnTo>
                    <a:lnTo>
                      <a:pt x="90830" y="590943"/>
                    </a:lnTo>
                    <a:lnTo>
                      <a:pt x="90004" y="590943"/>
                    </a:lnTo>
                    <a:lnTo>
                      <a:pt x="91147" y="589673"/>
                    </a:lnTo>
                    <a:lnTo>
                      <a:pt x="91389" y="588403"/>
                    </a:lnTo>
                    <a:lnTo>
                      <a:pt x="91795" y="589673"/>
                    </a:lnTo>
                    <a:lnTo>
                      <a:pt x="95326" y="588403"/>
                    </a:lnTo>
                    <a:lnTo>
                      <a:pt x="97637" y="585863"/>
                    </a:lnTo>
                    <a:lnTo>
                      <a:pt x="97447" y="584593"/>
                    </a:lnTo>
                    <a:lnTo>
                      <a:pt x="95465" y="585863"/>
                    </a:lnTo>
                    <a:lnTo>
                      <a:pt x="95224" y="584593"/>
                    </a:lnTo>
                    <a:lnTo>
                      <a:pt x="96672" y="583399"/>
                    </a:lnTo>
                    <a:lnTo>
                      <a:pt x="96354" y="584263"/>
                    </a:lnTo>
                    <a:lnTo>
                      <a:pt x="96634" y="583730"/>
                    </a:lnTo>
                    <a:lnTo>
                      <a:pt x="96748" y="583336"/>
                    </a:lnTo>
                    <a:lnTo>
                      <a:pt x="97993" y="582053"/>
                    </a:lnTo>
                    <a:lnTo>
                      <a:pt x="100609" y="582053"/>
                    </a:lnTo>
                    <a:lnTo>
                      <a:pt x="100088" y="580783"/>
                    </a:lnTo>
                    <a:lnTo>
                      <a:pt x="101676" y="580783"/>
                    </a:lnTo>
                    <a:close/>
                  </a:path>
                  <a:path w="768985" h="781685">
                    <a:moveTo>
                      <a:pt x="102158" y="564273"/>
                    </a:moveTo>
                    <a:lnTo>
                      <a:pt x="100888" y="565543"/>
                    </a:lnTo>
                    <a:lnTo>
                      <a:pt x="101815" y="564769"/>
                    </a:lnTo>
                    <a:lnTo>
                      <a:pt x="102158" y="564273"/>
                    </a:lnTo>
                    <a:close/>
                  </a:path>
                  <a:path w="768985" h="781685">
                    <a:moveTo>
                      <a:pt x="113639" y="568083"/>
                    </a:moveTo>
                    <a:lnTo>
                      <a:pt x="98323" y="568083"/>
                    </a:lnTo>
                    <a:lnTo>
                      <a:pt x="97409" y="568083"/>
                    </a:lnTo>
                    <a:lnTo>
                      <a:pt x="96913" y="568083"/>
                    </a:lnTo>
                    <a:lnTo>
                      <a:pt x="97574" y="569353"/>
                    </a:lnTo>
                    <a:lnTo>
                      <a:pt x="96139" y="570623"/>
                    </a:lnTo>
                    <a:lnTo>
                      <a:pt x="95973" y="570357"/>
                    </a:lnTo>
                    <a:lnTo>
                      <a:pt x="95910" y="570623"/>
                    </a:lnTo>
                    <a:lnTo>
                      <a:pt x="95173" y="571893"/>
                    </a:lnTo>
                    <a:lnTo>
                      <a:pt x="94640" y="571893"/>
                    </a:lnTo>
                    <a:lnTo>
                      <a:pt x="93637" y="573163"/>
                    </a:lnTo>
                    <a:lnTo>
                      <a:pt x="91541" y="574433"/>
                    </a:lnTo>
                    <a:lnTo>
                      <a:pt x="91236" y="575703"/>
                    </a:lnTo>
                    <a:lnTo>
                      <a:pt x="90208" y="575703"/>
                    </a:lnTo>
                    <a:lnTo>
                      <a:pt x="90411" y="574433"/>
                    </a:lnTo>
                    <a:lnTo>
                      <a:pt x="88328" y="578243"/>
                    </a:lnTo>
                    <a:lnTo>
                      <a:pt x="103047" y="578243"/>
                    </a:lnTo>
                    <a:lnTo>
                      <a:pt x="103251" y="576973"/>
                    </a:lnTo>
                    <a:lnTo>
                      <a:pt x="104559" y="575703"/>
                    </a:lnTo>
                    <a:lnTo>
                      <a:pt x="106972" y="574433"/>
                    </a:lnTo>
                    <a:lnTo>
                      <a:pt x="104863" y="574433"/>
                    </a:lnTo>
                    <a:lnTo>
                      <a:pt x="106121" y="573163"/>
                    </a:lnTo>
                    <a:lnTo>
                      <a:pt x="107353" y="574433"/>
                    </a:lnTo>
                    <a:lnTo>
                      <a:pt x="108089" y="573163"/>
                    </a:lnTo>
                    <a:lnTo>
                      <a:pt x="109588" y="570623"/>
                    </a:lnTo>
                    <a:lnTo>
                      <a:pt x="109931" y="571385"/>
                    </a:lnTo>
                    <a:lnTo>
                      <a:pt x="109816" y="571703"/>
                    </a:lnTo>
                    <a:lnTo>
                      <a:pt x="110324" y="572033"/>
                    </a:lnTo>
                    <a:lnTo>
                      <a:pt x="110324" y="571893"/>
                    </a:lnTo>
                    <a:lnTo>
                      <a:pt x="110731" y="571893"/>
                    </a:lnTo>
                    <a:lnTo>
                      <a:pt x="112128" y="570623"/>
                    </a:lnTo>
                    <a:lnTo>
                      <a:pt x="112344" y="570623"/>
                    </a:lnTo>
                    <a:lnTo>
                      <a:pt x="111417" y="569353"/>
                    </a:lnTo>
                    <a:lnTo>
                      <a:pt x="113639" y="568083"/>
                    </a:lnTo>
                    <a:close/>
                  </a:path>
                  <a:path w="768985" h="781685">
                    <a:moveTo>
                      <a:pt x="114338" y="554202"/>
                    </a:moveTo>
                    <a:lnTo>
                      <a:pt x="114274" y="553948"/>
                    </a:lnTo>
                    <a:lnTo>
                      <a:pt x="114185" y="553796"/>
                    </a:lnTo>
                    <a:lnTo>
                      <a:pt x="114198" y="553999"/>
                    </a:lnTo>
                    <a:lnTo>
                      <a:pt x="114261" y="554126"/>
                    </a:lnTo>
                    <a:close/>
                  </a:path>
                  <a:path w="768985" h="781685">
                    <a:moveTo>
                      <a:pt x="130187" y="543953"/>
                    </a:moveTo>
                    <a:close/>
                  </a:path>
                  <a:path w="768985" h="781685">
                    <a:moveTo>
                      <a:pt x="135763" y="554113"/>
                    </a:moveTo>
                    <a:lnTo>
                      <a:pt x="135331" y="553313"/>
                    </a:lnTo>
                    <a:lnTo>
                      <a:pt x="135001" y="554113"/>
                    </a:lnTo>
                    <a:lnTo>
                      <a:pt x="135763" y="554113"/>
                    </a:lnTo>
                    <a:close/>
                  </a:path>
                  <a:path w="768985" h="781685">
                    <a:moveTo>
                      <a:pt x="138899" y="551053"/>
                    </a:moveTo>
                    <a:lnTo>
                      <a:pt x="138709" y="551091"/>
                    </a:lnTo>
                    <a:lnTo>
                      <a:pt x="138544" y="551116"/>
                    </a:lnTo>
                    <a:lnTo>
                      <a:pt x="138760" y="551116"/>
                    </a:lnTo>
                    <a:lnTo>
                      <a:pt x="138899" y="551053"/>
                    </a:lnTo>
                    <a:close/>
                  </a:path>
                  <a:path w="768985" h="781685">
                    <a:moveTo>
                      <a:pt x="140208" y="550329"/>
                    </a:moveTo>
                    <a:lnTo>
                      <a:pt x="139814" y="550557"/>
                    </a:lnTo>
                    <a:lnTo>
                      <a:pt x="139280" y="550900"/>
                    </a:lnTo>
                    <a:lnTo>
                      <a:pt x="138912" y="551053"/>
                    </a:lnTo>
                    <a:lnTo>
                      <a:pt x="139534" y="550938"/>
                    </a:lnTo>
                    <a:lnTo>
                      <a:pt x="139928" y="550684"/>
                    </a:lnTo>
                    <a:lnTo>
                      <a:pt x="140208" y="550329"/>
                    </a:lnTo>
                    <a:close/>
                  </a:path>
                  <a:path w="768985" h="781685">
                    <a:moveTo>
                      <a:pt x="142367" y="550303"/>
                    </a:moveTo>
                    <a:lnTo>
                      <a:pt x="141097" y="550303"/>
                    </a:lnTo>
                    <a:lnTo>
                      <a:pt x="140576" y="551573"/>
                    </a:lnTo>
                    <a:lnTo>
                      <a:pt x="142367" y="550303"/>
                    </a:lnTo>
                    <a:close/>
                  </a:path>
                  <a:path w="768985" h="781685">
                    <a:moveTo>
                      <a:pt x="143192" y="535851"/>
                    </a:moveTo>
                    <a:lnTo>
                      <a:pt x="141274" y="536879"/>
                    </a:lnTo>
                    <a:lnTo>
                      <a:pt x="141262" y="537006"/>
                    </a:lnTo>
                    <a:lnTo>
                      <a:pt x="141693" y="536752"/>
                    </a:lnTo>
                    <a:lnTo>
                      <a:pt x="143192" y="535851"/>
                    </a:lnTo>
                    <a:close/>
                  </a:path>
                  <a:path w="768985" h="781685">
                    <a:moveTo>
                      <a:pt x="144881" y="548017"/>
                    </a:moveTo>
                    <a:lnTo>
                      <a:pt x="144703" y="547890"/>
                    </a:lnTo>
                    <a:lnTo>
                      <a:pt x="144487" y="547966"/>
                    </a:lnTo>
                    <a:lnTo>
                      <a:pt x="144335" y="548106"/>
                    </a:lnTo>
                    <a:lnTo>
                      <a:pt x="144259" y="548284"/>
                    </a:lnTo>
                    <a:lnTo>
                      <a:pt x="144437" y="548208"/>
                    </a:lnTo>
                    <a:lnTo>
                      <a:pt x="144640" y="548119"/>
                    </a:lnTo>
                    <a:lnTo>
                      <a:pt x="144881" y="548017"/>
                    </a:lnTo>
                    <a:close/>
                  </a:path>
                  <a:path w="768985" h="781685">
                    <a:moveTo>
                      <a:pt x="146824" y="546849"/>
                    </a:moveTo>
                    <a:lnTo>
                      <a:pt x="146748" y="545934"/>
                    </a:lnTo>
                    <a:lnTo>
                      <a:pt x="146291" y="546925"/>
                    </a:lnTo>
                    <a:lnTo>
                      <a:pt x="144335" y="547344"/>
                    </a:lnTo>
                    <a:lnTo>
                      <a:pt x="144653" y="547827"/>
                    </a:lnTo>
                    <a:lnTo>
                      <a:pt x="145427" y="547217"/>
                    </a:lnTo>
                    <a:lnTo>
                      <a:pt x="146824" y="546849"/>
                    </a:lnTo>
                    <a:close/>
                  </a:path>
                  <a:path w="768985" h="781685">
                    <a:moveTo>
                      <a:pt x="151841" y="533260"/>
                    </a:moveTo>
                    <a:lnTo>
                      <a:pt x="151790" y="533044"/>
                    </a:lnTo>
                    <a:lnTo>
                      <a:pt x="151066" y="533793"/>
                    </a:lnTo>
                    <a:lnTo>
                      <a:pt x="151841" y="533260"/>
                    </a:lnTo>
                    <a:close/>
                  </a:path>
                  <a:path w="768985" h="781685">
                    <a:moveTo>
                      <a:pt x="153517" y="531253"/>
                    </a:moveTo>
                    <a:lnTo>
                      <a:pt x="151663" y="532523"/>
                    </a:lnTo>
                    <a:lnTo>
                      <a:pt x="151790" y="533044"/>
                    </a:lnTo>
                    <a:lnTo>
                      <a:pt x="153517" y="531253"/>
                    </a:lnTo>
                    <a:close/>
                  </a:path>
                  <a:path w="768985" h="781685">
                    <a:moveTo>
                      <a:pt x="153543" y="541413"/>
                    </a:moveTo>
                    <a:lnTo>
                      <a:pt x="152006" y="541413"/>
                    </a:lnTo>
                    <a:lnTo>
                      <a:pt x="151701" y="542683"/>
                    </a:lnTo>
                    <a:lnTo>
                      <a:pt x="153543" y="541413"/>
                    </a:lnTo>
                    <a:close/>
                  </a:path>
                  <a:path w="768985" h="781685">
                    <a:moveTo>
                      <a:pt x="155562" y="541413"/>
                    </a:moveTo>
                    <a:lnTo>
                      <a:pt x="155409" y="541413"/>
                    </a:lnTo>
                    <a:lnTo>
                      <a:pt x="154444" y="542683"/>
                    </a:lnTo>
                    <a:lnTo>
                      <a:pt x="155562" y="541413"/>
                    </a:lnTo>
                    <a:close/>
                  </a:path>
                  <a:path w="768985" h="781685">
                    <a:moveTo>
                      <a:pt x="156070" y="738263"/>
                    </a:moveTo>
                    <a:lnTo>
                      <a:pt x="156057" y="738124"/>
                    </a:lnTo>
                    <a:lnTo>
                      <a:pt x="155930" y="738263"/>
                    </a:lnTo>
                    <a:lnTo>
                      <a:pt x="156070" y="738263"/>
                    </a:lnTo>
                    <a:close/>
                  </a:path>
                  <a:path w="768985" h="781685">
                    <a:moveTo>
                      <a:pt x="158597" y="540143"/>
                    </a:moveTo>
                    <a:lnTo>
                      <a:pt x="156718" y="538873"/>
                    </a:lnTo>
                    <a:lnTo>
                      <a:pt x="154584" y="538873"/>
                    </a:lnTo>
                    <a:lnTo>
                      <a:pt x="154787" y="540143"/>
                    </a:lnTo>
                    <a:lnTo>
                      <a:pt x="154508" y="541413"/>
                    </a:lnTo>
                    <a:lnTo>
                      <a:pt x="155409" y="541413"/>
                    </a:lnTo>
                    <a:lnTo>
                      <a:pt x="158597" y="540143"/>
                    </a:lnTo>
                    <a:close/>
                  </a:path>
                  <a:path w="768985" h="781685">
                    <a:moveTo>
                      <a:pt x="160197" y="535597"/>
                    </a:moveTo>
                    <a:lnTo>
                      <a:pt x="159118" y="535546"/>
                    </a:lnTo>
                    <a:lnTo>
                      <a:pt x="159270" y="535762"/>
                    </a:lnTo>
                    <a:lnTo>
                      <a:pt x="159677" y="535825"/>
                    </a:lnTo>
                    <a:lnTo>
                      <a:pt x="160197" y="535597"/>
                    </a:lnTo>
                    <a:close/>
                  </a:path>
                  <a:path w="768985" h="781685">
                    <a:moveTo>
                      <a:pt x="165798" y="729373"/>
                    </a:moveTo>
                    <a:lnTo>
                      <a:pt x="165747" y="729195"/>
                    </a:lnTo>
                    <a:lnTo>
                      <a:pt x="165608" y="729373"/>
                    </a:lnTo>
                    <a:lnTo>
                      <a:pt x="165798" y="729373"/>
                    </a:lnTo>
                    <a:close/>
                  </a:path>
                  <a:path w="768985" h="781685">
                    <a:moveTo>
                      <a:pt x="173685" y="521931"/>
                    </a:moveTo>
                    <a:lnTo>
                      <a:pt x="173494" y="522058"/>
                    </a:lnTo>
                    <a:lnTo>
                      <a:pt x="173342" y="522185"/>
                    </a:lnTo>
                    <a:lnTo>
                      <a:pt x="173685" y="521931"/>
                    </a:lnTo>
                    <a:close/>
                  </a:path>
                  <a:path w="768985" h="781685">
                    <a:moveTo>
                      <a:pt x="174421" y="521462"/>
                    </a:moveTo>
                    <a:lnTo>
                      <a:pt x="174320" y="521233"/>
                    </a:lnTo>
                    <a:lnTo>
                      <a:pt x="174167" y="521411"/>
                    </a:lnTo>
                    <a:lnTo>
                      <a:pt x="173926" y="521665"/>
                    </a:lnTo>
                    <a:lnTo>
                      <a:pt x="173697" y="521919"/>
                    </a:lnTo>
                    <a:lnTo>
                      <a:pt x="174002" y="521716"/>
                    </a:lnTo>
                    <a:lnTo>
                      <a:pt x="174421" y="521462"/>
                    </a:lnTo>
                    <a:close/>
                  </a:path>
                  <a:path w="768985" h="781685">
                    <a:moveTo>
                      <a:pt x="177292" y="521093"/>
                    </a:moveTo>
                    <a:lnTo>
                      <a:pt x="177139" y="521093"/>
                    </a:lnTo>
                    <a:lnTo>
                      <a:pt x="177190" y="521703"/>
                    </a:lnTo>
                    <a:lnTo>
                      <a:pt x="177292" y="521093"/>
                    </a:lnTo>
                    <a:close/>
                  </a:path>
                  <a:path w="768985" h="781685">
                    <a:moveTo>
                      <a:pt x="186270" y="516623"/>
                    </a:moveTo>
                    <a:lnTo>
                      <a:pt x="186131" y="516559"/>
                    </a:lnTo>
                    <a:lnTo>
                      <a:pt x="186270" y="516623"/>
                    </a:lnTo>
                    <a:close/>
                  </a:path>
                  <a:path w="768985" h="781685">
                    <a:moveTo>
                      <a:pt x="188150" y="519823"/>
                    </a:moveTo>
                    <a:lnTo>
                      <a:pt x="188099" y="519188"/>
                    </a:lnTo>
                    <a:lnTo>
                      <a:pt x="187693" y="519823"/>
                    </a:lnTo>
                    <a:lnTo>
                      <a:pt x="188150" y="519823"/>
                    </a:lnTo>
                    <a:close/>
                  </a:path>
                  <a:path w="768985" h="781685">
                    <a:moveTo>
                      <a:pt x="189357" y="517283"/>
                    </a:moveTo>
                    <a:lnTo>
                      <a:pt x="187198" y="517283"/>
                    </a:lnTo>
                    <a:lnTo>
                      <a:pt x="188112" y="516013"/>
                    </a:lnTo>
                    <a:lnTo>
                      <a:pt x="186740" y="517283"/>
                    </a:lnTo>
                    <a:lnTo>
                      <a:pt x="187045" y="517283"/>
                    </a:lnTo>
                    <a:lnTo>
                      <a:pt x="185064" y="518553"/>
                    </a:lnTo>
                    <a:lnTo>
                      <a:pt x="183756" y="518553"/>
                    </a:lnTo>
                    <a:lnTo>
                      <a:pt x="184912" y="517283"/>
                    </a:lnTo>
                    <a:lnTo>
                      <a:pt x="182740" y="517283"/>
                    </a:lnTo>
                    <a:lnTo>
                      <a:pt x="183273" y="519823"/>
                    </a:lnTo>
                    <a:lnTo>
                      <a:pt x="182346" y="519823"/>
                    </a:lnTo>
                    <a:lnTo>
                      <a:pt x="182943" y="518553"/>
                    </a:lnTo>
                    <a:lnTo>
                      <a:pt x="181483" y="519823"/>
                    </a:lnTo>
                    <a:lnTo>
                      <a:pt x="181914" y="518553"/>
                    </a:lnTo>
                    <a:lnTo>
                      <a:pt x="180467" y="518553"/>
                    </a:lnTo>
                    <a:lnTo>
                      <a:pt x="182587" y="517283"/>
                    </a:lnTo>
                    <a:lnTo>
                      <a:pt x="179108" y="517283"/>
                    </a:lnTo>
                    <a:lnTo>
                      <a:pt x="178866" y="519823"/>
                    </a:lnTo>
                    <a:lnTo>
                      <a:pt x="177215" y="522147"/>
                    </a:lnTo>
                    <a:lnTo>
                      <a:pt x="177076" y="522363"/>
                    </a:lnTo>
                    <a:lnTo>
                      <a:pt x="176377" y="522363"/>
                    </a:lnTo>
                    <a:lnTo>
                      <a:pt x="176199" y="522452"/>
                    </a:lnTo>
                    <a:lnTo>
                      <a:pt x="175679" y="523633"/>
                    </a:lnTo>
                    <a:lnTo>
                      <a:pt x="174078" y="523633"/>
                    </a:lnTo>
                    <a:lnTo>
                      <a:pt x="176199" y="522452"/>
                    </a:lnTo>
                    <a:lnTo>
                      <a:pt x="176276" y="522147"/>
                    </a:lnTo>
                    <a:lnTo>
                      <a:pt x="175755" y="521093"/>
                    </a:lnTo>
                    <a:lnTo>
                      <a:pt x="173532" y="522363"/>
                    </a:lnTo>
                    <a:lnTo>
                      <a:pt x="173405" y="522363"/>
                    </a:lnTo>
                    <a:lnTo>
                      <a:pt x="172935" y="523633"/>
                    </a:lnTo>
                    <a:lnTo>
                      <a:pt x="172021" y="523633"/>
                    </a:lnTo>
                    <a:lnTo>
                      <a:pt x="172364" y="522452"/>
                    </a:lnTo>
                    <a:lnTo>
                      <a:pt x="172593" y="521093"/>
                    </a:lnTo>
                    <a:lnTo>
                      <a:pt x="170840" y="523633"/>
                    </a:lnTo>
                    <a:lnTo>
                      <a:pt x="168376" y="524903"/>
                    </a:lnTo>
                    <a:lnTo>
                      <a:pt x="169849" y="522363"/>
                    </a:lnTo>
                    <a:lnTo>
                      <a:pt x="166458" y="524903"/>
                    </a:lnTo>
                    <a:lnTo>
                      <a:pt x="164668" y="524903"/>
                    </a:lnTo>
                    <a:lnTo>
                      <a:pt x="161734" y="529983"/>
                    </a:lnTo>
                    <a:lnTo>
                      <a:pt x="161188" y="527443"/>
                    </a:lnTo>
                    <a:lnTo>
                      <a:pt x="158915" y="529983"/>
                    </a:lnTo>
                    <a:lnTo>
                      <a:pt x="157734" y="529983"/>
                    </a:lnTo>
                    <a:lnTo>
                      <a:pt x="154711" y="532523"/>
                    </a:lnTo>
                    <a:lnTo>
                      <a:pt x="156705" y="529983"/>
                    </a:lnTo>
                    <a:lnTo>
                      <a:pt x="151841" y="533260"/>
                    </a:lnTo>
                    <a:lnTo>
                      <a:pt x="151980" y="533793"/>
                    </a:lnTo>
                    <a:lnTo>
                      <a:pt x="151066" y="533793"/>
                    </a:lnTo>
                    <a:lnTo>
                      <a:pt x="150850" y="533793"/>
                    </a:lnTo>
                    <a:lnTo>
                      <a:pt x="149415" y="535063"/>
                    </a:lnTo>
                    <a:lnTo>
                      <a:pt x="149326" y="533793"/>
                    </a:lnTo>
                    <a:lnTo>
                      <a:pt x="150380" y="532523"/>
                    </a:lnTo>
                    <a:lnTo>
                      <a:pt x="149161" y="533793"/>
                    </a:lnTo>
                    <a:lnTo>
                      <a:pt x="148183" y="534987"/>
                    </a:lnTo>
                    <a:lnTo>
                      <a:pt x="148183" y="541413"/>
                    </a:lnTo>
                    <a:lnTo>
                      <a:pt x="147561" y="542683"/>
                    </a:lnTo>
                    <a:lnTo>
                      <a:pt x="146354" y="542683"/>
                    </a:lnTo>
                    <a:lnTo>
                      <a:pt x="147726" y="541413"/>
                    </a:lnTo>
                    <a:lnTo>
                      <a:pt x="148183" y="541413"/>
                    </a:lnTo>
                    <a:lnTo>
                      <a:pt x="148183" y="534987"/>
                    </a:lnTo>
                    <a:lnTo>
                      <a:pt x="146431" y="535063"/>
                    </a:lnTo>
                    <a:lnTo>
                      <a:pt x="147218" y="533793"/>
                    </a:lnTo>
                    <a:lnTo>
                      <a:pt x="145719" y="535063"/>
                    </a:lnTo>
                    <a:lnTo>
                      <a:pt x="145961" y="535063"/>
                    </a:lnTo>
                    <a:lnTo>
                      <a:pt x="144678" y="536333"/>
                    </a:lnTo>
                    <a:lnTo>
                      <a:pt x="143586" y="537603"/>
                    </a:lnTo>
                    <a:lnTo>
                      <a:pt x="142341" y="537603"/>
                    </a:lnTo>
                    <a:lnTo>
                      <a:pt x="143243" y="536333"/>
                    </a:lnTo>
                    <a:lnTo>
                      <a:pt x="141097" y="538873"/>
                    </a:lnTo>
                    <a:lnTo>
                      <a:pt x="141262" y="537603"/>
                    </a:lnTo>
                    <a:lnTo>
                      <a:pt x="140169" y="538873"/>
                    </a:lnTo>
                    <a:lnTo>
                      <a:pt x="138341" y="540143"/>
                    </a:lnTo>
                    <a:lnTo>
                      <a:pt x="139052" y="540143"/>
                    </a:lnTo>
                    <a:lnTo>
                      <a:pt x="136893" y="542683"/>
                    </a:lnTo>
                    <a:lnTo>
                      <a:pt x="138379" y="538873"/>
                    </a:lnTo>
                    <a:lnTo>
                      <a:pt x="136334" y="540143"/>
                    </a:lnTo>
                    <a:lnTo>
                      <a:pt x="136906" y="541413"/>
                    </a:lnTo>
                    <a:lnTo>
                      <a:pt x="133261" y="541413"/>
                    </a:lnTo>
                    <a:lnTo>
                      <a:pt x="132397" y="545223"/>
                    </a:lnTo>
                    <a:lnTo>
                      <a:pt x="130924" y="545223"/>
                    </a:lnTo>
                    <a:lnTo>
                      <a:pt x="130136" y="544029"/>
                    </a:lnTo>
                    <a:lnTo>
                      <a:pt x="128536" y="546493"/>
                    </a:lnTo>
                    <a:lnTo>
                      <a:pt x="125412" y="547763"/>
                    </a:lnTo>
                    <a:lnTo>
                      <a:pt x="124117" y="550303"/>
                    </a:lnTo>
                    <a:lnTo>
                      <a:pt x="122758" y="549033"/>
                    </a:lnTo>
                    <a:lnTo>
                      <a:pt x="122402" y="549033"/>
                    </a:lnTo>
                    <a:lnTo>
                      <a:pt x="120167" y="550303"/>
                    </a:lnTo>
                    <a:lnTo>
                      <a:pt x="118808" y="551573"/>
                    </a:lnTo>
                    <a:lnTo>
                      <a:pt x="118668" y="551573"/>
                    </a:lnTo>
                    <a:lnTo>
                      <a:pt x="118618" y="552843"/>
                    </a:lnTo>
                    <a:lnTo>
                      <a:pt x="116992" y="552843"/>
                    </a:lnTo>
                    <a:lnTo>
                      <a:pt x="114922" y="555383"/>
                    </a:lnTo>
                    <a:lnTo>
                      <a:pt x="113055" y="555383"/>
                    </a:lnTo>
                    <a:lnTo>
                      <a:pt x="112674" y="556653"/>
                    </a:lnTo>
                    <a:lnTo>
                      <a:pt x="112915" y="556653"/>
                    </a:lnTo>
                    <a:lnTo>
                      <a:pt x="109448" y="557923"/>
                    </a:lnTo>
                    <a:lnTo>
                      <a:pt x="109664" y="560463"/>
                    </a:lnTo>
                    <a:lnTo>
                      <a:pt x="106337" y="561733"/>
                    </a:lnTo>
                    <a:lnTo>
                      <a:pt x="105448" y="561733"/>
                    </a:lnTo>
                    <a:lnTo>
                      <a:pt x="101815" y="564769"/>
                    </a:lnTo>
                    <a:lnTo>
                      <a:pt x="101282" y="565543"/>
                    </a:lnTo>
                    <a:lnTo>
                      <a:pt x="101155" y="566813"/>
                    </a:lnTo>
                    <a:lnTo>
                      <a:pt x="115138" y="566813"/>
                    </a:lnTo>
                    <a:lnTo>
                      <a:pt x="116128" y="568083"/>
                    </a:lnTo>
                    <a:lnTo>
                      <a:pt x="116865" y="564273"/>
                    </a:lnTo>
                    <a:lnTo>
                      <a:pt x="118833" y="565543"/>
                    </a:lnTo>
                    <a:lnTo>
                      <a:pt x="118249" y="564273"/>
                    </a:lnTo>
                    <a:lnTo>
                      <a:pt x="121513" y="563003"/>
                    </a:lnTo>
                    <a:lnTo>
                      <a:pt x="121056" y="561733"/>
                    </a:lnTo>
                    <a:lnTo>
                      <a:pt x="122339" y="560463"/>
                    </a:lnTo>
                    <a:lnTo>
                      <a:pt x="123024" y="561733"/>
                    </a:lnTo>
                    <a:lnTo>
                      <a:pt x="125006" y="561733"/>
                    </a:lnTo>
                    <a:lnTo>
                      <a:pt x="126301" y="560463"/>
                    </a:lnTo>
                    <a:lnTo>
                      <a:pt x="127609" y="559193"/>
                    </a:lnTo>
                    <a:lnTo>
                      <a:pt x="129374" y="559193"/>
                    </a:lnTo>
                    <a:lnTo>
                      <a:pt x="130022" y="556653"/>
                    </a:lnTo>
                    <a:lnTo>
                      <a:pt x="130924" y="556653"/>
                    </a:lnTo>
                    <a:lnTo>
                      <a:pt x="131991" y="555383"/>
                    </a:lnTo>
                    <a:lnTo>
                      <a:pt x="131800" y="555383"/>
                    </a:lnTo>
                    <a:lnTo>
                      <a:pt x="131038" y="554113"/>
                    </a:lnTo>
                    <a:lnTo>
                      <a:pt x="132359" y="554113"/>
                    </a:lnTo>
                    <a:lnTo>
                      <a:pt x="131787" y="554443"/>
                    </a:lnTo>
                    <a:lnTo>
                      <a:pt x="131876" y="554609"/>
                    </a:lnTo>
                    <a:lnTo>
                      <a:pt x="132486" y="554113"/>
                    </a:lnTo>
                    <a:lnTo>
                      <a:pt x="132651" y="554113"/>
                    </a:lnTo>
                    <a:lnTo>
                      <a:pt x="133667" y="553034"/>
                    </a:lnTo>
                    <a:lnTo>
                      <a:pt x="133870" y="552932"/>
                    </a:lnTo>
                    <a:lnTo>
                      <a:pt x="135077" y="552843"/>
                    </a:lnTo>
                    <a:lnTo>
                      <a:pt x="135331" y="553313"/>
                    </a:lnTo>
                    <a:lnTo>
                      <a:pt x="136588" y="550303"/>
                    </a:lnTo>
                    <a:lnTo>
                      <a:pt x="137121" y="549033"/>
                    </a:lnTo>
                    <a:lnTo>
                      <a:pt x="134670" y="550303"/>
                    </a:lnTo>
                    <a:lnTo>
                      <a:pt x="134188" y="550303"/>
                    </a:lnTo>
                    <a:lnTo>
                      <a:pt x="135191" y="549033"/>
                    </a:lnTo>
                    <a:lnTo>
                      <a:pt x="137121" y="549033"/>
                    </a:lnTo>
                    <a:lnTo>
                      <a:pt x="137287" y="549033"/>
                    </a:lnTo>
                    <a:lnTo>
                      <a:pt x="137464" y="547763"/>
                    </a:lnTo>
                    <a:lnTo>
                      <a:pt x="138569" y="546493"/>
                    </a:lnTo>
                    <a:lnTo>
                      <a:pt x="140601" y="546493"/>
                    </a:lnTo>
                    <a:lnTo>
                      <a:pt x="139649" y="547763"/>
                    </a:lnTo>
                    <a:lnTo>
                      <a:pt x="139738" y="550303"/>
                    </a:lnTo>
                    <a:lnTo>
                      <a:pt x="142290" y="547763"/>
                    </a:lnTo>
                    <a:lnTo>
                      <a:pt x="141033" y="549033"/>
                    </a:lnTo>
                    <a:lnTo>
                      <a:pt x="140766" y="550303"/>
                    </a:lnTo>
                    <a:lnTo>
                      <a:pt x="142709" y="549033"/>
                    </a:lnTo>
                    <a:lnTo>
                      <a:pt x="143230" y="550303"/>
                    </a:lnTo>
                    <a:lnTo>
                      <a:pt x="143979" y="550303"/>
                    </a:lnTo>
                    <a:lnTo>
                      <a:pt x="145948" y="549033"/>
                    </a:lnTo>
                    <a:lnTo>
                      <a:pt x="143510" y="549033"/>
                    </a:lnTo>
                    <a:lnTo>
                      <a:pt x="144081" y="547763"/>
                    </a:lnTo>
                    <a:lnTo>
                      <a:pt x="144665" y="546493"/>
                    </a:lnTo>
                    <a:lnTo>
                      <a:pt x="142379" y="546493"/>
                    </a:lnTo>
                    <a:lnTo>
                      <a:pt x="144310" y="545223"/>
                    </a:lnTo>
                    <a:lnTo>
                      <a:pt x="147281" y="543280"/>
                    </a:lnTo>
                    <a:lnTo>
                      <a:pt x="146951" y="543953"/>
                    </a:lnTo>
                    <a:lnTo>
                      <a:pt x="150164" y="542683"/>
                    </a:lnTo>
                    <a:lnTo>
                      <a:pt x="149148" y="542683"/>
                    </a:lnTo>
                    <a:lnTo>
                      <a:pt x="150126" y="541413"/>
                    </a:lnTo>
                    <a:lnTo>
                      <a:pt x="151498" y="541413"/>
                    </a:lnTo>
                    <a:lnTo>
                      <a:pt x="152793" y="540143"/>
                    </a:lnTo>
                    <a:lnTo>
                      <a:pt x="153301" y="540143"/>
                    </a:lnTo>
                    <a:lnTo>
                      <a:pt x="154584" y="538873"/>
                    </a:lnTo>
                    <a:lnTo>
                      <a:pt x="154330" y="538873"/>
                    </a:lnTo>
                    <a:lnTo>
                      <a:pt x="156705" y="537603"/>
                    </a:lnTo>
                    <a:lnTo>
                      <a:pt x="158064" y="536333"/>
                    </a:lnTo>
                    <a:lnTo>
                      <a:pt x="158940" y="536333"/>
                    </a:lnTo>
                    <a:lnTo>
                      <a:pt x="159067" y="535063"/>
                    </a:lnTo>
                    <a:lnTo>
                      <a:pt x="160921" y="535063"/>
                    </a:lnTo>
                    <a:lnTo>
                      <a:pt x="162737" y="533793"/>
                    </a:lnTo>
                    <a:lnTo>
                      <a:pt x="162356" y="533793"/>
                    </a:lnTo>
                    <a:lnTo>
                      <a:pt x="163347" y="532523"/>
                    </a:lnTo>
                    <a:lnTo>
                      <a:pt x="163855" y="532523"/>
                    </a:lnTo>
                    <a:lnTo>
                      <a:pt x="163728" y="533793"/>
                    </a:lnTo>
                    <a:lnTo>
                      <a:pt x="165227" y="532523"/>
                    </a:lnTo>
                    <a:lnTo>
                      <a:pt x="167614" y="531253"/>
                    </a:lnTo>
                    <a:lnTo>
                      <a:pt x="168389" y="531253"/>
                    </a:lnTo>
                    <a:lnTo>
                      <a:pt x="169100" y="529983"/>
                    </a:lnTo>
                    <a:lnTo>
                      <a:pt x="169887" y="530364"/>
                    </a:lnTo>
                    <a:lnTo>
                      <a:pt x="168389" y="531253"/>
                    </a:lnTo>
                    <a:lnTo>
                      <a:pt x="168910" y="531253"/>
                    </a:lnTo>
                    <a:lnTo>
                      <a:pt x="169989" y="530402"/>
                    </a:lnTo>
                    <a:lnTo>
                      <a:pt x="171780" y="531253"/>
                    </a:lnTo>
                    <a:lnTo>
                      <a:pt x="175780" y="526173"/>
                    </a:lnTo>
                    <a:lnTo>
                      <a:pt x="178752" y="524903"/>
                    </a:lnTo>
                    <a:lnTo>
                      <a:pt x="176987" y="523633"/>
                    </a:lnTo>
                    <a:lnTo>
                      <a:pt x="178854" y="523633"/>
                    </a:lnTo>
                    <a:lnTo>
                      <a:pt x="179501" y="523633"/>
                    </a:lnTo>
                    <a:lnTo>
                      <a:pt x="179412" y="523278"/>
                    </a:lnTo>
                    <a:lnTo>
                      <a:pt x="182880" y="521093"/>
                    </a:lnTo>
                    <a:lnTo>
                      <a:pt x="180428" y="523633"/>
                    </a:lnTo>
                    <a:lnTo>
                      <a:pt x="181991" y="522363"/>
                    </a:lnTo>
                    <a:lnTo>
                      <a:pt x="183629" y="522363"/>
                    </a:lnTo>
                    <a:lnTo>
                      <a:pt x="179628" y="524903"/>
                    </a:lnTo>
                    <a:lnTo>
                      <a:pt x="182041" y="524903"/>
                    </a:lnTo>
                    <a:lnTo>
                      <a:pt x="183870" y="523633"/>
                    </a:lnTo>
                    <a:lnTo>
                      <a:pt x="183972" y="522363"/>
                    </a:lnTo>
                    <a:lnTo>
                      <a:pt x="184073" y="521093"/>
                    </a:lnTo>
                    <a:lnTo>
                      <a:pt x="186601" y="519823"/>
                    </a:lnTo>
                    <a:lnTo>
                      <a:pt x="186537" y="522363"/>
                    </a:lnTo>
                    <a:lnTo>
                      <a:pt x="188061" y="518553"/>
                    </a:lnTo>
                    <a:lnTo>
                      <a:pt x="188099" y="519188"/>
                    </a:lnTo>
                    <a:lnTo>
                      <a:pt x="189357" y="517283"/>
                    </a:lnTo>
                    <a:close/>
                  </a:path>
                  <a:path w="768985" h="781685">
                    <a:moveTo>
                      <a:pt x="189471" y="517283"/>
                    </a:moveTo>
                    <a:close/>
                  </a:path>
                  <a:path w="768985" h="781685">
                    <a:moveTo>
                      <a:pt x="191579" y="519823"/>
                    </a:moveTo>
                    <a:lnTo>
                      <a:pt x="188150" y="519823"/>
                    </a:lnTo>
                    <a:lnTo>
                      <a:pt x="188252" y="521093"/>
                    </a:lnTo>
                    <a:lnTo>
                      <a:pt x="187363" y="521093"/>
                    </a:lnTo>
                    <a:lnTo>
                      <a:pt x="186791" y="522363"/>
                    </a:lnTo>
                    <a:lnTo>
                      <a:pt x="187299" y="522363"/>
                    </a:lnTo>
                    <a:lnTo>
                      <a:pt x="191579" y="519823"/>
                    </a:lnTo>
                    <a:close/>
                  </a:path>
                  <a:path w="768985" h="781685">
                    <a:moveTo>
                      <a:pt x="191846" y="517283"/>
                    </a:moveTo>
                    <a:lnTo>
                      <a:pt x="191744" y="516013"/>
                    </a:lnTo>
                    <a:lnTo>
                      <a:pt x="191452" y="516166"/>
                    </a:lnTo>
                    <a:lnTo>
                      <a:pt x="191223" y="517283"/>
                    </a:lnTo>
                    <a:lnTo>
                      <a:pt x="191846" y="517283"/>
                    </a:lnTo>
                    <a:close/>
                  </a:path>
                  <a:path w="768985" h="781685">
                    <a:moveTo>
                      <a:pt x="194437" y="516013"/>
                    </a:moveTo>
                    <a:lnTo>
                      <a:pt x="193344" y="517283"/>
                    </a:lnTo>
                    <a:lnTo>
                      <a:pt x="193967" y="517283"/>
                    </a:lnTo>
                    <a:lnTo>
                      <a:pt x="194437" y="516013"/>
                    </a:lnTo>
                    <a:close/>
                  </a:path>
                  <a:path w="768985" h="781685">
                    <a:moveTo>
                      <a:pt x="195541" y="512203"/>
                    </a:moveTo>
                    <a:lnTo>
                      <a:pt x="191211" y="513473"/>
                    </a:lnTo>
                    <a:lnTo>
                      <a:pt x="193078" y="514743"/>
                    </a:lnTo>
                    <a:lnTo>
                      <a:pt x="188912" y="514743"/>
                    </a:lnTo>
                    <a:lnTo>
                      <a:pt x="188798" y="516166"/>
                    </a:lnTo>
                    <a:lnTo>
                      <a:pt x="189445" y="517232"/>
                    </a:lnTo>
                    <a:lnTo>
                      <a:pt x="191452" y="516166"/>
                    </a:lnTo>
                    <a:lnTo>
                      <a:pt x="191490" y="516013"/>
                    </a:lnTo>
                    <a:lnTo>
                      <a:pt x="191744" y="516013"/>
                    </a:lnTo>
                    <a:lnTo>
                      <a:pt x="193344" y="516013"/>
                    </a:lnTo>
                    <a:lnTo>
                      <a:pt x="195199" y="513473"/>
                    </a:lnTo>
                    <a:lnTo>
                      <a:pt x="195541" y="512203"/>
                    </a:lnTo>
                    <a:close/>
                  </a:path>
                  <a:path w="768985" h="781685">
                    <a:moveTo>
                      <a:pt x="225336" y="651903"/>
                    </a:moveTo>
                    <a:lnTo>
                      <a:pt x="225310" y="650633"/>
                    </a:lnTo>
                    <a:lnTo>
                      <a:pt x="225285" y="649363"/>
                    </a:lnTo>
                    <a:lnTo>
                      <a:pt x="223964" y="651903"/>
                    </a:lnTo>
                    <a:lnTo>
                      <a:pt x="224459" y="651903"/>
                    </a:lnTo>
                    <a:lnTo>
                      <a:pt x="225285" y="650633"/>
                    </a:lnTo>
                    <a:lnTo>
                      <a:pt x="225336" y="651903"/>
                    </a:lnTo>
                    <a:close/>
                  </a:path>
                  <a:path w="768985" h="781685">
                    <a:moveTo>
                      <a:pt x="252310" y="625233"/>
                    </a:moveTo>
                    <a:lnTo>
                      <a:pt x="250774" y="626503"/>
                    </a:lnTo>
                    <a:lnTo>
                      <a:pt x="251599" y="626503"/>
                    </a:lnTo>
                    <a:lnTo>
                      <a:pt x="252310" y="625233"/>
                    </a:lnTo>
                    <a:close/>
                  </a:path>
                  <a:path w="768985" h="781685">
                    <a:moveTo>
                      <a:pt x="287426" y="596392"/>
                    </a:moveTo>
                    <a:lnTo>
                      <a:pt x="286715" y="597293"/>
                    </a:lnTo>
                    <a:lnTo>
                      <a:pt x="286054" y="598563"/>
                    </a:lnTo>
                    <a:lnTo>
                      <a:pt x="287286" y="597293"/>
                    </a:lnTo>
                    <a:lnTo>
                      <a:pt x="287426" y="596392"/>
                    </a:lnTo>
                    <a:close/>
                  </a:path>
                  <a:path w="768985" h="781685">
                    <a:moveTo>
                      <a:pt x="287718" y="596023"/>
                    </a:moveTo>
                    <a:lnTo>
                      <a:pt x="287439" y="596303"/>
                    </a:lnTo>
                    <a:lnTo>
                      <a:pt x="287718" y="596023"/>
                    </a:lnTo>
                    <a:close/>
                  </a:path>
                  <a:path w="768985" h="781685">
                    <a:moveTo>
                      <a:pt x="290588" y="591908"/>
                    </a:moveTo>
                    <a:lnTo>
                      <a:pt x="290029" y="592442"/>
                    </a:lnTo>
                    <a:lnTo>
                      <a:pt x="290398" y="592429"/>
                    </a:lnTo>
                    <a:lnTo>
                      <a:pt x="290436" y="592239"/>
                    </a:lnTo>
                    <a:lnTo>
                      <a:pt x="290487" y="592061"/>
                    </a:lnTo>
                    <a:lnTo>
                      <a:pt x="290588" y="591908"/>
                    </a:lnTo>
                    <a:close/>
                  </a:path>
                  <a:path w="768985" h="781685">
                    <a:moveTo>
                      <a:pt x="291071" y="591451"/>
                    </a:moveTo>
                    <a:lnTo>
                      <a:pt x="290855" y="591591"/>
                    </a:lnTo>
                    <a:lnTo>
                      <a:pt x="290703" y="591743"/>
                    </a:lnTo>
                    <a:lnTo>
                      <a:pt x="290588" y="591908"/>
                    </a:lnTo>
                    <a:lnTo>
                      <a:pt x="291071" y="591451"/>
                    </a:lnTo>
                    <a:close/>
                  </a:path>
                  <a:path w="768985" h="781685">
                    <a:moveTo>
                      <a:pt x="292887" y="589673"/>
                    </a:moveTo>
                    <a:lnTo>
                      <a:pt x="292608" y="588403"/>
                    </a:lnTo>
                    <a:lnTo>
                      <a:pt x="292252" y="590791"/>
                    </a:lnTo>
                    <a:lnTo>
                      <a:pt x="292887" y="589673"/>
                    </a:lnTo>
                    <a:close/>
                  </a:path>
                  <a:path w="768985" h="781685">
                    <a:moveTo>
                      <a:pt x="294665" y="592213"/>
                    </a:moveTo>
                    <a:lnTo>
                      <a:pt x="294424" y="592213"/>
                    </a:lnTo>
                    <a:lnTo>
                      <a:pt x="293801" y="593229"/>
                    </a:lnTo>
                    <a:lnTo>
                      <a:pt x="293763" y="593483"/>
                    </a:lnTo>
                    <a:lnTo>
                      <a:pt x="294665" y="592213"/>
                    </a:lnTo>
                    <a:close/>
                  </a:path>
                  <a:path w="768985" h="781685">
                    <a:moveTo>
                      <a:pt x="294919" y="593483"/>
                    </a:moveTo>
                    <a:lnTo>
                      <a:pt x="293763" y="593483"/>
                    </a:lnTo>
                    <a:lnTo>
                      <a:pt x="293801" y="593229"/>
                    </a:lnTo>
                    <a:lnTo>
                      <a:pt x="294335" y="589673"/>
                    </a:lnTo>
                    <a:lnTo>
                      <a:pt x="292239" y="590905"/>
                    </a:lnTo>
                    <a:lnTo>
                      <a:pt x="291617" y="590943"/>
                    </a:lnTo>
                    <a:lnTo>
                      <a:pt x="292569" y="592213"/>
                    </a:lnTo>
                    <a:lnTo>
                      <a:pt x="291693" y="592213"/>
                    </a:lnTo>
                    <a:lnTo>
                      <a:pt x="291058" y="593483"/>
                    </a:lnTo>
                    <a:lnTo>
                      <a:pt x="290410" y="593483"/>
                    </a:lnTo>
                    <a:lnTo>
                      <a:pt x="290220" y="594753"/>
                    </a:lnTo>
                    <a:lnTo>
                      <a:pt x="291414" y="596023"/>
                    </a:lnTo>
                    <a:lnTo>
                      <a:pt x="289115" y="597293"/>
                    </a:lnTo>
                    <a:lnTo>
                      <a:pt x="289483" y="597293"/>
                    </a:lnTo>
                    <a:lnTo>
                      <a:pt x="288226" y="598563"/>
                    </a:lnTo>
                    <a:lnTo>
                      <a:pt x="287921" y="597293"/>
                    </a:lnTo>
                    <a:lnTo>
                      <a:pt x="287743" y="597293"/>
                    </a:lnTo>
                    <a:lnTo>
                      <a:pt x="286054" y="598563"/>
                    </a:lnTo>
                    <a:lnTo>
                      <a:pt x="285826" y="597903"/>
                    </a:lnTo>
                    <a:lnTo>
                      <a:pt x="287439" y="596303"/>
                    </a:lnTo>
                    <a:lnTo>
                      <a:pt x="287680" y="594753"/>
                    </a:lnTo>
                    <a:lnTo>
                      <a:pt x="287032" y="596023"/>
                    </a:lnTo>
                    <a:lnTo>
                      <a:pt x="285775" y="597738"/>
                    </a:lnTo>
                    <a:lnTo>
                      <a:pt x="285623" y="597293"/>
                    </a:lnTo>
                    <a:lnTo>
                      <a:pt x="285292" y="597293"/>
                    </a:lnTo>
                    <a:lnTo>
                      <a:pt x="284022" y="598563"/>
                    </a:lnTo>
                    <a:lnTo>
                      <a:pt x="283819" y="598563"/>
                    </a:lnTo>
                    <a:lnTo>
                      <a:pt x="282765" y="601103"/>
                    </a:lnTo>
                    <a:lnTo>
                      <a:pt x="281076" y="599833"/>
                    </a:lnTo>
                    <a:lnTo>
                      <a:pt x="281622" y="603643"/>
                    </a:lnTo>
                    <a:lnTo>
                      <a:pt x="279552" y="603643"/>
                    </a:lnTo>
                    <a:lnTo>
                      <a:pt x="280428" y="602373"/>
                    </a:lnTo>
                    <a:lnTo>
                      <a:pt x="278980" y="603643"/>
                    </a:lnTo>
                    <a:lnTo>
                      <a:pt x="278726" y="603643"/>
                    </a:lnTo>
                    <a:lnTo>
                      <a:pt x="275856" y="607453"/>
                    </a:lnTo>
                    <a:lnTo>
                      <a:pt x="275386" y="607453"/>
                    </a:lnTo>
                    <a:lnTo>
                      <a:pt x="276212" y="606183"/>
                    </a:lnTo>
                    <a:lnTo>
                      <a:pt x="274891" y="606183"/>
                    </a:lnTo>
                    <a:lnTo>
                      <a:pt x="275247" y="607453"/>
                    </a:lnTo>
                    <a:lnTo>
                      <a:pt x="274307" y="607453"/>
                    </a:lnTo>
                    <a:lnTo>
                      <a:pt x="272732" y="611263"/>
                    </a:lnTo>
                    <a:lnTo>
                      <a:pt x="272186" y="610425"/>
                    </a:lnTo>
                    <a:lnTo>
                      <a:pt x="272186" y="612533"/>
                    </a:lnTo>
                    <a:lnTo>
                      <a:pt x="269773" y="613803"/>
                    </a:lnTo>
                    <a:lnTo>
                      <a:pt x="268973" y="613803"/>
                    </a:lnTo>
                    <a:lnTo>
                      <a:pt x="271157" y="612533"/>
                    </a:lnTo>
                    <a:lnTo>
                      <a:pt x="272186" y="612533"/>
                    </a:lnTo>
                    <a:lnTo>
                      <a:pt x="272186" y="610425"/>
                    </a:lnTo>
                    <a:lnTo>
                      <a:pt x="271907" y="609993"/>
                    </a:lnTo>
                    <a:lnTo>
                      <a:pt x="269265" y="612533"/>
                    </a:lnTo>
                    <a:lnTo>
                      <a:pt x="269748" y="612533"/>
                    </a:lnTo>
                    <a:lnTo>
                      <a:pt x="268846" y="613803"/>
                    </a:lnTo>
                    <a:lnTo>
                      <a:pt x="267957" y="615073"/>
                    </a:lnTo>
                    <a:lnTo>
                      <a:pt x="267474" y="613803"/>
                    </a:lnTo>
                    <a:lnTo>
                      <a:pt x="268325" y="612533"/>
                    </a:lnTo>
                    <a:lnTo>
                      <a:pt x="262229" y="618883"/>
                    </a:lnTo>
                    <a:lnTo>
                      <a:pt x="256463" y="620153"/>
                    </a:lnTo>
                    <a:lnTo>
                      <a:pt x="252120" y="626503"/>
                    </a:lnTo>
                    <a:lnTo>
                      <a:pt x="251599" y="626503"/>
                    </a:lnTo>
                    <a:lnTo>
                      <a:pt x="249466" y="630313"/>
                    </a:lnTo>
                    <a:lnTo>
                      <a:pt x="245757" y="629043"/>
                    </a:lnTo>
                    <a:lnTo>
                      <a:pt x="242658" y="632853"/>
                    </a:lnTo>
                    <a:lnTo>
                      <a:pt x="243103" y="634123"/>
                    </a:lnTo>
                    <a:lnTo>
                      <a:pt x="237096" y="636663"/>
                    </a:lnTo>
                    <a:lnTo>
                      <a:pt x="232600" y="644283"/>
                    </a:lnTo>
                    <a:lnTo>
                      <a:pt x="226733" y="648093"/>
                    </a:lnTo>
                    <a:lnTo>
                      <a:pt x="227698" y="648093"/>
                    </a:lnTo>
                    <a:lnTo>
                      <a:pt x="227457" y="649363"/>
                    </a:lnTo>
                    <a:lnTo>
                      <a:pt x="226364" y="650633"/>
                    </a:lnTo>
                    <a:lnTo>
                      <a:pt x="225717" y="651903"/>
                    </a:lnTo>
                    <a:lnTo>
                      <a:pt x="225336" y="651903"/>
                    </a:lnTo>
                    <a:lnTo>
                      <a:pt x="220395" y="654443"/>
                    </a:lnTo>
                    <a:lnTo>
                      <a:pt x="214541" y="659523"/>
                    </a:lnTo>
                    <a:lnTo>
                      <a:pt x="208216" y="665873"/>
                    </a:lnTo>
                    <a:lnTo>
                      <a:pt x="201866" y="670953"/>
                    </a:lnTo>
                    <a:lnTo>
                      <a:pt x="193878" y="678573"/>
                    </a:lnTo>
                    <a:lnTo>
                      <a:pt x="185394" y="684923"/>
                    </a:lnTo>
                    <a:lnTo>
                      <a:pt x="176809" y="692543"/>
                    </a:lnTo>
                    <a:lnTo>
                      <a:pt x="170167" y="697636"/>
                    </a:lnTo>
                    <a:lnTo>
                      <a:pt x="170510" y="700163"/>
                    </a:lnTo>
                    <a:lnTo>
                      <a:pt x="163779" y="700163"/>
                    </a:lnTo>
                    <a:lnTo>
                      <a:pt x="163309" y="705243"/>
                    </a:lnTo>
                    <a:lnTo>
                      <a:pt x="158584" y="706513"/>
                    </a:lnTo>
                    <a:lnTo>
                      <a:pt x="152577" y="711593"/>
                    </a:lnTo>
                    <a:lnTo>
                      <a:pt x="145351" y="714133"/>
                    </a:lnTo>
                    <a:lnTo>
                      <a:pt x="140385" y="720483"/>
                    </a:lnTo>
                    <a:lnTo>
                      <a:pt x="139814" y="719213"/>
                    </a:lnTo>
                    <a:lnTo>
                      <a:pt x="138671" y="720483"/>
                    </a:lnTo>
                    <a:lnTo>
                      <a:pt x="137795" y="721753"/>
                    </a:lnTo>
                    <a:lnTo>
                      <a:pt x="137693" y="720483"/>
                    </a:lnTo>
                    <a:lnTo>
                      <a:pt x="135204" y="721753"/>
                    </a:lnTo>
                    <a:lnTo>
                      <a:pt x="132854" y="724293"/>
                    </a:lnTo>
                    <a:lnTo>
                      <a:pt x="131305" y="725563"/>
                    </a:lnTo>
                    <a:lnTo>
                      <a:pt x="131711" y="726833"/>
                    </a:lnTo>
                    <a:lnTo>
                      <a:pt x="130378" y="726833"/>
                    </a:lnTo>
                    <a:lnTo>
                      <a:pt x="130619" y="725563"/>
                    </a:lnTo>
                    <a:lnTo>
                      <a:pt x="129489" y="726833"/>
                    </a:lnTo>
                    <a:lnTo>
                      <a:pt x="129286" y="726833"/>
                    </a:lnTo>
                    <a:lnTo>
                      <a:pt x="128092" y="729373"/>
                    </a:lnTo>
                    <a:lnTo>
                      <a:pt x="127406" y="726833"/>
                    </a:lnTo>
                    <a:lnTo>
                      <a:pt x="124028" y="730643"/>
                    </a:lnTo>
                    <a:lnTo>
                      <a:pt x="122529" y="730643"/>
                    </a:lnTo>
                    <a:lnTo>
                      <a:pt x="120853" y="731913"/>
                    </a:lnTo>
                    <a:lnTo>
                      <a:pt x="117729" y="735723"/>
                    </a:lnTo>
                    <a:lnTo>
                      <a:pt x="114795" y="736993"/>
                    </a:lnTo>
                    <a:lnTo>
                      <a:pt x="113893" y="735723"/>
                    </a:lnTo>
                    <a:lnTo>
                      <a:pt x="110401" y="738263"/>
                    </a:lnTo>
                    <a:lnTo>
                      <a:pt x="108013" y="738263"/>
                    </a:lnTo>
                    <a:lnTo>
                      <a:pt x="103835" y="740803"/>
                    </a:lnTo>
                    <a:lnTo>
                      <a:pt x="97777" y="744613"/>
                    </a:lnTo>
                    <a:lnTo>
                      <a:pt x="92036" y="747153"/>
                    </a:lnTo>
                    <a:lnTo>
                      <a:pt x="92557" y="747153"/>
                    </a:lnTo>
                    <a:lnTo>
                      <a:pt x="91135" y="748423"/>
                    </a:lnTo>
                    <a:lnTo>
                      <a:pt x="90995" y="748423"/>
                    </a:lnTo>
                    <a:lnTo>
                      <a:pt x="89395" y="747153"/>
                    </a:lnTo>
                    <a:lnTo>
                      <a:pt x="88582" y="748423"/>
                    </a:lnTo>
                    <a:lnTo>
                      <a:pt x="89623" y="748423"/>
                    </a:lnTo>
                    <a:lnTo>
                      <a:pt x="88874" y="750963"/>
                    </a:lnTo>
                    <a:lnTo>
                      <a:pt x="84480" y="750963"/>
                    </a:lnTo>
                    <a:lnTo>
                      <a:pt x="84061" y="749693"/>
                    </a:lnTo>
                    <a:lnTo>
                      <a:pt x="79298" y="752233"/>
                    </a:lnTo>
                    <a:lnTo>
                      <a:pt x="76454" y="754773"/>
                    </a:lnTo>
                    <a:lnTo>
                      <a:pt x="71272" y="756043"/>
                    </a:lnTo>
                    <a:lnTo>
                      <a:pt x="71539" y="754773"/>
                    </a:lnTo>
                    <a:lnTo>
                      <a:pt x="68465" y="756818"/>
                    </a:lnTo>
                    <a:lnTo>
                      <a:pt x="68033" y="757313"/>
                    </a:lnTo>
                    <a:lnTo>
                      <a:pt x="67716" y="757313"/>
                    </a:lnTo>
                    <a:lnTo>
                      <a:pt x="67183" y="757313"/>
                    </a:lnTo>
                    <a:lnTo>
                      <a:pt x="66382" y="758583"/>
                    </a:lnTo>
                    <a:lnTo>
                      <a:pt x="66090" y="757313"/>
                    </a:lnTo>
                    <a:lnTo>
                      <a:pt x="64223" y="757313"/>
                    </a:lnTo>
                    <a:lnTo>
                      <a:pt x="60363" y="758583"/>
                    </a:lnTo>
                    <a:lnTo>
                      <a:pt x="56845" y="757313"/>
                    </a:lnTo>
                    <a:lnTo>
                      <a:pt x="53517" y="758583"/>
                    </a:lnTo>
                    <a:lnTo>
                      <a:pt x="54698" y="758583"/>
                    </a:lnTo>
                    <a:lnTo>
                      <a:pt x="51257" y="759853"/>
                    </a:lnTo>
                    <a:lnTo>
                      <a:pt x="51562" y="758583"/>
                    </a:lnTo>
                    <a:lnTo>
                      <a:pt x="48044" y="758583"/>
                    </a:lnTo>
                    <a:lnTo>
                      <a:pt x="47396" y="759853"/>
                    </a:lnTo>
                    <a:lnTo>
                      <a:pt x="45910" y="758583"/>
                    </a:lnTo>
                    <a:lnTo>
                      <a:pt x="46850" y="758583"/>
                    </a:lnTo>
                    <a:lnTo>
                      <a:pt x="44386" y="757313"/>
                    </a:lnTo>
                    <a:lnTo>
                      <a:pt x="45059" y="758583"/>
                    </a:lnTo>
                    <a:lnTo>
                      <a:pt x="43865" y="758583"/>
                    </a:lnTo>
                    <a:lnTo>
                      <a:pt x="43713" y="758418"/>
                    </a:lnTo>
                    <a:lnTo>
                      <a:pt x="43764" y="758583"/>
                    </a:lnTo>
                    <a:lnTo>
                      <a:pt x="41135" y="758583"/>
                    </a:lnTo>
                    <a:lnTo>
                      <a:pt x="40119" y="757313"/>
                    </a:lnTo>
                    <a:lnTo>
                      <a:pt x="39230" y="757313"/>
                    </a:lnTo>
                    <a:lnTo>
                      <a:pt x="37490" y="756043"/>
                    </a:lnTo>
                    <a:lnTo>
                      <a:pt x="36093" y="756043"/>
                    </a:lnTo>
                    <a:lnTo>
                      <a:pt x="36664" y="754773"/>
                    </a:lnTo>
                    <a:lnTo>
                      <a:pt x="35496" y="753503"/>
                    </a:lnTo>
                    <a:lnTo>
                      <a:pt x="31940" y="752233"/>
                    </a:lnTo>
                    <a:lnTo>
                      <a:pt x="25692" y="745883"/>
                    </a:lnTo>
                    <a:lnTo>
                      <a:pt x="24942" y="739533"/>
                    </a:lnTo>
                    <a:lnTo>
                      <a:pt x="23139" y="738263"/>
                    </a:lnTo>
                    <a:lnTo>
                      <a:pt x="23114" y="736993"/>
                    </a:lnTo>
                    <a:lnTo>
                      <a:pt x="22415" y="734453"/>
                    </a:lnTo>
                    <a:lnTo>
                      <a:pt x="23990" y="734453"/>
                    </a:lnTo>
                    <a:lnTo>
                      <a:pt x="23190" y="731913"/>
                    </a:lnTo>
                    <a:lnTo>
                      <a:pt x="23558" y="731913"/>
                    </a:lnTo>
                    <a:lnTo>
                      <a:pt x="23710" y="733183"/>
                    </a:lnTo>
                    <a:lnTo>
                      <a:pt x="24117" y="731913"/>
                    </a:lnTo>
                    <a:lnTo>
                      <a:pt x="23583" y="731913"/>
                    </a:lnTo>
                    <a:lnTo>
                      <a:pt x="23368" y="726833"/>
                    </a:lnTo>
                    <a:lnTo>
                      <a:pt x="24549" y="729373"/>
                    </a:lnTo>
                    <a:lnTo>
                      <a:pt x="24688" y="721753"/>
                    </a:lnTo>
                    <a:lnTo>
                      <a:pt x="24815" y="720483"/>
                    </a:lnTo>
                    <a:lnTo>
                      <a:pt x="23342" y="721753"/>
                    </a:lnTo>
                    <a:lnTo>
                      <a:pt x="23952" y="719213"/>
                    </a:lnTo>
                    <a:lnTo>
                      <a:pt x="24460" y="719213"/>
                    </a:lnTo>
                    <a:lnTo>
                      <a:pt x="24193" y="720483"/>
                    </a:lnTo>
                    <a:lnTo>
                      <a:pt x="24790" y="720483"/>
                    </a:lnTo>
                    <a:lnTo>
                      <a:pt x="25209" y="719213"/>
                    </a:lnTo>
                    <a:lnTo>
                      <a:pt x="26492" y="715403"/>
                    </a:lnTo>
                    <a:lnTo>
                      <a:pt x="22326" y="714133"/>
                    </a:lnTo>
                    <a:lnTo>
                      <a:pt x="24295" y="709053"/>
                    </a:lnTo>
                    <a:lnTo>
                      <a:pt x="24307" y="708507"/>
                    </a:lnTo>
                    <a:lnTo>
                      <a:pt x="23761" y="709053"/>
                    </a:lnTo>
                    <a:lnTo>
                      <a:pt x="22440" y="707783"/>
                    </a:lnTo>
                    <a:lnTo>
                      <a:pt x="23215" y="706818"/>
                    </a:lnTo>
                    <a:lnTo>
                      <a:pt x="24307" y="707402"/>
                    </a:lnTo>
                    <a:lnTo>
                      <a:pt x="24612" y="706513"/>
                    </a:lnTo>
                    <a:lnTo>
                      <a:pt x="23469" y="706513"/>
                    </a:lnTo>
                    <a:lnTo>
                      <a:pt x="22644" y="706513"/>
                    </a:lnTo>
                    <a:lnTo>
                      <a:pt x="22428" y="706513"/>
                    </a:lnTo>
                    <a:lnTo>
                      <a:pt x="23190" y="705243"/>
                    </a:lnTo>
                    <a:lnTo>
                      <a:pt x="22567" y="703973"/>
                    </a:lnTo>
                    <a:lnTo>
                      <a:pt x="22745" y="702703"/>
                    </a:lnTo>
                    <a:lnTo>
                      <a:pt x="24168" y="701433"/>
                    </a:lnTo>
                    <a:lnTo>
                      <a:pt x="24409" y="698893"/>
                    </a:lnTo>
                    <a:lnTo>
                      <a:pt x="25882" y="697623"/>
                    </a:lnTo>
                    <a:lnTo>
                      <a:pt x="25742" y="696353"/>
                    </a:lnTo>
                    <a:lnTo>
                      <a:pt x="24777" y="695083"/>
                    </a:lnTo>
                    <a:lnTo>
                      <a:pt x="25336" y="693813"/>
                    </a:lnTo>
                    <a:lnTo>
                      <a:pt x="26797" y="692543"/>
                    </a:lnTo>
                    <a:lnTo>
                      <a:pt x="26187" y="693813"/>
                    </a:lnTo>
                    <a:lnTo>
                      <a:pt x="27203" y="692543"/>
                    </a:lnTo>
                    <a:lnTo>
                      <a:pt x="26568" y="691273"/>
                    </a:lnTo>
                    <a:lnTo>
                      <a:pt x="27305" y="690003"/>
                    </a:lnTo>
                    <a:lnTo>
                      <a:pt x="27736" y="690003"/>
                    </a:lnTo>
                    <a:lnTo>
                      <a:pt x="27940" y="690067"/>
                    </a:lnTo>
                    <a:lnTo>
                      <a:pt x="28155" y="690130"/>
                    </a:lnTo>
                    <a:lnTo>
                      <a:pt x="28536" y="689902"/>
                    </a:lnTo>
                    <a:lnTo>
                      <a:pt x="28689" y="689000"/>
                    </a:lnTo>
                    <a:lnTo>
                      <a:pt x="28155" y="689648"/>
                    </a:lnTo>
                    <a:lnTo>
                      <a:pt x="27762" y="689978"/>
                    </a:lnTo>
                    <a:lnTo>
                      <a:pt x="28435" y="688733"/>
                    </a:lnTo>
                    <a:lnTo>
                      <a:pt x="27266" y="688733"/>
                    </a:lnTo>
                    <a:lnTo>
                      <a:pt x="28587" y="687463"/>
                    </a:lnTo>
                    <a:lnTo>
                      <a:pt x="28841" y="688733"/>
                    </a:lnTo>
                    <a:lnTo>
                      <a:pt x="29006" y="687463"/>
                    </a:lnTo>
                    <a:lnTo>
                      <a:pt x="29171" y="686193"/>
                    </a:lnTo>
                    <a:lnTo>
                      <a:pt x="29552" y="686193"/>
                    </a:lnTo>
                    <a:lnTo>
                      <a:pt x="29997" y="684923"/>
                    </a:lnTo>
                    <a:lnTo>
                      <a:pt x="30441" y="683653"/>
                    </a:lnTo>
                    <a:lnTo>
                      <a:pt x="30810" y="682383"/>
                    </a:lnTo>
                    <a:lnTo>
                      <a:pt x="30403" y="683679"/>
                    </a:lnTo>
                    <a:lnTo>
                      <a:pt x="29679" y="684923"/>
                    </a:lnTo>
                    <a:lnTo>
                      <a:pt x="29248" y="683653"/>
                    </a:lnTo>
                    <a:lnTo>
                      <a:pt x="29806" y="682383"/>
                    </a:lnTo>
                    <a:lnTo>
                      <a:pt x="29159" y="681113"/>
                    </a:lnTo>
                    <a:lnTo>
                      <a:pt x="30327" y="679843"/>
                    </a:lnTo>
                    <a:lnTo>
                      <a:pt x="30099" y="679843"/>
                    </a:lnTo>
                    <a:lnTo>
                      <a:pt x="31572" y="677303"/>
                    </a:lnTo>
                    <a:lnTo>
                      <a:pt x="31572" y="678573"/>
                    </a:lnTo>
                    <a:lnTo>
                      <a:pt x="31902" y="678573"/>
                    </a:lnTo>
                    <a:lnTo>
                      <a:pt x="31813" y="677303"/>
                    </a:lnTo>
                    <a:lnTo>
                      <a:pt x="31737" y="676033"/>
                    </a:lnTo>
                    <a:lnTo>
                      <a:pt x="33578" y="674763"/>
                    </a:lnTo>
                    <a:lnTo>
                      <a:pt x="34759" y="672223"/>
                    </a:lnTo>
                    <a:lnTo>
                      <a:pt x="34950" y="672223"/>
                    </a:lnTo>
                    <a:lnTo>
                      <a:pt x="34569" y="670953"/>
                    </a:lnTo>
                    <a:lnTo>
                      <a:pt x="33032" y="670953"/>
                    </a:lnTo>
                    <a:lnTo>
                      <a:pt x="35090" y="669683"/>
                    </a:lnTo>
                    <a:lnTo>
                      <a:pt x="32905" y="667143"/>
                    </a:lnTo>
                    <a:lnTo>
                      <a:pt x="35140" y="664603"/>
                    </a:lnTo>
                    <a:lnTo>
                      <a:pt x="35534" y="665873"/>
                    </a:lnTo>
                    <a:lnTo>
                      <a:pt x="34785" y="667143"/>
                    </a:lnTo>
                    <a:lnTo>
                      <a:pt x="35509" y="668413"/>
                    </a:lnTo>
                    <a:lnTo>
                      <a:pt x="36309" y="668413"/>
                    </a:lnTo>
                    <a:lnTo>
                      <a:pt x="36588" y="667143"/>
                    </a:lnTo>
                    <a:lnTo>
                      <a:pt x="36931" y="667143"/>
                    </a:lnTo>
                    <a:lnTo>
                      <a:pt x="37211" y="665873"/>
                    </a:lnTo>
                    <a:lnTo>
                      <a:pt x="36664" y="665873"/>
                    </a:lnTo>
                    <a:lnTo>
                      <a:pt x="35331" y="667143"/>
                    </a:lnTo>
                    <a:lnTo>
                      <a:pt x="35712" y="665873"/>
                    </a:lnTo>
                    <a:lnTo>
                      <a:pt x="36004" y="664603"/>
                    </a:lnTo>
                    <a:lnTo>
                      <a:pt x="36296" y="663333"/>
                    </a:lnTo>
                    <a:lnTo>
                      <a:pt x="37096" y="664298"/>
                    </a:lnTo>
                    <a:lnTo>
                      <a:pt x="37858" y="662063"/>
                    </a:lnTo>
                    <a:lnTo>
                      <a:pt x="36360" y="663333"/>
                    </a:lnTo>
                    <a:lnTo>
                      <a:pt x="37973" y="660793"/>
                    </a:lnTo>
                    <a:lnTo>
                      <a:pt x="37896" y="661847"/>
                    </a:lnTo>
                    <a:lnTo>
                      <a:pt x="39014" y="660793"/>
                    </a:lnTo>
                    <a:lnTo>
                      <a:pt x="39687" y="658253"/>
                    </a:lnTo>
                    <a:lnTo>
                      <a:pt x="41427" y="658253"/>
                    </a:lnTo>
                    <a:lnTo>
                      <a:pt x="41617" y="658914"/>
                    </a:lnTo>
                    <a:lnTo>
                      <a:pt x="41719" y="658253"/>
                    </a:lnTo>
                    <a:lnTo>
                      <a:pt x="42595" y="659523"/>
                    </a:lnTo>
                    <a:lnTo>
                      <a:pt x="41821" y="658253"/>
                    </a:lnTo>
                    <a:lnTo>
                      <a:pt x="43243" y="656983"/>
                    </a:lnTo>
                    <a:lnTo>
                      <a:pt x="43929" y="655713"/>
                    </a:lnTo>
                    <a:lnTo>
                      <a:pt x="42964" y="655713"/>
                    </a:lnTo>
                    <a:lnTo>
                      <a:pt x="42735" y="653173"/>
                    </a:lnTo>
                    <a:lnTo>
                      <a:pt x="26149" y="653173"/>
                    </a:lnTo>
                    <a:lnTo>
                      <a:pt x="25336" y="653173"/>
                    </a:lnTo>
                    <a:lnTo>
                      <a:pt x="25565" y="654443"/>
                    </a:lnTo>
                    <a:lnTo>
                      <a:pt x="26123" y="654443"/>
                    </a:lnTo>
                    <a:lnTo>
                      <a:pt x="24980" y="655713"/>
                    </a:lnTo>
                    <a:lnTo>
                      <a:pt x="24345" y="658253"/>
                    </a:lnTo>
                    <a:lnTo>
                      <a:pt x="23304" y="658253"/>
                    </a:lnTo>
                    <a:lnTo>
                      <a:pt x="23368" y="656983"/>
                    </a:lnTo>
                    <a:lnTo>
                      <a:pt x="21666" y="660793"/>
                    </a:lnTo>
                    <a:lnTo>
                      <a:pt x="18148" y="662063"/>
                    </a:lnTo>
                    <a:lnTo>
                      <a:pt x="18059" y="665873"/>
                    </a:lnTo>
                    <a:lnTo>
                      <a:pt x="17881" y="665873"/>
                    </a:lnTo>
                    <a:lnTo>
                      <a:pt x="16725" y="667143"/>
                    </a:lnTo>
                    <a:lnTo>
                      <a:pt x="16370" y="667143"/>
                    </a:lnTo>
                    <a:lnTo>
                      <a:pt x="15494" y="670953"/>
                    </a:lnTo>
                    <a:lnTo>
                      <a:pt x="15100" y="670953"/>
                    </a:lnTo>
                    <a:lnTo>
                      <a:pt x="13652" y="673493"/>
                    </a:lnTo>
                    <a:lnTo>
                      <a:pt x="11150" y="681113"/>
                    </a:lnTo>
                    <a:lnTo>
                      <a:pt x="11150" y="679843"/>
                    </a:lnTo>
                    <a:lnTo>
                      <a:pt x="10375" y="683653"/>
                    </a:lnTo>
                    <a:lnTo>
                      <a:pt x="9309" y="683653"/>
                    </a:lnTo>
                    <a:lnTo>
                      <a:pt x="8775" y="686193"/>
                    </a:lnTo>
                    <a:lnTo>
                      <a:pt x="7912" y="688733"/>
                    </a:lnTo>
                    <a:lnTo>
                      <a:pt x="7670" y="687463"/>
                    </a:lnTo>
                    <a:lnTo>
                      <a:pt x="7848" y="688733"/>
                    </a:lnTo>
                    <a:lnTo>
                      <a:pt x="8026" y="690003"/>
                    </a:lnTo>
                    <a:lnTo>
                      <a:pt x="5956" y="691629"/>
                    </a:lnTo>
                    <a:lnTo>
                      <a:pt x="5969" y="695083"/>
                    </a:lnTo>
                    <a:lnTo>
                      <a:pt x="6413" y="695083"/>
                    </a:lnTo>
                    <a:lnTo>
                      <a:pt x="5626" y="697623"/>
                    </a:lnTo>
                    <a:lnTo>
                      <a:pt x="5638" y="695083"/>
                    </a:lnTo>
                    <a:lnTo>
                      <a:pt x="4737" y="697636"/>
                    </a:lnTo>
                    <a:lnTo>
                      <a:pt x="4064" y="698893"/>
                    </a:lnTo>
                    <a:lnTo>
                      <a:pt x="4889" y="700163"/>
                    </a:lnTo>
                    <a:lnTo>
                      <a:pt x="3835" y="702703"/>
                    </a:lnTo>
                    <a:lnTo>
                      <a:pt x="3403" y="702703"/>
                    </a:lnTo>
                    <a:lnTo>
                      <a:pt x="3200" y="703973"/>
                    </a:lnTo>
                    <a:lnTo>
                      <a:pt x="3352" y="703973"/>
                    </a:lnTo>
                    <a:lnTo>
                      <a:pt x="3035" y="706386"/>
                    </a:lnTo>
                    <a:lnTo>
                      <a:pt x="3289" y="709053"/>
                    </a:lnTo>
                    <a:lnTo>
                      <a:pt x="711" y="709053"/>
                    </a:lnTo>
                    <a:lnTo>
                      <a:pt x="2387" y="711593"/>
                    </a:lnTo>
                    <a:lnTo>
                      <a:pt x="1879" y="712863"/>
                    </a:lnTo>
                    <a:lnTo>
                      <a:pt x="1892" y="715403"/>
                    </a:lnTo>
                    <a:lnTo>
                      <a:pt x="990" y="715403"/>
                    </a:lnTo>
                    <a:lnTo>
                      <a:pt x="1079" y="720483"/>
                    </a:lnTo>
                    <a:lnTo>
                      <a:pt x="952" y="721753"/>
                    </a:lnTo>
                    <a:lnTo>
                      <a:pt x="1498" y="725563"/>
                    </a:lnTo>
                    <a:lnTo>
                      <a:pt x="0" y="726833"/>
                    </a:lnTo>
                    <a:lnTo>
                      <a:pt x="1600" y="726833"/>
                    </a:lnTo>
                    <a:lnTo>
                      <a:pt x="762" y="729373"/>
                    </a:lnTo>
                    <a:lnTo>
                      <a:pt x="1574" y="729373"/>
                    </a:lnTo>
                    <a:lnTo>
                      <a:pt x="1536" y="731913"/>
                    </a:lnTo>
                    <a:lnTo>
                      <a:pt x="1409" y="733183"/>
                    </a:lnTo>
                    <a:lnTo>
                      <a:pt x="1333" y="735723"/>
                    </a:lnTo>
                    <a:lnTo>
                      <a:pt x="1435" y="744613"/>
                    </a:lnTo>
                    <a:lnTo>
                      <a:pt x="2768" y="747153"/>
                    </a:lnTo>
                    <a:lnTo>
                      <a:pt x="2044" y="748423"/>
                    </a:lnTo>
                    <a:lnTo>
                      <a:pt x="3289" y="748423"/>
                    </a:lnTo>
                    <a:lnTo>
                      <a:pt x="4622" y="756043"/>
                    </a:lnTo>
                    <a:lnTo>
                      <a:pt x="9715" y="764933"/>
                    </a:lnTo>
                    <a:lnTo>
                      <a:pt x="15138" y="770013"/>
                    </a:lnTo>
                    <a:lnTo>
                      <a:pt x="18478" y="771283"/>
                    </a:lnTo>
                    <a:lnTo>
                      <a:pt x="20980" y="773823"/>
                    </a:lnTo>
                    <a:lnTo>
                      <a:pt x="20624" y="773823"/>
                    </a:lnTo>
                    <a:lnTo>
                      <a:pt x="23114" y="775093"/>
                    </a:lnTo>
                    <a:lnTo>
                      <a:pt x="25679" y="776363"/>
                    </a:lnTo>
                    <a:lnTo>
                      <a:pt x="28460" y="777633"/>
                    </a:lnTo>
                    <a:lnTo>
                      <a:pt x="31165" y="777633"/>
                    </a:lnTo>
                    <a:lnTo>
                      <a:pt x="33985" y="780173"/>
                    </a:lnTo>
                    <a:lnTo>
                      <a:pt x="37592" y="780173"/>
                    </a:lnTo>
                    <a:lnTo>
                      <a:pt x="39370" y="781443"/>
                    </a:lnTo>
                    <a:lnTo>
                      <a:pt x="40589" y="781443"/>
                    </a:lnTo>
                    <a:lnTo>
                      <a:pt x="39281" y="780173"/>
                    </a:lnTo>
                    <a:lnTo>
                      <a:pt x="40970" y="780173"/>
                    </a:lnTo>
                    <a:lnTo>
                      <a:pt x="43103" y="781443"/>
                    </a:lnTo>
                    <a:lnTo>
                      <a:pt x="52247" y="781443"/>
                    </a:lnTo>
                    <a:lnTo>
                      <a:pt x="53162" y="780173"/>
                    </a:lnTo>
                    <a:lnTo>
                      <a:pt x="53403" y="780173"/>
                    </a:lnTo>
                    <a:lnTo>
                      <a:pt x="55626" y="781443"/>
                    </a:lnTo>
                    <a:lnTo>
                      <a:pt x="59575" y="781443"/>
                    </a:lnTo>
                    <a:lnTo>
                      <a:pt x="62318" y="780173"/>
                    </a:lnTo>
                    <a:lnTo>
                      <a:pt x="60718" y="780173"/>
                    </a:lnTo>
                    <a:lnTo>
                      <a:pt x="63055" y="778903"/>
                    </a:lnTo>
                    <a:lnTo>
                      <a:pt x="64376" y="778903"/>
                    </a:lnTo>
                    <a:lnTo>
                      <a:pt x="62839" y="780173"/>
                    </a:lnTo>
                    <a:lnTo>
                      <a:pt x="64160" y="780173"/>
                    </a:lnTo>
                    <a:lnTo>
                      <a:pt x="64668" y="778903"/>
                    </a:lnTo>
                    <a:lnTo>
                      <a:pt x="65951" y="778903"/>
                    </a:lnTo>
                    <a:lnTo>
                      <a:pt x="68821" y="777633"/>
                    </a:lnTo>
                    <a:lnTo>
                      <a:pt x="69367" y="777633"/>
                    </a:lnTo>
                    <a:lnTo>
                      <a:pt x="68859" y="778903"/>
                    </a:lnTo>
                    <a:lnTo>
                      <a:pt x="70624" y="777633"/>
                    </a:lnTo>
                    <a:lnTo>
                      <a:pt x="71742" y="778903"/>
                    </a:lnTo>
                    <a:lnTo>
                      <a:pt x="73507" y="778903"/>
                    </a:lnTo>
                    <a:lnTo>
                      <a:pt x="74942" y="777633"/>
                    </a:lnTo>
                    <a:lnTo>
                      <a:pt x="76263" y="777633"/>
                    </a:lnTo>
                    <a:lnTo>
                      <a:pt x="75565" y="776363"/>
                    </a:lnTo>
                    <a:lnTo>
                      <a:pt x="77762" y="775093"/>
                    </a:lnTo>
                    <a:lnTo>
                      <a:pt x="76695" y="776363"/>
                    </a:lnTo>
                    <a:lnTo>
                      <a:pt x="78371" y="776363"/>
                    </a:lnTo>
                    <a:lnTo>
                      <a:pt x="81673" y="775093"/>
                    </a:lnTo>
                    <a:lnTo>
                      <a:pt x="82308" y="776363"/>
                    </a:lnTo>
                    <a:lnTo>
                      <a:pt x="82588" y="775093"/>
                    </a:lnTo>
                    <a:lnTo>
                      <a:pt x="82880" y="773823"/>
                    </a:lnTo>
                    <a:lnTo>
                      <a:pt x="88455" y="775093"/>
                    </a:lnTo>
                    <a:lnTo>
                      <a:pt x="88341" y="772553"/>
                    </a:lnTo>
                    <a:lnTo>
                      <a:pt x="90360" y="772553"/>
                    </a:lnTo>
                    <a:lnTo>
                      <a:pt x="90360" y="771283"/>
                    </a:lnTo>
                    <a:lnTo>
                      <a:pt x="93840" y="771283"/>
                    </a:lnTo>
                    <a:lnTo>
                      <a:pt x="94119" y="770013"/>
                    </a:lnTo>
                    <a:lnTo>
                      <a:pt x="100584" y="767473"/>
                    </a:lnTo>
                    <a:lnTo>
                      <a:pt x="120561" y="759853"/>
                    </a:lnTo>
                    <a:lnTo>
                      <a:pt x="124028" y="757313"/>
                    </a:lnTo>
                    <a:lnTo>
                      <a:pt x="125996" y="756043"/>
                    </a:lnTo>
                    <a:lnTo>
                      <a:pt x="127977" y="754773"/>
                    </a:lnTo>
                    <a:lnTo>
                      <a:pt x="132105" y="752233"/>
                    </a:lnTo>
                    <a:lnTo>
                      <a:pt x="131762" y="752233"/>
                    </a:lnTo>
                    <a:lnTo>
                      <a:pt x="136004" y="750963"/>
                    </a:lnTo>
                    <a:lnTo>
                      <a:pt x="133477" y="750963"/>
                    </a:lnTo>
                    <a:lnTo>
                      <a:pt x="133985" y="749693"/>
                    </a:lnTo>
                    <a:lnTo>
                      <a:pt x="134835" y="749693"/>
                    </a:lnTo>
                    <a:lnTo>
                      <a:pt x="139661" y="748423"/>
                    </a:lnTo>
                    <a:lnTo>
                      <a:pt x="145745" y="744613"/>
                    </a:lnTo>
                    <a:lnTo>
                      <a:pt x="150520" y="740803"/>
                    </a:lnTo>
                    <a:lnTo>
                      <a:pt x="152806" y="736993"/>
                    </a:lnTo>
                    <a:lnTo>
                      <a:pt x="153746" y="740803"/>
                    </a:lnTo>
                    <a:lnTo>
                      <a:pt x="155435" y="738149"/>
                    </a:lnTo>
                    <a:lnTo>
                      <a:pt x="155575" y="738073"/>
                    </a:lnTo>
                    <a:lnTo>
                      <a:pt x="155803" y="737793"/>
                    </a:lnTo>
                    <a:lnTo>
                      <a:pt x="155917" y="737539"/>
                    </a:lnTo>
                    <a:lnTo>
                      <a:pt x="155689" y="737743"/>
                    </a:lnTo>
                    <a:lnTo>
                      <a:pt x="156019" y="737235"/>
                    </a:lnTo>
                    <a:lnTo>
                      <a:pt x="156184" y="736993"/>
                    </a:lnTo>
                    <a:lnTo>
                      <a:pt x="156057" y="738124"/>
                    </a:lnTo>
                    <a:lnTo>
                      <a:pt x="160604" y="733183"/>
                    </a:lnTo>
                    <a:lnTo>
                      <a:pt x="163322" y="730643"/>
                    </a:lnTo>
                    <a:lnTo>
                      <a:pt x="164071" y="731913"/>
                    </a:lnTo>
                    <a:lnTo>
                      <a:pt x="165011" y="729373"/>
                    </a:lnTo>
                    <a:lnTo>
                      <a:pt x="165493" y="728103"/>
                    </a:lnTo>
                    <a:lnTo>
                      <a:pt x="165747" y="729195"/>
                    </a:lnTo>
                    <a:lnTo>
                      <a:pt x="166649" y="728103"/>
                    </a:lnTo>
                    <a:lnTo>
                      <a:pt x="168605" y="728103"/>
                    </a:lnTo>
                    <a:lnTo>
                      <a:pt x="169506" y="726833"/>
                    </a:lnTo>
                    <a:lnTo>
                      <a:pt x="170129" y="726833"/>
                    </a:lnTo>
                    <a:lnTo>
                      <a:pt x="172173" y="725563"/>
                    </a:lnTo>
                    <a:lnTo>
                      <a:pt x="175831" y="721753"/>
                    </a:lnTo>
                    <a:lnTo>
                      <a:pt x="177863" y="721753"/>
                    </a:lnTo>
                    <a:lnTo>
                      <a:pt x="181914" y="717943"/>
                    </a:lnTo>
                    <a:lnTo>
                      <a:pt x="189649" y="711593"/>
                    </a:lnTo>
                    <a:lnTo>
                      <a:pt x="195567" y="707783"/>
                    </a:lnTo>
                    <a:lnTo>
                      <a:pt x="195948" y="706513"/>
                    </a:lnTo>
                    <a:lnTo>
                      <a:pt x="197612" y="705243"/>
                    </a:lnTo>
                    <a:lnTo>
                      <a:pt x="198882" y="703973"/>
                    </a:lnTo>
                    <a:lnTo>
                      <a:pt x="200926" y="702703"/>
                    </a:lnTo>
                    <a:lnTo>
                      <a:pt x="202069" y="701433"/>
                    </a:lnTo>
                    <a:lnTo>
                      <a:pt x="202717" y="700163"/>
                    </a:lnTo>
                    <a:lnTo>
                      <a:pt x="204343" y="698893"/>
                    </a:lnTo>
                    <a:lnTo>
                      <a:pt x="205549" y="697623"/>
                    </a:lnTo>
                    <a:lnTo>
                      <a:pt x="207149" y="697623"/>
                    </a:lnTo>
                    <a:lnTo>
                      <a:pt x="207797" y="695083"/>
                    </a:lnTo>
                    <a:lnTo>
                      <a:pt x="209283" y="693813"/>
                    </a:lnTo>
                    <a:lnTo>
                      <a:pt x="211188" y="693813"/>
                    </a:lnTo>
                    <a:lnTo>
                      <a:pt x="210261" y="692543"/>
                    </a:lnTo>
                    <a:lnTo>
                      <a:pt x="241604" y="667143"/>
                    </a:lnTo>
                    <a:lnTo>
                      <a:pt x="273761" y="630313"/>
                    </a:lnTo>
                    <a:lnTo>
                      <a:pt x="287261" y="611263"/>
                    </a:lnTo>
                    <a:lnTo>
                      <a:pt x="288988" y="608723"/>
                    </a:lnTo>
                    <a:lnTo>
                      <a:pt x="292100" y="601103"/>
                    </a:lnTo>
                    <a:lnTo>
                      <a:pt x="294182" y="596023"/>
                    </a:lnTo>
                    <a:lnTo>
                      <a:pt x="294017" y="596023"/>
                    </a:lnTo>
                    <a:lnTo>
                      <a:pt x="294919" y="593483"/>
                    </a:lnTo>
                    <a:close/>
                  </a:path>
                  <a:path w="768985" h="781685">
                    <a:moveTo>
                      <a:pt x="295021" y="593356"/>
                    </a:moveTo>
                    <a:lnTo>
                      <a:pt x="294170" y="595934"/>
                    </a:lnTo>
                    <a:lnTo>
                      <a:pt x="294741" y="595185"/>
                    </a:lnTo>
                    <a:lnTo>
                      <a:pt x="294830" y="594271"/>
                    </a:lnTo>
                    <a:lnTo>
                      <a:pt x="295021" y="593356"/>
                    </a:lnTo>
                    <a:close/>
                  </a:path>
                  <a:path w="768985" h="781685">
                    <a:moveTo>
                      <a:pt x="296024" y="592213"/>
                    </a:moveTo>
                    <a:lnTo>
                      <a:pt x="295579" y="590943"/>
                    </a:lnTo>
                    <a:lnTo>
                      <a:pt x="294665" y="592213"/>
                    </a:lnTo>
                    <a:lnTo>
                      <a:pt x="295325" y="592213"/>
                    </a:lnTo>
                    <a:lnTo>
                      <a:pt x="295249" y="592366"/>
                    </a:lnTo>
                    <a:lnTo>
                      <a:pt x="295122" y="592861"/>
                    </a:lnTo>
                    <a:lnTo>
                      <a:pt x="295021" y="593356"/>
                    </a:lnTo>
                    <a:lnTo>
                      <a:pt x="295389" y="592213"/>
                    </a:lnTo>
                    <a:lnTo>
                      <a:pt x="296024" y="592213"/>
                    </a:lnTo>
                    <a:close/>
                  </a:path>
                  <a:path w="768985" h="781685">
                    <a:moveTo>
                      <a:pt x="453834" y="117157"/>
                    </a:moveTo>
                    <a:lnTo>
                      <a:pt x="453694" y="116878"/>
                    </a:lnTo>
                    <a:lnTo>
                      <a:pt x="453097" y="117043"/>
                    </a:lnTo>
                    <a:lnTo>
                      <a:pt x="453428" y="117411"/>
                    </a:lnTo>
                    <a:lnTo>
                      <a:pt x="453656" y="117551"/>
                    </a:lnTo>
                    <a:lnTo>
                      <a:pt x="453821" y="117563"/>
                    </a:lnTo>
                    <a:lnTo>
                      <a:pt x="453834" y="117157"/>
                    </a:lnTo>
                    <a:close/>
                  </a:path>
                  <a:path w="768985" h="781685">
                    <a:moveTo>
                      <a:pt x="494017" y="200012"/>
                    </a:moveTo>
                    <a:lnTo>
                      <a:pt x="493560" y="201523"/>
                    </a:lnTo>
                    <a:lnTo>
                      <a:pt x="493801" y="201041"/>
                    </a:lnTo>
                    <a:lnTo>
                      <a:pt x="493928" y="200533"/>
                    </a:lnTo>
                    <a:lnTo>
                      <a:pt x="494017" y="200012"/>
                    </a:lnTo>
                    <a:close/>
                  </a:path>
                  <a:path w="768985" h="781685">
                    <a:moveTo>
                      <a:pt x="494830" y="197358"/>
                    </a:moveTo>
                    <a:lnTo>
                      <a:pt x="494271" y="198132"/>
                    </a:lnTo>
                    <a:lnTo>
                      <a:pt x="494195" y="199085"/>
                    </a:lnTo>
                    <a:lnTo>
                      <a:pt x="494030" y="200012"/>
                    </a:lnTo>
                    <a:lnTo>
                      <a:pt x="494830" y="197358"/>
                    </a:lnTo>
                    <a:close/>
                  </a:path>
                  <a:path w="768985" h="781685">
                    <a:moveTo>
                      <a:pt x="494957" y="202171"/>
                    </a:moveTo>
                    <a:lnTo>
                      <a:pt x="493509" y="203200"/>
                    </a:lnTo>
                    <a:lnTo>
                      <a:pt x="494652" y="203200"/>
                    </a:lnTo>
                    <a:lnTo>
                      <a:pt x="494957" y="202171"/>
                    </a:lnTo>
                    <a:close/>
                  </a:path>
                  <a:path w="768985" h="781685">
                    <a:moveTo>
                      <a:pt x="496582" y="205041"/>
                    </a:moveTo>
                    <a:lnTo>
                      <a:pt x="496189" y="205740"/>
                    </a:lnTo>
                    <a:lnTo>
                      <a:pt x="496481" y="205740"/>
                    </a:lnTo>
                    <a:lnTo>
                      <a:pt x="496582" y="205041"/>
                    </a:lnTo>
                    <a:close/>
                  </a:path>
                  <a:path w="768985" h="781685">
                    <a:moveTo>
                      <a:pt x="496887" y="204470"/>
                    </a:moveTo>
                    <a:lnTo>
                      <a:pt x="496633" y="204622"/>
                    </a:lnTo>
                    <a:lnTo>
                      <a:pt x="496582" y="205041"/>
                    </a:lnTo>
                    <a:lnTo>
                      <a:pt x="496887" y="204470"/>
                    </a:lnTo>
                    <a:close/>
                  </a:path>
                  <a:path w="768985" h="781685">
                    <a:moveTo>
                      <a:pt x="497446" y="204470"/>
                    </a:moveTo>
                    <a:lnTo>
                      <a:pt x="496824" y="203200"/>
                    </a:lnTo>
                    <a:lnTo>
                      <a:pt x="496773" y="203581"/>
                    </a:lnTo>
                    <a:lnTo>
                      <a:pt x="497446" y="204470"/>
                    </a:lnTo>
                    <a:close/>
                  </a:path>
                  <a:path w="768985" h="781685">
                    <a:moveTo>
                      <a:pt x="501548" y="197751"/>
                    </a:moveTo>
                    <a:lnTo>
                      <a:pt x="501256" y="198120"/>
                    </a:lnTo>
                    <a:lnTo>
                      <a:pt x="501535" y="197853"/>
                    </a:lnTo>
                    <a:close/>
                  </a:path>
                  <a:path w="768985" h="781685">
                    <a:moveTo>
                      <a:pt x="502869" y="195580"/>
                    </a:moveTo>
                    <a:lnTo>
                      <a:pt x="501662" y="196850"/>
                    </a:lnTo>
                    <a:lnTo>
                      <a:pt x="501548" y="197751"/>
                    </a:lnTo>
                    <a:lnTo>
                      <a:pt x="502234" y="196850"/>
                    </a:lnTo>
                    <a:lnTo>
                      <a:pt x="502869" y="195580"/>
                    </a:lnTo>
                    <a:close/>
                  </a:path>
                  <a:path w="768985" h="781685">
                    <a:moveTo>
                      <a:pt x="505383" y="195580"/>
                    </a:moveTo>
                    <a:lnTo>
                      <a:pt x="505244" y="195224"/>
                    </a:lnTo>
                    <a:lnTo>
                      <a:pt x="505104" y="195580"/>
                    </a:lnTo>
                    <a:lnTo>
                      <a:pt x="505383" y="195580"/>
                    </a:lnTo>
                    <a:close/>
                  </a:path>
                  <a:path w="768985" h="781685">
                    <a:moveTo>
                      <a:pt x="519214" y="179070"/>
                    </a:moveTo>
                    <a:lnTo>
                      <a:pt x="519061" y="179070"/>
                    </a:lnTo>
                    <a:lnTo>
                      <a:pt x="519010" y="179197"/>
                    </a:lnTo>
                    <a:lnTo>
                      <a:pt x="519214" y="179070"/>
                    </a:lnTo>
                    <a:close/>
                  </a:path>
                  <a:path w="768985" h="781685">
                    <a:moveTo>
                      <a:pt x="559384" y="133350"/>
                    </a:moveTo>
                    <a:lnTo>
                      <a:pt x="558571" y="133350"/>
                    </a:lnTo>
                    <a:lnTo>
                      <a:pt x="558863" y="134620"/>
                    </a:lnTo>
                    <a:lnTo>
                      <a:pt x="559384" y="133350"/>
                    </a:lnTo>
                    <a:close/>
                  </a:path>
                  <a:path w="768985" h="781685">
                    <a:moveTo>
                      <a:pt x="559904" y="132080"/>
                    </a:moveTo>
                    <a:lnTo>
                      <a:pt x="559384" y="133350"/>
                    </a:lnTo>
                    <a:lnTo>
                      <a:pt x="559904" y="132080"/>
                    </a:lnTo>
                    <a:close/>
                  </a:path>
                  <a:path w="768985" h="781685">
                    <a:moveTo>
                      <a:pt x="564718" y="87249"/>
                    </a:moveTo>
                    <a:lnTo>
                      <a:pt x="563854" y="86360"/>
                    </a:lnTo>
                    <a:lnTo>
                      <a:pt x="564299" y="87630"/>
                    </a:lnTo>
                    <a:lnTo>
                      <a:pt x="564718" y="87249"/>
                    </a:lnTo>
                    <a:close/>
                  </a:path>
                  <a:path w="768985" h="781685">
                    <a:moveTo>
                      <a:pt x="567982" y="300990"/>
                    </a:moveTo>
                    <a:lnTo>
                      <a:pt x="567385" y="300990"/>
                    </a:lnTo>
                    <a:lnTo>
                      <a:pt x="566928" y="302260"/>
                    </a:lnTo>
                    <a:lnTo>
                      <a:pt x="567982" y="300990"/>
                    </a:lnTo>
                    <a:close/>
                  </a:path>
                  <a:path w="768985" h="781685">
                    <a:moveTo>
                      <a:pt x="569988" y="79108"/>
                    </a:moveTo>
                    <a:lnTo>
                      <a:pt x="569823" y="79311"/>
                    </a:lnTo>
                    <a:lnTo>
                      <a:pt x="569734" y="79476"/>
                    </a:lnTo>
                    <a:lnTo>
                      <a:pt x="569696" y="79629"/>
                    </a:lnTo>
                    <a:lnTo>
                      <a:pt x="569988" y="79108"/>
                    </a:lnTo>
                    <a:close/>
                  </a:path>
                  <a:path w="768985" h="781685">
                    <a:moveTo>
                      <a:pt x="570128" y="300990"/>
                    </a:moveTo>
                    <a:lnTo>
                      <a:pt x="569493" y="300990"/>
                    </a:lnTo>
                    <a:lnTo>
                      <a:pt x="569645" y="302260"/>
                    </a:lnTo>
                    <a:lnTo>
                      <a:pt x="569950" y="301929"/>
                    </a:lnTo>
                    <a:lnTo>
                      <a:pt x="570128" y="300990"/>
                    </a:lnTo>
                    <a:close/>
                  </a:path>
                  <a:path w="768985" h="781685">
                    <a:moveTo>
                      <a:pt x="574357" y="295910"/>
                    </a:moveTo>
                    <a:lnTo>
                      <a:pt x="573849" y="295910"/>
                    </a:lnTo>
                    <a:lnTo>
                      <a:pt x="569683" y="298450"/>
                    </a:lnTo>
                    <a:lnTo>
                      <a:pt x="573227" y="298450"/>
                    </a:lnTo>
                    <a:lnTo>
                      <a:pt x="572973" y="297180"/>
                    </a:lnTo>
                    <a:lnTo>
                      <a:pt x="573824" y="297180"/>
                    </a:lnTo>
                    <a:lnTo>
                      <a:pt x="574357" y="295910"/>
                    </a:lnTo>
                    <a:close/>
                  </a:path>
                  <a:path w="768985" h="781685">
                    <a:moveTo>
                      <a:pt x="575271" y="299986"/>
                    </a:moveTo>
                    <a:lnTo>
                      <a:pt x="575119" y="299999"/>
                    </a:lnTo>
                    <a:lnTo>
                      <a:pt x="575271" y="300062"/>
                    </a:lnTo>
                    <a:close/>
                  </a:path>
                  <a:path w="768985" h="781685">
                    <a:moveTo>
                      <a:pt x="584123" y="295910"/>
                    </a:moveTo>
                    <a:lnTo>
                      <a:pt x="584073" y="295275"/>
                    </a:lnTo>
                    <a:lnTo>
                      <a:pt x="583984" y="295910"/>
                    </a:lnTo>
                    <a:lnTo>
                      <a:pt x="584123" y="295910"/>
                    </a:lnTo>
                    <a:close/>
                  </a:path>
                  <a:path w="768985" h="781685">
                    <a:moveTo>
                      <a:pt x="588937" y="294640"/>
                    </a:moveTo>
                    <a:lnTo>
                      <a:pt x="588924" y="294398"/>
                    </a:lnTo>
                    <a:lnTo>
                      <a:pt x="588772" y="294640"/>
                    </a:lnTo>
                    <a:lnTo>
                      <a:pt x="588937" y="294640"/>
                    </a:lnTo>
                    <a:close/>
                  </a:path>
                  <a:path w="768985" h="781685">
                    <a:moveTo>
                      <a:pt x="600875" y="277863"/>
                    </a:moveTo>
                    <a:lnTo>
                      <a:pt x="600697" y="277672"/>
                    </a:lnTo>
                    <a:lnTo>
                      <a:pt x="600278" y="277660"/>
                    </a:lnTo>
                    <a:lnTo>
                      <a:pt x="599782" y="277977"/>
                    </a:lnTo>
                    <a:lnTo>
                      <a:pt x="600875" y="277863"/>
                    </a:lnTo>
                    <a:close/>
                  </a:path>
                  <a:path w="768985" h="781685">
                    <a:moveTo>
                      <a:pt x="603923" y="283210"/>
                    </a:moveTo>
                    <a:lnTo>
                      <a:pt x="596493" y="283210"/>
                    </a:lnTo>
                    <a:lnTo>
                      <a:pt x="595109" y="283210"/>
                    </a:lnTo>
                    <a:lnTo>
                      <a:pt x="592861" y="284480"/>
                    </a:lnTo>
                    <a:lnTo>
                      <a:pt x="592086" y="284480"/>
                    </a:lnTo>
                    <a:lnTo>
                      <a:pt x="591515" y="285750"/>
                    </a:lnTo>
                    <a:lnTo>
                      <a:pt x="591096" y="285750"/>
                    </a:lnTo>
                    <a:lnTo>
                      <a:pt x="592086" y="284480"/>
                    </a:lnTo>
                    <a:lnTo>
                      <a:pt x="591566" y="284480"/>
                    </a:lnTo>
                    <a:lnTo>
                      <a:pt x="590829" y="285750"/>
                    </a:lnTo>
                    <a:lnTo>
                      <a:pt x="588733" y="285750"/>
                    </a:lnTo>
                    <a:lnTo>
                      <a:pt x="587095" y="288048"/>
                    </a:lnTo>
                    <a:lnTo>
                      <a:pt x="587095" y="293370"/>
                    </a:lnTo>
                    <a:lnTo>
                      <a:pt x="584974" y="294601"/>
                    </a:lnTo>
                    <a:lnTo>
                      <a:pt x="585508" y="293370"/>
                    </a:lnTo>
                    <a:lnTo>
                      <a:pt x="587095" y="293370"/>
                    </a:lnTo>
                    <a:lnTo>
                      <a:pt x="587095" y="288048"/>
                    </a:lnTo>
                    <a:lnTo>
                      <a:pt x="585101" y="290830"/>
                    </a:lnTo>
                    <a:lnTo>
                      <a:pt x="582256" y="292100"/>
                    </a:lnTo>
                    <a:lnTo>
                      <a:pt x="584111" y="293370"/>
                    </a:lnTo>
                    <a:lnTo>
                      <a:pt x="581558" y="293370"/>
                    </a:lnTo>
                    <a:lnTo>
                      <a:pt x="581964" y="294640"/>
                    </a:lnTo>
                    <a:lnTo>
                      <a:pt x="582282" y="294640"/>
                    </a:lnTo>
                    <a:lnTo>
                      <a:pt x="578332" y="295910"/>
                    </a:lnTo>
                    <a:lnTo>
                      <a:pt x="579488" y="294640"/>
                    </a:lnTo>
                    <a:lnTo>
                      <a:pt x="580644" y="293370"/>
                    </a:lnTo>
                    <a:lnTo>
                      <a:pt x="579158" y="294640"/>
                    </a:lnTo>
                    <a:lnTo>
                      <a:pt x="577494" y="294640"/>
                    </a:lnTo>
                    <a:lnTo>
                      <a:pt x="581367" y="292100"/>
                    </a:lnTo>
                    <a:lnTo>
                      <a:pt x="578929" y="292100"/>
                    </a:lnTo>
                    <a:lnTo>
                      <a:pt x="577202" y="294601"/>
                    </a:lnTo>
                    <a:lnTo>
                      <a:pt x="577138" y="295910"/>
                    </a:lnTo>
                    <a:lnTo>
                      <a:pt x="574636" y="297180"/>
                    </a:lnTo>
                    <a:lnTo>
                      <a:pt x="574624" y="295910"/>
                    </a:lnTo>
                    <a:lnTo>
                      <a:pt x="573227" y="298450"/>
                    </a:lnTo>
                    <a:lnTo>
                      <a:pt x="573557" y="298450"/>
                    </a:lnTo>
                    <a:lnTo>
                      <a:pt x="571969" y="299720"/>
                    </a:lnTo>
                    <a:lnTo>
                      <a:pt x="569950" y="301929"/>
                    </a:lnTo>
                    <a:lnTo>
                      <a:pt x="569887" y="302260"/>
                    </a:lnTo>
                    <a:lnTo>
                      <a:pt x="569645" y="302260"/>
                    </a:lnTo>
                    <a:lnTo>
                      <a:pt x="568007" y="302260"/>
                    </a:lnTo>
                    <a:lnTo>
                      <a:pt x="566204" y="304800"/>
                    </a:lnTo>
                    <a:lnTo>
                      <a:pt x="570191" y="304800"/>
                    </a:lnTo>
                    <a:lnTo>
                      <a:pt x="568312" y="303530"/>
                    </a:lnTo>
                    <a:lnTo>
                      <a:pt x="572516" y="302260"/>
                    </a:lnTo>
                    <a:lnTo>
                      <a:pt x="572706" y="302260"/>
                    </a:lnTo>
                    <a:lnTo>
                      <a:pt x="571893" y="300990"/>
                    </a:lnTo>
                    <a:lnTo>
                      <a:pt x="574154" y="299720"/>
                    </a:lnTo>
                    <a:lnTo>
                      <a:pt x="573290" y="300990"/>
                    </a:lnTo>
                    <a:lnTo>
                      <a:pt x="575119" y="300990"/>
                    </a:lnTo>
                    <a:lnTo>
                      <a:pt x="574306" y="299720"/>
                    </a:lnTo>
                    <a:lnTo>
                      <a:pt x="576300" y="299720"/>
                    </a:lnTo>
                    <a:lnTo>
                      <a:pt x="576707" y="298450"/>
                    </a:lnTo>
                    <a:lnTo>
                      <a:pt x="577596" y="298450"/>
                    </a:lnTo>
                    <a:lnTo>
                      <a:pt x="576529" y="300990"/>
                    </a:lnTo>
                    <a:lnTo>
                      <a:pt x="578675" y="299720"/>
                    </a:lnTo>
                    <a:lnTo>
                      <a:pt x="578612" y="299580"/>
                    </a:lnTo>
                    <a:lnTo>
                      <a:pt x="578459" y="299720"/>
                    </a:lnTo>
                    <a:lnTo>
                      <a:pt x="578523" y="299415"/>
                    </a:lnTo>
                    <a:lnTo>
                      <a:pt x="578040" y="298450"/>
                    </a:lnTo>
                    <a:lnTo>
                      <a:pt x="578967" y="297180"/>
                    </a:lnTo>
                    <a:lnTo>
                      <a:pt x="578713" y="298450"/>
                    </a:lnTo>
                    <a:lnTo>
                      <a:pt x="578612" y="299580"/>
                    </a:lnTo>
                    <a:lnTo>
                      <a:pt x="579856" y="298450"/>
                    </a:lnTo>
                    <a:lnTo>
                      <a:pt x="579501" y="299720"/>
                    </a:lnTo>
                    <a:lnTo>
                      <a:pt x="580948" y="298450"/>
                    </a:lnTo>
                    <a:lnTo>
                      <a:pt x="578878" y="300990"/>
                    </a:lnTo>
                    <a:lnTo>
                      <a:pt x="582409" y="299720"/>
                    </a:lnTo>
                    <a:lnTo>
                      <a:pt x="582460" y="298450"/>
                    </a:lnTo>
                    <a:lnTo>
                      <a:pt x="582498" y="297180"/>
                    </a:lnTo>
                    <a:lnTo>
                      <a:pt x="583323" y="295910"/>
                    </a:lnTo>
                    <a:lnTo>
                      <a:pt x="584022" y="294830"/>
                    </a:lnTo>
                    <a:lnTo>
                      <a:pt x="584149" y="294640"/>
                    </a:lnTo>
                    <a:lnTo>
                      <a:pt x="584911" y="294640"/>
                    </a:lnTo>
                    <a:lnTo>
                      <a:pt x="585000" y="294830"/>
                    </a:lnTo>
                    <a:lnTo>
                      <a:pt x="585533" y="295910"/>
                    </a:lnTo>
                    <a:lnTo>
                      <a:pt x="586943" y="294246"/>
                    </a:lnTo>
                    <a:lnTo>
                      <a:pt x="587133" y="294093"/>
                    </a:lnTo>
                    <a:lnTo>
                      <a:pt x="587502" y="293585"/>
                    </a:lnTo>
                    <a:lnTo>
                      <a:pt x="587717" y="293370"/>
                    </a:lnTo>
                    <a:lnTo>
                      <a:pt x="588251" y="293370"/>
                    </a:lnTo>
                    <a:lnTo>
                      <a:pt x="588695" y="292100"/>
                    </a:lnTo>
                    <a:lnTo>
                      <a:pt x="589165" y="293370"/>
                    </a:lnTo>
                    <a:lnTo>
                      <a:pt x="588848" y="293370"/>
                    </a:lnTo>
                    <a:lnTo>
                      <a:pt x="588924" y="294398"/>
                    </a:lnTo>
                    <a:lnTo>
                      <a:pt x="590334" y="292100"/>
                    </a:lnTo>
                    <a:lnTo>
                      <a:pt x="590435" y="293370"/>
                    </a:lnTo>
                    <a:lnTo>
                      <a:pt x="592810" y="292100"/>
                    </a:lnTo>
                    <a:lnTo>
                      <a:pt x="591439" y="293370"/>
                    </a:lnTo>
                    <a:lnTo>
                      <a:pt x="593051" y="292100"/>
                    </a:lnTo>
                    <a:lnTo>
                      <a:pt x="594664" y="290830"/>
                    </a:lnTo>
                    <a:lnTo>
                      <a:pt x="595172" y="290830"/>
                    </a:lnTo>
                    <a:lnTo>
                      <a:pt x="596341" y="290830"/>
                    </a:lnTo>
                    <a:lnTo>
                      <a:pt x="596252" y="289801"/>
                    </a:lnTo>
                    <a:lnTo>
                      <a:pt x="596493" y="289560"/>
                    </a:lnTo>
                    <a:lnTo>
                      <a:pt x="598157" y="287020"/>
                    </a:lnTo>
                    <a:lnTo>
                      <a:pt x="598982" y="285750"/>
                    </a:lnTo>
                    <a:lnTo>
                      <a:pt x="599808" y="287020"/>
                    </a:lnTo>
                    <a:lnTo>
                      <a:pt x="601814" y="284480"/>
                    </a:lnTo>
                    <a:lnTo>
                      <a:pt x="603008" y="284480"/>
                    </a:lnTo>
                    <a:lnTo>
                      <a:pt x="603923" y="283210"/>
                    </a:lnTo>
                    <a:close/>
                  </a:path>
                  <a:path w="768985" h="781685">
                    <a:moveTo>
                      <a:pt x="604824" y="271780"/>
                    </a:moveTo>
                    <a:lnTo>
                      <a:pt x="603808" y="273050"/>
                    </a:lnTo>
                    <a:lnTo>
                      <a:pt x="603935" y="273050"/>
                    </a:lnTo>
                    <a:lnTo>
                      <a:pt x="604824" y="271780"/>
                    </a:lnTo>
                    <a:close/>
                  </a:path>
                  <a:path w="768985" h="781685">
                    <a:moveTo>
                      <a:pt x="607885" y="271780"/>
                    </a:moveTo>
                    <a:lnTo>
                      <a:pt x="605840" y="271780"/>
                    </a:lnTo>
                    <a:lnTo>
                      <a:pt x="605967" y="273050"/>
                    </a:lnTo>
                    <a:lnTo>
                      <a:pt x="607885" y="271780"/>
                    </a:lnTo>
                    <a:close/>
                  </a:path>
                  <a:path w="768985" h="781685">
                    <a:moveTo>
                      <a:pt x="610692" y="269240"/>
                    </a:moveTo>
                    <a:lnTo>
                      <a:pt x="608533" y="270510"/>
                    </a:lnTo>
                    <a:lnTo>
                      <a:pt x="609168" y="270510"/>
                    </a:lnTo>
                    <a:lnTo>
                      <a:pt x="610387" y="270002"/>
                    </a:lnTo>
                    <a:lnTo>
                      <a:pt x="610692" y="269240"/>
                    </a:lnTo>
                    <a:close/>
                  </a:path>
                  <a:path w="768985" h="781685">
                    <a:moveTo>
                      <a:pt x="614095" y="29222"/>
                    </a:moveTo>
                    <a:lnTo>
                      <a:pt x="613498" y="29629"/>
                    </a:lnTo>
                    <a:lnTo>
                      <a:pt x="613270" y="29933"/>
                    </a:lnTo>
                    <a:lnTo>
                      <a:pt x="613168" y="30213"/>
                    </a:lnTo>
                    <a:lnTo>
                      <a:pt x="613473" y="29895"/>
                    </a:lnTo>
                    <a:lnTo>
                      <a:pt x="613765" y="29578"/>
                    </a:lnTo>
                    <a:lnTo>
                      <a:pt x="614095" y="29222"/>
                    </a:lnTo>
                    <a:close/>
                  </a:path>
                  <a:path w="768985" h="781685">
                    <a:moveTo>
                      <a:pt x="614311" y="263677"/>
                    </a:moveTo>
                    <a:lnTo>
                      <a:pt x="613918" y="263258"/>
                    </a:lnTo>
                    <a:lnTo>
                      <a:pt x="613232" y="263994"/>
                    </a:lnTo>
                    <a:lnTo>
                      <a:pt x="611860" y="264591"/>
                    </a:lnTo>
                    <a:lnTo>
                      <a:pt x="612051" y="265493"/>
                    </a:lnTo>
                    <a:lnTo>
                      <a:pt x="612381" y="264426"/>
                    </a:lnTo>
                    <a:lnTo>
                      <a:pt x="614311" y="263677"/>
                    </a:lnTo>
                    <a:close/>
                  </a:path>
                  <a:path w="768985" h="781685">
                    <a:moveTo>
                      <a:pt x="614654" y="265430"/>
                    </a:moveTo>
                    <a:lnTo>
                      <a:pt x="613460" y="265430"/>
                    </a:lnTo>
                    <a:lnTo>
                      <a:pt x="614235" y="266700"/>
                    </a:lnTo>
                    <a:lnTo>
                      <a:pt x="614654" y="265430"/>
                    </a:lnTo>
                    <a:close/>
                  </a:path>
                  <a:path w="768985" h="781685">
                    <a:moveTo>
                      <a:pt x="617664" y="260350"/>
                    </a:moveTo>
                    <a:lnTo>
                      <a:pt x="616064" y="261620"/>
                    </a:lnTo>
                    <a:lnTo>
                      <a:pt x="617258" y="261620"/>
                    </a:lnTo>
                    <a:lnTo>
                      <a:pt x="617664" y="260350"/>
                    </a:lnTo>
                    <a:close/>
                  </a:path>
                  <a:path w="768985" h="781685">
                    <a:moveTo>
                      <a:pt x="618794" y="26809"/>
                    </a:moveTo>
                    <a:lnTo>
                      <a:pt x="618642" y="27063"/>
                    </a:lnTo>
                    <a:lnTo>
                      <a:pt x="618794" y="26809"/>
                    </a:lnTo>
                    <a:close/>
                  </a:path>
                  <a:path w="768985" h="781685">
                    <a:moveTo>
                      <a:pt x="623062" y="256540"/>
                    </a:moveTo>
                    <a:lnTo>
                      <a:pt x="622300" y="257810"/>
                    </a:lnTo>
                    <a:lnTo>
                      <a:pt x="622655" y="257810"/>
                    </a:lnTo>
                    <a:lnTo>
                      <a:pt x="623062" y="256540"/>
                    </a:lnTo>
                    <a:close/>
                  </a:path>
                  <a:path w="768985" h="781685">
                    <a:moveTo>
                      <a:pt x="636473" y="15240"/>
                    </a:moveTo>
                    <a:lnTo>
                      <a:pt x="635673" y="15240"/>
                    </a:lnTo>
                    <a:lnTo>
                      <a:pt x="634187" y="16510"/>
                    </a:lnTo>
                    <a:lnTo>
                      <a:pt x="635381" y="16510"/>
                    </a:lnTo>
                    <a:lnTo>
                      <a:pt x="636473" y="15240"/>
                    </a:lnTo>
                    <a:close/>
                  </a:path>
                  <a:path w="768985" h="781685">
                    <a:moveTo>
                      <a:pt x="644042" y="252590"/>
                    </a:moveTo>
                    <a:lnTo>
                      <a:pt x="644017" y="252387"/>
                    </a:lnTo>
                    <a:lnTo>
                      <a:pt x="643940" y="252260"/>
                    </a:lnTo>
                    <a:lnTo>
                      <a:pt x="643940" y="252437"/>
                    </a:lnTo>
                    <a:lnTo>
                      <a:pt x="644042" y="252590"/>
                    </a:lnTo>
                    <a:close/>
                  </a:path>
                  <a:path w="768985" h="781685">
                    <a:moveTo>
                      <a:pt x="645236" y="237490"/>
                    </a:moveTo>
                    <a:lnTo>
                      <a:pt x="644969" y="236791"/>
                    </a:lnTo>
                    <a:lnTo>
                      <a:pt x="644512" y="236220"/>
                    </a:lnTo>
                    <a:lnTo>
                      <a:pt x="645236" y="237490"/>
                    </a:lnTo>
                    <a:close/>
                  </a:path>
                  <a:path w="768985" h="781685">
                    <a:moveTo>
                      <a:pt x="645718" y="251460"/>
                    </a:moveTo>
                    <a:lnTo>
                      <a:pt x="645337" y="250190"/>
                    </a:lnTo>
                    <a:lnTo>
                      <a:pt x="645248" y="250571"/>
                    </a:lnTo>
                    <a:lnTo>
                      <a:pt x="645718" y="251460"/>
                    </a:lnTo>
                    <a:close/>
                  </a:path>
                  <a:path w="768985" h="781685">
                    <a:moveTo>
                      <a:pt x="652030" y="231140"/>
                    </a:moveTo>
                    <a:lnTo>
                      <a:pt x="649846" y="231140"/>
                    </a:lnTo>
                    <a:lnTo>
                      <a:pt x="650494" y="232410"/>
                    </a:lnTo>
                    <a:lnTo>
                      <a:pt x="652030" y="231140"/>
                    </a:lnTo>
                    <a:close/>
                  </a:path>
                  <a:path w="768985" h="781685">
                    <a:moveTo>
                      <a:pt x="660311" y="237490"/>
                    </a:moveTo>
                    <a:lnTo>
                      <a:pt x="659803" y="237490"/>
                    </a:lnTo>
                    <a:lnTo>
                      <a:pt x="659130" y="238760"/>
                    </a:lnTo>
                    <a:lnTo>
                      <a:pt x="660311" y="237490"/>
                    </a:lnTo>
                    <a:close/>
                  </a:path>
                  <a:path w="768985" h="781685">
                    <a:moveTo>
                      <a:pt x="661416" y="236220"/>
                    </a:moveTo>
                    <a:lnTo>
                      <a:pt x="661136" y="235331"/>
                    </a:lnTo>
                    <a:lnTo>
                      <a:pt x="660946" y="236220"/>
                    </a:lnTo>
                    <a:lnTo>
                      <a:pt x="661416" y="236220"/>
                    </a:lnTo>
                    <a:close/>
                  </a:path>
                  <a:path w="768985" h="781685">
                    <a:moveTo>
                      <a:pt x="662660" y="234950"/>
                    </a:moveTo>
                    <a:lnTo>
                      <a:pt x="661593" y="236220"/>
                    </a:lnTo>
                    <a:lnTo>
                      <a:pt x="661416" y="236220"/>
                    </a:lnTo>
                    <a:lnTo>
                      <a:pt x="661822" y="237490"/>
                    </a:lnTo>
                    <a:lnTo>
                      <a:pt x="662660" y="234950"/>
                    </a:lnTo>
                    <a:close/>
                  </a:path>
                  <a:path w="768985" h="781685">
                    <a:moveTo>
                      <a:pt x="667054" y="231140"/>
                    </a:moveTo>
                    <a:lnTo>
                      <a:pt x="667004" y="230835"/>
                    </a:lnTo>
                    <a:lnTo>
                      <a:pt x="666838" y="231140"/>
                    </a:lnTo>
                    <a:lnTo>
                      <a:pt x="667054" y="231140"/>
                    </a:lnTo>
                    <a:close/>
                  </a:path>
                  <a:path w="768985" h="781685">
                    <a:moveTo>
                      <a:pt x="675144" y="200660"/>
                    </a:moveTo>
                    <a:lnTo>
                      <a:pt x="674979" y="200660"/>
                    </a:lnTo>
                    <a:lnTo>
                      <a:pt x="675106" y="200774"/>
                    </a:lnTo>
                    <a:close/>
                  </a:path>
                  <a:path w="768985" h="781685">
                    <a:moveTo>
                      <a:pt x="690740" y="180340"/>
                    </a:moveTo>
                    <a:lnTo>
                      <a:pt x="689508" y="182880"/>
                    </a:lnTo>
                    <a:lnTo>
                      <a:pt x="690689" y="181610"/>
                    </a:lnTo>
                    <a:lnTo>
                      <a:pt x="690740" y="180340"/>
                    </a:lnTo>
                    <a:close/>
                  </a:path>
                  <a:path w="768985" h="781685">
                    <a:moveTo>
                      <a:pt x="691857" y="180340"/>
                    </a:moveTo>
                    <a:lnTo>
                      <a:pt x="690689" y="181610"/>
                    </a:lnTo>
                    <a:lnTo>
                      <a:pt x="691248" y="181610"/>
                    </a:lnTo>
                    <a:lnTo>
                      <a:pt x="691857" y="180340"/>
                    </a:lnTo>
                    <a:close/>
                  </a:path>
                  <a:path w="768985" h="781685">
                    <a:moveTo>
                      <a:pt x="699223" y="168986"/>
                    </a:moveTo>
                    <a:lnTo>
                      <a:pt x="699058" y="168871"/>
                    </a:lnTo>
                    <a:lnTo>
                      <a:pt x="698893" y="168681"/>
                    </a:lnTo>
                    <a:lnTo>
                      <a:pt x="699033" y="168109"/>
                    </a:lnTo>
                    <a:lnTo>
                      <a:pt x="698423" y="169862"/>
                    </a:lnTo>
                    <a:lnTo>
                      <a:pt x="699223" y="168986"/>
                    </a:lnTo>
                    <a:close/>
                  </a:path>
                  <a:path w="768985" h="781685">
                    <a:moveTo>
                      <a:pt x="699274" y="169024"/>
                    </a:moveTo>
                    <a:close/>
                  </a:path>
                  <a:path w="768985" h="781685">
                    <a:moveTo>
                      <a:pt x="700112" y="168567"/>
                    </a:moveTo>
                    <a:lnTo>
                      <a:pt x="699604" y="168910"/>
                    </a:lnTo>
                    <a:lnTo>
                      <a:pt x="699973" y="168910"/>
                    </a:lnTo>
                    <a:lnTo>
                      <a:pt x="700112" y="168567"/>
                    </a:lnTo>
                    <a:close/>
                  </a:path>
                  <a:path w="768985" h="781685">
                    <a:moveTo>
                      <a:pt x="701522" y="167640"/>
                    </a:moveTo>
                    <a:lnTo>
                      <a:pt x="701078" y="166370"/>
                    </a:lnTo>
                    <a:lnTo>
                      <a:pt x="700112" y="168567"/>
                    </a:lnTo>
                    <a:lnTo>
                      <a:pt x="701522" y="167640"/>
                    </a:lnTo>
                    <a:close/>
                  </a:path>
                  <a:path w="768985" h="781685">
                    <a:moveTo>
                      <a:pt x="702284" y="167640"/>
                    </a:moveTo>
                    <a:lnTo>
                      <a:pt x="702106" y="167182"/>
                    </a:lnTo>
                    <a:lnTo>
                      <a:pt x="701687" y="167640"/>
                    </a:lnTo>
                    <a:lnTo>
                      <a:pt x="702284" y="167640"/>
                    </a:lnTo>
                    <a:close/>
                  </a:path>
                  <a:path w="768985" h="781685">
                    <a:moveTo>
                      <a:pt x="703008" y="25400"/>
                    </a:moveTo>
                    <a:lnTo>
                      <a:pt x="701459" y="25400"/>
                    </a:lnTo>
                    <a:lnTo>
                      <a:pt x="702576" y="25831"/>
                    </a:lnTo>
                    <a:lnTo>
                      <a:pt x="703008" y="25400"/>
                    </a:lnTo>
                    <a:close/>
                  </a:path>
                  <a:path w="768985" h="781685">
                    <a:moveTo>
                      <a:pt x="703465" y="165100"/>
                    </a:moveTo>
                    <a:lnTo>
                      <a:pt x="701776" y="166370"/>
                    </a:lnTo>
                    <a:lnTo>
                      <a:pt x="702106" y="167182"/>
                    </a:lnTo>
                    <a:lnTo>
                      <a:pt x="702818" y="166370"/>
                    </a:lnTo>
                    <a:lnTo>
                      <a:pt x="703465" y="165100"/>
                    </a:lnTo>
                    <a:close/>
                  </a:path>
                  <a:path w="768985" h="781685">
                    <a:moveTo>
                      <a:pt x="704786" y="190563"/>
                    </a:moveTo>
                    <a:lnTo>
                      <a:pt x="703491" y="191770"/>
                    </a:lnTo>
                    <a:lnTo>
                      <a:pt x="704138" y="191770"/>
                    </a:lnTo>
                    <a:lnTo>
                      <a:pt x="704786" y="190563"/>
                    </a:lnTo>
                    <a:close/>
                  </a:path>
                  <a:path w="768985" h="781685">
                    <a:moveTo>
                      <a:pt x="704799" y="26670"/>
                    </a:moveTo>
                    <a:lnTo>
                      <a:pt x="702576" y="25831"/>
                    </a:lnTo>
                    <a:lnTo>
                      <a:pt x="701713" y="26670"/>
                    </a:lnTo>
                    <a:lnTo>
                      <a:pt x="704799" y="26670"/>
                    </a:lnTo>
                    <a:close/>
                  </a:path>
                  <a:path w="768985" h="781685">
                    <a:moveTo>
                      <a:pt x="704850" y="190500"/>
                    </a:moveTo>
                    <a:close/>
                  </a:path>
                  <a:path w="768985" h="781685">
                    <a:moveTo>
                      <a:pt x="705027" y="161188"/>
                    </a:moveTo>
                    <a:lnTo>
                      <a:pt x="704837" y="161251"/>
                    </a:lnTo>
                    <a:lnTo>
                      <a:pt x="704634" y="161353"/>
                    </a:lnTo>
                    <a:lnTo>
                      <a:pt x="704443" y="161544"/>
                    </a:lnTo>
                    <a:lnTo>
                      <a:pt x="704634" y="161480"/>
                    </a:lnTo>
                    <a:lnTo>
                      <a:pt x="704837" y="161353"/>
                    </a:lnTo>
                    <a:lnTo>
                      <a:pt x="705027" y="161188"/>
                    </a:lnTo>
                    <a:close/>
                  </a:path>
                  <a:path w="768985" h="781685">
                    <a:moveTo>
                      <a:pt x="705497" y="189230"/>
                    </a:moveTo>
                    <a:lnTo>
                      <a:pt x="703808" y="190500"/>
                    </a:lnTo>
                    <a:lnTo>
                      <a:pt x="704824" y="190500"/>
                    </a:lnTo>
                    <a:lnTo>
                      <a:pt x="705497" y="189230"/>
                    </a:lnTo>
                    <a:close/>
                  </a:path>
                  <a:path w="768985" h="781685">
                    <a:moveTo>
                      <a:pt x="706970" y="158750"/>
                    </a:moveTo>
                    <a:lnTo>
                      <a:pt x="705561" y="157619"/>
                    </a:lnTo>
                    <a:lnTo>
                      <a:pt x="704443" y="158750"/>
                    </a:lnTo>
                    <a:lnTo>
                      <a:pt x="704761" y="160020"/>
                    </a:lnTo>
                    <a:lnTo>
                      <a:pt x="706970" y="158750"/>
                    </a:lnTo>
                    <a:close/>
                  </a:path>
                  <a:path w="768985" h="781685">
                    <a:moveTo>
                      <a:pt x="707034" y="155956"/>
                    </a:moveTo>
                    <a:lnTo>
                      <a:pt x="705383" y="157480"/>
                    </a:lnTo>
                    <a:lnTo>
                      <a:pt x="705561" y="157619"/>
                    </a:lnTo>
                    <a:lnTo>
                      <a:pt x="706945" y="156210"/>
                    </a:lnTo>
                    <a:lnTo>
                      <a:pt x="707034" y="155956"/>
                    </a:lnTo>
                    <a:close/>
                  </a:path>
                  <a:path w="768985" h="781685">
                    <a:moveTo>
                      <a:pt x="707047" y="186804"/>
                    </a:moveTo>
                    <a:lnTo>
                      <a:pt x="705802" y="187960"/>
                    </a:lnTo>
                    <a:lnTo>
                      <a:pt x="705573" y="189230"/>
                    </a:lnTo>
                    <a:lnTo>
                      <a:pt x="707047" y="186804"/>
                    </a:lnTo>
                    <a:close/>
                  </a:path>
                  <a:path w="768985" h="781685">
                    <a:moveTo>
                      <a:pt x="708139" y="154940"/>
                    </a:moveTo>
                    <a:lnTo>
                      <a:pt x="707390" y="154940"/>
                    </a:lnTo>
                    <a:lnTo>
                      <a:pt x="707034" y="155956"/>
                    </a:lnTo>
                    <a:lnTo>
                      <a:pt x="708139" y="154940"/>
                    </a:lnTo>
                    <a:close/>
                  </a:path>
                  <a:path w="768985" h="781685">
                    <a:moveTo>
                      <a:pt x="714857" y="175869"/>
                    </a:moveTo>
                    <a:lnTo>
                      <a:pt x="714565" y="176225"/>
                    </a:lnTo>
                    <a:lnTo>
                      <a:pt x="714387" y="176542"/>
                    </a:lnTo>
                    <a:lnTo>
                      <a:pt x="714540" y="176809"/>
                    </a:lnTo>
                    <a:lnTo>
                      <a:pt x="714527" y="176530"/>
                    </a:lnTo>
                    <a:lnTo>
                      <a:pt x="714857" y="175869"/>
                    </a:lnTo>
                    <a:close/>
                  </a:path>
                  <a:path w="768985" h="781685">
                    <a:moveTo>
                      <a:pt x="716546" y="6159"/>
                    </a:moveTo>
                    <a:lnTo>
                      <a:pt x="716064" y="5080"/>
                    </a:lnTo>
                    <a:lnTo>
                      <a:pt x="714819" y="5080"/>
                    </a:lnTo>
                    <a:lnTo>
                      <a:pt x="716546" y="6159"/>
                    </a:lnTo>
                    <a:close/>
                  </a:path>
                  <a:path w="768985" h="781685">
                    <a:moveTo>
                      <a:pt x="716838" y="6350"/>
                    </a:moveTo>
                    <a:lnTo>
                      <a:pt x="716546" y="6159"/>
                    </a:lnTo>
                    <a:lnTo>
                      <a:pt x="716622" y="6350"/>
                    </a:lnTo>
                    <a:lnTo>
                      <a:pt x="716838" y="6350"/>
                    </a:lnTo>
                    <a:close/>
                  </a:path>
                  <a:path w="768985" h="781685">
                    <a:moveTo>
                      <a:pt x="717575" y="143510"/>
                    </a:moveTo>
                    <a:lnTo>
                      <a:pt x="716800" y="143510"/>
                    </a:lnTo>
                    <a:lnTo>
                      <a:pt x="717194" y="144106"/>
                    </a:lnTo>
                    <a:lnTo>
                      <a:pt x="717575" y="143510"/>
                    </a:lnTo>
                    <a:close/>
                  </a:path>
                  <a:path w="768985" h="781685">
                    <a:moveTo>
                      <a:pt x="721893" y="140970"/>
                    </a:moveTo>
                    <a:lnTo>
                      <a:pt x="721715" y="140970"/>
                    </a:lnTo>
                    <a:lnTo>
                      <a:pt x="721652" y="141185"/>
                    </a:lnTo>
                    <a:lnTo>
                      <a:pt x="721893" y="140970"/>
                    </a:lnTo>
                    <a:close/>
                  </a:path>
                  <a:path w="768985" h="781685">
                    <a:moveTo>
                      <a:pt x="722566" y="135369"/>
                    </a:moveTo>
                    <a:close/>
                  </a:path>
                  <a:path w="768985" h="781685">
                    <a:moveTo>
                      <a:pt x="723925" y="165100"/>
                    </a:moveTo>
                    <a:lnTo>
                      <a:pt x="723290" y="165100"/>
                    </a:lnTo>
                    <a:lnTo>
                      <a:pt x="722998" y="166370"/>
                    </a:lnTo>
                    <a:lnTo>
                      <a:pt x="723925" y="165100"/>
                    </a:lnTo>
                    <a:close/>
                  </a:path>
                  <a:path w="768985" h="781685">
                    <a:moveTo>
                      <a:pt x="724204" y="137160"/>
                    </a:moveTo>
                    <a:lnTo>
                      <a:pt x="724179" y="136702"/>
                    </a:lnTo>
                    <a:lnTo>
                      <a:pt x="724014" y="137160"/>
                    </a:lnTo>
                    <a:lnTo>
                      <a:pt x="724204" y="137160"/>
                    </a:lnTo>
                    <a:close/>
                  </a:path>
                  <a:path w="768985" h="781685">
                    <a:moveTo>
                      <a:pt x="724471" y="135890"/>
                    </a:moveTo>
                    <a:lnTo>
                      <a:pt x="724141" y="136182"/>
                    </a:lnTo>
                    <a:lnTo>
                      <a:pt x="724179" y="136702"/>
                    </a:lnTo>
                    <a:lnTo>
                      <a:pt x="724471" y="135890"/>
                    </a:lnTo>
                    <a:close/>
                  </a:path>
                  <a:path w="768985" h="781685">
                    <a:moveTo>
                      <a:pt x="725017" y="135890"/>
                    </a:moveTo>
                    <a:lnTo>
                      <a:pt x="724433" y="134620"/>
                    </a:lnTo>
                    <a:lnTo>
                      <a:pt x="723506" y="133350"/>
                    </a:lnTo>
                    <a:lnTo>
                      <a:pt x="723988" y="130810"/>
                    </a:lnTo>
                    <a:lnTo>
                      <a:pt x="723620" y="132080"/>
                    </a:lnTo>
                    <a:lnTo>
                      <a:pt x="723036" y="133350"/>
                    </a:lnTo>
                    <a:lnTo>
                      <a:pt x="722693" y="133350"/>
                    </a:lnTo>
                    <a:lnTo>
                      <a:pt x="723582" y="134620"/>
                    </a:lnTo>
                    <a:lnTo>
                      <a:pt x="722604" y="135826"/>
                    </a:lnTo>
                    <a:lnTo>
                      <a:pt x="722541" y="135382"/>
                    </a:lnTo>
                    <a:lnTo>
                      <a:pt x="722185" y="135991"/>
                    </a:lnTo>
                    <a:lnTo>
                      <a:pt x="721944" y="136626"/>
                    </a:lnTo>
                    <a:lnTo>
                      <a:pt x="722020" y="137706"/>
                    </a:lnTo>
                    <a:lnTo>
                      <a:pt x="722426" y="137248"/>
                    </a:lnTo>
                    <a:lnTo>
                      <a:pt x="722642" y="136131"/>
                    </a:lnTo>
                    <a:lnTo>
                      <a:pt x="723074" y="137160"/>
                    </a:lnTo>
                    <a:lnTo>
                      <a:pt x="724141" y="136182"/>
                    </a:lnTo>
                    <a:lnTo>
                      <a:pt x="724128" y="135890"/>
                    </a:lnTo>
                    <a:lnTo>
                      <a:pt x="724471" y="135890"/>
                    </a:lnTo>
                    <a:lnTo>
                      <a:pt x="725017" y="135890"/>
                    </a:lnTo>
                    <a:close/>
                  </a:path>
                  <a:path w="768985" h="781685">
                    <a:moveTo>
                      <a:pt x="728840" y="123088"/>
                    </a:moveTo>
                    <a:lnTo>
                      <a:pt x="728802" y="122923"/>
                    </a:lnTo>
                    <a:lnTo>
                      <a:pt x="728700" y="123190"/>
                    </a:lnTo>
                    <a:lnTo>
                      <a:pt x="728751" y="123317"/>
                    </a:lnTo>
                    <a:lnTo>
                      <a:pt x="728840" y="123088"/>
                    </a:lnTo>
                    <a:close/>
                  </a:path>
                  <a:path w="768985" h="781685">
                    <a:moveTo>
                      <a:pt x="730580" y="153670"/>
                    </a:moveTo>
                    <a:lnTo>
                      <a:pt x="730084" y="153670"/>
                    </a:lnTo>
                    <a:lnTo>
                      <a:pt x="729881" y="154343"/>
                    </a:lnTo>
                    <a:lnTo>
                      <a:pt x="730580" y="153670"/>
                    </a:lnTo>
                    <a:close/>
                  </a:path>
                  <a:path w="768985" h="781685">
                    <a:moveTo>
                      <a:pt x="730745" y="121920"/>
                    </a:moveTo>
                    <a:lnTo>
                      <a:pt x="730554" y="121920"/>
                    </a:lnTo>
                    <a:lnTo>
                      <a:pt x="730478" y="120650"/>
                    </a:lnTo>
                    <a:lnTo>
                      <a:pt x="729869" y="123190"/>
                    </a:lnTo>
                    <a:lnTo>
                      <a:pt x="730745" y="121920"/>
                    </a:lnTo>
                    <a:close/>
                  </a:path>
                  <a:path w="768985" h="781685">
                    <a:moveTo>
                      <a:pt x="730821" y="118110"/>
                    </a:moveTo>
                    <a:lnTo>
                      <a:pt x="730580" y="117830"/>
                    </a:lnTo>
                    <a:lnTo>
                      <a:pt x="730478" y="118110"/>
                    </a:lnTo>
                    <a:lnTo>
                      <a:pt x="730821" y="118110"/>
                    </a:lnTo>
                    <a:close/>
                  </a:path>
                  <a:path w="768985" h="781685">
                    <a:moveTo>
                      <a:pt x="730961" y="116840"/>
                    </a:moveTo>
                    <a:lnTo>
                      <a:pt x="729742" y="116840"/>
                    </a:lnTo>
                    <a:lnTo>
                      <a:pt x="730580" y="117830"/>
                    </a:lnTo>
                    <a:lnTo>
                      <a:pt x="730961" y="116840"/>
                    </a:lnTo>
                    <a:close/>
                  </a:path>
                  <a:path w="768985" h="781685">
                    <a:moveTo>
                      <a:pt x="731888" y="152400"/>
                    </a:moveTo>
                    <a:lnTo>
                      <a:pt x="730580" y="153670"/>
                    </a:lnTo>
                    <a:lnTo>
                      <a:pt x="730732" y="153670"/>
                    </a:lnTo>
                    <a:lnTo>
                      <a:pt x="731888" y="152400"/>
                    </a:lnTo>
                    <a:close/>
                  </a:path>
                  <a:path w="768985" h="781685">
                    <a:moveTo>
                      <a:pt x="733564" y="11963"/>
                    </a:moveTo>
                    <a:lnTo>
                      <a:pt x="733336" y="11925"/>
                    </a:lnTo>
                    <a:lnTo>
                      <a:pt x="733247" y="12065"/>
                    </a:lnTo>
                    <a:lnTo>
                      <a:pt x="733564" y="11963"/>
                    </a:lnTo>
                    <a:close/>
                  </a:path>
                  <a:path w="768985" h="781685">
                    <a:moveTo>
                      <a:pt x="734161" y="110744"/>
                    </a:moveTo>
                    <a:lnTo>
                      <a:pt x="734009" y="110642"/>
                    </a:lnTo>
                    <a:lnTo>
                      <a:pt x="733793" y="110566"/>
                    </a:lnTo>
                    <a:lnTo>
                      <a:pt x="733399" y="110782"/>
                    </a:lnTo>
                    <a:lnTo>
                      <a:pt x="733196" y="111721"/>
                    </a:lnTo>
                    <a:lnTo>
                      <a:pt x="733755" y="111061"/>
                    </a:lnTo>
                    <a:lnTo>
                      <a:pt x="734161" y="110744"/>
                    </a:lnTo>
                    <a:close/>
                  </a:path>
                  <a:path w="768985" h="781685">
                    <a:moveTo>
                      <a:pt x="734199" y="110718"/>
                    </a:moveTo>
                    <a:close/>
                  </a:path>
                  <a:path w="768985" h="781685">
                    <a:moveTo>
                      <a:pt x="737781" y="142240"/>
                    </a:moveTo>
                    <a:lnTo>
                      <a:pt x="721550" y="142240"/>
                    </a:lnTo>
                    <a:lnTo>
                      <a:pt x="720483" y="142240"/>
                    </a:lnTo>
                    <a:lnTo>
                      <a:pt x="719734" y="144780"/>
                    </a:lnTo>
                    <a:lnTo>
                      <a:pt x="718108" y="144780"/>
                    </a:lnTo>
                    <a:lnTo>
                      <a:pt x="717969" y="143510"/>
                    </a:lnTo>
                    <a:lnTo>
                      <a:pt x="718286" y="143510"/>
                    </a:lnTo>
                    <a:lnTo>
                      <a:pt x="718426" y="140970"/>
                    </a:lnTo>
                    <a:lnTo>
                      <a:pt x="717638" y="144780"/>
                    </a:lnTo>
                    <a:lnTo>
                      <a:pt x="717194" y="144106"/>
                    </a:lnTo>
                    <a:lnTo>
                      <a:pt x="715949" y="146050"/>
                    </a:lnTo>
                    <a:lnTo>
                      <a:pt x="715175" y="147320"/>
                    </a:lnTo>
                    <a:lnTo>
                      <a:pt x="716165" y="147320"/>
                    </a:lnTo>
                    <a:lnTo>
                      <a:pt x="716292" y="152400"/>
                    </a:lnTo>
                    <a:lnTo>
                      <a:pt x="715352" y="148590"/>
                    </a:lnTo>
                    <a:lnTo>
                      <a:pt x="714730" y="146050"/>
                    </a:lnTo>
                    <a:lnTo>
                      <a:pt x="712863" y="149860"/>
                    </a:lnTo>
                    <a:lnTo>
                      <a:pt x="712012" y="152400"/>
                    </a:lnTo>
                    <a:lnTo>
                      <a:pt x="713600" y="148590"/>
                    </a:lnTo>
                    <a:lnTo>
                      <a:pt x="713308" y="151130"/>
                    </a:lnTo>
                    <a:lnTo>
                      <a:pt x="712241" y="152400"/>
                    </a:lnTo>
                    <a:lnTo>
                      <a:pt x="712012" y="152400"/>
                    </a:lnTo>
                    <a:lnTo>
                      <a:pt x="711200" y="152400"/>
                    </a:lnTo>
                    <a:lnTo>
                      <a:pt x="710171" y="153670"/>
                    </a:lnTo>
                    <a:lnTo>
                      <a:pt x="709485" y="154940"/>
                    </a:lnTo>
                    <a:lnTo>
                      <a:pt x="708139" y="154940"/>
                    </a:lnTo>
                    <a:lnTo>
                      <a:pt x="708507" y="156210"/>
                    </a:lnTo>
                    <a:lnTo>
                      <a:pt x="707364" y="158750"/>
                    </a:lnTo>
                    <a:lnTo>
                      <a:pt x="706145" y="161290"/>
                    </a:lnTo>
                    <a:lnTo>
                      <a:pt x="705650" y="161290"/>
                    </a:lnTo>
                    <a:lnTo>
                      <a:pt x="705713" y="162560"/>
                    </a:lnTo>
                    <a:lnTo>
                      <a:pt x="704291" y="165100"/>
                    </a:lnTo>
                    <a:lnTo>
                      <a:pt x="704608" y="166370"/>
                    </a:lnTo>
                    <a:lnTo>
                      <a:pt x="702665" y="167640"/>
                    </a:lnTo>
                    <a:lnTo>
                      <a:pt x="702284" y="167640"/>
                    </a:lnTo>
                    <a:lnTo>
                      <a:pt x="700341" y="168910"/>
                    </a:lnTo>
                    <a:lnTo>
                      <a:pt x="699973" y="168910"/>
                    </a:lnTo>
                    <a:lnTo>
                      <a:pt x="699414" y="170180"/>
                    </a:lnTo>
                    <a:lnTo>
                      <a:pt x="699274" y="170180"/>
                    </a:lnTo>
                    <a:lnTo>
                      <a:pt x="700100" y="171450"/>
                    </a:lnTo>
                    <a:lnTo>
                      <a:pt x="697763" y="171450"/>
                    </a:lnTo>
                    <a:lnTo>
                      <a:pt x="696937" y="173990"/>
                    </a:lnTo>
                    <a:lnTo>
                      <a:pt x="694080" y="176530"/>
                    </a:lnTo>
                    <a:lnTo>
                      <a:pt x="695096" y="179070"/>
                    </a:lnTo>
                    <a:lnTo>
                      <a:pt x="694359" y="181610"/>
                    </a:lnTo>
                    <a:lnTo>
                      <a:pt x="693153" y="181610"/>
                    </a:lnTo>
                    <a:lnTo>
                      <a:pt x="694334" y="180340"/>
                    </a:lnTo>
                    <a:lnTo>
                      <a:pt x="693801" y="180340"/>
                    </a:lnTo>
                    <a:lnTo>
                      <a:pt x="692937" y="181610"/>
                    </a:lnTo>
                    <a:lnTo>
                      <a:pt x="691248" y="181610"/>
                    </a:lnTo>
                    <a:lnTo>
                      <a:pt x="689076" y="185420"/>
                    </a:lnTo>
                    <a:lnTo>
                      <a:pt x="689876" y="185420"/>
                    </a:lnTo>
                    <a:lnTo>
                      <a:pt x="690727" y="184150"/>
                    </a:lnTo>
                    <a:lnTo>
                      <a:pt x="690054" y="185420"/>
                    </a:lnTo>
                    <a:lnTo>
                      <a:pt x="689279" y="186690"/>
                    </a:lnTo>
                    <a:lnTo>
                      <a:pt x="688733" y="187960"/>
                    </a:lnTo>
                    <a:lnTo>
                      <a:pt x="687489" y="189230"/>
                    </a:lnTo>
                    <a:lnTo>
                      <a:pt x="686295" y="189230"/>
                    </a:lnTo>
                    <a:lnTo>
                      <a:pt x="687222" y="187960"/>
                    </a:lnTo>
                    <a:lnTo>
                      <a:pt x="686435" y="187960"/>
                    </a:lnTo>
                    <a:lnTo>
                      <a:pt x="685520" y="189230"/>
                    </a:lnTo>
                    <a:lnTo>
                      <a:pt x="685673" y="190500"/>
                    </a:lnTo>
                    <a:lnTo>
                      <a:pt x="687539" y="189230"/>
                    </a:lnTo>
                    <a:lnTo>
                      <a:pt x="683869" y="193040"/>
                    </a:lnTo>
                    <a:lnTo>
                      <a:pt x="685736" y="193040"/>
                    </a:lnTo>
                    <a:lnTo>
                      <a:pt x="684149" y="194119"/>
                    </a:lnTo>
                    <a:lnTo>
                      <a:pt x="683869" y="193040"/>
                    </a:lnTo>
                    <a:lnTo>
                      <a:pt x="683234" y="193040"/>
                    </a:lnTo>
                    <a:lnTo>
                      <a:pt x="683552" y="194310"/>
                    </a:lnTo>
                    <a:lnTo>
                      <a:pt x="683145" y="195580"/>
                    </a:lnTo>
                    <a:lnTo>
                      <a:pt x="682498" y="195580"/>
                    </a:lnTo>
                    <a:lnTo>
                      <a:pt x="681164" y="196850"/>
                    </a:lnTo>
                    <a:lnTo>
                      <a:pt x="680745" y="196850"/>
                    </a:lnTo>
                    <a:lnTo>
                      <a:pt x="680542" y="198120"/>
                    </a:lnTo>
                    <a:lnTo>
                      <a:pt x="678688" y="198120"/>
                    </a:lnTo>
                    <a:lnTo>
                      <a:pt x="678192" y="199390"/>
                    </a:lnTo>
                    <a:lnTo>
                      <a:pt x="679234" y="199390"/>
                    </a:lnTo>
                    <a:lnTo>
                      <a:pt x="676948" y="201930"/>
                    </a:lnTo>
                    <a:lnTo>
                      <a:pt x="676389" y="201930"/>
                    </a:lnTo>
                    <a:lnTo>
                      <a:pt x="675106" y="200774"/>
                    </a:lnTo>
                    <a:lnTo>
                      <a:pt x="674725" y="201930"/>
                    </a:lnTo>
                    <a:lnTo>
                      <a:pt x="676148" y="201930"/>
                    </a:lnTo>
                    <a:lnTo>
                      <a:pt x="674852" y="203200"/>
                    </a:lnTo>
                    <a:lnTo>
                      <a:pt x="674725" y="201930"/>
                    </a:lnTo>
                    <a:lnTo>
                      <a:pt x="672528" y="204470"/>
                    </a:lnTo>
                    <a:lnTo>
                      <a:pt x="672553" y="203200"/>
                    </a:lnTo>
                    <a:lnTo>
                      <a:pt x="671245" y="203200"/>
                    </a:lnTo>
                    <a:lnTo>
                      <a:pt x="669137" y="205740"/>
                    </a:lnTo>
                    <a:lnTo>
                      <a:pt x="668172" y="207010"/>
                    </a:lnTo>
                    <a:lnTo>
                      <a:pt x="668121" y="208280"/>
                    </a:lnTo>
                    <a:lnTo>
                      <a:pt x="669836" y="205740"/>
                    </a:lnTo>
                    <a:lnTo>
                      <a:pt x="670445" y="207010"/>
                    </a:lnTo>
                    <a:lnTo>
                      <a:pt x="667385" y="210820"/>
                    </a:lnTo>
                    <a:lnTo>
                      <a:pt x="669074" y="212090"/>
                    </a:lnTo>
                    <a:lnTo>
                      <a:pt x="666292" y="214630"/>
                    </a:lnTo>
                    <a:lnTo>
                      <a:pt x="667118" y="214630"/>
                    </a:lnTo>
                    <a:lnTo>
                      <a:pt x="665988" y="215900"/>
                    </a:lnTo>
                    <a:lnTo>
                      <a:pt x="665759" y="217170"/>
                    </a:lnTo>
                    <a:lnTo>
                      <a:pt x="665340" y="215900"/>
                    </a:lnTo>
                    <a:lnTo>
                      <a:pt x="661758" y="217170"/>
                    </a:lnTo>
                    <a:lnTo>
                      <a:pt x="659447" y="219710"/>
                    </a:lnTo>
                    <a:lnTo>
                      <a:pt x="659650" y="220980"/>
                    </a:lnTo>
                    <a:lnTo>
                      <a:pt x="661644" y="219710"/>
                    </a:lnTo>
                    <a:lnTo>
                      <a:pt x="661898" y="220980"/>
                    </a:lnTo>
                    <a:lnTo>
                      <a:pt x="660361" y="222250"/>
                    </a:lnTo>
                    <a:lnTo>
                      <a:pt x="659117" y="223520"/>
                    </a:lnTo>
                    <a:lnTo>
                      <a:pt x="656386" y="223520"/>
                    </a:lnTo>
                    <a:lnTo>
                      <a:pt x="656920" y="224790"/>
                    </a:lnTo>
                    <a:lnTo>
                      <a:pt x="654138" y="226060"/>
                    </a:lnTo>
                    <a:lnTo>
                      <a:pt x="655472" y="226060"/>
                    </a:lnTo>
                    <a:lnTo>
                      <a:pt x="653859" y="228600"/>
                    </a:lnTo>
                    <a:lnTo>
                      <a:pt x="653656" y="228600"/>
                    </a:lnTo>
                    <a:lnTo>
                      <a:pt x="652335" y="231140"/>
                    </a:lnTo>
                    <a:lnTo>
                      <a:pt x="652030" y="231140"/>
                    </a:lnTo>
                    <a:lnTo>
                      <a:pt x="650760" y="233680"/>
                    </a:lnTo>
                    <a:lnTo>
                      <a:pt x="649452" y="232410"/>
                    </a:lnTo>
                    <a:lnTo>
                      <a:pt x="647344" y="236220"/>
                    </a:lnTo>
                    <a:lnTo>
                      <a:pt x="646709" y="234950"/>
                    </a:lnTo>
                    <a:lnTo>
                      <a:pt x="646163" y="236220"/>
                    </a:lnTo>
                    <a:lnTo>
                      <a:pt x="644753" y="236220"/>
                    </a:lnTo>
                    <a:lnTo>
                      <a:pt x="644969" y="236791"/>
                    </a:lnTo>
                    <a:lnTo>
                      <a:pt x="645528" y="237490"/>
                    </a:lnTo>
                    <a:lnTo>
                      <a:pt x="643394" y="238760"/>
                    </a:lnTo>
                    <a:lnTo>
                      <a:pt x="641985" y="241300"/>
                    </a:lnTo>
                    <a:lnTo>
                      <a:pt x="640816" y="238760"/>
                    </a:lnTo>
                    <a:lnTo>
                      <a:pt x="640334" y="242570"/>
                    </a:lnTo>
                    <a:lnTo>
                      <a:pt x="638225" y="242570"/>
                    </a:lnTo>
                    <a:lnTo>
                      <a:pt x="638962" y="243840"/>
                    </a:lnTo>
                    <a:lnTo>
                      <a:pt x="635762" y="245110"/>
                    </a:lnTo>
                    <a:lnTo>
                      <a:pt x="636346" y="246380"/>
                    </a:lnTo>
                    <a:lnTo>
                      <a:pt x="635139" y="247650"/>
                    </a:lnTo>
                    <a:lnTo>
                      <a:pt x="634314" y="246380"/>
                    </a:lnTo>
                    <a:lnTo>
                      <a:pt x="633666" y="246380"/>
                    </a:lnTo>
                    <a:lnTo>
                      <a:pt x="633463" y="247650"/>
                    </a:lnTo>
                    <a:lnTo>
                      <a:pt x="632345" y="247650"/>
                    </a:lnTo>
                    <a:lnTo>
                      <a:pt x="629907" y="250190"/>
                    </a:lnTo>
                    <a:lnTo>
                      <a:pt x="628180" y="251460"/>
                    </a:lnTo>
                    <a:lnTo>
                      <a:pt x="627748" y="252730"/>
                    </a:lnTo>
                    <a:lnTo>
                      <a:pt x="626846" y="252730"/>
                    </a:lnTo>
                    <a:lnTo>
                      <a:pt x="626872" y="254000"/>
                    </a:lnTo>
                    <a:lnTo>
                      <a:pt x="625894" y="255270"/>
                    </a:lnTo>
                    <a:lnTo>
                      <a:pt x="626910" y="254000"/>
                    </a:lnTo>
                    <a:lnTo>
                      <a:pt x="626148" y="255270"/>
                    </a:lnTo>
                    <a:lnTo>
                      <a:pt x="627049" y="256540"/>
                    </a:lnTo>
                    <a:lnTo>
                      <a:pt x="625411" y="256540"/>
                    </a:lnTo>
                    <a:lnTo>
                      <a:pt x="624370" y="257810"/>
                    </a:lnTo>
                    <a:lnTo>
                      <a:pt x="622655" y="257810"/>
                    </a:lnTo>
                    <a:lnTo>
                      <a:pt x="621411" y="261620"/>
                    </a:lnTo>
                    <a:lnTo>
                      <a:pt x="623798" y="260350"/>
                    </a:lnTo>
                    <a:lnTo>
                      <a:pt x="624319" y="260350"/>
                    </a:lnTo>
                    <a:lnTo>
                      <a:pt x="623468" y="261620"/>
                    </a:lnTo>
                    <a:lnTo>
                      <a:pt x="622579" y="262890"/>
                    </a:lnTo>
                    <a:lnTo>
                      <a:pt x="621284" y="261620"/>
                    </a:lnTo>
                    <a:lnTo>
                      <a:pt x="621334" y="264160"/>
                    </a:lnTo>
                    <a:lnTo>
                      <a:pt x="619302" y="264160"/>
                    </a:lnTo>
                    <a:lnTo>
                      <a:pt x="618299" y="265430"/>
                    </a:lnTo>
                    <a:lnTo>
                      <a:pt x="619175" y="264160"/>
                    </a:lnTo>
                    <a:lnTo>
                      <a:pt x="618731" y="261620"/>
                    </a:lnTo>
                    <a:lnTo>
                      <a:pt x="616343" y="264160"/>
                    </a:lnTo>
                    <a:lnTo>
                      <a:pt x="617499" y="262890"/>
                    </a:lnTo>
                    <a:lnTo>
                      <a:pt x="617651" y="261620"/>
                    </a:lnTo>
                    <a:lnTo>
                      <a:pt x="618121" y="260350"/>
                    </a:lnTo>
                    <a:lnTo>
                      <a:pt x="617588" y="261620"/>
                    </a:lnTo>
                    <a:lnTo>
                      <a:pt x="615823" y="262890"/>
                    </a:lnTo>
                    <a:lnTo>
                      <a:pt x="615162" y="261620"/>
                    </a:lnTo>
                    <a:lnTo>
                      <a:pt x="614400" y="261620"/>
                    </a:lnTo>
                    <a:lnTo>
                      <a:pt x="612533" y="262890"/>
                    </a:lnTo>
                    <a:lnTo>
                      <a:pt x="615442" y="262890"/>
                    </a:lnTo>
                    <a:lnTo>
                      <a:pt x="615073" y="264160"/>
                    </a:lnTo>
                    <a:lnTo>
                      <a:pt x="614654" y="265430"/>
                    </a:lnTo>
                    <a:lnTo>
                      <a:pt x="616521" y="265430"/>
                    </a:lnTo>
                    <a:lnTo>
                      <a:pt x="612990" y="268732"/>
                    </a:lnTo>
                    <a:lnTo>
                      <a:pt x="612990" y="270510"/>
                    </a:lnTo>
                    <a:lnTo>
                      <a:pt x="611708" y="271780"/>
                    </a:lnTo>
                    <a:lnTo>
                      <a:pt x="611200" y="270510"/>
                    </a:lnTo>
                    <a:lnTo>
                      <a:pt x="611339" y="270332"/>
                    </a:lnTo>
                    <a:lnTo>
                      <a:pt x="612978" y="269240"/>
                    </a:lnTo>
                    <a:lnTo>
                      <a:pt x="612990" y="270510"/>
                    </a:lnTo>
                    <a:lnTo>
                      <a:pt x="612990" y="268732"/>
                    </a:lnTo>
                    <a:lnTo>
                      <a:pt x="611555" y="270065"/>
                    </a:lnTo>
                    <a:lnTo>
                      <a:pt x="611073" y="270510"/>
                    </a:lnTo>
                    <a:lnTo>
                      <a:pt x="611606" y="270002"/>
                    </a:lnTo>
                    <a:lnTo>
                      <a:pt x="612203" y="269240"/>
                    </a:lnTo>
                    <a:lnTo>
                      <a:pt x="610387" y="270002"/>
                    </a:lnTo>
                    <a:lnTo>
                      <a:pt x="610184" y="270510"/>
                    </a:lnTo>
                    <a:lnTo>
                      <a:pt x="609295" y="271780"/>
                    </a:lnTo>
                    <a:lnTo>
                      <a:pt x="607885" y="271780"/>
                    </a:lnTo>
                    <a:lnTo>
                      <a:pt x="606729" y="273050"/>
                    </a:lnTo>
                    <a:lnTo>
                      <a:pt x="606221" y="273050"/>
                    </a:lnTo>
                    <a:lnTo>
                      <a:pt x="605066" y="274320"/>
                    </a:lnTo>
                    <a:lnTo>
                      <a:pt x="604812" y="274320"/>
                    </a:lnTo>
                    <a:lnTo>
                      <a:pt x="604951" y="273050"/>
                    </a:lnTo>
                    <a:lnTo>
                      <a:pt x="603935" y="273050"/>
                    </a:lnTo>
                    <a:lnTo>
                      <a:pt x="600989" y="275590"/>
                    </a:lnTo>
                    <a:lnTo>
                      <a:pt x="602894" y="274320"/>
                    </a:lnTo>
                    <a:lnTo>
                      <a:pt x="601726" y="275590"/>
                    </a:lnTo>
                    <a:lnTo>
                      <a:pt x="602754" y="275590"/>
                    </a:lnTo>
                    <a:lnTo>
                      <a:pt x="605332" y="274320"/>
                    </a:lnTo>
                    <a:lnTo>
                      <a:pt x="603135" y="276860"/>
                    </a:lnTo>
                    <a:lnTo>
                      <a:pt x="603008" y="276860"/>
                    </a:lnTo>
                    <a:lnTo>
                      <a:pt x="601954" y="278130"/>
                    </a:lnTo>
                    <a:lnTo>
                      <a:pt x="601091" y="278130"/>
                    </a:lnTo>
                    <a:lnTo>
                      <a:pt x="601002" y="279400"/>
                    </a:lnTo>
                    <a:lnTo>
                      <a:pt x="599135" y="279400"/>
                    </a:lnTo>
                    <a:lnTo>
                      <a:pt x="597433" y="280670"/>
                    </a:lnTo>
                    <a:lnTo>
                      <a:pt x="597941" y="280670"/>
                    </a:lnTo>
                    <a:lnTo>
                      <a:pt x="597928" y="281940"/>
                    </a:lnTo>
                    <a:lnTo>
                      <a:pt x="604837" y="281940"/>
                    </a:lnTo>
                    <a:lnTo>
                      <a:pt x="605751" y="280670"/>
                    </a:lnTo>
                    <a:lnTo>
                      <a:pt x="604024" y="284480"/>
                    </a:lnTo>
                    <a:lnTo>
                      <a:pt x="609371" y="279400"/>
                    </a:lnTo>
                    <a:lnTo>
                      <a:pt x="607136" y="281940"/>
                    </a:lnTo>
                    <a:lnTo>
                      <a:pt x="608952" y="281940"/>
                    </a:lnTo>
                    <a:lnTo>
                      <a:pt x="608469" y="280670"/>
                    </a:lnTo>
                    <a:lnTo>
                      <a:pt x="609498" y="279400"/>
                    </a:lnTo>
                    <a:lnTo>
                      <a:pt x="610908" y="278130"/>
                    </a:lnTo>
                    <a:lnTo>
                      <a:pt x="611162" y="279400"/>
                    </a:lnTo>
                    <a:lnTo>
                      <a:pt x="610247" y="280670"/>
                    </a:lnTo>
                    <a:lnTo>
                      <a:pt x="611301" y="279400"/>
                    </a:lnTo>
                    <a:lnTo>
                      <a:pt x="612203" y="278130"/>
                    </a:lnTo>
                    <a:lnTo>
                      <a:pt x="613892" y="278130"/>
                    </a:lnTo>
                    <a:lnTo>
                      <a:pt x="613232" y="279400"/>
                    </a:lnTo>
                    <a:lnTo>
                      <a:pt x="614654" y="278130"/>
                    </a:lnTo>
                    <a:lnTo>
                      <a:pt x="614273" y="276860"/>
                    </a:lnTo>
                    <a:lnTo>
                      <a:pt x="614921" y="276860"/>
                    </a:lnTo>
                    <a:lnTo>
                      <a:pt x="615569" y="275590"/>
                    </a:lnTo>
                    <a:lnTo>
                      <a:pt x="616458" y="274320"/>
                    </a:lnTo>
                    <a:lnTo>
                      <a:pt x="616585" y="275590"/>
                    </a:lnTo>
                    <a:lnTo>
                      <a:pt x="617169" y="274866"/>
                    </a:lnTo>
                    <a:lnTo>
                      <a:pt x="617613" y="274320"/>
                    </a:lnTo>
                    <a:lnTo>
                      <a:pt x="617423" y="274650"/>
                    </a:lnTo>
                    <a:lnTo>
                      <a:pt x="617207" y="274828"/>
                    </a:lnTo>
                    <a:lnTo>
                      <a:pt x="617385" y="274701"/>
                    </a:lnTo>
                    <a:lnTo>
                      <a:pt x="616877" y="275590"/>
                    </a:lnTo>
                    <a:lnTo>
                      <a:pt x="617766" y="274421"/>
                    </a:lnTo>
                    <a:lnTo>
                      <a:pt x="618782" y="273672"/>
                    </a:lnTo>
                    <a:lnTo>
                      <a:pt x="618782" y="273545"/>
                    </a:lnTo>
                    <a:lnTo>
                      <a:pt x="617880" y="274281"/>
                    </a:lnTo>
                    <a:lnTo>
                      <a:pt x="618820" y="273050"/>
                    </a:lnTo>
                    <a:lnTo>
                      <a:pt x="618769" y="274320"/>
                    </a:lnTo>
                    <a:lnTo>
                      <a:pt x="619823" y="273050"/>
                    </a:lnTo>
                    <a:lnTo>
                      <a:pt x="621461" y="271780"/>
                    </a:lnTo>
                    <a:lnTo>
                      <a:pt x="620687" y="271780"/>
                    </a:lnTo>
                    <a:lnTo>
                      <a:pt x="622592" y="269240"/>
                    </a:lnTo>
                    <a:lnTo>
                      <a:pt x="621474" y="271780"/>
                    </a:lnTo>
                    <a:lnTo>
                      <a:pt x="623379" y="270510"/>
                    </a:lnTo>
                    <a:lnTo>
                      <a:pt x="622731" y="270510"/>
                    </a:lnTo>
                    <a:lnTo>
                      <a:pt x="626325" y="269240"/>
                    </a:lnTo>
                    <a:lnTo>
                      <a:pt x="626745" y="265430"/>
                    </a:lnTo>
                    <a:lnTo>
                      <a:pt x="629297" y="264160"/>
                    </a:lnTo>
                    <a:lnTo>
                      <a:pt x="628307" y="265430"/>
                    </a:lnTo>
                    <a:lnTo>
                      <a:pt x="629081" y="265430"/>
                    </a:lnTo>
                    <a:lnTo>
                      <a:pt x="630593" y="264160"/>
                    </a:lnTo>
                    <a:lnTo>
                      <a:pt x="632028" y="262890"/>
                    </a:lnTo>
                    <a:lnTo>
                      <a:pt x="633463" y="261620"/>
                    </a:lnTo>
                    <a:lnTo>
                      <a:pt x="634009" y="260350"/>
                    </a:lnTo>
                    <a:lnTo>
                      <a:pt x="634542" y="259080"/>
                    </a:lnTo>
                    <a:lnTo>
                      <a:pt x="636358" y="259080"/>
                    </a:lnTo>
                    <a:lnTo>
                      <a:pt x="638492" y="257810"/>
                    </a:lnTo>
                    <a:lnTo>
                      <a:pt x="639724" y="256540"/>
                    </a:lnTo>
                    <a:lnTo>
                      <a:pt x="639800" y="255270"/>
                    </a:lnTo>
                    <a:lnTo>
                      <a:pt x="641362" y="255270"/>
                    </a:lnTo>
                    <a:lnTo>
                      <a:pt x="642277" y="254000"/>
                    </a:lnTo>
                    <a:lnTo>
                      <a:pt x="643191" y="252730"/>
                    </a:lnTo>
                    <a:lnTo>
                      <a:pt x="643851" y="252730"/>
                    </a:lnTo>
                    <a:lnTo>
                      <a:pt x="643661" y="251460"/>
                    </a:lnTo>
                    <a:lnTo>
                      <a:pt x="645045" y="251460"/>
                    </a:lnTo>
                    <a:lnTo>
                      <a:pt x="645248" y="250571"/>
                    </a:lnTo>
                    <a:lnTo>
                      <a:pt x="645045" y="250190"/>
                    </a:lnTo>
                    <a:lnTo>
                      <a:pt x="645337" y="250190"/>
                    </a:lnTo>
                    <a:lnTo>
                      <a:pt x="648487" y="250190"/>
                    </a:lnTo>
                    <a:lnTo>
                      <a:pt x="647992" y="246380"/>
                    </a:lnTo>
                    <a:lnTo>
                      <a:pt x="651281" y="245110"/>
                    </a:lnTo>
                    <a:lnTo>
                      <a:pt x="651052" y="245110"/>
                    </a:lnTo>
                    <a:lnTo>
                      <a:pt x="651738" y="243840"/>
                    </a:lnTo>
                    <a:lnTo>
                      <a:pt x="652132" y="245110"/>
                    </a:lnTo>
                    <a:lnTo>
                      <a:pt x="653630" y="243840"/>
                    </a:lnTo>
                    <a:lnTo>
                      <a:pt x="656488" y="241300"/>
                    </a:lnTo>
                    <a:lnTo>
                      <a:pt x="656056" y="241300"/>
                    </a:lnTo>
                    <a:lnTo>
                      <a:pt x="656082" y="240030"/>
                    </a:lnTo>
                    <a:lnTo>
                      <a:pt x="657440" y="238760"/>
                    </a:lnTo>
                    <a:lnTo>
                      <a:pt x="656640" y="241300"/>
                    </a:lnTo>
                    <a:lnTo>
                      <a:pt x="658126" y="238760"/>
                    </a:lnTo>
                    <a:lnTo>
                      <a:pt x="658863" y="237490"/>
                    </a:lnTo>
                    <a:lnTo>
                      <a:pt x="659625" y="237490"/>
                    </a:lnTo>
                    <a:lnTo>
                      <a:pt x="661009" y="234950"/>
                    </a:lnTo>
                    <a:lnTo>
                      <a:pt x="661136" y="235331"/>
                    </a:lnTo>
                    <a:lnTo>
                      <a:pt x="661212" y="234950"/>
                    </a:lnTo>
                    <a:lnTo>
                      <a:pt x="661924" y="233680"/>
                    </a:lnTo>
                    <a:lnTo>
                      <a:pt x="662927" y="233680"/>
                    </a:lnTo>
                    <a:lnTo>
                      <a:pt x="662470" y="234950"/>
                    </a:lnTo>
                    <a:lnTo>
                      <a:pt x="663498" y="232410"/>
                    </a:lnTo>
                    <a:lnTo>
                      <a:pt x="665683" y="231140"/>
                    </a:lnTo>
                    <a:lnTo>
                      <a:pt x="666000" y="229870"/>
                    </a:lnTo>
                    <a:lnTo>
                      <a:pt x="666851" y="229870"/>
                    </a:lnTo>
                    <a:lnTo>
                      <a:pt x="667004" y="230835"/>
                    </a:lnTo>
                    <a:lnTo>
                      <a:pt x="667550" y="229870"/>
                    </a:lnTo>
                    <a:lnTo>
                      <a:pt x="668972" y="227330"/>
                    </a:lnTo>
                    <a:lnTo>
                      <a:pt x="668147" y="229870"/>
                    </a:lnTo>
                    <a:lnTo>
                      <a:pt x="669531" y="227330"/>
                    </a:lnTo>
                    <a:lnTo>
                      <a:pt x="670229" y="226060"/>
                    </a:lnTo>
                    <a:lnTo>
                      <a:pt x="670521" y="227330"/>
                    </a:lnTo>
                    <a:lnTo>
                      <a:pt x="671004" y="226060"/>
                    </a:lnTo>
                    <a:lnTo>
                      <a:pt x="672985" y="224790"/>
                    </a:lnTo>
                    <a:lnTo>
                      <a:pt x="672096" y="224790"/>
                    </a:lnTo>
                    <a:lnTo>
                      <a:pt x="672884" y="223520"/>
                    </a:lnTo>
                    <a:lnTo>
                      <a:pt x="673176" y="223520"/>
                    </a:lnTo>
                    <a:lnTo>
                      <a:pt x="674357" y="222250"/>
                    </a:lnTo>
                    <a:lnTo>
                      <a:pt x="674458" y="223520"/>
                    </a:lnTo>
                    <a:lnTo>
                      <a:pt x="676567" y="219710"/>
                    </a:lnTo>
                    <a:lnTo>
                      <a:pt x="678078" y="220980"/>
                    </a:lnTo>
                    <a:lnTo>
                      <a:pt x="678599" y="219710"/>
                    </a:lnTo>
                    <a:lnTo>
                      <a:pt x="679640" y="217170"/>
                    </a:lnTo>
                    <a:lnTo>
                      <a:pt x="679894" y="217170"/>
                    </a:lnTo>
                    <a:lnTo>
                      <a:pt x="679589" y="218440"/>
                    </a:lnTo>
                    <a:lnTo>
                      <a:pt x="680897" y="215900"/>
                    </a:lnTo>
                    <a:lnTo>
                      <a:pt x="682117" y="217170"/>
                    </a:lnTo>
                    <a:lnTo>
                      <a:pt x="683234" y="214630"/>
                    </a:lnTo>
                    <a:lnTo>
                      <a:pt x="683780" y="214630"/>
                    </a:lnTo>
                    <a:lnTo>
                      <a:pt x="684377" y="213360"/>
                    </a:lnTo>
                    <a:lnTo>
                      <a:pt x="684999" y="213360"/>
                    </a:lnTo>
                    <a:lnTo>
                      <a:pt x="684733" y="212090"/>
                    </a:lnTo>
                    <a:lnTo>
                      <a:pt x="686028" y="212090"/>
                    </a:lnTo>
                    <a:lnTo>
                      <a:pt x="686054" y="210820"/>
                    </a:lnTo>
                    <a:lnTo>
                      <a:pt x="688378" y="210820"/>
                    </a:lnTo>
                    <a:lnTo>
                      <a:pt x="688771" y="208280"/>
                    </a:lnTo>
                    <a:lnTo>
                      <a:pt x="691146" y="208280"/>
                    </a:lnTo>
                    <a:lnTo>
                      <a:pt x="690016" y="207010"/>
                    </a:lnTo>
                    <a:lnTo>
                      <a:pt x="690410" y="205740"/>
                    </a:lnTo>
                    <a:lnTo>
                      <a:pt x="690816" y="204470"/>
                    </a:lnTo>
                    <a:lnTo>
                      <a:pt x="691210" y="203200"/>
                    </a:lnTo>
                    <a:lnTo>
                      <a:pt x="691603" y="201930"/>
                    </a:lnTo>
                    <a:lnTo>
                      <a:pt x="698931" y="199390"/>
                    </a:lnTo>
                    <a:lnTo>
                      <a:pt x="701357" y="194310"/>
                    </a:lnTo>
                    <a:lnTo>
                      <a:pt x="701967" y="193040"/>
                    </a:lnTo>
                    <a:lnTo>
                      <a:pt x="702614" y="194310"/>
                    </a:lnTo>
                    <a:lnTo>
                      <a:pt x="703402" y="190500"/>
                    </a:lnTo>
                    <a:lnTo>
                      <a:pt x="703808" y="190500"/>
                    </a:lnTo>
                    <a:lnTo>
                      <a:pt x="705624" y="187960"/>
                    </a:lnTo>
                    <a:lnTo>
                      <a:pt x="707034" y="186804"/>
                    </a:lnTo>
                    <a:lnTo>
                      <a:pt x="708748" y="184150"/>
                    </a:lnTo>
                    <a:lnTo>
                      <a:pt x="709574" y="182880"/>
                    </a:lnTo>
                    <a:lnTo>
                      <a:pt x="711212" y="181610"/>
                    </a:lnTo>
                    <a:lnTo>
                      <a:pt x="711136" y="181178"/>
                    </a:lnTo>
                    <a:lnTo>
                      <a:pt x="710984" y="181610"/>
                    </a:lnTo>
                    <a:lnTo>
                      <a:pt x="711098" y="180340"/>
                    </a:lnTo>
                    <a:lnTo>
                      <a:pt x="711136" y="181178"/>
                    </a:lnTo>
                    <a:lnTo>
                      <a:pt x="711276" y="180746"/>
                    </a:lnTo>
                    <a:lnTo>
                      <a:pt x="711619" y="180276"/>
                    </a:lnTo>
                    <a:lnTo>
                      <a:pt x="711377" y="180479"/>
                    </a:lnTo>
                    <a:lnTo>
                      <a:pt x="711428" y="180340"/>
                    </a:lnTo>
                    <a:lnTo>
                      <a:pt x="711860" y="179070"/>
                    </a:lnTo>
                    <a:lnTo>
                      <a:pt x="713790" y="176530"/>
                    </a:lnTo>
                    <a:lnTo>
                      <a:pt x="715073" y="175260"/>
                    </a:lnTo>
                    <a:lnTo>
                      <a:pt x="716267" y="175260"/>
                    </a:lnTo>
                    <a:lnTo>
                      <a:pt x="716318" y="173990"/>
                    </a:lnTo>
                    <a:lnTo>
                      <a:pt x="716470" y="175260"/>
                    </a:lnTo>
                    <a:lnTo>
                      <a:pt x="717626" y="173990"/>
                    </a:lnTo>
                    <a:lnTo>
                      <a:pt x="718997" y="171450"/>
                    </a:lnTo>
                    <a:lnTo>
                      <a:pt x="719582" y="171450"/>
                    </a:lnTo>
                    <a:lnTo>
                      <a:pt x="719061" y="170180"/>
                    </a:lnTo>
                    <a:lnTo>
                      <a:pt x="719988" y="168910"/>
                    </a:lnTo>
                    <a:lnTo>
                      <a:pt x="721664" y="170180"/>
                    </a:lnTo>
                    <a:lnTo>
                      <a:pt x="721868" y="166370"/>
                    </a:lnTo>
                    <a:lnTo>
                      <a:pt x="723811" y="163830"/>
                    </a:lnTo>
                    <a:lnTo>
                      <a:pt x="723925" y="165100"/>
                    </a:lnTo>
                    <a:lnTo>
                      <a:pt x="724268" y="165100"/>
                    </a:lnTo>
                    <a:lnTo>
                      <a:pt x="724331" y="163830"/>
                    </a:lnTo>
                    <a:lnTo>
                      <a:pt x="724560" y="162560"/>
                    </a:lnTo>
                    <a:lnTo>
                      <a:pt x="724839" y="162560"/>
                    </a:lnTo>
                    <a:lnTo>
                      <a:pt x="727316" y="157480"/>
                    </a:lnTo>
                    <a:lnTo>
                      <a:pt x="728954" y="157480"/>
                    </a:lnTo>
                    <a:lnTo>
                      <a:pt x="729881" y="154343"/>
                    </a:lnTo>
                    <a:lnTo>
                      <a:pt x="729272" y="154940"/>
                    </a:lnTo>
                    <a:lnTo>
                      <a:pt x="730542" y="152400"/>
                    </a:lnTo>
                    <a:lnTo>
                      <a:pt x="731431" y="152400"/>
                    </a:lnTo>
                    <a:lnTo>
                      <a:pt x="731545" y="151130"/>
                    </a:lnTo>
                    <a:lnTo>
                      <a:pt x="732256" y="151130"/>
                    </a:lnTo>
                    <a:lnTo>
                      <a:pt x="732205" y="152400"/>
                    </a:lnTo>
                    <a:lnTo>
                      <a:pt x="732637" y="151130"/>
                    </a:lnTo>
                    <a:lnTo>
                      <a:pt x="733069" y="149860"/>
                    </a:lnTo>
                    <a:lnTo>
                      <a:pt x="733247" y="151130"/>
                    </a:lnTo>
                    <a:lnTo>
                      <a:pt x="733882" y="149860"/>
                    </a:lnTo>
                    <a:lnTo>
                      <a:pt x="733691" y="148590"/>
                    </a:lnTo>
                    <a:lnTo>
                      <a:pt x="733145" y="148590"/>
                    </a:lnTo>
                    <a:lnTo>
                      <a:pt x="734326" y="147320"/>
                    </a:lnTo>
                    <a:lnTo>
                      <a:pt x="735037" y="144780"/>
                    </a:lnTo>
                    <a:lnTo>
                      <a:pt x="736079" y="144780"/>
                    </a:lnTo>
                    <a:lnTo>
                      <a:pt x="735990" y="146050"/>
                    </a:lnTo>
                    <a:lnTo>
                      <a:pt x="737781" y="142240"/>
                    </a:lnTo>
                    <a:close/>
                  </a:path>
                  <a:path w="768985" h="781685">
                    <a:moveTo>
                      <a:pt x="739952" y="93980"/>
                    </a:moveTo>
                    <a:lnTo>
                      <a:pt x="739914" y="93205"/>
                    </a:lnTo>
                    <a:lnTo>
                      <a:pt x="738987" y="93980"/>
                    </a:lnTo>
                    <a:lnTo>
                      <a:pt x="739724" y="94399"/>
                    </a:lnTo>
                    <a:lnTo>
                      <a:pt x="739952" y="93980"/>
                    </a:lnTo>
                    <a:close/>
                  </a:path>
                  <a:path w="768985" h="781685">
                    <a:moveTo>
                      <a:pt x="741845" y="138430"/>
                    </a:moveTo>
                    <a:lnTo>
                      <a:pt x="723341" y="138430"/>
                    </a:lnTo>
                    <a:lnTo>
                      <a:pt x="722693" y="138430"/>
                    </a:lnTo>
                    <a:lnTo>
                      <a:pt x="721715" y="140970"/>
                    </a:lnTo>
                    <a:lnTo>
                      <a:pt x="723265" y="139700"/>
                    </a:lnTo>
                    <a:lnTo>
                      <a:pt x="722261" y="141185"/>
                    </a:lnTo>
                    <a:lnTo>
                      <a:pt x="740994" y="141185"/>
                    </a:lnTo>
                    <a:lnTo>
                      <a:pt x="741641" y="140970"/>
                    </a:lnTo>
                    <a:lnTo>
                      <a:pt x="741743" y="139700"/>
                    </a:lnTo>
                    <a:lnTo>
                      <a:pt x="741845" y="138430"/>
                    </a:lnTo>
                    <a:close/>
                  </a:path>
                  <a:path w="768985" h="781685">
                    <a:moveTo>
                      <a:pt x="744880" y="66040"/>
                    </a:moveTo>
                    <a:lnTo>
                      <a:pt x="744677" y="66040"/>
                    </a:lnTo>
                    <a:lnTo>
                      <a:pt x="744728" y="66332"/>
                    </a:lnTo>
                    <a:lnTo>
                      <a:pt x="744880" y="66040"/>
                    </a:lnTo>
                    <a:close/>
                  </a:path>
                  <a:path w="768985" h="781685">
                    <a:moveTo>
                      <a:pt x="745845" y="130810"/>
                    </a:moveTo>
                    <a:lnTo>
                      <a:pt x="726478" y="130822"/>
                    </a:lnTo>
                    <a:lnTo>
                      <a:pt x="727214" y="132080"/>
                    </a:lnTo>
                    <a:lnTo>
                      <a:pt x="725652" y="132080"/>
                    </a:lnTo>
                    <a:lnTo>
                      <a:pt x="725576" y="131787"/>
                    </a:lnTo>
                    <a:lnTo>
                      <a:pt x="725297" y="132080"/>
                    </a:lnTo>
                    <a:lnTo>
                      <a:pt x="725030" y="132080"/>
                    </a:lnTo>
                    <a:lnTo>
                      <a:pt x="726948" y="134620"/>
                    </a:lnTo>
                    <a:lnTo>
                      <a:pt x="724560" y="137160"/>
                    </a:lnTo>
                    <a:lnTo>
                      <a:pt x="742353" y="137160"/>
                    </a:lnTo>
                    <a:lnTo>
                      <a:pt x="742111" y="138430"/>
                    </a:lnTo>
                    <a:lnTo>
                      <a:pt x="743356" y="135890"/>
                    </a:lnTo>
                    <a:lnTo>
                      <a:pt x="743661" y="137160"/>
                    </a:lnTo>
                    <a:lnTo>
                      <a:pt x="743927" y="135890"/>
                    </a:lnTo>
                    <a:lnTo>
                      <a:pt x="744740" y="132080"/>
                    </a:lnTo>
                    <a:lnTo>
                      <a:pt x="745109" y="132080"/>
                    </a:lnTo>
                    <a:lnTo>
                      <a:pt x="745845" y="130810"/>
                    </a:lnTo>
                    <a:close/>
                  </a:path>
                  <a:path w="768985" h="781685">
                    <a:moveTo>
                      <a:pt x="752754" y="118046"/>
                    </a:moveTo>
                    <a:close/>
                  </a:path>
                  <a:path w="768985" h="781685">
                    <a:moveTo>
                      <a:pt x="757453" y="111760"/>
                    </a:moveTo>
                    <a:lnTo>
                      <a:pt x="756183" y="111760"/>
                    </a:lnTo>
                    <a:lnTo>
                      <a:pt x="756234" y="110490"/>
                    </a:lnTo>
                    <a:lnTo>
                      <a:pt x="756564" y="109220"/>
                    </a:lnTo>
                    <a:lnTo>
                      <a:pt x="736866" y="109220"/>
                    </a:lnTo>
                    <a:lnTo>
                      <a:pt x="735241" y="109220"/>
                    </a:lnTo>
                    <a:lnTo>
                      <a:pt x="734834" y="109220"/>
                    </a:lnTo>
                    <a:lnTo>
                      <a:pt x="735418" y="110490"/>
                    </a:lnTo>
                    <a:lnTo>
                      <a:pt x="734593" y="111760"/>
                    </a:lnTo>
                    <a:lnTo>
                      <a:pt x="734187" y="111760"/>
                    </a:lnTo>
                    <a:lnTo>
                      <a:pt x="733399" y="113030"/>
                    </a:lnTo>
                    <a:lnTo>
                      <a:pt x="734542" y="113030"/>
                    </a:lnTo>
                    <a:lnTo>
                      <a:pt x="733120" y="115570"/>
                    </a:lnTo>
                    <a:lnTo>
                      <a:pt x="732955" y="113030"/>
                    </a:lnTo>
                    <a:lnTo>
                      <a:pt x="732561" y="115570"/>
                    </a:lnTo>
                    <a:lnTo>
                      <a:pt x="732028" y="115570"/>
                    </a:lnTo>
                    <a:lnTo>
                      <a:pt x="730859" y="118110"/>
                    </a:lnTo>
                    <a:lnTo>
                      <a:pt x="730377" y="119380"/>
                    </a:lnTo>
                    <a:lnTo>
                      <a:pt x="730770" y="119380"/>
                    </a:lnTo>
                    <a:lnTo>
                      <a:pt x="731697" y="118110"/>
                    </a:lnTo>
                    <a:lnTo>
                      <a:pt x="732015" y="119380"/>
                    </a:lnTo>
                    <a:lnTo>
                      <a:pt x="731329" y="119380"/>
                    </a:lnTo>
                    <a:lnTo>
                      <a:pt x="731786" y="121920"/>
                    </a:lnTo>
                    <a:lnTo>
                      <a:pt x="730745" y="121920"/>
                    </a:lnTo>
                    <a:lnTo>
                      <a:pt x="729132" y="124460"/>
                    </a:lnTo>
                    <a:lnTo>
                      <a:pt x="728814" y="124460"/>
                    </a:lnTo>
                    <a:lnTo>
                      <a:pt x="728853" y="125730"/>
                    </a:lnTo>
                    <a:lnTo>
                      <a:pt x="727011" y="128270"/>
                    </a:lnTo>
                    <a:lnTo>
                      <a:pt x="725576" y="129540"/>
                    </a:lnTo>
                    <a:lnTo>
                      <a:pt x="725335" y="130822"/>
                    </a:lnTo>
                    <a:lnTo>
                      <a:pt x="725576" y="131787"/>
                    </a:lnTo>
                    <a:lnTo>
                      <a:pt x="726478" y="130810"/>
                    </a:lnTo>
                    <a:lnTo>
                      <a:pt x="745845" y="130810"/>
                    </a:lnTo>
                    <a:lnTo>
                      <a:pt x="746582" y="129540"/>
                    </a:lnTo>
                    <a:lnTo>
                      <a:pt x="749973" y="123190"/>
                    </a:lnTo>
                    <a:lnTo>
                      <a:pt x="750963" y="119380"/>
                    </a:lnTo>
                    <a:lnTo>
                      <a:pt x="751928" y="120650"/>
                    </a:lnTo>
                    <a:lnTo>
                      <a:pt x="752551" y="117475"/>
                    </a:lnTo>
                    <a:lnTo>
                      <a:pt x="752703" y="117233"/>
                    </a:lnTo>
                    <a:lnTo>
                      <a:pt x="752729" y="117030"/>
                    </a:lnTo>
                    <a:lnTo>
                      <a:pt x="752563" y="117398"/>
                    </a:lnTo>
                    <a:lnTo>
                      <a:pt x="752678" y="116840"/>
                    </a:lnTo>
                    <a:lnTo>
                      <a:pt x="752754" y="118046"/>
                    </a:lnTo>
                    <a:lnTo>
                      <a:pt x="753262" y="116840"/>
                    </a:lnTo>
                    <a:lnTo>
                      <a:pt x="753795" y="115570"/>
                    </a:lnTo>
                    <a:lnTo>
                      <a:pt x="753973" y="115570"/>
                    </a:lnTo>
                    <a:lnTo>
                      <a:pt x="753872" y="114300"/>
                    </a:lnTo>
                    <a:lnTo>
                      <a:pt x="757453" y="111760"/>
                    </a:lnTo>
                    <a:close/>
                  </a:path>
                  <a:path w="768985" h="781685">
                    <a:moveTo>
                      <a:pt x="768972" y="55880"/>
                    </a:moveTo>
                    <a:lnTo>
                      <a:pt x="767905" y="54610"/>
                    </a:lnTo>
                    <a:lnTo>
                      <a:pt x="767651" y="50800"/>
                    </a:lnTo>
                    <a:lnTo>
                      <a:pt x="767245" y="46990"/>
                    </a:lnTo>
                    <a:lnTo>
                      <a:pt x="765441" y="43180"/>
                    </a:lnTo>
                    <a:lnTo>
                      <a:pt x="764298" y="38100"/>
                    </a:lnTo>
                    <a:lnTo>
                      <a:pt x="762609" y="35560"/>
                    </a:lnTo>
                    <a:lnTo>
                      <a:pt x="761758" y="34290"/>
                    </a:lnTo>
                    <a:lnTo>
                      <a:pt x="759561" y="31750"/>
                    </a:lnTo>
                    <a:lnTo>
                      <a:pt x="756424" y="29210"/>
                    </a:lnTo>
                    <a:lnTo>
                      <a:pt x="755332" y="29210"/>
                    </a:lnTo>
                    <a:lnTo>
                      <a:pt x="754202" y="27940"/>
                    </a:lnTo>
                    <a:lnTo>
                      <a:pt x="753275" y="26670"/>
                    </a:lnTo>
                    <a:lnTo>
                      <a:pt x="753567" y="26670"/>
                    </a:lnTo>
                    <a:lnTo>
                      <a:pt x="749731" y="24130"/>
                    </a:lnTo>
                    <a:lnTo>
                      <a:pt x="747598" y="22860"/>
                    </a:lnTo>
                    <a:lnTo>
                      <a:pt x="745439" y="21590"/>
                    </a:lnTo>
                    <a:lnTo>
                      <a:pt x="741438" y="17780"/>
                    </a:lnTo>
                    <a:lnTo>
                      <a:pt x="740664" y="17780"/>
                    </a:lnTo>
                    <a:lnTo>
                      <a:pt x="739559" y="15240"/>
                    </a:lnTo>
                    <a:lnTo>
                      <a:pt x="738593" y="15240"/>
                    </a:lnTo>
                    <a:lnTo>
                      <a:pt x="739406" y="16510"/>
                    </a:lnTo>
                    <a:lnTo>
                      <a:pt x="737717" y="16510"/>
                    </a:lnTo>
                    <a:lnTo>
                      <a:pt x="736282" y="13970"/>
                    </a:lnTo>
                    <a:lnTo>
                      <a:pt x="735914" y="13970"/>
                    </a:lnTo>
                    <a:lnTo>
                      <a:pt x="733450" y="12700"/>
                    </a:lnTo>
                    <a:lnTo>
                      <a:pt x="732663" y="12700"/>
                    </a:lnTo>
                    <a:lnTo>
                      <a:pt x="732015" y="11430"/>
                    </a:lnTo>
                    <a:lnTo>
                      <a:pt x="731393" y="11430"/>
                    </a:lnTo>
                    <a:lnTo>
                      <a:pt x="728408" y="10160"/>
                    </a:lnTo>
                    <a:lnTo>
                      <a:pt x="727125" y="11430"/>
                    </a:lnTo>
                    <a:lnTo>
                      <a:pt x="727062" y="10160"/>
                    </a:lnTo>
                    <a:lnTo>
                      <a:pt x="725170" y="8890"/>
                    </a:lnTo>
                    <a:lnTo>
                      <a:pt x="726795" y="10160"/>
                    </a:lnTo>
                    <a:lnTo>
                      <a:pt x="724268" y="8890"/>
                    </a:lnTo>
                    <a:lnTo>
                      <a:pt x="721563" y="7620"/>
                    </a:lnTo>
                    <a:lnTo>
                      <a:pt x="718845" y="6350"/>
                    </a:lnTo>
                    <a:lnTo>
                      <a:pt x="720001" y="7620"/>
                    </a:lnTo>
                    <a:lnTo>
                      <a:pt x="717283" y="7620"/>
                    </a:lnTo>
                    <a:lnTo>
                      <a:pt x="716140" y="6350"/>
                    </a:lnTo>
                    <a:lnTo>
                      <a:pt x="714565" y="6350"/>
                    </a:lnTo>
                    <a:lnTo>
                      <a:pt x="711542" y="5080"/>
                    </a:lnTo>
                    <a:lnTo>
                      <a:pt x="709752" y="5080"/>
                    </a:lnTo>
                    <a:lnTo>
                      <a:pt x="709168" y="3810"/>
                    </a:lnTo>
                    <a:lnTo>
                      <a:pt x="707186" y="2540"/>
                    </a:lnTo>
                    <a:lnTo>
                      <a:pt x="705307" y="3810"/>
                    </a:lnTo>
                    <a:lnTo>
                      <a:pt x="704126" y="2540"/>
                    </a:lnTo>
                    <a:lnTo>
                      <a:pt x="704253" y="3810"/>
                    </a:lnTo>
                    <a:lnTo>
                      <a:pt x="701713" y="3810"/>
                    </a:lnTo>
                    <a:lnTo>
                      <a:pt x="703440" y="2540"/>
                    </a:lnTo>
                    <a:lnTo>
                      <a:pt x="697839" y="2540"/>
                    </a:lnTo>
                    <a:lnTo>
                      <a:pt x="697433" y="1270"/>
                    </a:lnTo>
                    <a:lnTo>
                      <a:pt x="695871" y="3810"/>
                    </a:lnTo>
                    <a:lnTo>
                      <a:pt x="690511" y="0"/>
                    </a:lnTo>
                    <a:lnTo>
                      <a:pt x="689927" y="2540"/>
                    </a:lnTo>
                    <a:lnTo>
                      <a:pt x="687819" y="1270"/>
                    </a:lnTo>
                    <a:lnTo>
                      <a:pt x="687349" y="2540"/>
                    </a:lnTo>
                    <a:lnTo>
                      <a:pt x="684047" y="2540"/>
                    </a:lnTo>
                    <a:lnTo>
                      <a:pt x="684390" y="1270"/>
                    </a:lnTo>
                    <a:lnTo>
                      <a:pt x="683882" y="1270"/>
                    </a:lnTo>
                    <a:lnTo>
                      <a:pt x="682891" y="2540"/>
                    </a:lnTo>
                    <a:lnTo>
                      <a:pt x="675436" y="2540"/>
                    </a:lnTo>
                    <a:lnTo>
                      <a:pt x="667537" y="3810"/>
                    </a:lnTo>
                    <a:lnTo>
                      <a:pt x="651891" y="7620"/>
                    </a:lnTo>
                    <a:lnTo>
                      <a:pt x="647788" y="10160"/>
                    </a:lnTo>
                    <a:lnTo>
                      <a:pt x="643242" y="12700"/>
                    </a:lnTo>
                    <a:lnTo>
                      <a:pt x="638454" y="15240"/>
                    </a:lnTo>
                    <a:lnTo>
                      <a:pt x="638860" y="13970"/>
                    </a:lnTo>
                    <a:lnTo>
                      <a:pt x="637209" y="15240"/>
                    </a:lnTo>
                    <a:lnTo>
                      <a:pt x="637755" y="15240"/>
                    </a:lnTo>
                    <a:lnTo>
                      <a:pt x="636803" y="16510"/>
                    </a:lnTo>
                    <a:lnTo>
                      <a:pt x="636295" y="16510"/>
                    </a:lnTo>
                    <a:lnTo>
                      <a:pt x="635368" y="17780"/>
                    </a:lnTo>
                    <a:lnTo>
                      <a:pt x="630516" y="20320"/>
                    </a:lnTo>
                    <a:lnTo>
                      <a:pt x="623201" y="22860"/>
                    </a:lnTo>
                    <a:lnTo>
                      <a:pt x="618680" y="27940"/>
                    </a:lnTo>
                    <a:lnTo>
                      <a:pt x="616483" y="31750"/>
                    </a:lnTo>
                    <a:lnTo>
                      <a:pt x="615327" y="27940"/>
                    </a:lnTo>
                    <a:lnTo>
                      <a:pt x="613054" y="31584"/>
                    </a:lnTo>
                    <a:lnTo>
                      <a:pt x="613168" y="30480"/>
                    </a:lnTo>
                    <a:lnTo>
                      <a:pt x="610031" y="34290"/>
                    </a:lnTo>
                    <a:lnTo>
                      <a:pt x="608291" y="35560"/>
                    </a:lnTo>
                    <a:lnTo>
                      <a:pt x="605980" y="39370"/>
                    </a:lnTo>
                    <a:lnTo>
                      <a:pt x="605028" y="38100"/>
                    </a:lnTo>
                    <a:lnTo>
                      <a:pt x="603935" y="41910"/>
                    </a:lnTo>
                    <a:lnTo>
                      <a:pt x="603529" y="40640"/>
                    </a:lnTo>
                    <a:lnTo>
                      <a:pt x="603808" y="41910"/>
                    </a:lnTo>
                    <a:lnTo>
                      <a:pt x="602767" y="41910"/>
                    </a:lnTo>
                    <a:lnTo>
                      <a:pt x="600976" y="43180"/>
                    </a:lnTo>
                    <a:lnTo>
                      <a:pt x="600824" y="43180"/>
                    </a:lnTo>
                    <a:lnTo>
                      <a:pt x="600113" y="44450"/>
                    </a:lnTo>
                    <a:lnTo>
                      <a:pt x="599414" y="44450"/>
                    </a:lnTo>
                    <a:lnTo>
                      <a:pt x="597509" y="46990"/>
                    </a:lnTo>
                    <a:lnTo>
                      <a:pt x="593940" y="50800"/>
                    </a:lnTo>
                    <a:lnTo>
                      <a:pt x="591972" y="50800"/>
                    </a:lnTo>
                    <a:lnTo>
                      <a:pt x="588822" y="55880"/>
                    </a:lnTo>
                    <a:lnTo>
                      <a:pt x="581545" y="63500"/>
                    </a:lnTo>
                    <a:lnTo>
                      <a:pt x="576707" y="69850"/>
                    </a:lnTo>
                    <a:lnTo>
                      <a:pt x="576567" y="71120"/>
                    </a:lnTo>
                    <a:lnTo>
                      <a:pt x="574230" y="74930"/>
                    </a:lnTo>
                    <a:lnTo>
                      <a:pt x="572312" y="76200"/>
                    </a:lnTo>
                    <a:lnTo>
                      <a:pt x="571461" y="77470"/>
                    </a:lnTo>
                    <a:lnTo>
                      <a:pt x="571296" y="80010"/>
                    </a:lnTo>
                    <a:lnTo>
                      <a:pt x="569696" y="80010"/>
                    </a:lnTo>
                    <a:lnTo>
                      <a:pt x="568744" y="81280"/>
                    </a:lnTo>
                    <a:lnTo>
                      <a:pt x="567270" y="82550"/>
                    </a:lnTo>
                    <a:lnTo>
                      <a:pt x="566978" y="85090"/>
                    </a:lnTo>
                    <a:lnTo>
                      <a:pt x="565683" y="86360"/>
                    </a:lnTo>
                    <a:lnTo>
                      <a:pt x="564718" y="87249"/>
                    </a:lnTo>
                    <a:lnTo>
                      <a:pt x="565073" y="87630"/>
                    </a:lnTo>
                    <a:lnTo>
                      <a:pt x="526656" y="138430"/>
                    </a:lnTo>
                    <a:lnTo>
                      <a:pt x="499630" y="181610"/>
                    </a:lnTo>
                    <a:lnTo>
                      <a:pt x="494817" y="198120"/>
                    </a:lnTo>
                    <a:lnTo>
                      <a:pt x="495007" y="199390"/>
                    </a:lnTo>
                    <a:lnTo>
                      <a:pt x="494131" y="201930"/>
                    </a:lnTo>
                    <a:lnTo>
                      <a:pt x="495401" y="200660"/>
                    </a:lnTo>
                    <a:lnTo>
                      <a:pt x="494957" y="202171"/>
                    </a:lnTo>
                    <a:lnTo>
                      <a:pt x="495287" y="201930"/>
                    </a:lnTo>
                    <a:lnTo>
                      <a:pt x="494753" y="205740"/>
                    </a:lnTo>
                    <a:lnTo>
                      <a:pt x="496633" y="204622"/>
                    </a:lnTo>
                    <a:lnTo>
                      <a:pt x="496773" y="203581"/>
                    </a:lnTo>
                    <a:lnTo>
                      <a:pt x="496481" y="203200"/>
                    </a:lnTo>
                    <a:lnTo>
                      <a:pt x="497357" y="201930"/>
                    </a:lnTo>
                    <a:lnTo>
                      <a:pt x="498627" y="201930"/>
                    </a:lnTo>
                    <a:lnTo>
                      <a:pt x="498741" y="201104"/>
                    </a:lnTo>
                    <a:lnTo>
                      <a:pt x="499021" y="200812"/>
                    </a:lnTo>
                    <a:lnTo>
                      <a:pt x="498779" y="200837"/>
                    </a:lnTo>
                    <a:lnTo>
                      <a:pt x="498805" y="200660"/>
                    </a:lnTo>
                    <a:lnTo>
                      <a:pt x="497573" y="198120"/>
                    </a:lnTo>
                    <a:lnTo>
                      <a:pt x="499833" y="196850"/>
                    </a:lnTo>
                    <a:lnTo>
                      <a:pt x="499478" y="196850"/>
                    </a:lnTo>
                    <a:lnTo>
                      <a:pt x="500684" y="195580"/>
                    </a:lnTo>
                    <a:lnTo>
                      <a:pt x="501027" y="196850"/>
                    </a:lnTo>
                    <a:lnTo>
                      <a:pt x="501205" y="196850"/>
                    </a:lnTo>
                    <a:lnTo>
                      <a:pt x="502869" y="195580"/>
                    </a:lnTo>
                    <a:lnTo>
                      <a:pt x="503110" y="196265"/>
                    </a:lnTo>
                    <a:lnTo>
                      <a:pt x="501535" y="197853"/>
                    </a:lnTo>
                    <a:lnTo>
                      <a:pt x="501319" y="199390"/>
                    </a:lnTo>
                    <a:lnTo>
                      <a:pt x="501942" y="198120"/>
                    </a:lnTo>
                    <a:lnTo>
                      <a:pt x="503174" y="196430"/>
                    </a:lnTo>
                    <a:lnTo>
                      <a:pt x="503313" y="196850"/>
                    </a:lnTo>
                    <a:lnTo>
                      <a:pt x="503669" y="196850"/>
                    </a:lnTo>
                    <a:lnTo>
                      <a:pt x="504278" y="195580"/>
                    </a:lnTo>
                    <a:lnTo>
                      <a:pt x="504875" y="194310"/>
                    </a:lnTo>
                    <a:lnTo>
                      <a:pt x="505244" y="195224"/>
                    </a:lnTo>
                    <a:lnTo>
                      <a:pt x="505599" y="194310"/>
                    </a:lnTo>
                    <a:lnTo>
                      <a:pt x="506082" y="193040"/>
                    </a:lnTo>
                    <a:lnTo>
                      <a:pt x="507796" y="193040"/>
                    </a:lnTo>
                    <a:lnTo>
                      <a:pt x="507111" y="190500"/>
                    </a:lnTo>
                    <a:lnTo>
                      <a:pt x="509168" y="189230"/>
                    </a:lnTo>
                    <a:lnTo>
                      <a:pt x="508368" y="191770"/>
                    </a:lnTo>
                    <a:lnTo>
                      <a:pt x="509752" y="190500"/>
                    </a:lnTo>
                    <a:lnTo>
                      <a:pt x="510032" y="190500"/>
                    </a:lnTo>
                    <a:lnTo>
                      <a:pt x="510933" y="189230"/>
                    </a:lnTo>
                    <a:lnTo>
                      <a:pt x="512737" y="186690"/>
                    </a:lnTo>
                    <a:lnTo>
                      <a:pt x="512445" y="187960"/>
                    </a:lnTo>
                    <a:lnTo>
                      <a:pt x="513194" y="186690"/>
                    </a:lnTo>
                    <a:lnTo>
                      <a:pt x="513702" y="186690"/>
                    </a:lnTo>
                    <a:lnTo>
                      <a:pt x="513308" y="185420"/>
                    </a:lnTo>
                    <a:lnTo>
                      <a:pt x="514223" y="185420"/>
                    </a:lnTo>
                    <a:lnTo>
                      <a:pt x="515658" y="181610"/>
                    </a:lnTo>
                    <a:lnTo>
                      <a:pt x="516521" y="182880"/>
                    </a:lnTo>
                    <a:lnTo>
                      <a:pt x="517779" y="181610"/>
                    </a:lnTo>
                    <a:lnTo>
                      <a:pt x="519036" y="180340"/>
                    </a:lnTo>
                    <a:lnTo>
                      <a:pt x="518528" y="180340"/>
                    </a:lnTo>
                    <a:lnTo>
                      <a:pt x="519010" y="179197"/>
                    </a:lnTo>
                    <a:lnTo>
                      <a:pt x="517156" y="180340"/>
                    </a:lnTo>
                    <a:lnTo>
                      <a:pt x="516115" y="180340"/>
                    </a:lnTo>
                    <a:lnTo>
                      <a:pt x="518414" y="179070"/>
                    </a:lnTo>
                    <a:lnTo>
                      <a:pt x="519061" y="179070"/>
                    </a:lnTo>
                    <a:lnTo>
                      <a:pt x="520141" y="176530"/>
                    </a:lnTo>
                    <a:lnTo>
                      <a:pt x="520255" y="177800"/>
                    </a:lnTo>
                    <a:lnTo>
                      <a:pt x="520712" y="177800"/>
                    </a:lnTo>
                    <a:lnTo>
                      <a:pt x="519899" y="179070"/>
                    </a:lnTo>
                    <a:lnTo>
                      <a:pt x="522173" y="176530"/>
                    </a:lnTo>
                    <a:lnTo>
                      <a:pt x="525589" y="172720"/>
                    </a:lnTo>
                    <a:lnTo>
                      <a:pt x="531279" y="170180"/>
                    </a:lnTo>
                    <a:lnTo>
                      <a:pt x="535012" y="163830"/>
                    </a:lnTo>
                    <a:lnTo>
                      <a:pt x="535012" y="165100"/>
                    </a:lnTo>
                    <a:lnTo>
                      <a:pt x="536067" y="162814"/>
                    </a:lnTo>
                    <a:lnTo>
                      <a:pt x="537362" y="160020"/>
                    </a:lnTo>
                    <a:lnTo>
                      <a:pt x="541108" y="160020"/>
                    </a:lnTo>
                    <a:lnTo>
                      <a:pt x="543814" y="154940"/>
                    </a:lnTo>
                    <a:lnTo>
                      <a:pt x="543293" y="154940"/>
                    </a:lnTo>
                    <a:lnTo>
                      <a:pt x="548932" y="149860"/>
                    </a:lnTo>
                    <a:lnTo>
                      <a:pt x="552538" y="142240"/>
                    </a:lnTo>
                    <a:lnTo>
                      <a:pt x="557657" y="137160"/>
                    </a:lnTo>
                    <a:lnTo>
                      <a:pt x="556742" y="137160"/>
                    </a:lnTo>
                    <a:lnTo>
                      <a:pt x="556793" y="135890"/>
                    </a:lnTo>
                    <a:lnTo>
                      <a:pt x="557707" y="134620"/>
                    </a:lnTo>
                    <a:lnTo>
                      <a:pt x="558177" y="133350"/>
                    </a:lnTo>
                    <a:lnTo>
                      <a:pt x="558571" y="133350"/>
                    </a:lnTo>
                    <a:lnTo>
                      <a:pt x="562902" y="128270"/>
                    </a:lnTo>
                    <a:lnTo>
                      <a:pt x="567817" y="121920"/>
                    </a:lnTo>
                    <a:lnTo>
                      <a:pt x="573036" y="114300"/>
                    </a:lnTo>
                    <a:lnTo>
                      <a:pt x="578294" y="107950"/>
                    </a:lnTo>
                    <a:lnTo>
                      <a:pt x="600697" y="77470"/>
                    </a:lnTo>
                    <a:lnTo>
                      <a:pt x="603046" y="74930"/>
                    </a:lnTo>
                    <a:lnTo>
                      <a:pt x="604151" y="73660"/>
                    </a:lnTo>
                    <a:lnTo>
                      <a:pt x="605256" y="72390"/>
                    </a:lnTo>
                    <a:lnTo>
                      <a:pt x="603910" y="73660"/>
                    </a:lnTo>
                    <a:lnTo>
                      <a:pt x="603211" y="72390"/>
                    </a:lnTo>
                    <a:lnTo>
                      <a:pt x="604558" y="71120"/>
                    </a:lnTo>
                    <a:lnTo>
                      <a:pt x="609650" y="69850"/>
                    </a:lnTo>
                    <a:lnTo>
                      <a:pt x="609053" y="64770"/>
                    </a:lnTo>
                    <a:lnTo>
                      <a:pt x="613778" y="63500"/>
                    </a:lnTo>
                    <a:lnTo>
                      <a:pt x="618947" y="57150"/>
                    </a:lnTo>
                    <a:lnTo>
                      <a:pt x="625614" y="53340"/>
                    </a:lnTo>
                    <a:lnTo>
                      <a:pt x="630148" y="46990"/>
                    </a:lnTo>
                    <a:lnTo>
                      <a:pt x="630758" y="48260"/>
                    </a:lnTo>
                    <a:lnTo>
                      <a:pt x="631850" y="46990"/>
                    </a:lnTo>
                    <a:lnTo>
                      <a:pt x="632587" y="45720"/>
                    </a:lnTo>
                    <a:lnTo>
                      <a:pt x="632714" y="46990"/>
                    </a:lnTo>
                    <a:lnTo>
                      <a:pt x="633857" y="45720"/>
                    </a:lnTo>
                    <a:lnTo>
                      <a:pt x="634987" y="44450"/>
                    </a:lnTo>
                    <a:lnTo>
                      <a:pt x="637133" y="41910"/>
                    </a:lnTo>
                    <a:lnTo>
                      <a:pt x="638733" y="41910"/>
                    </a:lnTo>
                    <a:lnTo>
                      <a:pt x="638302" y="40640"/>
                    </a:lnTo>
                    <a:lnTo>
                      <a:pt x="639394" y="40640"/>
                    </a:lnTo>
                    <a:lnTo>
                      <a:pt x="640499" y="39370"/>
                    </a:lnTo>
                    <a:lnTo>
                      <a:pt x="640715" y="40640"/>
                    </a:lnTo>
                    <a:lnTo>
                      <a:pt x="641870" y="38100"/>
                    </a:lnTo>
                    <a:lnTo>
                      <a:pt x="642556" y="39370"/>
                    </a:lnTo>
                    <a:lnTo>
                      <a:pt x="643623" y="38100"/>
                    </a:lnTo>
                    <a:lnTo>
                      <a:pt x="645769" y="35560"/>
                    </a:lnTo>
                    <a:lnTo>
                      <a:pt x="647217" y="35560"/>
                    </a:lnTo>
                    <a:lnTo>
                      <a:pt x="648830" y="34290"/>
                    </a:lnTo>
                    <a:lnTo>
                      <a:pt x="652094" y="33020"/>
                    </a:lnTo>
                    <a:lnTo>
                      <a:pt x="655027" y="31750"/>
                    </a:lnTo>
                    <a:lnTo>
                      <a:pt x="655904" y="31750"/>
                    </a:lnTo>
                    <a:lnTo>
                      <a:pt x="659244" y="30480"/>
                    </a:lnTo>
                    <a:lnTo>
                      <a:pt x="661682" y="30480"/>
                    </a:lnTo>
                    <a:lnTo>
                      <a:pt x="669226" y="26670"/>
                    </a:lnTo>
                    <a:lnTo>
                      <a:pt x="675093" y="26670"/>
                    </a:lnTo>
                    <a:lnTo>
                      <a:pt x="677938" y="25400"/>
                    </a:lnTo>
                    <a:lnTo>
                      <a:pt x="677684" y="24130"/>
                    </a:lnTo>
                    <a:lnTo>
                      <a:pt x="679196" y="24130"/>
                    </a:lnTo>
                    <a:lnTo>
                      <a:pt x="680478" y="25400"/>
                    </a:lnTo>
                    <a:lnTo>
                      <a:pt x="682612" y="24130"/>
                    </a:lnTo>
                    <a:lnTo>
                      <a:pt x="680681" y="24130"/>
                    </a:lnTo>
                    <a:lnTo>
                      <a:pt x="681774" y="22860"/>
                    </a:lnTo>
                    <a:lnTo>
                      <a:pt x="683488" y="24130"/>
                    </a:lnTo>
                    <a:lnTo>
                      <a:pt x="684606" y="22860"/>
                    </a:lnTo>
                    <a:lnTo>
                      <a:pt x="684784" y="24130"/>
                    </a:lnTo>
                    <a:lnTo>
                      <a:pt x="685838" y="24130"/>
                    </a:lnTo>
                    <a:lnTo>
                      <a:pt x="685990" y="25400"/>
                    </a:lnTo>
                    <a:lnTo>
                      <a:pt x="690841" y="24130"/>
                    </a:lnTo>
                    <a:lnTo>
                      <a:pt x="699376" y="24130"/>
                    </a:lnTo>
                    <a:lnTo>
                      <a:pt x="698715" y="25400"/>
                    </a:lnTo>
                    <a:lnTo>
                      <a:pt x="701459" y="25400"/>
                    </a:lnTo>
                    <a:lnTo>
                      <a:pt x="703046" y="24130"/>
                    </a:lnTo>
                    <a:lnTo>
                      <a:pt x="704913" y="24130"/>
                    </a:lnTo>
                    <a:lnTo>
                      <a:pt x="704507" y="25184"/>
                    </a:lnTo>
                    <a:lnTo>
                      <a:pt x="704380" y="25171"/>
                    </a:lnTo>
                    <a:lnTo>
                      <a:pt x="704507" y="25196"/>
                    </a:lnTo>
                    <a:lnTo>
                      <a:pt x="704430" y="25400"/>
                    </a:lnTo>
                    <a:lnTo>
                      <a:pt x="704672" y="25400"/>
                    </a:lnTo>
                    <a:lnTo>
                      <a:pt x="706704" y="26670"/>
                    </a:lnTo>
                    <a:lnTo>
                      <a:pt x="710399" y="26670"/>
                    </a:lnTo>
                    <a:lnTo>
                      <a:pt x="712876" y="29210"/>
                    </a:lnTo>
                    <a:lnTo>
                      <a:pt x="716610" y="30480"/>
                    </a:lnTo>
                    <a:lnTo>
                      <a:pt x="717080" y="29210"/>
                    </a:lnTo>
                    <a:lnTo>
                      <a:pt x="719709" y="29210"/>
                    </a:lnTo>
                    <a:lnTo>
                      <a:pt x="718400" y="31750"/>
                    </a:lnTo>
                    <a:lnTo>
                      <a:pt x="721969" y="31750"/>
                    </a:lnTo>
                    <a:lnTo>
                      <a:pt x="720940" y="33020"/>
                    </a:lnTo>
                    <a:lnTo>
                      <a:pt x="722223" y="31750"/>
                    </a:lnTo>
                    <a:lnTo>
                      <a:pt x="723023" y="31750"/>
                    </a:lnTo>
                    <a:lnTo>
                      <a:pt x="724306" y="33020"/>
                    </a:lnTo>
                    <a:lnTo>
                      <a:pt x="724115" y="34290"/>
                    </a:lnTo>
                    <a:lnTo>
                      <a:pt x="722617" y="33020"/>
                    </a:lnTo>
                    <a:lnTo>
                      <a:pt x="721588" y="33020"/>
                    </a:lnTo>
                    <a:lnTo>
                      <a:pt x="722706" y="34290"/>
                    </a:lnTo>
                    <a:lnTo>
                      <a:pt x="725538" y="35560"/>
                    </a:lnTo>
                    <a:lnTo>
                      <a:pt x="725144" y="34290"/>
                    </a:lnTo>
                    <a:lnTo>
                      <a:pt x="726617" y="34290"/>
                    </a:lnTo>
                    <a:lnTo>
                      <a:pt x="726694" y="35598"/>
                    </a:lnTo>
                    <a:lnTo>
                      <a:pt x="727252" y="36830"/>
                    </a:lnTo>
                    <a:lnTo>
                      <a:pt x="727341" y="35560"/>
                    </a:lnTo>
                    <a:lnTo>
                      <a:pt x="733488" y="40640"/>
                    </a:lnTo>
                    <a:lnTo>
                      <a:pt x="735418" y="40640"/>
                    </a:lnTo>
                    <a:lnTo>
                      <a:pt x="733945" y="41910"/>
                    </a:lnTo>
                    <a:lnTo>
                      <a:pt x="736117" y="44450"/>
                    </a:lnTo>
                    <a:lnTo>
                      <a:pt x="739546" y="46990"/>
                    </a:lnTo>
                    <a:lnTo>
                      <a:pt x="740791" y="48260"/>
                    </a:lnTo>
                    <a:lnTo>
                      <a:pt x="742442" y="50800"/>
                    </a:lnTo>
                    <a:lnTo>
                      <a:pt x="744054" y="53340"/>
                    </a:lnTo>
                    <a:lnTo>
                      <a:pt x="744664" y="57150"/>
                    </a:lnTo>
                    <a:lnTo>
                      <a:pt x="744943" y="59690"/>
                    </a:lnTo>
                    <a:lnTo>
                      <a:pt x="746226" y="60960"/>
                    </a:lnTo>
                    <a:lnTo>
                      <a:pt x="746188" y="64770"/>
                    </a:lnTo>
                    <a:lnTo>
                      <a:pt x="746302" y="66040"/>
                    </a:lnTo>
                    <a:lnTo>
                      <a:pt x="744880" y="66040"/>
                    </a:lnTo>
                    <a:lnTo>
                      <a:pt x="744918" y="67310"/>
                    </a:lnTo>
                    <a:lnTo>
                      <a:pt x="745147" y="68580"/>
                    </a:lnTo>
                    <a:lnTo>
                      <a:pt x="744639" y="68580"/>
                    </a:lnTo>
                    <a:lnTo>
                      <a:pt x="744766" y="67310"/>
                    </a:lnTo>
                    <a:lnTo>
                      <a:pt x="744728" y="66332"/>
                    </a:lnTo>
                    <a:lnTo>
                      <a:pt x="744232" y="67310"/>
                    </a:lnTo>
                    <a:lnTo>
                      <a:pt x="744575" y="68580"/>
                    </a:lnTo>
                    <a:lnTo>
                      <a:pt x="743889" y="73660"/>
                    </a:lnTo>
                    <a:lnTo>
                      <a:pt x="743318" y="69850"/>
                    </a:lnTo>
                    <a:lnTo>
                      <a:pt x="741997" y="77470"/>
                    </a:lnTo>
                    <a:lnTo>
                      <a:pt x="741451" y="80010"/>
                    </a:lnTo>
                    <a:lnTo>
                      <a:pt x="743013" y="78740"/>
                    </a:lnTo>
                    <a:lnTo>
                      <a:pt x="742086" y="81280"/>
                    </a:lnTo>
                    <a:lnTo>
                      <a:pt x="741514" y="81280"/>
                    </a:lnTo>
                    <a:lnTo>
                      <a:pt x="741972" y="80010"/>
                    </a:lnTo>
                    <a:lnTo>
                      <a:pt x="741451" y="80010"/>
                    </a:lnTo>
                    <a:lnTo>
                      <a:pt x="738492" y="85090"/>
                    </a:lnTo>
                    <a:lnTo>
                      <a:pt x="742784" y="87630"/>
                    </a:lnTo>
                    <a:lnTo>
                      <a:pt x="739927" y="92710"/>
                    </a:lnTo>
                    <a:lnTo>
                      <a:pt x="739914" y="93205"/>
                    </a:lnTo>
                    <a:lnTo>
                      <a:pt x="740511" y="92710"/>
                    </a:lnTo>
                    <a:lnTo>
                      <a:pt x="741756" y="93980"/>
                    </a:lnTo>
                    <a:lnTo>
                      <a:pt x="740740" y="94957"/>
                    </a:lnTo>
                    <a:lnTo>
                      <a:pt x="739724" y="94399"/>
                    </a:lnTo>
                    <a:lnTo>
                      <a:pt x="739254" y="95250"/>
                    </a:lnTo>
                    <a:lnTo>
                      <a:pt x="740448" y="95250"/>
                    </a:lnTo>
                    <a:lnTo>
                      <a:pt x="741260" y="95250"/>
                    </a:lnTo>
                    <a:lnTo>
                      <a:pt x="741464" y="95250"/>
                    </a:lnTo>
                    <a:lnTo>
                      <a:pt x="740524" y="96520"/>
                    </a:lnTo>
                    <a:lnTo>
                      <a:pt x="740968" y="97790"/>
                    </a:lnTo>
                    <a:lnTo>
                      <a:pt x="740625" y="99060"/>
                    </a:lnTo>
                    <a:lnTo>
                      <a:pt x="739152" y="100330"/>
                    </a:lnTo>
                    <a:lnTo>
                      <a:pt x="738657" y="102870"/>
                    </a:lnTo>
                    <a:lnTo>
                      <a:pt x="736955" y="104140"/>
                    </a:lnTo>
                    <a:lnTo>
                      <a:pt x="736942" y="105410"/>
                    </a:lnTo>
                    <a:lnTo>
                      <a:pt x="737704" y="106680"/>
                    </a:lnTo>
                    <a:lnTo>
                      <a:pt x="737285" y="107950"/>
                    </a:lnTo>
                    <a:lnTo>
                      <a:pt x="756119" y="107950"/>
                    </a:lnTo>
                    <a:lnTo>
                      <a:pt x="757085" y="105410"/>
                    </a:lnTo>
                    <a:lnTo>
                      <a:pt x="756920" y="107950"/>
                    </a:lnTo>
                    <a:lnTo>
                      <a:pt x="757910" y="106680"/>
                    </a:lnTo>
                    <a:lnTo>
                      <a:pt x="758304" y="105410"/>
                    </a:lnTo>
                    <a:lnTo>
                      <a:pt x="758685" y="104140"/>
                    </a:lnTo>
                    <a:lnTo>
                      <a:pt x="758075" y="104140"/>
                    </a:lnTo>
                    <a:lnTo>
                      <a:pt x="759460" y="101600"/>
                    </a:lnTo>
                    <a:lnTo>
                      <a:pt x="759866" y="101600"/>
                    </a:lnTo>
                    <a:lnTo>
                      <a:pt x="760260" y="100330"/>
                    </a:lnTo>
                    <a:lnTo>
                      <a:pt x="760234" y="99060"/>
                    </a:lnTo>
                    <a:lnTo>
                      <a:pt x="760818" y="97790"/>
                    </a:lnTo>
                    <a:lnTo>
                      <a:pt x="761009" y="95250"/>
                    </a:lnTo>
                    <a:lnTo>
                      <a:pt x="763358" y="95250"/>
                    </a:lnTo>
                    <a:lnTo>
                      <a:pt x="762101" y="92710"/>
                    </a:lnTo>
                    <a:lnTo>
                      <a:pt x="762812" y="91440"/>
                    </a:lnTo>
                    <a:lnTo>
                      <a:pt x="763193" y="88900"/>
                    </a:lnTo>
                    <a:lnTo>
                      <a:pt x="764057" y="88900"/>
                    </a:lnTo>
                    <a:lnTo>
                      <a:pt x="764540" y="85090"/>
                    </a:lnTo>
                    <a:lnTo>
                      <a:pt x="765111" y="82550"/>
                    </a:lnTo>
                    <a:lnTo>
                      <a:pt x="765175" y="81280"/>
                    </a:lnTo>
                    <a:lnTo>
                      <a:pt x="765289" y="78740"/>
                    </a:lnTo>
                    <a:lnTo>
                      <a:pt x="766889" y="77470"/>
                    </a:lnTo>
                    <a:lnTo>
                      <a:pt x="765340" y="77470"/>
                    </a:lnTo>
                    <a:lnTo>
                      <a:pt x="766584" y="74930"/>
                    </a:lnTo>
                    <a:lnTo>
                      <a:pt x="765759" y="74930"/>
                    </a:lnTo>
                    <a:lnTo>
                      <a:pt x="766013" y="73660"/>
                    </a:lnTo>
                    <a:lnTo>
                      <a:pt x="766749" y="69850"/>
                    </a:lnTo>
                    <a:lnTo>
                      <a:pt x="768959" y="63500"/>
                    </a:lnTo>
                    <a:lnTo>
                      <a:pt x="768184" y="57150"/>
                    </a:lnTo>
                    <a:lnTo>
                      <a:pt x="768972" y="55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1545539" y="3086277"/>
                <a:ext cx="104648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1046480" h="374014">
                    <a:moveTo>
                      <a:pt x="29171" y="278282"/>
                    </a:moveTo>
                    <a:lnTo>
                      <a:pt x="27876" y="279552"/>
                    </a:lnTo>
                    <a:lnTo>
                      <a:pt x="29171" y="278282"/>
                    </a:lnTo>
                    <a:close/>
                  </a:path>
                  <a:path w="1046480" h="374014">
                    <a:moveTo>
                      <a:pt x="32981" y="308762"/>
                    </a:moveTo>
                    <a:lnTo>
                      <a:pt x="32600" y="308762"/>
                    </a:lnTo>
                    <a:lnTo>
                      <a:pt x="32842" y="309422"/>
                    </a:lnTo>
                    <a:lnTo>
                      <a:pt x="32981" y="308762"/>
                    </a:lnTo>
                    <a:close/>
                  </a:path>
                  <a:path w="1046480" h="374014">
                    <a:moveTo>
                      <a:pt x="33058" y="310032"/>
                    </a:moveTo>
                    <a:lnTo>
                      <a:pt x="32842" y="309422"/>
                    </a:lnTo>
                    <a:lnTo>
                      <a:pt x="32702" y="310032"/>
                    </a:lnTo>
                    <a:lnTo>
                      <a:pt x="33058" y="310032"/>
                    </a:lnTo>
                    <a:close/>
                  </a:path>
                  <a:path w="1046480" h="374014">
                    <a:moveTo>
                      <a:pt x="33731" y="339382"/>
                    </a:moveTo>
                    <a:lnTo>
                      <a:pt x="33693" y="339242"/>
                    </a:lnTo>
                    <a:lnTo>
                      <a:pt x="33540" y="339242"/>
                    </a:lnTo>
                    <a:lnTo>
                      <a:pt x="33731" y="339382"/>
                    </a:lnTo>
                    <a:close/>
                  </a:path>
                  <a:path w="1046480" h="374014">
                    <a:moveTo>
                      <a:pt x="35140" y="340512"/>
                    </a:moveTo>
                    <a:lnTo>
                      <a:pt x="33731" y="339382"/>
                    </a:lnTo>
                    <a:lnTo>
                      <a:pt x="33972" y="340512"/>
                    </a:lnTo>
                    <a:lnTo>
                      <a:pt x="35140" y="340512"/>
                    </a:lnTo>
                    <a:close/>
                  </a:path>
                  <a:path w="1046480" h="374014">
                    <a:moveTo>
                      <a:pt x="50165" y="235127"/>
                    </a:moveTo>
                    <a:lnTo>
                      <a:pt x="49860" y="235267"/>
                    </a:lnTo>
                    <a:lnTo>
                      <a:pt x="49644" y="235305"/>
                    </a:lnTo>
                    <a:lnTo>
                      <a:pt x="49504" y="235445"/>
                    </a:lnTo>
                    <a:lnTo>
                      <a:pt x="50165" y="235127"/>
                    </a:lnTo>
                    <a:close/>
                  </a:path>
                  <a:path w="1046480" h="374014">
                    <a:moveTo>
                      <a:pt x="51041" y="323291"/>
                    </a:moveTo>
                    <a:lnTo>
                      <a:pt x="50825" y="323151"/>
                    </a:lnTo>
                    <a:lnTo>
                      <a:pt x="50673" y="323075"/>
                    </a:lnTo>
                    <a:lnTo>
                      <a:pt x="51041" y="323291"/>
                    </a:lnTo>
                    <a:close/>
                  </a:path>
                  <a:path w="1046480" h="374014">
                    <a:moveTo>
                      <a:pt x="53276" y="325272"/>
                    </a:moveTo>
                    <a:lnTo>
                      <a:pt x="52616" y="324637"/>
                    </a:lnTo>
                    <a:lnTo>
                      <a:pt x="51777" y="325272"/>
                    </a:lnTo>
                    <a:lnTo>
                      <a:pt x="53276" y="325272"/>
                    </a:lnTo>
                    <a:close/>
                  </a:path>
                  <a:path w="1046480" h="374014">
                    <a:moveTo>
                      <a:pt x="53454" y="324002"/>
                    </a:moveTo>
                    <a:lnTo>
                      <a:pt x="50596" y="322732"/>
                    </a:lnTo>
                    <a:lnTo>
                      <a:pt x="52616" y="324637"/>
                    </a:lnTo>
                    <a:lnTo>
                      <a:pt x="53454" y="324002"/>
                    </a:lnTo>
                    <a:close/>
                  </a:path>
                  <a:path w="1046480" h="374014">
                    <a:moveTo>
                      <a:pt x="66878" y="250342"/>
                    </a:moveTo>
                    <a:lnTo>
                      <a:pt x="66573" y="249072"/>
                    </a:lnTo>
                    <a:lnTo>
                      <a:pt x="65036" y="250342"/>
                    </a:lnTo>
                    <a:lnTo>
                      <a:pt x="65963" y="250342"/>
                    </a:lnTo>
                    <a:lnTo>
                      <a:pt x="64452" y="251612"/>
                    </a:lnTo>
                    <a:lnTo>
                      <a:pt x="66001" y="251612"/>
                    </a:lnTo>
                    <a:lnTo>
                      <a:pt x="66205" y="250342"/>
                    </a:lnTo>
                    <a:lnTo>
                      <a:pt x="66878" y="250342"/>
                    </a:lnTo>
                    <a:close/>
                  </a:path>
                  <a:path w="1046480" h="374014">
                    <a:moveTo>
                      <a:pt x="68414" y="247802"/>
                    </a:moveTo>
                    <a:close/>
                  </a:path>
                  <a:path w="1046480" h="374014">
                    <a:moveTo>
                      <a:pt x="69507" y="247802"/>
                    </a:moveTo>
                    <a:lnTo>
                      <a:pt x="68414" y="247802"/>
                    </a:lnTo>
                    <a:lnTo>
                      <a:pt x="67538" y="249072"/>
                    </a:lnTo>
                    <a:lnTo>
                      <a:pt x="69507" y="247802"/>
                    </a:lnTo>
                    <a:close/>
                  </a:path>
                  <a:path w="1046480" h="374014">
                    <a:moveTo>
                      <a:pt x="70853" y="332892"/>
                    </a:moveTo>
                    <a:lnTo>
                      <a:pt x="69938" y="331622"/>
                    </a:lnTo>
                    <a:lnTo>
                      <a:pt x="70332" y="332892"/>
                    </a:lnTo>
                    <a:lnTo>
                      <a:pt x="70853" y="332892"/>
                    </a:lnTo>
                    <a:close/>
                  </a:path>
                  <a:path w="1046480" h="374014">
                    <a:moveTo>
                      <a:pt x="79235" y="226212"/>
                    </a:moveTo>
                    <a:lnTo>
                      <a:pt x="78803" y="226212"/>
                    </a:lnTo>
                    <a:lnTo>
                      <a:pt x="78892" y="226339"/>
                    </a:lnTo>
                    <a:lnTo>
                      <a:pt x="79235" y="226212"/>
                    </a:lnTo>
                    <a:close/>
                  </a:path>
                  <a:path w="1046480" h="374014">
                    <a:moveTo>
                      <a:pt x="80556" y="243992"/>
                    </a:moveTo>
                    <a:lnTo>
                      <a:pt x="79971" y="243992"/>
                    </a:lnTo>
                    <a:lnTo>
                      <a:pt x="78943" y="245262"/>
                    </a:lnTo>
                    <a:lnTo>
                      <a:pt x="80556" y="243992"/>
                    </a:lnTo>
                    <a:close/>
                  </a:path>
                  <a:path w="1046480" h="374014">
                    <a:moveTo>
                      <a:pt x="82918" y="241452"/>
                    </a:moveTo>
                    <a:lnTo>
                      <a:pt x="81902" y="241452"/>
                    </a:lnTo>
                    <a:lnTo>
                      <a:pt x="82435" y="240258"/>
                    </a:lnTo>
                    <a:lnTo>
                      <a:pt x="81064" y="241452"/>
                    </a:lnTo>
                    <a:lnTo>
                      <a:pt x="80924" y="241452"/>
                    </a:lnTo>
                    <a:lnTo>
                      <a:pt x="80327" y="242722"/>
                    </a:lnTo>
                    <a:lnTo>
                      <a:pt x="80556" y="243992"/>
                    </a:lnTo>
                    <a:lnTo>
                      <a:pt x="81140" y="243992"/>
                    </a:lnTo>
                    <a:lnTo>
                      <a:pt x="81102" y="242722"/>
                    </a:lnTo>
                    <a:lnTo>
                      <a:pt x="82867" y="242722"/>
                    </a:lnTo>
                    <a:lnTo>
                      <a:pt x="82892" y="241973"/>
                    </a:lnTo>
                    <a:lnTo>
                      <a:pt x="82918" y="241452"/>
                    </a:lnTo>
                    <a:close/>
                  </a:path>
                  <a:path w="1046480" h="374014">
                    <a:moveTo>
                      <a:pt x="90017" y="223672"/>
                    </a:moveTo>
                    <a:lnTo>
                      <a:pt x="88303" y="223672"/>
                    </a:lnTo>
                    <a:lnTo>
                      <a:pt x="88239" y="224650"/>
                    </a:lnTo>
                    <a:lnTo>
                      <a:pt x="90017" y="223672"/>
                    </a:lnTo>
                    <a:close/>
                  </a:path>
                  <a:path w="1046480" h="374014">
                    <a:moveTo>
                      <a:pt x="91249" y="239547"/>
                    </a:moveTo>
                    <a:lnTo>
                      <a:pt x="88963" y="241452"/>
                    </a:lnTo>
                    <a:lnTo>
                      <a:pt x="90525" y="240182"/>
                    </a:lnTo>
                    <a:lnTo>
                      <a:pt x="91160" y="240182"/>
                    </a:lnTo>
                    <a:lnTo>
                      <a:pt x="91249" y="239547"/>
                    </a:lnTo>
                    <a:close/>
                  </a:path>
                  <a:path w="1046480" h="374014">
                    <a:moveTo>
                      <a:pt x="91897" y="240182"/>
                    </a:moveTo>
                    <a:lnTo>
                      <a:pt x="91427" y="240182"/>
                    </a:lnTo>
                    <a:lnTo>
                      <a:pt x="91795" y="241452"/>
                    </a:lnTo>
                    <a:lnTo>
                      <a:pt x="91897" y="240182"/>
                    </a:lnTo>
                    <a:close/>
                  </a:path>
                  <a:path w="1046480" h="374014">
                    <a:moveTo>
                      <a:pt x="107048" y="219278"/>
                    </a:moveTo>
                    <a:lnTo>
                      <a:pt x="106997" y="218592"/>
                    </a:lnTo>
                    <a:lnTo>
                      <a:pt x="106730" y="218592"/>
                    </a:lnTo>
                    <a:lnTo>
                      <a:pt x="107048" y="219278"/>
                    </a:lnTo>
                    <a:close/>
                  </a:path>
                  <a:path w="1046480" h="374014">
                    <a:moveTo>
                      <a:pt x="108305" y="238912"/>
                    </a:moveTo>
                    <a:lnTo>
                      <a:pt x="108178" y="238201"/>
                    </a:lnTo>
                    <a:lnTo>
                      <a:pt x="106857" y="237642"/>
                    </a:lnTo>
                    <a:lnTo>
                      <a:pt x="106387" y="238112"/>
                    </a:lnTo>
                    <a:lnTo>
                      <a:pt x="108305" y="238912"/>
                    </a:lnTo>
                    <a:close/>
                  </a:path>
                  <a:path w="1046480" h="374014">
                    <a:moveTo>
                      <a:pt x="110401" y="237642"/>
                    </a:moveTo>
                    <a:lnTo>
                      <a:pt x="107835" y="236372"/>
                    </a:lnTo>
                    <a:lnTo>
                      <a:pt x="108178" y="238201"/>
                    </a:lnTo>
                    <a:lnTo>
                      <a:pt x="109829" y="238912"/>
                    </a:lnTo>
                    <a:lnTo>
                      <a:pt x="110401" y="237642"/>
                    </a:lnTo>
                    <a:close/>
                  </a:path>
                  <a:path w="1046480" h="374014">
                    <a:moveTo>
                      <a:pt x="112090" y="235115"/>
                    </a:moveTo>
                    <a:lnTo>
                      <a:pt x="111912" y="235038"/>
                    </a:lnTo>
                    <a:lnTo>
                      <a:pt x="111696" y="234988"/>
                    </a:lnTo>
                    <a:lnTo>
                      <a:pt x="111455" y="234975"/>
                    </a:lnTo>
                    <a:lnTo>
                      <a:pt x="111620" y="235064"/>
                    </a:lnTo>
                    <a:lnTo>
                      <a:pt x="111836" y="235115"/>
                    </a:lnTo>
                    <a:lnTo>
                      <a:pt x="112090" y="235115"/>
                    </a:lnTo>
                    <a:close/>
                  </a:path>
                  <a:path w="1046480" h="374014">
                    <a:moveTo>
                      <a:pt x="114579" y="217131"/>
                    </a:moveTo>
                    <a:lnTo>
                      <a:pt x="114414" y="217347"/>
                    </a:lnTo>
                    <a:lnTo>
                      <a:pt x="114084" y="217474"/>
                    </a:lnTo>
                    <a:lnTo>
                      <a:pt x="113766" y="217601"/>
                    </a:lnTo>
                    <a:lnTo>
                      <a:pt x="114185" y="217538"/>
                    </a:lnTo>
                    <a:lnTo>
                      <a:pt x="114515" y="217436"/>
                    </a:lnTo>
                    <a:lnTo>
                      <a:pt x="114579" y="217131"/>
                    </a:lnTo>
                    <a:close/>
                  </a:path>
                  <a:path w="1046480" h="374014">
                    <a:moveTo>
                      <a:pt x="119380" y="216496"/>
                    </a:moveTo>
                    <a:lnTo>
                      <a:pt x="118846" y="216611"/>
                    </a:lnTo>
                    <a:lnTo>
                      <a:pt x="119354" y="216636"/>
                    </a:lnTo>
                    <a:lnTo>
                      <a:pt x="119380" y="216496"/>
                    </a:lnTo>
                    <a:close/>
                  </a:path>
                  <a:path w="1046480" h="374014">
                    <a:moveTo>
                      <a:pt x="130911" y="229298"/>
                    </a:moveTo>
                    <a:lnTo>
                      <a:pt x="130606" y="229374"/>
                    </a:lnTo>
                    <a:lnTo>
                      <a:pt x="130327" y="229489"/>
                    </a:lnTo>
                    <a:lnTo>
                      <a:pt x="130098" y="229730"/>
                    </a:lnTo>
                    <a:lnTo>
                      <a:pt x="130568" y="229628"/>
                    </a:lnTo>
                    <a:lnTo>
                      <a:pt x="130784" y="229463"/>
                    </a:lnTo>
                    <a:lnTo>
                      <a:pt x="130911" y="229298"/>
                    </a:lnTo>
                    <a:close/>
                  </a:path>
                  <a:path w="1046480" h="374014">
                    <a:moveTo>
                      <a:pt x="133705" y="230886"/>
                    </a:moveTo>
                    <a:lnTo>
                      <a:pt x="133350" y="230657"/>
                    </a:lnTo>
                    <a:lnTo>
                      <a:pt x="132664" y="231292"/>
                    </a:lnTo>
                    <a:lnTo>
                      <a:pt x="133705" y="230886"/>
                    </a:lnTo>
                    <a:close/>
                  </a:path>
                  <a:path w="1046480" h="374014">
                    <a:moveTo>
                      <a:pt x="134340" y="231292"/>
                    </a:moveTo>
                    <a:lnTo>
                      <a:pt x="134010" y="231076"/>
                    </a:lnTo>
                    <a:lnTo>
                      <a:pt x="133616" y="231292"/>
                    </a:lnTo>
                    <a:lnTo>
                      <a:pt x="134340" y="231292"/>
                    </a:lnTo>
                    <a:close/>
                  </a:path>
                  <a:path w="1046480" h="374014">
                    <a:moveTo>
                      <a:pt x="135877" y="230022"/>
                    </a:moveTo>
                    <a:lnTo>
                      <a:pt x="133705" y="230886"/>
                    </a:lnTo>
                    <a:lnTo>
                      <a:pt x="134010" y="231076"/>
                    </a:lnTo>
                    <a:lnTo>
                      <a:pt x="135877" y="230022"/>
                    </a:lnTo>
                    <a:close/>
                  </a:path>
                  <a:path w="1046480" h="374014">
                    <a:moveTo>
                      <a:pt x="144043" y="370992"/>
                    </a:moveTo>
                    <a:lnTo>
                      <a:pt x="143852" y="370878"/>
                    </a:lnTo>
                    <a:lnTo>
                      <a:pt x="143687" y="370992"/>
                    </a:lnTo>
                    <a:lnTo>
                      <a:pt x="144043" y="370992"/>
                    </a:lnTo>
                    <a:close/>
                  </a:path>
                  <a:path w="1046480" h="374014">
                    <a:moveTo>
                      <a:pt x="160502" y="210705"/>
                    </a:moveTo>
                    <a:lnTo>
                      <a:pt x="160108" y="210781"/>
                    </a:lnTo>
                    <a:lnTo>
                      <a:pt x="159969" y="210883"/>
                    </a:lnTo>
                    <a:lnTo>
                      <a:pt x="160502" y="210705"/>
                    </a:lnTo>
                    <a:close/>
                  </a:path>
                  <a:path w="1046480" h="374014">
                    <a:moveTo>
                      <a:pt x="164719" y="349402"/>
                    </a:moveTo>
                    <a:lnTo>
                      <a:pt x="162636" y="349402"/>
                    </a:lnTo>
                    <a:lnTo>
                      <a:pt x="164655" y="349491"/>
                    </a:lnTo>
                    <a:close/>
                  </a:path>
                  <a:path w="1046480" h="374014">
                    <a:moveTo>
                      <a:pt x="181038" y="221576"/>
                    </a:moveTo>
                    <a:lnTo>
                      <a:pt x="180911" y="221615"/>
                    </a:lnTo>
                    <a:lnTo>
                      <a:pt x="180047" y="222084"/>
                    </a:lnTo>
                    <a:lnTo>
                      <a:pt x="180594" y="221869"/>
                    </a:lnTo>
                    <a:lnTo>
                      <a:pt x="181038" y="221576"/>
                    </a:lnTo>
                    <a:close/>
                  </a:path>
                  <a:path w="1046480" h="374014">
                    <a:moveTo>
                      <a:pt x="181571" y="222402"/>
                    </a:moveTo>
                    <a:lnTo>
                      <a:pt x="181533" y="222097"/>
                    </a:lnTo>
                    <a:lnTo>
                      <a:pt x="181025" y="222402"/>
                    </a:lnTo>
                    <a:lnTo>
                      <a:pt x="181571" y="222402"/>
                    </a:lnTo>
                    <a:close/>
                  </a:path>
                  <a:path w="1046480" h="374014">
                    <a:moveTo>
                      <a:pt x="182295" y="210972"/>
                    </a:moveTo>
                    <a:lnTo>
                      <a:pt x="181813" y="210972"/>
                    </a:lnTo>
                    <a:lnTo>
                      <a:pt x="181775" y="211150"/>
                    </a:lnTo>
                    <a:lnTo>
                      <a:pt x="182295" y="210972"/>
                    </a:lnTo>
                    <a:close/>
                  </a:path>
                  <a:path w="1046480" h="374014">
                    <a:moveTo>
                      <a:pt x="188683" y="372389"/>
                    </a:moveTo>
                    <a:lnTo>
                      <a:pt x="188125" y="372452"/>
                    </a:lnTo>
                    <a:lnTo>
                      <a:pt x="188366" y="372465"/>
                    </a:lnTo>
                    <a:lnTo>
                      <a:pt x="188556" y="372440"/>
                    </a:lnTo>
                    <a:lnTo>
                      <a:pt x="188683" y="372389"/>
                    </a:lnTo>
                    <a:close/>
                  </a:path>
                  <a:path w="1046480" h="374014">
                    <a:moveTo>
                      <a:pt x="188861" y="373392"/>
                    </a:moveTo>
                    <a:lnTo>
                      <a:pt x="188671" y="373532"/>
                    </a:lnTo>
                    <a:lnTo>
                      <a:pt x="188861" y="373532"/>
                    </a:lnTo>
                    <a:lnTo>
                      <a:pt x="188861" y="373392"/>
                    </a:lnTo>
                    <a:close/>
                  </a:path>
                  <a:path w="1046480" h="374014">
                    <a:moveTo>
                      <a:pt x="189611" y="210972"/>
                    </a:moveTo>
                    <a:lnTo>
                      <a:pt x="189407" y="210972"/>
                    </a:lnTo>
                    <a:lnTo>
                      <a:pt x="189318" y="211353"/>
                    </a:lnTo>
                    <a:lnTo>
                      <a:pt x="189611" y="210972"/>
                    </a:lnTo>
                    <a:close/>
                  </a:path>
                  <a:path w="1046480" h="374014">
                    <a:moveTo>
                      <a:pt x="189687" y="209702"/>
                    </a:moveTo>
                    <a:lnTo>
                      <a:pt x="187744" y="210972"/>
                    </a:lnTo>
                    <a:lnTo>
                      <a:pt x="189407" y="210972"/>
                    </a:lnTo>
                    <a:lnTo>
                      <a:pt x="189687" y="209702"/>
                    </a:lnTo>
                    <a:close/>
                  </a:path>
                  <a:path w="1046480" h="374014">
                    <a:moveTo>
                      <a:pt x="194614" y="222402"/>
                    </a:moveTo>
                    <a:lnTo>
                      <a:pt x="194183" y="221132"/>
                    </a:lnTo>
                    <a:lnTo>
                      <a:pt x="192354" y="221132"/>
                    </a:lnTo>
                    <a:lnTo>
                      <a:pt x="194614" y="222402"/>
                    </a:lnTo>
                    <a:close/>
                  </a:path>
                  <a:path w="1046480" h="374014">
                    <a:moveTo>
                      <a:pt x="196049" y="210972"/>
                    </a:moveTo>
                    <a:close/>
                  </a:path>
                  <a:path w="1046480" h="374014">
                    <a:moveTo>
                      <a:pt x="197624" y="373532"/>
                    </a:moveTo>
                    <a:lnTo>
                      <a:pt x="197040" y="373164"/>
                    </a:lnTo>
                    <a:lnTo>
                      <a:pt x="196989" y="373532"/>
                    </a:lnTo>
                    <a:lnTo>
                      <a:pt x="197624" y="373532"/>
                    </a:lnTo>
                    <a:close/>
                  </a:path>
                  <a:path w="1046480" h="374014">
                    <a:moveTo>
                      <a:pt x="212407" y="209778"/>
                    </a:moveTo>
                    <a:lnTo>
                      <a:pt x="212305" y="209956"/>
                    </a:lnTo>
                    <a:lnTo>
                      <a:pt x="212280" y="210083"/>
                    </a:lnTo>
                    <a:lnTo>
                      <a:pt x="212394" y="209956"/>
                    </a:lnTo>
                    <a:lnTo>
                      <a:pt x="212407" y="209778"/>
                    </a:lnTo>
                    <a:close/>
                  </a:path>
                  <a:path w="1046480" h="374014">
                    <a:moveTo>
                      <a:pt x="230251" y="222402"/>
                    </a:moveTo>
                    <a:lnTo>
                      <a:pt x="229743" y="221132"/>
                    </a:lnTo>
                    <a:lnTo>
                      <a:pt x="229590" y="221132"/>
                    </a:lnTo>
                    <a:lnTo>
                      <a:pt x="230251" y="222402"/>
                    </a:lnTo>
                    <a:close/>
                  </a:path>
                  <a:path w="1046480" h="374014">
                    <a:moveTo>
                      <a:pt x="233908" y="221602"/>
                    </a:moveTo>
                    <a:lnTo>
                      <a:pt x="233730" y="221526"/>
                    </a:lnTo>
                    <a:lnTo>
                      <a:pt x="233565" y="221462"/>
                    </a:lnTo>
                    <a:lnTo>
                      <a:pt x="233756" y="221576"/>
                    </a:lnTo>
                    <a:lnTo>
                      <a:pt x="233908" y="221602"/>
                    </a:lnTo>
                    <a:close/>
                  </a:path>
                  <a:path w="1046480" h="374014">
                    <a:moveTo>
                      <a:pt x="235242" y="348132"/>
                    </a:moveTo>
                    <a:lnTo>
                      <a:pt x="234569" y="348132"/>
                    </a:lnTo>
                    <a:lnTo>
                      <a:pt x="234353" y="349402"/>
                    </a:lnTo>
                    <a:lnTo>
                      <a:pt x="235242" y="348132"/>
                    </a:lnTo>
                    <a:close/>
                  </a:path>
                  <a:path w="1046480" h="374014">
                    <a:moveTo>
                      <a:pt x="235394" y="221703"/>
                    </a:moveTo>
                    <a:lnTo>
                      <a:pt x="234937" y="221678"/>
                    </a:lnTo>
                    <a:lnTo>
                      <a:pt x="234302" y="221691"/>
                    </a:lnTo>
                    <a:lnTo>
                      <a:pt x="233908" y="221602"/>
                    </a:lnTo>
                    <a:lnTo>
                      <a:pt x="234492" y="221856"/>
                    </a:lnTo>
                    <a:lnTo>
                      <a:pt x="234962" y="221856"/>
                    </a:lnTo>
                    <a:lnTo>
                      <a:pt x="235394" y="221703"/>
                    </a:lnTo>
                    <a:close/>
                  </a:path>
                  <a:path w="1046480" h="374014">
                    <a:moveTo>
                      <a:pt x="245478" y="211048"/>
                    </a:moveTo>
                    <a:lnTo>
                      <a:pt x="243370" y="210908"/>
                    </a:lnTo>
                    <a:lnTo>
                      <a:pt x="243776" y="211010"/>
                    </a:lnTo>
                    <a:lnTo>
                      <a:pt x="245478" y="211048"/>
                    </a:lnTo>
                    <a:close/>
                  </a:path>
                  <a:path w="1046480" h="374014">
                    <a:moveTo>
                      <a:pt x="248843" y="221132"/>
                    </a:moveTo>
                    <a:lnTo>
                      <a:pt x="248208" y="220776"/>
                    </a:lnTo>
                    <a:lnTo>
                      <a:pt x="248119" y="221132"/>
                    </a:lnTo>
                    <a:lnTo>
                      <a:pt x="248843" y="221132"/>
                    </a:lnTo>
                    <a:close/>
                  </a:path>
                  <a:path w="1046480" h="374014">
                    <a:moveTo>
                      <a:pt x="256654" y="212242"/>
                    </a:moveTo>
                    <a:lnTo>
                      <a:pt x="254812" y="212242"/>
                    </a:lnTo>
                    <a:lnTo>
                      <a:pt x="254584" y="213093"/>
                    </a:lnTo>
                    <a:lnTo>
                      <a:pt x="256654" y="212242"/>
                    </a:lnTo>
                    <a:close/>
                  </a:path>
                  <a:path w="1046480" h="374014">
                    <a:moveTo>
                      <a:pt x="256933" y="222402"/>
                    </a:moveTo>
                    <a:lnTo>
                      <a:pt x="255384" y="221132"/>
                    </a:lnTo>
                    <a:lnTo>
                      <a:pt x="255905" y="221132"/>
                    </a:lnTo>
                    <a:lnTo>
                      <a:pt x="253542" y="219938"/>
                    </a:lnTo>
                    <a:lnTo>
                      <a:pt x="252793" y="221132"/>
                    </a:lnTo>
                    <a:lnTo>
                      <a:pt x="253403" y="222402"/>
                    </a:lnTo>
                    <a:lnTo>
                      <a:pt x="256933" y="222402"/>
                    </a:lnTo>
                    <a:close/>
                  </a:path>
                  <a:path w="1046480" h="374014">
                    <a:moveTo>
                      <a:pt x="259029" y="219862"/>
                    </a:moveTo>
                    <a:close/>
                  </a:path>
                  <a:path w="1046480" h="374014">
                    <a:moveTo>
                      <a:pt x="277787" y="214782"/>
                    </a:moveTo>
                    <a:lnTo>
                      <a:pt x="277228" y="214782"/>
                    </a:lnTo>
                    <a:lnTo>
                      <a:pt x="277152" y="215074"/>
                    </a:lnTo>
                    <a:lnTo>
                      <a:pt x="277787" y="214782"/>
                    </a:lnTo>
                    <a:close/>
                  </a:path>
                  <a:path w="1046480" h="374014">
                    <a:moveTo>
                      <a:pt x="278066" y="215392"/>
                    </a:moveTo>
                    <a:lnTo>
                      <a:pt x="277825" y="215379"/>
                    </a:lnTo>
                    <a:lnTo>
                      <a:pt x="277634" y="215404"/>
                    </a:lnTo>
                    <a:lnTo>
                      <a:pt x="278066" y="215392"/>
                    </a:lnTo>
                    <a:close/>
                  </a:path>
                  <a:path w="1046480" h="374014">
                    <a:moveTo>
                      <a:pt x="278968" y="215214"/>
                    </a:moveTo>
                    <a:lnTo>
                      <a:pt x="278739" y="215265"/>
                    </a:lnTo>
                    <a:lnTo>
                      <a:pt x="278409" y="215328"/>
                    </a:lnTo>
                    <a:lnTo>
                      <a:pt x="278066" y="215392"/>
                    </a:lnTo>
                    <a:lnTo>
                      <a:pt x="278434" y="215417"/>
                    </a:lnTo>
                    <a:lnTo>
                      <a:pt x="278917" y="215455"/>
                    </a:lnTo>
                    <a:lnTo>
                      <a:pt x="278968" y="215214"/>
                    </a:lnTo>
                    <a:close/>
                  </a:path>
                  <a:path w="1046480" h="374014">
                    <a:moveTo>
                      <a:pt x="290931" y="222402"/>
                    </a:moveTo>
                    <a:lnTo>
                      <a:pt x="290385" y="222643"/>
                    </a:lnTo>
                    <a:lnTo>
                      <a:pt x="290639" y="222859"/>
                    </a:lnTo>
                    <a:lnTo>
                      <a:pt x="290931" y="222402"/>
                    </a:lnTo>
                    <a:close/>
                  </a:path>
                  <a:path w="1046480" h="374014">
                    <a:moveTo>
                      <a:pt x="291033" y="345592"/>
                    </a:moveTo>
                    <a:lnTo>
                      <a:pt x="289864" y="345592"/>
                    </a:lnTo>
                    <a:lnTo>
                      <a:pt x="289839" y="345770"/>
                    </a:lnTo>
                    <a:lnTo>
                      <a:pt x="291033" y="345592"/>
                    </a:lnTo>
                    <a:close/>
                  </a:path>
                  <a:path w="1046480" h="374014">
                    <a:moveTo>
                      <a:pt x="292620" y="219862"/>
                    </a:moveTo>
                    <a:lnTo>
                      <a:pt x="290766" y="219862"/>
                    </a:lnTo>
                    <a:lnTo>
                      <a:pt x="291084" y="221132"/>
                    </a:lnTo>
                    <a:lnTo>
                      <a:pt x="292620" y="219862"/>
                    </a:lnTo>
                    <a:close/>
                  </a:path>
                  <a:path w="1046480" h="374014">
                    <a:moveTo>
                      <a:pt x="293014" y="224942"/>
                    </a:moveTo>
                    <a:lnTo>
                      <a:pt x="290639" y="222859"/>
                    </a:lnTo>
                    <a:lnTo>
                      <a:pt x="290118" y="223672"/>
                    </a:lnTo>
                    <a:lnTo>
                      <a:pt x="288594" y="223672"/>
                    </a:lnTo>
                    <a:lnTo>
                      <a:pt x="293014" y="224942"/>
                    </a:lnTo>
                    <a:close/>
                  </a:path>
                  <a:path w="1046480" h="374014">
                    <a:moveTo>
                      <a:pt x="295465" y="224942"/>
                    </a:moveTo>
                    <a:lnTo>
                      <a:pt x="294779" y="223431"/>
                    </a:lnTo>
                    <a:lnTo>
                      <a:pt x="294627" y="223672"/>
                    </a:lnTo>
                    <a:lnTo>
                      <a:pt x="295071" y="224942"/>
                    </a:lnTo>
                    <a:lnTo>
                      <a:pt x="295465" y="224942"/>
                    </a:lnTo>
                    <a:close/>
                  </a:path>
                  <a:path w="1046480" h="374014">
                    <a:moveTo>
                      <a:pt x="320802" y="344817"/>
                    </a:moveTo>
                    <a:lnTo>
                      <a:pt x="320052" y="344805"/>
                    </a:lnTo>
                    <a:lnTo>
                      <a:pt x="320319" y="345059"/>
                    </a:lnTo>
                    <a:lnTo>
                      <a:pt x="320471" y="344944"/>
                    </a:lnTo>
                    <a:lnTo>
                      <a:pt x="320624" y="344855"/>
                    </a:lnTo>
                    <a:lnTo>
                      <a:pt x="320802" y="344817"/>
                    </a:lnTo>
                    <a:close/>
                  </a:path>
                  <a:path w="1046480" h="374014">
                    <a:moveTo>
                      <a:pt x="321449" y="344830"/>
                    </a:moveTo>
                    <a:lnTo>
                      <a:pt x="321208" y="344766"/>
                    </a:lnTo>
                    <a:lnTo>
                      <a:pt x="320992" y="344779"/>
                    </a:lnTo>
                    <a:lnTo>
                      <a:pt x="320802" y="344817"/>
                    </a:lnTo>
                    <a:lnTo>
                      <a:pt x="321449" y="344830"/>
                    </a:lnTo>
                    <a:close/>
                  </a:path>
                  <a:path w="1046480" h="374014">
                    <a:moveTo>
                      <a:pt x="322808" y="344322"/>
                    </a:moveTo>
                    <a:lnTo>
                      <a:pt x="322630" y="345592"/>
                    </a:lnTo>
                    <a:lnTo>
                      <a:pt x="322757" y="345313"/>
                    </a:lnTo>
                    <a:lnTo>
                      <a:pt x="322808" y="344322"/>
                    </a:lnTo>
                    <a:close/>
                  </a:path>
                  <a:path w="1046480" h="374014">
                    <a:moveTo>
                      <a:pt x="324637" y="344322"/>
                    </a:moveTo>
                    <a:lnTo>
                      <a:pt x="324446" y="344322"/>
                    </a:lnTo>
                    <a:lnTo>
                      <a:pt x="324027" y="344716"/>
                    </a:lnTo>
                    <a:lnTo>
                      <a:pt x="324637" y="344322"/>
                    </a:lnTo>
                    <a:close/>
                  </a:path>
                  <a:path w="1046480" h="374014">
                    <a:moveTo>
                      <a:pt x="325081" y="348132"/>
                    </a:moveTo>
                    <a:lnTo>
                      <a:pt x="323900" y="348132"/>
                    </a:lnTo>
                    <a:lnTo>
                      <a:pt x="324040" y="348322"/>
                    </a:lnTo>
                    <a:lnTo>
                      <a:pt x="323710" y="348424"/>
                    </a:lnTo>
                    <a:lnTo>
                      <a:pt x="323291" y="348691"/>
                    </a:lnTo>
                    <a:lnTo>
                      <a:pt x="322922" y="348957"/>
                    </a:lnTo>
                    <a:lnTo>
                      <a:pt x="324065" y="348348"/>
                    </a:lnTo>
                    <a:lnTo>
                      <a:pt x="324891" y="349402"/>
                    </a:lnTo>
                    <a:lnTo>
                      <a:pt x="325081" y="348132"/>
                    </a:lnTo>
                    <a:close/>
                  </a:path>
                  <a:path w="1046480" h="374014">
                    <a:moveTo>
                      <a:pt x="325437" y="345592"/>
                    </a:moveTo>
                    <a:lnTo>
                      <a:pt x="323062" y="345592"/>
                    </a:lnTo>
                    <a:lnTo>
                      <a:pt x="324027" y="344716"/>
                    </a:lnTo>
                    <a:lnTo>
                      <a:pt x="322745" y="345516"/>
                    </a:lnTo>
                    <a:lnTo>
                      <a:pt x="322668" y="346862"/>
                    </a:lnTo>
                    <a:lnTo>
                      <a:pt x="322084" y="346862"/>
                    </a:lnTo>
                    <a:lnTo>
                      <a:pt x="322084" y="349402"/>
                    </a:lnTo>
                    <a:lnTo>
                      <a:pt x="320929" y="350024"/>
                    </a:lnTo>
                    <a:lnTo>
                      <a:pt x="321246" y="349402"/>
                    </a:lnTo>
                    <a:lnTo>
                      <a:pt x="322084" y="349402"/>
                    </a:lnTo>
                    <a:lnTo>
                      <a:pt x="322084" y="346862"/>
                    </a:lnTo>
                    <a:lnTo>
                      <a:pt x="321475" y="346862"/>
                    </a:lnTo>
                    <a:lnTo>
                      <a:pt x="320802" y="345592"/>
                    </a:lnTo>
                    <a:lnTo>
                      <a:pt x="320306" y="345592"/>
                    </a:lnTo>
                    <a:lnTo>
                      <a:pt x="319328" y="346862"/>
                    </a:lnTo>
                    <a:lnTo>
                      <a:pt x="319011" y="348132"/>
                    </a:lnTo>
                    <a:lnTo>
                      <a:pt x="314896" y="348132"/>
                    </a:lnTo>
                    <a:lnTo>
                      <a:pt x="315518" y="346862"/>
                    </a:lnTo>
                    <a:lnTo>
                      <a:pt x="315036" y="346862"/>
                    </a:lnTo>
                    <a:lnTo>
                      <a:pt x="317030" y="345592"/>
                    </a:lnTo>
                    <a:lnTo>
                      <a:pt x="316598" y="345592"/>
                    </a:lnTo>
                    <a:lnTo>
                      <a:pt x="314756" y="346862"/>
                    </a:lnTo>
                    <a:lnTo>
                      <a:pt x="313613" y="346862"/>
                    </a:lnTo>
                    <a:lnTo>
                      <a:pt x="313791" y="345592"/>
                    </a:lnTo>
                    <a:lnTo>
                      <a:pt x="309587" y="345592"/>
                    </a:lnTo>
                    <a:lnTo>
                      <a:pt x="308775" y="344322"/>
                    </a:lnTo>
                    <a:lnTo>
                      <a:pt x="306882" y="348132"/>
                    </a:lnTo>
                    <a:lnTo>
                      <a:pt x="305371" y="345592"/>
                    </a:lnTo>
                    <a:lnTo>
                      <a:pt x="299745" y="345592"/>
                    </a:lnTo>
                    <a:lnTo>
                      <a:pt x="299275" y="346862"/>
                    </a:lnTo>
                    <a:lnTo>
                      <a:pt x="298780" y="345592"/>
                    </a:lnTo>
                    <a:lnTo>
                      <a:pt x="295808" y="346862"/>
                    </a:lnTo>
                    <a:lnTo>
                      <a:pt x="295732" y="345592"/>
                    </a:lnTo>
                    <a:lnTo>
                      <a:pt x="292430" y="345592"/>
                    </a:lnTo>
                    <a:lnTo>
                      <a:pt x="294678" y="346862"/>
                    </a:lnTo>
                    <a:lnTo>
                      <a:pt x="289699" y="346862"/>
                    </a:lnTo>
                    <a:lnTo>
                      <a:pt x="289839" y="345770"/>
                    </a:lnTo>
                    <a:lnTo>
                      <a:pt x="282638" y="346862"/>
                    </a:lnTo>
                    <a:lnTo>
                      <a:pt x="280936" y="345592"/>
                    </a:lnTo>
                    <a:lnTo>
                      <a:pt x="277533" y="343052"/>
                    </a:lnTo>
                    <a:lnTo>
                      <a:pt x="271018" y="345313"/>
                    </a:lnTo>
                    <a:lnTo>
                      <a:pt x="271526" y="344322"/>
                    </a:lnTo>
                    <a:lnTo>
                      <a:pt x="266293" y="346862"/>
                    </a:lnTo>
                    <a:lnTo>
                      <a:pt x="264934" y="345592"/>
                    </a:lnTo>
                    <a:lnTo>
                      <a:pt x="263563" y="344322"/>
                    </a:lnTo>
                    <a:lnTo>
                      <a:pt x="259003" y="345592"/>
                    </a:lnTo>
                    <a:lnTo>
                      <a:pt x="252209" y="344322"/>
                    </a:lnTo>
                    <a:lnTo>
                      <a:pt x="244690" y="346862"/>
                    </a:lnTo>
                    <a:lnTo>
                      <a:pt x="237299" y="346862"/>
                    </a:lnTo>
                    <a:lnTo>
                      <a:pt x="238239" y="348132"/>
                    </a:lnTo>
                    <a:lnTo>
                      <a:pt x="237337" y="348132"/>
                    </a:lnTo>
                    <a:lnTo>
                      <a:pt x="235737" y="349402"/>
                    </a:lnTo>
                    <a:lnTo>
                      <a:pt x="234353" y="349402"/>
                    </a:lnTo>
                    <a:lnTo>
                      <a:pt x="212725" y="349402"/>
                    </a:lnTo>
                    <a:lnTo>
                      <a:pt x="204787" y="350672"/>
                    </a:lnTo>
                    <a:lnTo>
                      <a:pt x="191198" y="350672"/>
                    </a:lnTo>
                    <a:lnTo>
                      <a:pt x="164655" y="349491"/>
                    </a:lnTo>
                    <a:lnTo>
                      <a:pt x="163741" y="350672"/>
                    </a:lnTo>
                    <a:lnTo>
                      <a:pt x="162191" y="350672"/>
                    </a:lnTo>
                    <a:lnTo>
                      <a:pt x="158089" y="346862"/>
                    </a:lnTo>
                    <a:lnTo>
                      <a:pt x="154711" y="350672"/>
                    </a:lnTo>
                    <a:lnTo>
                      <a:pt x="150507" y="348132"/>
                    </a:lnTo>
                    <a:lnTo>
                      <a:pt x="142544" y="348132"/>
                    </a:lnTo>
                    <a:lnTo>
                      <a:pt x="135763" y="345592"/>
                    </a:lnTo>
                    <a:lnTo>
                      <a:pt x="128257" y="346862"/>
                    </a:lnTo>
                    <a:lnTo>
                      <a:pt x="128181" y="345516"/>
                    </a:lnTo>
                    <a:lnTo>
                      <a:pt x="127190" y="344322"/>
                    </a:lnTo>
                    <a:lnTo>
                      <a:pt x="126822" y="345592"/>
                    </a:lnTo>
                    <a:lnTo>
                      <a:pt x="125730" y="345592"/>
                    </a:lnTo>
                    <a:lnTo>
                      <a:pt x="123088" y="344322"/>
                    </a:lnTo>
                    <a:lnTo>
                      <a:pt x="118224" y="344322"/>
                    </a:lnTo>
                    <a:lnTo>
                      <a:pt x="117983" y="345592"/>
                    </a:lnTo>
                    <a:lnTo>
                      <a:pt x="116395" y="344322"/>
                    </a:lnTo>
                    <a:lnTo>
                      <a:pt x="113665" y="344322"/>
                    </a:lnTo>
                    <a:lnTo>
                      <a:pt x="114122" y="343052"/>
                    </a:lnTo>
                    <a:lnTo>
                      <a:pt x="101955" y="343052"/>
                    </a:lnTo>
                    <a:lnTo>
                      <a:pt x="99009" y="341782"/>
                    </a:lnTo>
                    <a:lnTo>
                      <a:pt x="98628" y="340512"/>
                    </a:lnTo>
                    <a:lnTo>
                      <a:pt x="94894" y="339242"/>
                    </a:lnTo>
                    <a:lnTo>
                      <a:pt x="92633" y="339242"/>
                    </a:lnTo>
                    <a:lnTo>
                      <a:pt x="87896" y="337972"/>
                    </a:lnTo>
                    <a:lnTo>
                      <a:pt x="84696" y="336702"/>
                    </a:lnTo>
                    <a:lnTo>
                      <a:pt x="81495" y="335432"/>
                    </a:lnTo>
                    <a:lnTo>
                      <a:pt x="75831" y="334162"/>
                    </a:lnTo>
                    <a:lnTo>
                      <a:pt x="75603" y="335432"/>
                    </a:lnTo>
                    <a:lnTo>
                      <a:pt x="75082" y="335432"/>
                    </a:lnTo>
                    <a:lnTo>
                      <a:pt x="74587" y="334162"/>
                    </a:lnTo>
                    <a:lnTo>
                      <a:pt x="74295" y="334162"/>
                    </a:lnTo>
                    <a:lnTo>
                      <a:pt x="73583" y="332892"/>
                    </a:lnTo>
                    <a:lnTo>
                      <a:pt x="71716" y="332892"/>
                    </a:lnTo>
                    <a:lnTo>
                      <a:pt x="72732" y="334162"/>
                    </a:lnTo>
                    <a:lnTo>
                      <a:pt x="71247" y="334162"/>
                    </a:lnTo>
                    <a:lnTo>
                      <a:pt x="69824" y="332892"/>
                    </a:lnTo>
                    <a:lnTo>
                      <a:pt x="68808" y="332892"/>
                    </a:lnTo>
                    <a:lnTo>
                      <a:pt x="67957" y="331622"/>
                    </a:lnTo>
                    <a:lnTo>
                      <a:pt x="68122" y="330352"/>
                    </a:lnTo>
                    <a:lnTo>
                      <a:pt x="63246" y="329082"/>
                    </a:lnTo>
                    <a:lnTo>
                      <a:pt x="59753" y="329082"/>
                    </a:lnTo>
                    <a:lnTo>
                      <a:pt x="55194" y="326542"/>
                    </a:lnTo>
                    <a:lnTo>
                      <a:pt x="56045" y="326542"/>
                    </a:lnTo>
                    <a:lnTo>
                      <a:pt x="51777" y="325272"/>
                    </a:lnTo>
                    <a:lnTo>
                      <a:pt x="49847" y="325272"/>
                    </a:lnTo>
                    <a:lnTo>
                      <a:pt x="49999" y="324002"/>
                    </a:lnTo>
                    <a:lnTo>
                      <a:pt x="50558" y="324002"/>
                    </a:lnTo>
                    <a:lnTo>
                      <a:pt x="48755" y="322732"/>
                    </a:lnTo>
                    <a:lnTo>
                      <a:pt x="49390" y="322732"/>
                    </a:lnTo>
                    <a:lnTo>
                      <a:pt x="45224" y="321462"/>
                    </a:lnTo>
                    <a:lnTo>
                      <a:pt x="43903" y="317652"/>
                    </a:lnTo>
                    <a:lnTo>
                      <a:pt x="40563" y="316382"/>
                    </a:lnTo>
                    <a:lnTo>
                      <a:pt x="40005" y="316382"/>
                    </a:lnTo>
                    <a:lnTo>
                      <a:pt x="41605" y="317652"/>
                    </a:lnTo>
                    <a:lnTo>
                      <a:pt x="41046" y="317652"/>
                    </a:lnTo>
                    <a:lnTo>
                      <a:pt x="37452" y="316382"/>
                    </a:lnTo>
                    <a:lnTo>
                      <a:pt x="39001" y="315112"/>
                    </a:lnTo>
                    <a:lnTo>
                      <a:pt x="36233" y="313842"/>
                    </a:lnTo>
                    <a:lnTo>
                      <a:pt x="37236" y="313842"/>
                    </a:lnTo>
                    <a:lnTo>
                      <a:pt x="36144" y="312572"/>
                    </a:lnTo>
                    <a:lnTo>
                      <a:pt x="35344" y="313842"/>
                    </a:lnTo>
                    <a:lnTo>
                      <a:pt x="34556" y="311302"/>
                    </a:lnTo>
                    <a:lnTo>
                      <a:pt x="35013" y="311302"/>
                    </a:lnTo>
                    <a:lnTo>
                      <a:pt x="36131" y="312572"/>
                    </a:lnTo>
                    <a:lnTo>
                      <a:pt x="36995" y="312572"/>
                    </a:lnTo>
                    <a:lnTo>
                      <a:pt x="36207" y="311302"/>
                    </a:lnTo>
                    <a:lnTo>
                      <a:pt x="33934" y="310032"/>
                    </a:lnTo>
                    <a:lnTo>
                      <a:pt x="33972" y="311302"/>
                    </a:lnTo>
                    <a:lnTo>
                      <a:pt x="32702" y="310032"/>
                    </a:lnTo>
                    <a:lnTo>
                      <a:pt x="32270" y="310032"/>
                    </a:lnTo>
                    <a:lnTo>
                      <a:pt x="31661" y="307492"/>
                    </a:lnTo>
                    <a:lnTo>
                      <a:pt x="29781" y="306222"/>
                    </a:lnTo>
                    <a:lnTo>
                      <a:pt x="28740" y="303682"/>
                    </a:lnTo>
                    <a:lnTo>
                      <a:pt x="29349" y="303682"/>
                    </a:lnTo>
                    <a:lnTo>
                      <a:pt x="27584" y="302412"/>
                    </a:lnTo>
                    <a:lnTo>
                      <a:pt x="29451" y="302412"/>
                    </a:lnTo>
                    <a:lnTo>
                      <a:pt x="28206" y="299872"/>
                    </a:lnTo>
                    <a:lnTo>
                      <a:pt x="25323" y="294792"/>
                    </a:lnTo>
                    <a:lnTo>
                      <a:pt x="23418" y="287172"/>
                    </a:lnTo>
                    <a:lnTo>
                      <a:pt x="25628" y="283362"/>
                    </a:lnTo>
                    <a:lnTo>
                      <a:pt x="25133" y="282092"/>
                    </a:lnTo>
                    <a:lnTo>
                      <a:pt x="25298" y="280822"/>
                    </a:lnTo>
                    <a:lnTo>
                      <a:pt x="26339" y="278282"/>
                    </a:lnTo>
                    <a:lnTo>
                      <a:pt x="27825" y="279552"/>
                    </a:lnTo>
                    <a:lnTo>
                      <a:pt x="28371" y="278282"/>
                    </a:lnTo>
                    <a:lnTo>
                      <a:pt x="29070" y="278282"/>
                    </a:lnTo>
                    <a:lnTo>
                      <a:pt x="28625" y="277012"/>
                    </a:lnTo>
                    <a:lnTo>
                      <a:pt x="29197" y="278282"/>
                    </a:lnTo>
                    <a:lnTo>
                      <a:pt x="31318" y="274472"/>
                    </a:lnTo>
                    <a:lnTo>
                      <a:pt x="30683" y="277012"/>
                    </a:lnTo>
                    <a:lnTo>
                      <a:pt x="31584" y="275742"/>
                    </a:lnTo>
                    <a:lnTo>
                      <a:pt x="33756" y="274472"/>
                    </a:lnTo>
                    <a:lnTo>
                      <a:pt x="35255" y="273202"/>
                    </a:lnTo>
                    <a:lnTo>
                      <a:pt x="36372" y="271932"/>
                    </a:lnTo>
                    <a:lnTo>
                      <a:pt x="35001" y="270662"/>
                    </a:lnTo>
                    <a:lnTo>
                      <a:pt x="36728" y="270662"/>
                    </a:lnTo>
                    <a:lnTo>
                      <a:pt x="41554" y="269392"/>
                    </a:lnTo>
                    <a:lnTo>
                      <a:pt x="39814" y="265582"/>
                    </a:lnTo>
                    <a:lnTo>
                      <a:pt x="44513" y="263042"/>
                    </a:lnTo>
                    <a:lnTo>
                      <a:pt x="45859" y="263042"/>
                    </a:lnTo>
                    <a:lnTo>
                      <a:pt x="45326" y="261772"/>
                    </a:lnTo>
                    <a:lnTo>
                      <a:pt x="44792" y="261772"/>
                    </a:lnTo>
                    <a:lnTo>
                      <a:pt x="44234" y="263042"/>
                    </a:lnTo>
                    <a:lnTo>
                      <a:pt x="43929" y="263042"/>
                    </a:lnTo>
                    <a:lnTo>
                      <a:pt x="43332" y="261772"/>
                    </a:lnTo>
                    <a:lnTo>
                      <a:pt x="44907" y="260769"/>
                    </a:lnTo>
                    <a:lnTo>
                      <a:pt x="45326" y="261772"/>
                    </a:lnTo>
                    <a:lnTo>
                      <a:pt x="46240" y="261772"/>
                    </a:lnTo>
                    <a:lnTo>
                      <a:pt x="45021" y="260692"/>
                    </a:lnTo>
                    <a:lnTo>
                      <a:pt x="45326" y="260502"/>
                    </a:lnTo>
                    <a:lnTo>
                      <a:pt x="44792" y="260502"/>
                    </a:lnTo>
                    <a:lnTo>
                      <a:pt x="46062" y="259232"/>
                    </a:lnTo>
                    <a:lnTo>
                      <a:pt x="46316" y="259232"/>
                    </a:lnTo>
                    <a:lnTo>
                      <a:pt x="47244" y="257962"/>
                    </a:lnTo>
                    <a:lnTo>
                      <a:pt x="49314" y="257962"/>
                    </a:lnTo>
                    <a:lnTo>
                      <a:pt x="51396" y="256692"/>
                    </a:lnTo>
                    <a:lnTo>
                      <a:pt x="53124" y="256692"/>
                    </a:lnTo>
                    <a:lnTo>
                      <a:pt x="53746" y="255422"/>
                    </a:lnTo>
                    <a:lnTo>
                      <a:pt x="54127" y="254152"/>
                    </a:lnTo>
                    <a:lnTo>
                      <a:pt x="55956" y="252882"/>
                    </a:lnTo>
                    <a:lnTo>
                      <a:pt x="57746" y="252882"/>
                    </a:lnTo>
                    <a:lnTo>
                      <a:pt x="56083" y="254152"/>
                    </a:lnTo>
                    <a:lnTo>
                      <a:pt x="58051" y="254152"/>
                    </a:lnTo>
                    <a:lnTo>
                      <a:pt x="58000" y="252882"/>
                    </a:lnTo>
                    <a:lnTo>
                      <a:pt x="59537" y="251612"/>
                    </a:lnTo>
                    <a:lnTo>
                      <a:pt x="59397" y="252882"/>
                    </a:lnTo>
                    <a:lnTo>
                      <a:pt x="59715" y="252704"/>
                    </a:lnTo>
                    <a:lnTo>
                      <a:pt x="60096" y="252806"/>
                    </a:lnTo>
                    <a:lnTo>
                      <a:pt x="60820" y="252260"/>
                    </a:lnTo>
                    <a:lnTo>
                      <a:pt x="60172" y="252349"/>
                    </a:lnTo>
                    <a:lnTo>
                      <a:pt x="61087" y="251612"/>
                    </a:lnTo>
                    <a:lnTo>
                      <a:pt x="60363" y="251612"/>
                    </a:lnTo>
                    <a:lnTo>
                      <a:pt x="62547" y="250342"/>
                    </a:lnTo>
                    <a:lnTo>
                      <a:pt x="61760" y="251612"/>
                    </a:lnTo>
                    <a:lnTo>
                      <a:pt x="63106" y="251612"/>
                    </a:lnTo>
                    <a:lnTo>
                      <a:pt x="63703" y="250342"/>
                    </a:lnTo>
                    <a:lnTo>
                      <a:pt x="65036" y="250342"/>
                    </a:lnTo>
                    <a:lnTo>
                      <a:pt x="65455" y="249072"/>
                    </a:lnTo>
                    <a:lnTo>
                      <a:pt x="66560" y="249072"/>
                    </a:lnTo>
                    <a:lnTo>
                      <a:pt x="66941" y="247802"/>
                    </a:lnTo>
                    <a:lnTo>
                      <a:pt x="67310" y="246532"/>
                    </a:lnTo>
                    <a:lnTo>
                      <a:pt x="68402" y="247777"/>
                    </a:lnTo>
                    <a:lnTo>
                      <a:pt x="70993" y="246532"/>
                    </a:lnTo>
                    <a:lnTo>
                      <a:pt x="70739" y="246913"/>
                    </a:lnTo>
                    <a:lnTo>
                      <a:pt x="70967" y="246786"/>
                    </a:lnTo>
                    <a:lnTo>
                      <a:pt x="71018" y="246659"/>
                    </a:lnTo>
                    <a:lnTo>
                      <a:pt x="71018" y="247802"/>
                    </a:lnTo>
                    <a:lnTo>
                      <a:pt x="72263" y="245262"/>
                    </a:lnTo>
                    <a:lnTo>
                      <a:pt x="77546" y="245262"/>
                    </a:lnTo>
                    <a:lnTo>
                      <a:pt x="77838" y="243992"/>
                    </a:lnTo>
                    <a:lnTo>
                      <a:pt x="77165" y="243992"/>
                    </a:lnTo>
                    <a:lnTo>
                      <a:pt x="76796" y="242722"/>
                    </a:lnTo>
                    <a:lnTo>
                      <a:pt x="79032" y="242722"/>
                    </a:lnTo>
                    <a:lnTo>
                      <a:pt x="79108" y="240182"/>
                    </a:lnTo>
                    <a:lnTo>
                      <a:pt x="82461" y="240182"/>
                    </a:lnTo>
                    <a:lnTo>
                      <a:pt x="84188" y="240182"/>
                    </a:lnTo>
                    <a:lnTo>
                      <a:pt x="84048" y="240715"/>
                    </a:lnTo>
                    <a:lnTo>
                      <a:pt x="83235" y="241401"/>
                    </a:lnTo>
                    <a:lnTo>
                      <a:pt x="82892" y="241973"/>
                    </a:lnTo>
                    <a:lnTo>
                      <a:pt x="83527" y="241769"/>
                    </a:lnTo>
                    <a:lnTo>
                      <a:pt x="84099" y="241465"/>
                    </a:lnTo>
                    <a:lnTo>
                      <a:pt x="84201" y="241338"/>
                    </a:lnTo>
                    <a:lnTo>
                      <a:pt x="86296" y="240182"/>
                    </a:lnTo>
                    <a:lnTo>
                      <a:pt x="84594" y="238912"/>
                    </a:lnTo>
                    <a:lnTo>
                      <a:pt x="87109" y="238912"/>
                    </a:lnTo>
                    <a:lnTo>
                      <a:pt x="86499" y="240182"/>
                    </a:lnTo>
                    <a:lnTo>
                      <a:pt x="88112" y="240182"/>
                    </a:lnTo>
                    <a:lnTo>
                      <a:pt x="89255" y="238912"/>
                    </a:lnTo>
                    <a:lnTo>
                      <a:pt x="90398" y="237642"/>
                    </a:lnTo>
                    <a:lnTo>
                      <a:pt x="91325" y="238912"/>
                    </a:lnTo>
                    <a:lnTo>
                      <a:pt x="91249" y="239547"/>
                    </a:lnTo>
                    <a:lnTo>
                      <a:pt x="91998" y="238912"/>
                    </a:lnTo>
                    <a:lnTo>
                      <a:pt x="91897" y="240182"/>
                    </a:lnTo>
                    <a:lnTo>
                      <a:pt x="93891" y="240182"/>
                    </a:lnTo>
                    <a:lnTo>
                      <a:pt x="95034" y="238912"/>
                    </a:lnTo>
                    <a:lnTo>
                      <a:pt x="94437" y="238912"/>
                    </a:lnTo>
                    <a:lnTo>
                      <a:pt x="97383" y="235102"/>
                    </a:lnTo>
                    <a:lnTo>
                      <a:pt x="94729" y="240182"/>
                    </a:lnTo>
                    <a:lnTo>
                      <a:pt x="98247" y="238912"/>
                    </a:lnTo>
                    <a:lnTo>
                      <a:pt x="100215" y="237744"/>
                    </a:lnTo>
                    <a:lnTo>
                      <a:pt x="100926" y="238912"/>
                    </a:lnTo>
                    <a:lnTo>
                      <a:pt x="103098" y="237642"/>
                    </a:lnTo>
                    <a:lnTo>
                      <a:pt x="105219" y="237642"/>
                    </a:lnTo>
                    <a:lnTo>
                      <a:pt x="105575" y="238912"/>
                    </a:lnTo>
                    <a:lnTo>
                      <a:pt x="106387" y="238112"/>
                    </a:lnTo>
                    <a:lnTo>
                      <a:pt x="105257" y="237642"/>
                    </a:lnTo>
                    <a:lnTo>
                      <a:pt x="105778" y="237642"/>
                    </a:lnTo>
                    <a:lnTo>
                      <a:pt x="107696" y="236372"/>
                    </a:lnTo>
                    <a:lnTo>
                      <a:pt x="110032" y="235102"/>
                    </a:lnTo>
                    <a:lnTo>
                      <a:pt x="111086" y="235102"/>
                    </a:lnTo>
                    <a:lnTo>
                      <a:pt x="113753" y="233832"/>
                    </a:lnTo>
                    <a:lnTo>
                      <a:pt x="114338" y="232562"/>
                    </a:lnTo>
                    <a:lnTo>
                      <a:pt x="117094" y="232562"/>
                    </a:lnTo>
                    <a:lnTo>
                      <a:pt x="117640" y="233832"/>
                    </a:lnTo>
                    <a:lnTo>
                      <a:pt x="117513" y="235102"/>
                    </a:lnTo>
                    <a:lnTo>
                      <a:pt x="120205" y="233934"/>
                    </a:lnTo>
                    <a:lnTo>
                      <a:pt x="120053" y="234035"/>
                    </a:lnTo>
                    <a:lnTo>
                      <a:pt x="120408" y="233845"/>
                    </a:lnTo>
                    <a:lnTo>
                      <a:pt x="121589" y="233184"/>
                    </a:lnTo>
                    <a:lnTo>
                      <a:pt x="120523" y="233273"/>
                    </a:lnTo>
                    <a:lnTo>
                      <a:pt x="120624" y="232562"/>
                    </a:lnTo>
                    <a:lnTo>
                      <a:pt x="122745" y="233832"/>
                    </a:lnTo>
                    <a:lnTo>
                      <a:pt x="124472" y="232562"/>
                    </a:lnTo>
                    <a:lnTo>
                      <a:pt x="128778" y="231292"/>
                    </a:lnTo>
                    <a:lnTo>
                      <a:pt x="129146" y="230022"/>
                    </a:lnTo>
                    <a:lnTo>
                      <a:pt x="131000" y="228968"/>
                    </a:lnTo>
                    <a:lnTo>
                      <a:pt x="131216" y="230022"/>
                    </a:lnTo>
                    <a:lnTo>
                      <a:pt x="132118" y="230022"/>
                    </a:lnTo>
                    <a:lnTo>
                      <a:pt x="131102" y="228904"/>
                    </a:lnTo>
                    <a:lnTo>
                      <a:pt x="131368" y="228752"/>
                    </a:lnTo>
                    <a:lnTo>
                      <a:pt x="132334" y="228752"/>
                    </a:lnTo>
                    <a:lnTo>
                      <a:pt x="132118" y="230022"/>
                    </a:lnTo>
                    <a:lnTo>
                      <a:pt x="132359" y="230022"/>
                    </a:lnTo>
                    <a:lnTo>
                      <a:pt x="133350" y="230657"/>
                    </a:lnTo>
                    <a:lnTo>
                      <a:pt x="134010" y="230022"/>
                    </a:lnTo>
                    <a:lnTo>
                      <a:pt x="135877" y="230022"/>
                    </a:lnTo>
                    <a:lnTo>
                      <a:pt x="137223" y="230022"/>
                    </a:lnTo>
                    <a:lnTo>
                      <a:pt x="136728" y="228752"/>
                    </a:lnTo>
                    <a:lnTo>
                      <a:pt x="137160" y="228752"/>
                    </a:lnTo>
                    <a:lnTo>
                      <a:pt x="138518" y="227482"/>
                    </a:lnTo>
                    <a:lnTo>
                      <a:pt x="140843" y="227482"/>
                    </a:lnTo>
                    <a:lnTo>
                      <a:pt x="141795" y="228752"/>
                    </a:lnTo>
                    <a:lnTo>
                      <a:pt x="142709" y="228752"/>
                    </a:lnTo>
                    <a:lnTo>
                      <a:pt x="143154" y="227482"/>
                    </a:lnTo>
                    <a:lnTo>
                      <a:pt x="146342" y="227482"/>
                    </a:lnTo>
                    <a:lnTo>
                      <a:pt x="144703" y="226212"/>
                    </a:lnTo>
                    <a:lnTo>
                      <a:pt x="146342" y="226212"/>
                    </a:lnTo>
                    <a:lnTo>
                      <a:pt x="146342" y="227482"/>
                    </a:lnTo>
                    <a:lnTo>
                      <a:pt x="147256" y="226212"/>
                    </a:lnTo>
                    <a:lnTo>
                      <a:pt x="150482" y="226212"/>
                    </a:lnTo>
                    <a:lnTo>
                      <a:pt x="150533" y="226364"/>
                    </a:lnTo>
                    <a:lnTo>
                      <a:pt x="150723" y="226212"/>
                    </a:lnTo>
                    <a:lnTo>
                      <a:pt x="153517" y="226212"/>
                    </a:lnTo>
                    <a:lnTo>
                      <a:pt x="156756" y="224942"/>
                    </a:lnTo>
                    <a:lnTo>
                      <a:pt x="156997" y="226212"/>
                    </a:lnTo>
                    <a:lnTo>
                      <a:pt x="157454" y="227482"/>
                    </a:lnTo>
                    <a:lnTo>
                      <a:pt x="158153" y="227482"/>
                    </a:lnTo>
                    <a:lnTo>
                      <a:pt x="157226" y="226212"/>
                    </a:lnTo>
                    <a:lnTo>
                      <a:pt x="159067" y="226212"/>
                    </a:lnTo>
                    <a:lnTo>
                      <a:pt x="158153" y="227482"/>
                    </a:lnTo>
                    <a:lnTo>
                      <a:pt x="161594" y="226212"/>
                    </a:lnTo>
                    <a:lnTo>
                      <a:pt x="160223" y="227482"/>
                    </a:lnTo>
                    <a:lnTo>
                      <a:pt x="161366" y="228752"/>
                    </a:lnTo>
                    <a:lnTo>
                      <a:pt x="164338" y="228752"/>
                    </a:lnTo>
                    <a:lnTo>
                      <a:pt x="165976" y="227482"/>
                    </a:lnTo>
                    <a:lnTo>
                      <a:pt x="166903" y="226212"/>
                    </a:lnTo>
                    <a:lnTo>
                      <a:pt x="164122" y="227482"/>
                    </a:lnTo>
                    <a:lnTo>
                      <a:pt x="164134" y="226212"/>
                    </a:lnTo>
                    <a:lnTo>
                      <a:pt x="166903" y="226212"/>
                    </a:lnTo>
                    <a:lnTo>
                      <a:pt x="168757" y="226212"/>
                    </a:lnTo>
                    <a:lnTo>
                      <a:pt x="168808" y="223672"/>
                    </a:lnTo>
                    <a:lnTo>
                      <a:pt x="171373" y="223672"/>
                    </a:lnTo>
                    <a:lnTo>
                      <a:pt x="173469" y="222402"/>
                    </a:lnTo>
                    <a:lnTo>
                      <a:pt x="173240" y="222402"/>
                    </a:lnTo>
                    <a:lnTo>
                      <a:pt x="174421" y="221132"/>
                    </a:lnTo>
                    <a:lnTo>
                      <a:pt x="173926" y="222402"/>
                    </a:lnTo>
                    <a:lnTo>
                      <a:pt x="177126" y="224942"/>
                    </a:lnTo>
                    <a:lnTo>
                      <a:pt x="180606" y="223672"/>
                    </a:lnTo>
                    <a:lnTo>
                      <a:pt x="178562" y="223672"/>
                    </a:lnTo>
                    <a:lnTo>
                      <a:pt x="179006" y="222542"/>
                    </a:lnTo>
                    <a:lnTo>
                      <a:pt x="179095" y="222377"/>
                    </a:lnTo>
                    <a:lnTo>
                      <a:pt x="181394" y="221132"/>
                    </a:lnTo>
                    <a:lnTo>
                      <a:pt x="181533" y="222097"/>
                    </a:lnTo>
                    <a:lnTo>
                      <a:pt x="183108" y="221132"/>
                    </a:lnTo>
                    <a:lnTo>
                      <a:pt x="185039" y="223672"/>
                    </a:lnTo>
                    <a:lnTo>
                      <a:pt x="185559" y="222402"/>
                    </a:lnTo>
                    <a:lnTo>
                      <a:pt x="187794" y="223672"/>
                    </a:lnTo>
                    <a:lnTo>
                      <a:pt x="186905" y="222402"/>
                    </a:lnTo>
                    <a:lnTo>
                      <a:pt x="189992" y="222402"/>
                    </a:lnTo>
                    <a:lnTo>
                      <a:pt x="192354" y="221132"/>
                    </a:lnTo>
                    <a:lnTo>
                      <a:pt x="193090" y="221119"/>
                    </a:lnTo>
                    <a:lnTo>
                      <a:pt x="194957" y="219862"/>
                    </a:lnTo>
                    <a:lnTo>
                      <a:pt x="195033" y="222402"/>
                    </a:lnTo>
                    <a:lnTo>
                      <a:pt x="198501" y="221284"/>
                    </a:lnTo>
                    <a:lnTo>
                      <a:pt x="198335" y="221399"/>
                    </a:lnTo>
                    <a:lnTo>
                      <a:pt x="198539" y="221970"/>
                    </a:lnTo>
                    <a:lnTo>
                      <a:pt x="198856" y="221615"/>
                    </a:lnTo>
                    <a:lnTo>
                      <a:pt x="198958" y="221373"/>
                    </a:lnTo>
                    <a:lnTo>
                      <a:pt x="198958" y="222402"/>
                    </a:lnTo>
                    <a:lnTo>
                      <a:pt x="199720" y="221132"/>
                    </a:lnTo>
                    <a:lnTo>
                      <a:pt x="201079" y="222377"/>
                    </a:lnTo>
                    <a:lnTo>
                      <a:pt x="201168" y="221132"/>
                    </a:lnTo>
                    <a:lnTo>
                      <a:pt x="201142" y="221767"/>
                    </a:lnTo>
                    <a:lnTo>
                      <a:pt x="201193" y="221132"/>
                    </a:lnTo>
                    <a:lnTo>
                      <a:pt x="206108" y="221132"/>
                    </a:lnTo>
                    <a:lnTo>
                      <a:pt x="205701" y="222402"/>
                    </a:lnTo>
                    <a:lnTo>
                      <a:pt x="207086" y="221132"/>
                    </a:lnTo>
                    <a:lnTo>
                      <a:pt x="208457" y="219862"/>
                    </a:lnTo>
                    <a:lnTo>
                      <a:pt x="209473" y="222402"/>
                    </a:lnTo>
                    <a:lnTo>
                      <a:pt x="209829" y="221132"/>
                    </a:lnTo>
                    <a:lnTo>
                      <a:pt x="213245" y="221132"/>
                    </a:lnTo>
                    <a:lnTo>
                      <a:pt x="213588" y="219862"/>
                    </a:lnTo>
                    <a:lnTo>
                      <a:pt x="215239" y="219862"/>
                    </a:lnTo>
                    <a:lnTo>
                      <a:pt x="215099" y="221132"/>
                    </a:lnTo>
                    <a:lnTo>
                      <a:pt x="215531" y="222402"/>
                    </a:lnTo>
                    <a:lnTo>
                      <a:pt x="216281" y="221132"/>
                    </a:lnTo>
                    <a:lnTo>
                      <a:pt x="217131" y="222402"/>
                    </a:lnTo>
                    <a:lnTo>
                      <a:pt x="221729" y="222402"/>
                    </a:lnTo>
                    <a:lnTo>
                      <a:pt x="222046" y="222402"/>
                    </a:lnTo>
                    <a:lnTo>
                      <a:pt x="223748" y="221132"/>
                    </a:lnTo>
                    <a:lnTo>
                      <a:pt x="224383" y="222402"/>
                    </a:lnTo>
                    <a:lnTo>
                      <a:pt x="224663" y="221132"/>
                    </a:lnTo>
                    <a:lnTo>
                      <a:pt x="226123" y="221132"/>
                    </a:lnTo>
                    <a:lnTo>
                      <a:pt x="226148" y="220624"/>
                    </a:lnTo>
                    <a:lnTo>
                      <a:pt x="226860" y="220560"/>
                    </a:lnTo>
                    <a:lnTo>
                      <a:pt x="227406" y="221132"/>
                    </a:lnTo>
                    <a:lnTo>
                      <a:pt x="228574" y="220345"/>
                    </a:lnTo>
                    <a:lnTo>
                      <a:pt x="228968" y="220281"/>
                    </a:lnTo>
                    <a:lnTo>
                      <a:pt x="229209" y="220167"/>
                    </a:lnTo>
                    <a:lnTo>
                      <a:pt x="228981" y="220167"/>
                    </a:lnTo>
                    <a:lnTo>
                      <a:pt x="228803" y="220192"/>
                    </a:lnTo>
                    <a:lnTo>
                      <a:pt x="229285" y="219862"/>
                    </a:lnTo>
                    <a:lnTo>
                      <a:pt x="229717" y="219862"/>
                    </a:lnTo>
                    <a:lnTo>
                      <a:pt x="229616" y="221119"/>
                    </a:lnTo>
                    <a:lnTo>
                      <a:pt x="233616" y="219862"/>
                    </a:lnTo>
                    <a:lnTo>
                      <a:pt x="231089" y="218592"/>
                    </a:lnTo>
                    <a:lnTo>
                      <a:pt x="230911" y="218592"/>
                    </a:lnTo>
                    <a:lnTo>
                      <a:pt x="232384" y="217322"/>
                    </a:lnTo>
                    <a:lnTo>
                      <a:pt x="233299" y="218592"/>
                    </a:lnTo>
                    <a:lnTo>
                      <a:pt x="233870" y="219862"/>
                    </a:lnTo>
                    <a:lnTo>
                      <a:pt x="234962" y="218592"/>
                    </a:lnTo>
                    <a:lnTo>
                      <a:pt x="236397" y="217322"/>
                    </a:lnTo>
                    <a:lnTo>
                      <a:pt x="237020" y="218592"/>
                    </a:lnTo>
                    <a:lnTo>
                      <a:pt x="235559" y="221132"/>
                    </a:lnTo>
                    <a:lnTo>
                      <a:pt x="237020" y="221132"/>
                    </a:lnTo>
                    <a:lnTo>
                      <a:pt x="236232" y="222402"/>
                    </a:lnTo>
                    <a:lnTo>
                      <a:pt x="235356" y="223672"/>
                    </a:lnTo>
                    <a:lnTo>
                      <a:pt x="237769" y="222402"/>
                    </a:lnTo>
                    <a:lnTo>
                      <a:pt x="238544" y="222402"/>
                    </a:lnTo>
                    <a:lnTo>
                      <a:pt x="238429" y="223672"/>
                    </a:lnTo>
                    <a:lnTo>
                      <a:pt x="239623" y="223672"/>
                    </a:lnTo>
                    <a:lnTo>
                      <a:pt x="239699" y="222402"/>
                    </a:lnTo>
                    <a:lnTo>
                      <a:pt x="239496" y="222402"/>
                    </a:lnTo>
                    <a:lnTo>
                      <a:pt x="240055" y="222097"/>
                    </a:lnTo>
                    <a:lnTo>
                      <a:pt x="239928" y="222186"/>
                    </a:lnTo>
                    <a:lnTo>
                      <a:pt x="240118" y="222211"/>
                    </a:lnTo>
                    <a:lnTo>
                      <a:pt x="240334" y="222237"/>
                    </a:lnTo>
                    <a:lnTo>
                      <a:pt x="240601" y="222275"/>
                    </a:lnTo>
                    <a:lnTo>
                      <a:pt x="240512" y="222084"/>
                    </a:lnTo>
                    <a:lnTo>
                      <a:pt x="240284" y="222034"/>
                    </a:lnTo>
                    <a:lnTo>
                      <a:pt x="240093" y="222072"/>
                    </a:lnTo>
                    <a:lnTo>
                      <a:pt x="240499" y="221843"/>
                    </a:lnTo>
                    <a:lnTo>
                      <a:pt x="240512" y="222008"/>
                    </a:lnTo>
                    <a:lnTo>
                      <a:pt x="241477" y="221894"/>
                    </a:lnTo>
                    <a:lnTo>
                      <a:pt x="242862" y="222326"/>
                    </a:lnTo>
                    <a:lnTo>
                      <a:pt x="243281" y="221500"/>
                    </a:lnTo>
                    <a:lnTo>
                      <a:pt x="242379" y="222110"/>
                    </a:lnTo>
                    <a:lnTo>
                      <a:pt x="240931" y="221602"/>
                    </a:lnTo>
                    <a:lnTo>
                      <a:pt x="241769" y="221132"/>
                    </a:lnTo>
                    <a:lnTo>
                      <a:pt x="242176" y="221132"/>
                    </a:lnTo>
                    <a:lnTo>
                      <a:pt x="239750" y="219862"/>
                    </a:lnTo>
                    <a:lnTo>
                      <a:pt x="244919" y="219862"/>
                    </a:lnTo>
                    <a:lnTo>
                      <a:pt x="246341" y="219862"/>
                    </a:lnTo>
                    <a:lnTo>
                      <a:pt x="246532" y="219862"/>
                    </a:lnTo>
                    <a:lnTo>
                      <a:pt x="248208" y="220776"/>
                    </a:lnTo>
                    <a:lnTo>
                      <a:pt x="248424" y="219862"/>
                    </a:lnTo>
                    <a:lnTo>
                      <a:pt x="249593" y="219862"/>
                    </a:lnTo>
                    <a:lnTo>
                      <a:pt x="250253" y="221132"/>
                    </a:lnTo>
                    <a:lnTo>
                      <a:pt x="251891" y="221132"/>
                    </a:lnTo>
                    <a:lnTo>
                      <a:pt x="249821" y="219862"/>
                    </a:lnTo>
                    <a:lnTo>
                      <a:pt x="253390" y="219862"/>
                    </a:lnTo>
                    <a:lnTo>
                      <a:pt x="253542" y="219938"/>
                    </a:lnTo>
                    <a:lnTo>
                      <a:pt x="256209" y="219862"/>
                    </a:lnTo>
                    <a:lnTo>
                      <a:pt x="258152" y="218592"/>
                    </a:lnTo>
                    <a:lnTo>
                      <a:pt x="259003" y="219824"/>
                    </a:lnTo>
                    <a:lnTo>
                      <a:pt x="259130" y="219278"/>
                    </a:lnTo>
                    <a:lnTo>
                      <a:pt x="259372" y="219468"/>
                    </a:lnTo>
                    <a:lnTo>
                      <a:pt x="259918" y="219532"/>
                    </a:lnTo>
                    <a:lnTo>
                      <a:pt x="259194" y="219049"/>
                    </a:lnTo>
                    <a:lnTo>
                      <a:pt x="259308" y="218592"/>
                    </a:lnTo>
                    <a:lnTo>
                      <a:pt x="260032" y="218592"/>
                    </a:lnTo>
                    <a:lnTo>
                      <a:pt x="260223" y="219862"/>
                    </a:lnTo>
                    <a:lnTo>
                      <a:pt x="262775" y="219862"/>
                    </a:lnTo>
                    <a:lnTo>
                      <a:pt x="263055" y="218592"/>
                    </a:lnTo>
                    <a:lnTo>
                      <a:pt x="264655" y="218592"/>
                    </a:lnTo>
                    <a:lnTo>
                      <a:pt x="264121" y="219862"/>
                    </a:lnTo>
                    <a:lnTo>
                      <a:pt x="270383" y="219862"/>
                    </a:lnTo>
                    <a:lnTo>
                      <a:pt x="272135" y="221132"/>
                    </a:lnTo>
                    <a:lnTo>
                      <a:pt x="280746" y="221132"/>
                    </a:lnTo>
                    <a:lnTo>
                      <a:pt x="279996" y="218592"/>
                    </a:lnTo>
                    <a:lnTo>
                      <a:pt x="281698" y="221132"/>
                    </a:lnTo>
                    <a:lnTo>
                      <a:pt x="282067" y="219976"/>
                    </a:lnTo>
                    <a:lnTo>
                      <a:pt x="285623" y="221132"/>
                    </a:lnTo>
                    <a:lnTo>
                      <a:pt x="284416" y="221132"/>
                    </a:lnTo>
                    <a:lnTo>
                      <a:pt x="285534" y="222402"/>
                    </a:lnTo>
                    <a:lnTo>
                      <a:pt x="281305" y="221132"/>
                    </a:lnTo>
                    <a:lnTo>
                      <a:pt x="283032" y="222402"/>
                    </a:lnTo>
                    <a:lnTo>
                      <a:pt x="285051" y="223672"/>
                    </a:lnTo>
                    <a:lnTo>
                      <a:pt x="285864" y="222402"/>
                    </a:lnTo>
                    <a:lnTo>
                      <a:pt x="286677" y="221132"/>
                    </a:lnTo>
                    <a:lnTo>
                      <a:pt x="288963" y="222377"/>
                    </a:lnTo>
                    <a:lnTo>
                      <a:pt x="288899" y="222542"/>
                    </a:lnTo>
                    <a:lnTo>
                      <a:pt x="288010" y="223672"/>
                    </a:lnTo>
                    <a:lnTo>
                      <a:pt x="290385" y="222643"/>
                    </a:lnTo>
                    <a:lnTo>
                      <a:pt x="290106" y="222402"/>
                    </a:lnTo>
                    <a:lnTo>
                      <a:pt x="290931" y="222402"/>
                    </a:lnTo>
                    <a:lnTo>
                      <a:pt x="294297" y="222402"/>
                    </a:lnTo>
                    <a:lnTo>
                      <a:pt x="294779" y="223431"/>
                    </a:lnTo>
                    <a:lnTo>
                      <a:pt x="295262" y="222643"/>
                    </a:lnTo>
                    <a:lnTo>
                      <a:pt x="295211" y="222402"/>
                    </a:lnTo>
                    <a:lnTo>
                      <a:pt x="295402" y="222402"/>
                    </a:lnTo>
                    <a:lnTo>
                      <a:pt x="295402" y="222643"/>
                    </a:lnTo>
                    <a:lnTo>
                      <a:pt x="296176" y="223672"/>
                    </a:lnTo>
                    <a:lnTo>
                      <a:pt x="299288" y="223672"/>
                    </a:lnTo>
                    <a:lnTo>
                      <a:pt x="300062" y="222542"/>
                    </a:lnTo>
                    <a:lnTo>
                      <a:pt x="300088" y="222377"/>
                    </a:lnTo>
                    <a:lnTo>
                      <a:pt x="296456" y="221132"/>
                    </a:lnTo>
                    <a:lnTo>
                      <a:pt x="297421" y="222402"/>
                    </a:lnTo>
                    <a:lnTo>
                      <a:pt x="293966" y="219862"/>
                    </a:lnTo>
                    <a:lnTo>
                      <a:pt x="293382" y="219862"/>
                    </a:lnTo>
                    <a:lnTo>
                      <a:pt x="293268" y="221132"/>
                    </a:lnTo>
                    <a:lnTo>
                      <a:pt x="291084" y="221132"/>
                    </a:lnTo>
                    <a:lnTo>
                      <a:pt x="289166" y="219862"/>
                    </a:lnTo>
                    <a:lnTo>
                      <a:pt x="287896" y="219862"/>
                    </a:lnTo>
                    <a:lnTo>
                      <a:pt x="290029" y="218592"/>
                    </a:lnTo>
                    <a:lnTo>
                      <a:pt x="287794" y="217322"/>
                    </a:lnTo>
                    <a:lnTo>
                      <a:pt x="287121" y="219862"/>
                    </a:lnTo>
                    <a:lnTo>
                      <a:pt x="286270" y="218592"/>
                    </a:lnTo>
                    <a:lnTo>
                      <a:pt x="285724" y="218592"/>
                    </a:lnTo>
                    <a:lnTo>
                      <a:pt x="286867" y="217322"/>
                    </a:lnTo>
                    <a:lnTo>
                      <a:pt x="287794" y="217322"/>
                    </a:lnTo>
                    <a:lnTo>
                      <a:pt x="288226" y="217322"/>
                    </a:lnTo>
                    <a:lnTo>
                      <a:pt x="285343" y="214782"/>
                    </a:lnTo>
                    <a:lnTo>
                      <a:pt x="283362" y="217322"/>
                    </a:lnTo>
                    <a:lnTo>
                      <a:pt x="280619" y="217322"/>
                    </a:lnTo>
                    <a:lnTo>
                      <a:pt x="280263" y="216052"/>
                    </a:lnTo>
                    <a:lnTo>
                      <a:pt x="276885" y="216052"/>
                    </a:lnTo>
                    <a:lnTo>
                      <a:pt x="277152" y="215074"/>
                    </a:lnTo>
                    <a:lnTo>
                      <a:pt x="274980" y="216052"/>
                    </a:lnTo>
                    <a:lnTo>
                      <a:pt x="275310" y="214782"/>
                    </a:lnTo>
                    <a:lnTo>
                      <a:pt x="272783" y="214782"/>
                    </a:lnTo>
                    <a:lnTo>
                      <a:pt x="274751" y="213512"/>
                    </a:lnTo>
                    <a:lnTo>
                      <a:pt x="270687" y="214782"/>
                    </a:lnTo>
                    <a:lnTo>
                      <a:pt x="270383" y="213512"/>
                    </a:lnTo>
                    <a:lnTo>
                      <a:pt x="269125" y="213512"/>
                    </a:lnTo>
                    <a:lnTo>
                      <a:pt x="264363" y="216052"/>
                    </a:lnTo>
                    <a:lnTo>
                      <a:pt x="264731" y="214782"/>
                    </a:lnTo>
                    <a:lnTo>
                      <a:pt x="265099" y="213512"/>
                    </a:lnTo>
                    <a:lnTo>
                      <a:pt x="261924" y="214782"/>
                    </a:lnTo>
                    <a:lnTo>
                      <a:pt x="260781" y="213512"/>
                    </a:lnTo>
                    <a:lnTo>
                      <a:pt x="256946" y="214782"/>
                    </a:lnTo>
                    <a:lnTo>
                      <a:pt x="259880" y="213512"/>
                    </a:lnTo>
                    <a:lnTo>
                      <a:pt x="254457" y="213512"/>
                    </a:lnTo>
                    <a:lnTo>
                      <a:pt x="254584" y="213093"/>
                    </a:lnTo>
                    <a:lnTo>
                      <a:pt x="253542" y="213512"/>
                    </a:lnTo>
                    <a:lnTo>
                      <a:pt x="251663" y="213512"/>
                    </a:lnTo>
                    <a:lnTo>
                      <a:pt x="252247" y="212242"/>
                    </a:lnTo>
                    <a:lnTo>
                      <a:pt x="253695" y="210972"/>
                    </a:lnTo>
                    <a:lnTo>
                      <a:pt x="251993" y="212242"/>
                    </a:lnTo>
                    <a:lnTo>
                      <a:pt x="248945" y="212242"/>
                    </a:lnTo>
                    <a:lnTo>
                      <a:pt x="250177" y="210972"/>
                    </a:lnTo>
                    <a:lnTo>
                      <a:pt x="248551" y="210972"/>
                    </a:lnTo>
                    <a:lnTo>
                      <a:pt x="248221" y="212242"/>
                    </a:lnTo>
                    <a:lnTo>
                      <a:pt x="246900" y="212242"/>
                    </a:lnTo>
                    <a:lnTo>
                      <a:pt x="246900" y="218592"/>
                    </a:lnTo>
                    <a:lnTo>
                      <a:pt x="245719" y="219354"/>
                    </a:lnTo>
                    <a:lnTo>
                      <a:pt x="244792" y="218592"/>
                    </a:lnTo>
                    <a:lnTo>
                      <a:pt x="246900" y="218592"/>
                    </a:lnTo>
                    <a:lnTo>
                      <a:pt x="246900" y="212242"/>
                    </a:lnTo>
                    <a:lnTo>
                      <a:pt x="240233" y="212242"/>
                    </a:lnTo>
                    <a:lnTo>
                      <a:pt x="237350" y="213512"/>
                    </a:lnTo>
                    <a:lnTo>
                      <a:pt x="238721" y="212242"/>
                    </a:lnTo>
                    <a:lnTo>
                      <a:pt x="240093" y="210972"/>
                    </a:lnTo>
                    <a:lnTo>
                      <a:pt x="237756" y="210972"/>
                    </a:lnTo>
                    <a:lnTo>
                      <a:pt x="237909" y="212242"/>
                    </a:lnTo>
                    <a:lnTo>
                      <a:pt x="234530" y="210972"/>
                    </a:lnTo>
                    <a:lnTo>
                      <a:pt x="232206" y="213512"/>
                    </a:lnTo>
                    <a:lnTo>
                      <a:pt x="229704" y="212242"/>
                    </a:lnTo>
                    <a:lnTo>
                      <a:pt x="231140" y="212242"/>
                    </a:lnTo>
                    <a:lnTo>
                      <a:pt x="230771" y="210972"/>
                    </a:lnTo>
                    <a:lnTo>
                      <a:pt x="226783" y="210972"/>
                    </a:lnTo>
                    <a:lnTo>
                      <a:pt x="226783" y="220497"/>
                    </a:lnTo>
                    <a:lnTo>
                      <a:pt x="226161" y="220459"/>
                    </a:lnTo>
                    <a:lnTo>
                      <a:pt x="226199" y="219862"/>
                    </a:lnTo>
                    <a:lnTo>
                      <a:pt x="226783" y="220497"/>
                    </a:lnTo>
                    <a:lnTo>
                      <a:pt x="226783" y="210972"/>
                    </a:lnTo>
                    <a:lnTo>
                      <a:pt x="225082" y="210972"/>
                    </a:lnTo>
                    <a:lnTo>
                      <a:pt x="222846" y="212242"/>
                    </a:lnTo>
                    <a:lnTo>
                      <a:pt x="222021" y="210972"/>
                    </a:lnTo>
                    <a:lnTo>
                      <a:pt x="215417" y="210972"/>
                    </a:lnTo>
                    <a:lnTo>
                      <a:pt x="212394" y="212242"/>
                    </a:lnTo>
                    <a:lnTo>
                      <a:pt x="212293" y="210972"/>
                    </a:lnTo>
                    <a:lnTo>
                      <a:pt x="209753" y="210972"/>
                    </a:lnTo>
                    <a:lnTo>
                      <a:pt x="209905" y="212242"/>
                    </a:lnTo>
                    <a:lnTo>
                      <a:pt x="206971" y="209702"/>
                    </a:lnTo>
                    <a:lnTo>
                      <a:pt x="205092" y="212242"/>
                    </a:lnTo>
                    <a:lnTo>
                      <a:pt x="202133" y="210972"/>
                    </a:lnTo>
                    <a:lnTo>
                      <a:pt x="198970" y="210972"/>
                    </a:lnTo>
                    <a:lnTo>
                      <a:pt x="198970" y="221132"/>
                    </a:lnTo>
                    <a:lnTo>
                      <a:pt x="198678" y="221234"/>
                    </a:lnTo>
                    <a:lnTo>
                      <a:pt x="198970" y="221132"/>
                    </a:lnTo>
                    <a:lnTo>
                      <a:pt x="198970" y="210972"/>
                    </a:lnTo>
                    <a:lnTo>
                      <a:pt x="196049" y="210972"/>
                    </a:lnTo>
                    <a:lnTo>
                      <a:pt x="195237" y="212242"/>
                    </a:lnTo>
                    <a:lnTo>
                      <a:pt x="193840" y="212242"/>
                    </a:lnTo>
                    <a:lnTo>
                      <a:pt x="195973" y="211010"/>
                    </a:lnTo>
                    <a:lnTo>
                      <a:pt x="191947" y="212242"/>
                    </a:lnTo>
                    <a:lnTo>
                      <a:pt x="191541" y="210972"/>
                    </a:lnTo>
                    <a:lnTo>
                      <a:pt x="191262" y="210972"/>
                    </a:lnTo>
                    <a:lnTo>
                      <a:pt x="189115" y="212242"/>
                    </a:lnTo>
                    <a:lnTo>
                      <a:pt x="189318" y="211353"/>
                    </a:lnTo>
                    <a:lnTo>
                      <a:pt x="188633" y="212242"/>
                    </a:lnTo>
                    <a:lnTo>
                      <a:pt x="186753" y="212242"/>
                    </a:lnTo>
                    <a:lnTo>
                      <a:pt x="187477" y="210972"/>
                    </a:lnTo>
                    <a:lnTo>
                      <a:pt x="185788" y="212242"/>
                    </a:lnTo>
                    <a:lnTo>
                      <a:pt x="181546" y="212242"/>
                    </a:lnTo>
                    <a:lnTo>
                      <a:pt x="181775" y="211150"/>
                    </a:lnTo>
                    <a:lnTo>
                      <a:pt x="178714" y="212242"/>
                    </a:lnTo>
                    <a:lnTo>
                      <a:pt x="180632" y="210972"/>
                    </a:lnTo>
                    <a:lnTo>
                      <a:pt x="177050" y="212242"/>
                    </a:lnTo>
                    <a:lnTo>
                      <a:pt x="175869" y="212242"/>
                    </a:lnTo>
                    <a:lnTo>
                      <a:pt x="174002" y="210972"/>
                    </a:lnTo>
                    <a:lnTo>
                      <a:pt x="174688" y="212242"/>
                    </a:lnTo>
                    <a:lnTo>
                      <a:pt x="168541" y="212242"/>
                    </a:lnTo>
                    <a:lnTo>
                      <a:pt x="167855" y="210972"/>
                    </a:lnTo>
                    <a:lnTo>
                      <a:pt x="164744" y="212242"/>
                    </a:lnTo>
                    <a:lnTo>
                      <a:pt x="165239" y="212242"/>
                    </a:lnTo>
                    <a:lnTo>
                      <a:pt x="162369" y="213512"/>
                    </a:lnTo>
                    <a:lnTo>
                      <a:pt x="162623" y="212242"/>
                    </a:lnTo>
                    <a:lnTo>
                      <a:pt x="162864" y="210972"/>
                    </a:lnTo>
                    <a:lnTo>
                      <a:pt x="160020" y="212242"/>
                    </a:lnTo>
                    <a:lnTo>
                      <a:pt x="158597" y="212242"/>
                    </a:lnTo>
                    <a:lnTo>
                      <a:pt x="158597" y="210972"/>
                    </a:lnTo>
                    <a:lnTo>
                      <a:pt x="157645" y="212242"/>
                    </a:lnTo>
                    <a:lnTo>
                      <a:pt x="156222" y="212242"/>
                    </a:lnTo>
                    <a:lnTo>
                      <a:pt x="154571" y="210972"/>
                    </a:lnTo>
                    <a:lnTo>
                      <a:pt x="152666" y="212242"/>
                    </a:lnTo>
                    <a:lnTo>
                      <a:pt x="150520" y="210972"/>
                    </a:lnTo>
                    <a:lnTo>
                      <a:pt x="151003" y="212242"/>
                    </a:lnTo>
                    <a:lnTo>
                      <a:pt x="146316" y="214782"/>
                    </a:lnTo>
                    <a:lnTo>
                      <a:pt x="139357" y="212242"/>
                    </a:lnTo>
                    <a:lnTo>
                      <a:pt x="133489" y="214782"/>
                    </a:lnTo>
                    <a:lnTo>
                      <a:pt x="133438" y="213512"/>
                    </a:lnTo>
                    <a:lnTo>
                      <a:pt x="131686" y="214477"/>
                    </a:lnTo>
                    <a:lnTo>
                      <a:pt x="131305" y="213512"/>
                    </a:lnTo>
                    <a:lnTo>
                      <a:pt x="128714" y="214782"/>
                    </a:lnTo>
                    <a:lnTo>
                      <a:pt x="130416" y="216052"/>
                    </a:lnTo>
                    <a:lnTo>
                      <a:pt x="127800" y="216052"/>
                    </a:lnTo>
                    <a:lnTo>
                      <a:pt x="128498" y="214782"/>
                    </a:lnTo>
                    <a:lnTo>
                      <a:pt x="121488" y="217322"/>
                    </a:lnTo>
                    <a:lnTo>
                      <a:pt x="120510" y="217322"/>
                    </a:lnTo>
                    <a:lnTo>
                      <a:pt x="120510" y="233476"/>
                    </a:lnTo>
                    <a:lnTo>
                      <a:pt x="120510" y="233718"/>
                    </a:lnTo>
                    <a:lnTo>
                      <a:pt x="120497" y="233464"/>
                    </a:lnTo>
                    <a:lnTo>
                      <a:pt x="120510" y="217322"/>
                    </a:lnTo>
                    <a:lnTo>
                      <a:pt x="119341" y="217322"/>
                    </a:lnTo>
                    <a:lnTo>
                      <a:pt x="117500" y="218592"/>
                    </a:lnTo>
                    <a:lnTo>
                      <a:pt x="111315" y="218592"/>
                    </a:lnTo>
                    <a:lnTo>
                      <a:pt x="111950" y="217322"/>
                    </a:lnTo>
                    <a:lnTo>
                      <a:pt x="110286" y="218592"/>
                    </a:lnTo>
                    <a:lnTo>
                      <a:pt x="107302" y="219862"/>
                    </a:lnTo>
                    <a:lnTo>
                      <a:pt x="107048" y="219278"/>
                    </a:lnTo>
                    <a:lnTo>
                      <a:pt x="107073" y="219862"/>
                    </a:lnTo>
                    <a:lnTo>
                      <a:pt x="105651" y="219862"/>
                    </a:lnTo>
                    <a:lnTo>
                      <a:pt x="104559" y="218592"/>
                    </a:lnTo>
                    <a:lnTo>
                      <a:pt x="101981" y="221132"/>
                    </a:lnTo>
                    <a:lnTo>
                      <a:pt x="100203" y="221132"/>
                    </a:lnTo>
                    <a:lnTo>
                      <a:pt x="100203" y="237718"/>
                    </a:lnTo>
                    <a:lnTo>
                      <a:pt x="97320" y="238912"/>
                    </a:lnTo>
                    <a:lnTo>
                      <a:pt x="98552" y="237642"/>
                    </a:lnTo>
                    <a:lnTo>
                      <a:pt x="100152" y="237642"/>
                    </a:lnTo>
                    <a:lnTo>
                      <a:pt x="100203" y="221132"/>
                    </a:lnTo>
                    <a:lnTo>
                      <a:pt x="99745" y="221132"/>
                    </a:lnTo>
                    <a:lnTo>
                      <a:pt x="101384" y="219862"/>
                    </a:lnTo>
                    <a:lnTo>
                      <a:pt x="99695" y="219862"/>
                    </a:lnTo>
                    <a:lnTo>
                      <a:pt x="98844" y="221132"/>
                    </a:lnTo>
                    <a:lnTo>
                      <a:pt x="97955" y="222402"/>
                    </a:lnTo>
                    <a:lnTo>
                      <a:pt x="98120" y="221132"/>
                    </a:lnTo>
                    <a:lnTo>
                      <a:pt x="93091" y="223672"/>
                    </a:lnTo>
                    <a:lnTo>
                      <a:pt x="91948" y="222402"/>
                    </a:lnTo>
                    <a:lnTo>
                      <a:pt x="88214" y="224942"/>
                    </a:lnTo>
                    <a:lnTo>
                      <a:pt x="88239" y="224650"/>
                    </a:lnTo>
                    <a:lnTo>
                      <a:pt x="87718" y="224942"/>
                    </a:lnTo>
                    <a:lnTo>
                      <a:pt x="86944" y="224942"/>
                    </a:lnTo>
                    <a:lnTo>
                      <a:pt x="85686" y="226212"/>
                    </a:lnTo>
                    <a:lnTo>
                      <a:pt x="85534" y="224942"/>
                    </a:lnTo>
                    <a:lnTo>
                      <a:pt x="84137" y="224942"/>
                    </a:lnTo>
                    <a:lnTo>
                      <a:pt x="84912" y="223672"/>
                    </a:lnTo>
                    <a:lnTo>
                      <a:pt x="83553" y="224942"/>
                    </a:lnTo>
                    <a:lnTo>
                      <a:pt x="82778" y="226212"/>
                    </a:lnTo>
                    <a:lnTo>
                      <a:pt x="81432" y="226212"/>
                    </a:lnTo>
                    <a:lnTo>
                      <a:pt x="79667" y="227482"/>
                    </a:lnTo>
                    <a:lnTo>
                      <a:pt x="78892" y="226339"/>
                    </a:lnTo>
                    <a:lnTo>
                      <a:pt x="75615" y="227482"/>
                    </a:lnTo>
                    <a:lnTo>
                      <a:pt x="72212" y="226212"/>
                    </a:lnTo>
                    <a:lnTo>
                      <a:pt x="69786" y="228752"/>
                    </a:lnTo>
                    <a:lnTo>
                      <a:pt x="69481" y="228752"/>
                    </a:lnTo>
                    <a:lnTo>
                      <a:pt x="69938" y="227482"/>
                    </a:lnTo>
                    <a:lnTo>
                      <a:pt x="67614" y="228752"/>
                    </a:lnTo>
                    <a:lnTo>
                      <a:pt x="67932" y="227482"/>
                    </a:lnTo>
                    <a:lnTo>
                      <a:pt x="64490" y="230022"/>
                    </a:lnTo>
                    <a:lnTo>
                      <a:pt x="61798" y="231292"/>
                    </a:lnTo>
                    <a:lnTo>
                      <a:pt x="57899" y="232562"/>
                    </a:lnTo>
                    <a:lnTo>
                      <a:pt x="54800" y="233832"/>
                    </a:lnTo>
                    <a:lnTo>
                      <a:pt x="55194" y="233832"/>
                    </a:lnTo>
                    <a:lnTo>
                      <a:pt x="51993" y="236372"/>
                    </a:lnTo>
                    <a:lnTo>
                      <a:pt x="51650" y="235102"/>
                    </a:lnTo>
                    <a:lnTo>
                      <a:pt x="49314" y="236372"/>
                    </a:lnTo>
                    <a:lnTo>
                      <a:pt x="49504" y="236372"/>
                    </a:lnTo>
                    <a:lnTo>
                      <a:pt x="47218" y="237642"/>
                    </a:lnTo>
                    <a:lnTo>
                      <a:pt x="47523" y="236372"/>
                    </a:lnTo>
                    <a:lnTo>
                      <a:pt x="46266" y="237642"/>
                    </a:lnTo>
                    <a:lnTo>
                      <a:pt x="43522" y="237642"/>
                    </a:lnTo>
                    <a:lnTo>
                      <a:pt x="42773" y="238912"/>
                    </a:lnTo>
                    <a:lnTo>
                      <a:pt x="41402" y="240182"/>
                    </a:lnTo>
                    <a:lnTo>
                      <a:pt x="41389" y="241452"/>
                    </a:lnTo>
                    <a:lnTo>
                      <a:pt x="38976" y="242722"/>
                    </a:lnTo>
                    <a:lnTo>
                      <a:pt x="40513" y="240182"/>
                    </a:lnTo>
                    <a:lnTo>
                      <a:pt x="38811" y="241452"/>
                    </a:lnTo>
                    <a:lnTo>
                      <a:pt x="37020" y="242722"/>
                    </a:lnTo>
                    <a:lnTo>
                      <a:pt x="34505" y="243992"/>
                    </a:lnTo>
                    <a:lnTo>
                      <a:pt x="33235" y="243992"/>
                    </a:lnTo>
                    <a:lnTo>
                      <a:pt x="32702" y="245262"/>
                    </a:lnTo>
                    <a:lnTo>
                      <a:pt x="31242" y="246532"/>
                    </a:lnTo>
                    <a:lnTo>
                      <a:pt x="31572" y="245262"/>
                    </a:lnTo>
                    <a:lnTo>
                      <a:pt x="29654" y="247802"/>
                    </a:lnTo>
                    <a:lnTo>
                      <a:pt x="27711" y="246532"/>
                    </a:lnTo>
                    <a:lnTo>
                      <a:pt x="26949" y="249072"/>
                    </a:lnTo>
                    <a:lnTo>
                      <a:pt x="25704" y="250342"/>
                    </a:lnTo>
                    <a:lnTo>
                      <a:pt x="23939" y="251612"/>
                    </a:lnTo>
                    <a:lnTo>
                      <a:pt x="23469" y="250342"/>
                    </a:lnTo>
                    <a:lnTo>
                      <a:pt x="20802" y="254152"/>
                    </a:lnTo>
                    <a:lnTo>
                      <a:pt x="18846" y="256692"/>
                    </a:lnTo>
                    <a:lnTo>
                      <a:pt x="16281" y="259232"/>
                    </a:lnTo>
                    <a:lnTo>
                      <a:pt x="14770" y="257962"/>
                    </a:lnTo>
                    <a:lnTo>
                      <a:pt x="15684" y="259232"/>
                    </a:lnTo>
                    <a:lnTo>
                      <a:pt x="13474" y="260502"/>
                    </a:lnTo>
                    <a:lnTo>
                      <a:pt x="14185" y="260502"/>
                    </a:lnTo>
                    <a:lnTo>
                      <a:pt x="12458" y="263042"/>
                    </a:lnTo>
                    <a:lnTo>
                      <a:pt x="10223" y="265582"/>
                    </a:lnTo>
                    <a:lnTo>
                      <a:pt x="7937" y="268122"/>
                    </a:lnTo>
                    <a:lnTo>
                      <a:pt x="5842" y="270662"/>
                    </a:lnTo>
                    <a:lnTo>
                      <a:pt x="4076" y="274472"/>
                    </a:lnTo>
                    <a:lnTo>
                      <a:pt x="2832" y="277012"/>
                    </a:lnTo>
                    <a:lnTo>
                      <a:pt x="1993" y="277012"/>
                    </a:lnTo>
                    <a:lnTo>
                      <a:pt x="2108" y="278282"/>
                    </a:lnTo>
                    <a:lnTo>
                      <a:pt x="2374" y="278282"/>
                    </a:lnTo>
                    <a:lnTo>
                      <a:pt x="0" y="287172"/>
                    </a:lnTo>
                    <a:lnTo>
                      <a:pt x="165" y="296062"/>
                    </a:lnTo>
                    <a:lnTo>
                      <a:pt x="2057" y="302412"/>
                    </a:lnTo>
                    <a:lnTo>
                      <a:pt x="4635" y="306222"/>
                    </a:lnTo>
                    <a:lnTo>
                      <a:pt x="5600" y="308762"/>
                    </a:lnTo>
                    <a:lnTo>
                      <a:pt x="5359" y="308762"/>
                    </a:lnTo>
                    <a:lnTo>
                      <a:pt x="8039" y="313842"/>
                    </a:lnTo>
                    <a:lnTo>
                      <a:pt x="10820" y="317652"/>
                    </a:lnTo>
                    <a:lnTo>
                      <a:pt x="13906" y="321462"/>
                    </a:lnTo>
                    <a:lnTo>
                      <a:pt x="13436" y="321462"/>
                    </a:lnTo>
                    <a:lnTo>
                      <a:pt x="13576" y="322732"/>
                    </a:lnTo>
                    <a:lnTo>
                      <a:pt x="14516" y="322732"/>
                    </a:lnTo>
                    <a:lnTo>
                      <a:pt x="14973" y="325272"/>
                    </a:lnTo>
                    <a:lnTo>
                      <a:pt x="15557" y="325272"/>
                    </a:lnTo>
                    <a:lnTo>
                      <a:pt x="15468" y="324116"/>
                    </a:lnTo>
                    <a:lnTo>
                      <a:pt x="16789" y="325272"/>
                    </a:lnTo>
                    <a:lnTo>
                      <a:pt x="17830" y="326542"/>
                    </a:lnTo>
                    <a:lnTo>
                      <a:pt x="17919" y="327812"/>
                    </a:lnTo>
                    <a:lnTo>
                      <a:pt x="20205" y="329082"/>
                    </a:lnTo>
                    <a:lnTo>
                      <a:pt x="20866" y="329082"/>
                    </a:lnTo>
                    <a:lnTo>
                      <a:pt x="21018" y="330352"/>
                    </a:lnTo>
                    <a:lnTo>
                      <a:pt x="21590" y="330352"/>
                    </a:lnTo>
                    <a:lnTo>
                      <a:pt x="23977" y="332892"/>
                    </a:lnTo>
                    <a:lnTo>
                      <a:pt x="25349" y="332892"/>
                    </a:lnTo>
                    <a:lnTo>
                      <a:pt x="26847" y="334162"/>
                    </a:lnTo>
                    <a:lnTo>
                      <a:pt x="25438" y="334162"/>
                    </a:lnTo>
                    <a:lnTo>
                      <a:pt x="31813" y="339242"/>
                    </a:lnTo>
                    <a:lnTo>
                      <a:pt x="31000" y="337972"/>
                    </a:lnTo>
                    <a:lnTo>
                      <a:pt x="31356" y="336702"/>
                    </a:lnTo>
                    <a:lnTo>
                      <a:pt x="33553" y="337972"/>
                    </a:lnTo>
                    <a:lnTo>
                      <a:pt x="34429" y="339242"/>
                    </a:lnTo>
                    <a:lnTo>
                      <a:pt x="35737" y="339242"/>
                    </a:lnTo>
                    <a:lnTo>
                      <a:pt x="38328" y="340512"/>
                    </a:lnTo>
                    <a:lnTo>
                      <a:pt x="38760" y="341782"/>
                    </a:lnTo>
                    <a:lnTo>
                      <a:pt x="39636" y="341782"/>
                    </a:lnTo>
                    <a:lnTo>
                      <a:pt x="39674" y="344322"/>
                    </a:lnTo>
                    <a:lnTo>
                      <a:pt x="41287" y="344322"/>
                    </a:lnTo>
                    <a:lnTo>
                      <a:pt x="43002" y="345592"/>
                    </a:lnTo>
                    <a:lnTo>
                      <a:pt x="43789" y="345592"/>
                    </a:lnTo>
                    <a:lnTo>
                      <a:pt x="44145" y="344322"/>
                    </a:lnTo>
                    <a:lnTo>
                      <a:pt x="46355" y="345592"/>
                    </a:lnTo>
                    <a:lnTo>
                      <a:pt x="44513" y="345592"/>
                    </a:lnTo>
                    <a:lnTo>
                      <a:pt x="45123" y="346862"/>
                    </a:lnTo>
                    <a:lnTo>
                      <a:pt x="46405" y="345592"/>
                    </a:lnTo>
                    <a:lnTo>
                      <a:pt x="49136" y="348132"/>
                    </a:lnTo>
                    <a:lnTo>
                      <a:pt x="51219" y="346862"/>
                    </a:lnTo>
                    <a:lnTo>
                      <a:pt x="54584" y="351942"/>
                    </a:lnTo>
                    <a:lnTo>
                      <a:pt x="55714" y="350672"/>
                    </a:lnTo>
                    <a:lnTo>
                      <a:pt x="57099" y="351942"/>
                    </a:lnTo>
                    <a:lnTo>
                      <a:pt x="57327" y="351942"/>
                    </a:lnTo>
                    <a:lnTo>
                      <a:pt x="58064" y="350672"/>
                    </a:lnTo>
                    <a:lnTo>
                      <a:pt x="59550" y="351942"/>
                    </a:lnTo>
                    <a:lnTo>
                      <a:pt x="60693" y="351942"/>
                    </a:lnTo>
                    <a:lnTo>
                      <a:pt x="60096" y="353212"/>
                    </a:lnTo>
                    <a:lnTo>
                      <a:pt x="60325" y="353212"/>
                    </a:lnTo>
                    <a:lnTo>
                      <a:pt x="61836" y="351942"/>
                    </a:lnTo>
                    <a:lnTo>
                      <a:pt x="67716" y="355752"/>
                    </a:lnTo>
                    <a:lnTo>
                      <a:pt x="74409" y="358292"/>
                    </a:lnTo>
                    <a:lnTo>
                      <a:pt x="81318" y="359562"/>
                    </a:lnTo>
                    <a:lnTo>
                      <a:pt x="87871" y="362102"/>
                    </a:lnTo>
                    <a:lnTo>
                      <a:pt x="96837" y="363372"/>
                    </a:lnTo>
                    <a:lnTo>
                      <a:pt x="101320" y="364642"/>
                    </a:lnTo>
                    <a:lnTo>
                      <a:pt x="100774" y="364642"/>
                    </a:lnTo>
                    <a:lnTo>
                      <a:pt x="105181" y="365912"/>
                    </a:lnTo>
                    <a:lnTo>
                      <a:pt x="102057" y="364642"/>
                    </a:lnTo>
                    <a:lnTo>
                      <a:pt x="104851" y="364642"/>
                    </a:lnTo>
                    <a:lnTo>
                      <a:pt x="109626" y="365912"/>
                    </a:lnTo>
                    <a:lnTo>
                      <a:pt x="116103" y="368452"/>
                    </a:lnTo>
                    <a:lnTo>
                      <a:pt x="122326" y="368452"/>
                    </a:lnTo>
                    <a:lnTo>
                      <a:pt x="126530" y="367182"/>
                    </a:lnTo>
                    <a:lnTo>
                      <a:pt x="124714" y="370992"/>
                    </a:lnTo>
                    <a:lnTo>
                      <a:pt x="128689" y="369722"/>
                    </a:lnTo>
                    <a:lnTo>
                      <a:pt x="134277" y="369722"/>
                    </a:lnTo>
                    <a:lnTo>
                      <a:pt x="138468" y="368452"/>
                    </a:lnTo>
                    <a:lnTo>
                      <a:pt x="137795" y="370992"/>
                    </a:lnTo>
                    <a:lnTo>
                      <a:pt x="141122" y="369722"/>
                    </a:lnTo>
                    <a:lnTo>
                      <a:pt x="141922" y="369722"/>
                    </a:lnTo>
                    <a:lnTo>
                      <a:pt x="143852" y="370878"/>
                    </a:lnTo>
                    <a:lnTo>
                      <a:pt x="145567" y="369722"/>
                    </a:lnTo>
                    <a:lnTo>
                      <a:pt x="145656" y="370992"/>
                    </a:lnTo>
                    <a:lnTo>
                      <a:pt x="153200" y="370992"/>
                    </a:lnTo>
                    <a:lnTo>
                      <a:pt x="154343" y="372262"/>
                    </a:lnTo>
                    <a:lnTo>
                      <a:pt x="169621" y="372262"/>
                    </a:lnTo>
                    <a:lnTo>
                      <a:pt x="177025" y="373532"/>
                    </a:lnTo>
                    <a:lnTo>
                      <a:pt x="178079" y="372262"/>
                    </a:lnTo>
                    <a:lnTo>
                      <a:pt x="181927" y="372262"/>
                    </a:lnTo>
                    <a:lnTo>
                      <a:pt x="183718" y="373532"/>
                    </a:lnTo>
                    <a:lnTo>
                      <a:pt x="185445" y="373532"/>
                    </a:lnTo>
                    <a:lnTo>
                      <a:pt x="187274" y="372262"/>
                    </a:lnTo>
                    <a:lnTo>
                      <a:pt x="188874" y="372262"/>
                    </a:lnTo>
                    <a:lnTo>
                      <a:pt x="188861" y="373392"/>
                    </a:lnTo>
                    <a:lnTo>
                      <a:pt x="190423" y="372262"/>
                    </a:lnTo>
                    <a:lnTo>
                      <a:pt x="192087" y="373532"/>
                    </a:lnTo>
                    <a:lnTo>
                      <a:pt x="193713" y="372262"/>
                    </a:lnTo>
                    <a:lnTo>
                      <a:pt x="195580" y="372262"/>
                    </a:lnTo>
                    <a:lnTo>
                      <a:pt x="197040" y="373164"/>
                    </a:lnTo>
                    <a:lnTo>
                      <a:pt x="197167" y="372262"/>
                    </a:lnTo>
                    <a:lnTo>
                      <a:pt x="201295" y="373532"/>
                    </a:lnTo>
                    <a:lnTo>
                      <a:pt x="217512" y="373532"/>
                    </a:lnTo>
                    <a:lnTo>
                      <a:pt x="225386" y="372262"/>
                    </a:lnTo>
                    <a:lnTo>
                      <a:pt x="234226" y="372262"/>
                    </a:lnTo>
                    <a:lnTo>
                      <a:pt x="243763" y="370992"/>
                    </a:lnTo>
                    <a:lnTo>
                      <a:pt x="248767" y="369722"/>
                    </a:lnTo>
                    <a:lnTo>
                      <a:pt x="253758" y="368452"/>
                    </a:lnTo>
                    <a:lnTo>
                      <a:pt x="260553" y="367182"/>
                    </a:lnTo>
                    <a:lnTo>
                      <a:pt x="309486" y="355752"/>
                    </a:lnTo>
                    <a:lnTo>
                      <a:pt x="320865" y="350164"/>
                    </a:lnTo>
                    <a:lnTo>
                      <a:pt x="321513" y="350062"/>
                    </a:lnTo>
                    <a:lnTo>
                      <a:pt x="322173" y="349478"/>
                    </a:lnTo>
                    <a:lnTo>
                      <a:pt x="323278" y="349402"/>
                    </a:lnTo>
                    <a:lnTo>
                      <a:pt x="322922" y="348957"/>
                    </a:lnTo>
                    <a:lnTo>
                      <a:pt x="322300" y="348132"/>
                    </a:lnTo>
                    <a:lnTo>
                      <a:pt x="322745" y="348132"/>
                    </a:lnTo>
                    <a:lnTo>
                      <a:pt x="324091" y="346862"/>
                    </a:lnTo>
                    <a:lnTo>
                      <a:pt x="325437" y="345592"/>
                    </a:lnTo>
                    <a:close/>
                  </a:path>
                  <a:path w="1046480" h="374014">
                    <a:moveTo>
                      <a:pt x="741197" y="356196"/>
                    </a:moveTo>
                    <a:lnTo>
                      <a:pt x="740816" y="356171"/>
                    </a:lnTo>
                    <a:lnTo>
                      <a:pt x="740321" y="356095"/>
                    </a:lnTo>
                    <a:lnTo>
                      <a:pt x="740257" y="356336"/>
                    </a:lnTo>
                    <a:lnTo>
                      <a:pt x="740486" y="356298"/>
                    </a:lnTo>
                    <a:lnTo>
                      <a:pt x="741197" y="356196"/>
                    </a:lnTo>
                    <a:close/>
                  </a:path>
                  <a:path w="1046480" h="374014">
                    <a:moveTo>
                      <a:pt x="741654" y="356120"/>
                    </a:moveTo>
                    <a:lnTo>
                      <a:pt x="741210" y="356209"/>
                    </a:lnTo>
                    <a:lnTo>
                      <a:pt x="741451" y="356222"/>
                    </a:lnTo>
                    <a:lnTo>
                      <a:pt x="741641" y="356222"/>
                    </a:lnTo>
                    <a:close/>
                  </a:path>
                  <a:path w="1046480" h="374014">
                    <a:moveTo>
                      <a:pt x="748652" y="229514"/>
                    </a:moveTo>
                    <a:lnTo>
                      <a:pt x="747280" y="230238"/>
                    </a:lnTo>
                    <a:lnTo>
                      <a:pt x="747788" y="230073"/>
                    </a:lnTo>
                    <a:lnTo>
                      <a:pt x="748233" y="229806"/>
                    </a:lnTo>
                    <a:lnTo>
                      <a:pt x="748652" y="229514"/>
                    </a:lnTo>
                    <a:close/>
                  </a:path>
                  <a:path w="1046480" h="374014">
                    <a:moveTo>
                      <a:pt x="750785" y="233641"/>
                    </a:moveTo>
                    <a:lnTo>
                      <a:pt x="750112" y="233641"/>
                    </a:lnTo>
                    <a:lnTo>
                      <a:pt x="750366" y="233692"/>
                    </a:lnTo>
                    <a:lnTo>
                      <a:pt x="750582" y="233680"/>
                    </a:lnTo>
                    <a:lnTo>
                      <a:pt x="750785" y="233641"/>
                    </a:lnTo>
                    <a:close/>
                  </a:path>
                  <a:path w="1046480" h="374014">
                    <a:moveTo>
                      <a:pt x="751052" y="228244"/>
                    </a:moveTo>
                    <a:lnTo>
                      <a:pt x="750125" y="228384"/>
                    </a:lnTo>
                    <a:lnTo>
                      <a:pt x="749414" y="228993"/>
                    </a:lnTo>
                    <a:lnTo>
                      <a:pt x="748652" y="229514"/>
                    </a:lnTo>
                    <a:lnTo>
                      <a:pt x="751052" y="228244"/>
                    </a:lnTo>
                    <a:close/>
                  </a:path>
                  <a:path w="1046480" h="374014">
                    <a:moveTo>
                      <a:pt x="751560" y="233641"/>
                    </a:moveTo>
                    <a:lnTo>
                      <a:pt x="751281" y="233387"/>
                    </a:lnTo>
                    <a:lnTo>
                      <a:pt x="751141" y="233502"/>
                    </a:lnTo>
                    <a:lnTo>
                      <a:pt x="750963" y="233591"/>
                    </a:lnTo>
                    <a:lnTo>
                      <a:pt x="750785" y="233641"/>
                    </a:lnTo>
                    <a:lnTo>
                      <a:pt x="751560" y="233641"/>
                    </a:lnTo>
                    <a:close/>
                  </a:path>
                  <a:path w="1046480" h="374014">
                    <a:moveTo>
                      <a:pt x="752767" y="152158"/>
                    </a:moveTo>
                    <a:lnTo>
                      <a:pt x="752602" y="152273"/>
                    </a:lnTo>
                    <a:lnTo>
                      <a:pt x="752411" y="152387"/>
                    </a:lnTo>
                    <a:lnTo>
                      <a:pt x="752182" y="152539"/>
                    </a:lnTo>
                    <a:lnTo>
                      <a:pt x="752309" y="152590"/>
                    </a:lnTo>
                    <a:lnTo>
                      <a:pt x="752589" y="152527"/>
                    </a:lnTo>
                    <a:lnTo>
                      <a:pt x="752716" y="152349"/>
                    </a:lnTo>
                    <a:lnTo>
                      <a:pt x="752767" y="152158"/>
                    </a:lnTo>
                    <a:close/>
                  </a:path>
                  <a:path w="1046480" h="374014">
                    <a:moveTo>
                      <a:pt x="757847" y="148501"/>
                    </a:moveTo>
                    <a:lnTo>
                      <a:pt x="757224" y="148729"/>
                    </a:lnTo>
                    <a:lnTo>
                      <a:pt x="756869" y="149047"/>
                    </a:lnTo>
                    <a:lnTo>
                      <a:pt x="756627" y="149453"/>
                    </a:lnTo>
                    <a:lnTo>
                      <a:pt x="757008" y="149161"/>
                    </a:lnTo>
                    <a:lnTo>
                      <a:pt x="757478" y="148717"/>
                    </a:lnTo>
                    <a:lnTo>
                      <a:pt x="757847" y="148501"/>
                    </a:lnTo>
                    <a:close/>
                  </a:path>
                  <a:path w="1046480" h="374014">
                    <a:moveTo>
                      <a:pt x="758202" y="148374"/>
                    </a:moveTo>
                    <a:lnTo>
                      <a:pt x="757986" y="148412"/>
                    </a:lnTo>
                    <a:lnTo>
                      <a:pt x="757847" y="148501"/>
                    </a:lnTo>
                    <a:lnTo>
                      <a:pt x="758037" y="148424"/>
                    </a:lnTo>
                    <a:lnTo>
                      <a:pt x="758202" y="148374"/>
                    </a:lnTo>
                    <a:close/>
                  </a:path>
                  <a:path w="1046480" h="374014">
                    <a:moveTo>
                      <a:pt x="761301" y="354279"/>
                    </a:moveTo>
                    <a:lnTo>
                      <a:pt x="761009" y="353987"/>
                    </a:lnTo>
                    <a:lnTo>
                      <a:pt x="760450" y="353847"/>
                    </a:lnTo>
                    <a:lnTo>
                      <a:pt x="761288" y="354545"/>
                    </a:lnTo>
                    <a:lnTo>
                      <a:pt x="761301" y="354279"/>
                    </a:lnTo>
                    <a:close/>
                  </a:path>
                  <a:path w="1046480" h="374014">
                    <a:moveTo>
                      <a:pt x="763079" y="145542"/>
                    </a:moveTo>
                    <a:lnTo>
                      <a:pt x="762723" y="145796"/>
                    </a:lnTo>
                    <a:lnTo>
                      <a:pt x="762546" y="146062"/>
                    </a:lnTo>
                    <a:lnTo>
                      <a:pt x="762431" y="146304"/>
                    </a:lnTo>
                    <a:lnTo>
                      <a:pt x="762609" y="146151"/>
                    </a:lnTo>
                    <a:lnTo>
                      <a:pt x="762825" y="145910"/>
                    </a:lnTo>
                    <a:lnTo>
                      <a:pt x="763079" y="145542"/>
                    </a:lnTo>
                    <a:close/>
                  </a:path>
                  <a:path w="1046480" h="374014">
                    <a:moveTo>
                      <a:pt x="764654" y="143941"/>
                    </a:moveTo>
                    <a:lnTo>
                      <a:pt x="764552" y="143789"/>
                    </a:lnTo>
                    <a:lnTo>
                      <a:pt x="763689" y="144703"/>
                    </a:lnTo>
                    <a:lnTo>
                      <a:pt x="764654" y="143941"/>
                    </a:lnTo>
                    <a:close/>
                  </a:path>
                  <a:path w="1046480" h="374014">
                    <a:moveTo>
                      <a:pt x="766775" y="139369"/>
                    </a:moveTo>
                    <a:lnTo>
                      <a:pt x="766546" y="139890"/>
                    </a:lnTo>
                    <a:lnTo>
                      <a:pt x="766686" y="139801"/>
                    </a:lnTo>
                    <a:lnTo>
                      <a:pt x="766775" y="139369"/>
                    </a:lnTo>
                    <a:close/>
                  </a:path>
                  <a:path w="1046480" h="374014">
                    <a:moveTo>
                      <a:pt x="776655" y="364147"/>
                    </a:moveTo>
                    <a:lnTo>
                      <a:pt x="776160" y="364096"/>
                    </a:lnTo>
                    <a:lnTo>
                      <a:pt x="775487" y="364020"/>
                    </a:lnTo>
                    <a:lnTo>
                      <a:pt x="774395" y="363905"/>
                    </a:lnTo>
                    <a:lnTo>
                      <a:pt x="776579" y="364236"/>
                    </a:lnTo>
                    <a:close/>
                  </a:path>
                  <a:path w="1046480" h="374014">
                    <a:moveTo>
                      <a:pt x="780453" y="353441"/>
                    </a:moveTo>
                    <a:lnTo>
                      <a:pt x="779462" y="353466"/>
                    </a:lnTo>
                    <a:lnTo>
                      <a:pt x="778103" y="352920"/>
                    </a:lnTo>
                    <a:lnTo>
                      <a:pt x="777608" y="353695"/>
                    </a:lnTo>
                    <a:lnTo>
                      <a:pt x="778573" y="353174"/>
                    </a:lnTo>
                    <a:lnTo>
                      <a:pt x="780427" y="354012"/>
                    </a:lnTo>
                    <a:lnTo>
                      <a:pt x="780453" y="353441"/>
                    </a:lnTo>
                    <a:close/>
                  </a:path>
                  <a:path w="1046480" h="374014">
                    <a:moveTo>
                      <a:pt x="785571" y="123329"/>
                    </a:moveTo>
                    <a:lnTo>
                      <a:pt x="785025" y="123050"/>
                    </a:lnTo>
                    <a:lnTo>
                      <a:pt x="785025" y="123545"/>
                    </a:lnTo>
                    <a:lnTo>
                      <a:pt x="785101" y="123799"/>
                    </a:lnTo>
                    <a:lnTo>
                      <a:pt x="785215" y="123926"/>
                    </a:lnTo>
                    <a:lnTo>
                      <a:pt x="785495" y="123634"/>
                    </a:lnTo>
                    <a:lnTo>
                      <a:pt x="785571" y="123329"/>
                    </a:lnTo>
                    <a:close/>
                  </a:path>
                  <a:path w="1046480" h="374014">
                    <a:moveTo>
                      <a:pt x="799261" y="109664"/>
                    </a:moveTo>
                    <a:lnTo>
                      <a:pt x="798982" y="110223"/>
                    </a:lnTo>
                    <a:lnTo>
                      <a:pt x="798842" y="110756"/>
                    </a:lnTo>
                    <a:lnTo>
                      <a:pt x="799261" y="109664"/>
                    </a:lnTo>
                    <a:close/>
                  </a:path>
                  <a:path w="1046480" h="374014">
                    <a:moveTo>
                      <a:pt x="808850" y="366941"/>
                    </a:moveTo>
                    <a:lnTo>
                      <a:pt x="808723" y="367055"/>
                    </a:lnTo>
                    <a:lnTo>
                      <a:pt x="808697" y="367233"/>
                    </a:lnTo>
                    <a:lnTo>
                      <a:pt x="808812" y="367068"/>
                    </a:lnTo>
                    <a:lnTo>
                      <a:pt x="808850" y="366941"/>
                    </a:lnTo>
                    <a:close/>
                  </a:path>
                  <a:path w="1046480" h="374014">
                    <a:moveTo>
                      <a:pt x="819315" y="85483"/>
                    </a:moveTo>
                    <a:lnTo>
                      <a:pt x="819302" y="85305"/>
                    </a:lnTo>
                    <a:lnTo>
                      <a:pt x="819137" y="85217"/>
                    </a:lnTo>
                    <a:lnTo>
                      <a:pt x="819086" y="85534"/>
                    </a:lnTo>
                    <a:lnTo>
                      <a:pt x="819137" y="85661"/>
                    </a:lnTo>
                    <a:lnTo>
                      <a:pt x="819315" y="85483"/>
                    </a:lnTo>
                    <a:close/>
                  </a:path>
                  <a:path w="1046480" h="374014">
                    <a:moveTo>
                      <a:pt x="832637" y="67983"/>
                    </a:moveTo>
                    <a:lnTo>
                      <a:pt x="832345" y="68389"/>
                    </a:lnTo>
                    <a:lnTo>
                      <a:pt x="832294" y="68668"/>
                    </a:lnTo>
                    <a:lnTo>
                      <a:pt x="832307" y="68884"/>
                    </a:lnTo>
                    <a:lnTo>
                      <a:pt x="832485" y="68605"/>
                    </a:lnTo>
                    <a:lnTo>
                      <a:pt x="832624" y="68313"/>
                    </a:lnTo>
                    <a:lnTo>
                      <a:pt x="832637" y="67983"/>
                    </a:lnTo>
                    <a:close/>
                  </a:path>
                  <a:path w="1046480" h="374014">
                    <a:moveTo>
                      <a:pt x="863015" y="368236"/>
                    </a:moveTo>
                    <a:lnTo>
                      <a:pt x="862393" y="368465"/>
                    </a:lnTo>
                    <a:lnTo>
                      <a:pt x="862812" y="368414"/>
                    </a:lnTo>
                    <a:lnTo>
                      <a:pt x="862965" y="368338"/>
                    </a:lnTo>
                    <a:close/>
                  </a:path>
                  <a:path w="1046480" h="374014">
                    <a:moveTo>
                      <a:pt x="872667" y="177"/>
                    </a:moveTo>
                    <a:lnTo>
                      <a:pt x="872515" y="76"/>
                    </a:lnTo>
                    <a:lnTo>
                      <a:pt x="872299" y="0"/>
                    </a:lnTo>
                    <a:lnTo>
                      <a:pt x="871905" y="215"/>
                    </a:lnTo>
                    <a:lnTo>
                      <a:pt x="871702" y="1155"/>
                    </a:lnTo>
                    <a:lnTo>
                      <a:pt x="872261" y="495"/>
                    </a:lnTo>
                    <a:lnTo>
                      <a:pt x="872667" y="177"/>
                    </a:lnTo>
                    <a:close/>
                  </a:path>
                  <a:path w="1046480" h="374014">
                    <a:moveTo>
                      <a:pt x="886104" y="200533"/>
                    </a:moveTo>
                    <a:lnTo>
                      <a:pt x="885850" y="200545"/>
                    </a:lnTo>
                    <a:lnTo>
                      <a:pt x="885659" y="200596"/>
                    </a:lnTo>
                    <a:lnTo>
                      <a:pt x="885532" y="200660"/>
                    </a:lnTo>
                    <a:lnTo>
                      <a:pt x="886104" y="200533"/>
                    </a:lnTo>
                    <a:close/>
                  </a:path>
                  <a:path w="1046480" h="374014">
                    <a:moveTo>
                      <a:pt x="905700" y="364515"/>
                    </a:moveTo>
                    <a:lnTo>
                      <a:pt x="905179" y="364451"/>
                    </a:lnTo>
                    <a:lnTo>
                      <a:pt x="905141" y="364591"/>
                    </a:lnTo>
                    <a:lnTo>
                      <a:pt x="905700" y="364515"/>
                    </a:lnTo>
                    <a:close/>
                  </a:path>
                  <a:path w="1046480" h="374014">
                    <a:moveTo>
                      <a:pt x="910983" y="363728"/>
                    </a:moveTo>
                    <a:lnTo>
                      <a:pt x="910551" y="363778"/>
                    </a:lnTo>
                    <a:lnTo>
                      <a:pt x="910196" y="363867"/>
                    </a:lnTo>
                    <a:lnTo>
                      <a:pt x="910120" y="364172"/>
                    </a:lnTo>
                    <a:lnTo>
                      <a:pt x="910310" y="363969"/>
                    </a:lnTo>
                    <a:lnTo>
                      <a:pt x="910653" y="363842"/>
                    </a:lnTo>
                    <a:lnTo>
                      <a:pt x="910983" y="363728"/>
                    </a:lnTo>
                    <a:close/>
                  </a:path>
                  <a:path w="1046480" h="374014">
                    <a:moveTo>
                      <a:pt x="944562" y="341020"/>
                    </a:moveTo>
                    <a:lnTo>
                      <a:pt x="943889" y="341198"/>
                    </a:lnTo>
                    <a:lnTo>
                      <a:pt x="943279" y="341477"/>
                    </a:lnTo>
                    <a:lnTo>
                      <a:pt x="942581" y="342290"/>
                    </a:lnTo>
                    <a:lnTo>
                      <a:pt x="943292" y="342252"/>
                    </a:lnTo>
                    <a:lnTo>
                      <a:pt x="944156" y="341579"/>
                    </a:lnTo>
                    <a:lnTo>
                      <a:pt x="944562" y="341020"/>
                    </a:lnTo>
                    <a:close/>
                  </a:path>
                  <a:path w="1046480" h="374014">
                    <a:moveTo>
                      <a:pt x="944575" y="341007"/>
                    </a:moveTo>
                    <a:close/>
                  </a:path>
                  <a:path w="1046480" h="374014">
                    <a:moveTo>
                      <a:pt x="950810" y="198094"/>
                    </a:moveTo>
                    <a:lnTo>
                      <a:pt x="950137" y="197993"/>
                    </a:lnTo>
                    <a:lnTo>
                      <a:pt x="949782" y="198069"/>
                    </a:lnTo>
                    <a:lnTo>
                      <a:pt x="949515" y="198208"/>
                    </a:lnTo>
                    <a:lnTo>
                      <a:pt x="950353" y="198132"/>
                    </a:lnTo>
                    <a:lnTo>
                      <a:pt x="950810" y="198094"/>
                    </a:lnTo>
                    <a:close/>
                  </a:path>
                  <a:path w="1046480" h="374014">
                    <a:moveTo>
                      <a:pt x="978166" y="350189"/>
                    </a:moveTo>
                    <a:lnTo>
                      <a:pt x="977468" y="350469"/>
                    </a:lnTo>
                    <a:lnTo>
                      <a:pt x="977785" y="350354"/>
                    </a:lnTo>
                    <a:lnTo>
                      <a:pt x="978001" y="350316"/>
                    </a:lnTo>
                    <a:lnTo>
                      <a:pt x="978166" y="350189"/>
                    </a:lnTo>
                    <a:close/>
                  </a:path>
                  <a:path w="1046480" h="374014">
                    <a:moveTo>
                      <a:pt x="1017193" y="256108"/>
                    </a:moveTo>
                    <a:lnTo>
                      <a:pt x="1016927" y="255676"/>
                    </a:lnTo>
                    <a:lnTo>
                      <a:pt x="1017028" y="255892"/>
                    </a:lnTo>
                    <a:lnTo>
                      <a:pt x="1017117" y="256019"/>
                    </a:lnTo>
                    <a:close/>
                  </a:path>
                  <a:path w="1046480" h="374014">
                    <a:moveTo>
                      <a:pt x="1045997" y="268312"/>
                    </a:moveTo>
                    <a:lnTo>
                      <a:pt x="1045857" y="268109"/>
                    </a:lnTo>
                    <a:lnTo>
                      <a:pt x="1045692" y="268135"/>
                    </a:lnTo>
                    <a:lnTo>
                      <a:pt x="1045997" y="2683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1679854" y="2974352"/>
                <a:ext cx="91376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913764" h="777239">
                    <a:moveTo>
                      <a:pt x="2603" y="101600"/>
                    </a:moveTo>
                    <a:lnTo>
                      <a:pt x="1739" y="100330"/>
                    </a:lnTo>
                    <a:lnTo>
                      <a:pt x="1384" y="101600"/>
                    </a:lnTo>
                    <a:lnTo>
                      <a:pt x="2603" y="101600"/>
                    </a:lnTo>
                    <a:close/>
                  </a:path>
                  <a:path w="913764" h="777239">
                    <a:moveTo>
                      <a:pt x="8572" y="49504"/>
                    </a:moveTo>
                    <a:lnTo>
                      <a:pt x="8458" y="49174"/>
                    </a:lnTo>
                    <a:lnTo>
                      <a:pt x="8432" y="49415"/>
                    </a:lnTo>
                    <a:lnTo>
                      <a:pt x="8572" y="49504"/>
                    </a:lnTo>
                    <a:close/>
                  </a:path>
                  <a:path w="913764" h="777239">
                    <a:moveTo>
                      <a:pt x="13106" y="41414"/>
                    </a:moveTo>
                    <a:lnTo>
                      <a:pt x="13055" y="40640"/>
                    </a:lnTo>
                    <a:lnTo>
                      <a:pt x="12915" y="41910"/>
                    </a:lnTo>
                    <a:lnTo>
                      <a:pt x="13106" y="41414"/>
                    </a:lnTo>
                    <a:close/>
                  </a:path>
                  <a:path w="913764" h="777239">
                    <a:moveTo>
                      <a:pt x="23304" y="80010"/>
                    </a:moveTo>
                    <a:lnTo>
                      <a:pt x="22796" y="80010"/>
                    </a:lnTo>
                    <a:lnTo>
                      <a:pt x="23088" y="81102"/>
                    </a:lnTo>
                    <a:lnTo>
                      <a:pt x="23304" y="80010"/>
                    </a:lnTo>
                    <a:close/>
                  </a:path>
                  <a:path w="913764" h="777239">
                    <a:moveTo>
                      <a:pt x="24333" y="80010"/>
                    </a:moveTo>
                    <a:lnTo>
                      <a:pt x="23812" y="77470"/>
                    </a:lnTo>
                    <a:lnTo>
                      <a:pt x="23304" y="80010"/>
                    </a:lnTo>
                    <a:lnTo>
                      <a:pt x="24333" y="80010"/>
                    </a:lnTo>
                    <a:close/>
                  </a:path>
                  <a:path w="913764" h="777239">
                    <a:moveTo>
                      <a:pt x="25082" y="100330"/>
                    </a:moveTo>
                    <a:lnTo>
                      <a:pt x="24892" y="99060"/>
                    </a:lnTo>
                    <a:lnTo>
                      <a:pt x="24371" y="100330"/>
                    </a:lnTo>
                    <a:lnTo>
                      <a:pt x="25031" y="100736"/>
                    </a:lnTo>
                    <a:lnTo>
                      <a:pt x="25082" y="100330"/>
                    </a:lnTo>
                    <a:close/>
                  </a:path>
                  <a:path w="913764" h="777239">
                    <a:moveTo>
                      <a:pt x="32359" y="54610"/>
                    </a:moveTo>
                    <a:lnTo>
                      <a:pt x="32181" y="54610"/>
                    </a:lnTo>
                    <a:lnTo>
                      <a:pt x="31064" y="55880"/>
                    </a:lnTo>
                    <a:lnTo>
                      <a:pt x="31750" y="55880"/>
                    </a:lnTo>
                    <a:lnTo>
                      <a:pt x="32359" y="54610"/>
                    </a:lnTo>
                    <a:close/>
                  </a:path>
                  <a:path w="913764" h="777239">
                    <a:moveTo>
                      <a:pt x="66306" y="27940"/>
                    </a:moveTo>
                    <a:lnTo>
                      <a:pt x="65824" y="27241"/>
                    </a:lnTo>
                    <a:lnTo>
                      <a:pt x="65608" y="27940"/>
                    </a:lnTo>
                    <a:lnTo>
                      <a:pt x="66306" y="27940"/>
                    </a:lnTo>
                    <a:close/>
                  </a:path>
                  <a:path w="913764" h="777239">
                    <a:moveTo>
                      <a:pt x="78435" y="180340"/>
                    </a:moveTo>
                    <a:lnTo>
                      <a:pt x="76796" y="179070"/>
                    </a:lnTo>
                    <a:lnTo>
                      <a:pt x="78270" y="180454"/>
                    </a:lnTo>
                    <a:lnTo>
                      <a:pt x="78435" y="180340"/>
                    </a:lnTo>
                    <a:close/>
                  </a:path>
                  <a:path w="913764" h="777239">
                    <a:moveTo>
                      <a:pt x="89382" y="22860"/>
                    </a:moveTo>
                    <a:lnTo>
                      <a:pt x="89014" y="22860"/>
                    </a:lnTo>
                    <a:lnTo>
                      <a:pt x="89306" y="23088"/>
                    </a:lnTo>
                    <a:lnTo>
                      <a:pt x="89382" y="22860"/>
                    </a:lnTo>
                    <a:close/>
                  </a:path>
                  <a:path w="913764" h="777239">
                    <a:moveTo>
                      <a:pt x="89547" y="23279"/>
                    </a:moveTo>
                    <a:lnTo>
                      <a:pt x="89306" y="23088"/>
                    </a:lnTo>
                    <a:lnTo>
                      <a:pt x="88912" y="24130"/>
                    </a:lnTo>
                    <a:lnTo>
                      <a:pt x="89547" y="23279"/>
                    </a:lnTo>
                    <a:close/>
                  </a:path>
                  <a:path w="913764" h="777239">
                    <a:moveTo>
                      <a:pt x="90843" y="22860"/>
                    </a:moveTo>
                    <a:lnTo>
                      <a:pt x="89852" y="22860"/>
                    </a:lnTo>
                    <a:lnTo>
                      <a:pt x="89547" y="23279"/>
                    </a:lnTo>
                    <a:lnTo>
                      <a:pt x="90601" y="24130"/>
                    </a:lnTo>
                    <a:lnTo>
                      <a:pt x="90843" y="22860"/>
                    </a:lnTo>
                    <a:close/>
                  </a:path>
                  <a:path w="913764" h="777239">
                    <a:moveTo>
                      <a:pt x="91643" y="22860"/>
                    </a:moveTo>
                    <a:lnTo>
                      <a:pt x="91071" y="21590"/>
                    </a:lnTo>
                    <a:lnTo>
                      <a:pt x="90843" y="22860"/>
                    </a:lnTo>
                    <a:lnTo>
                      <a:pt x="91643" y="22860"/>
                    </a:lnTo>
                    <a:close/>
                  </a:path>
                  <a:path w="913764" h="777239">
                    <a:moveTo>
                      <a:pt x="105854" y="24130"/>
                    </a:moveTo>
                    <a:lnTo>
                      <a:pt x="105702" y="23964"/>
                    </a:lnTo>
                    <a:lnTo>
                      <a:pt x="104101" y="22860"/>
                    </a:lnTo>
                    <a:lnTo>
                      <a:pt x="105854" y="24130"/>
                    </a:lnTo>
                    <a:close/>
                  </a:path>
                  <a:path w="913764" h="777239">
                    <a:moveTo>
                      <a:pt x="111379" y="4864"/>
                    </a:moveTo>
                    <a:lnTo>
                      <a:pt x="111023" y="4762"/>
                    </a:lnTo>
                    <a:lnTo>
                      <a:pt x="110807" y="4648"/>
                    </a:lnTo>
                    <a:lnTo>
                      <a:pt x="110591" y="4648"/>
                    </a:lnTo>
                    <a:lnTo>
                      <a:pt x="111379" y="4864"/>
                    </a:lnTo>
                    <a:close/>
                  </a:path>
                  <a:path w="913764" h="777239">
                    <a:moveTo>
                      <a:pt x="128155" y="31750"/>
                    </a:moveTo>
                    <a:lnTo>
                      <a:pt x="127673" y="30480"/>
                    </a:lnTo>
                    <a:lnTo>
                      <a:pt x="127419" y="30899"/>
                    </a:lnTo>
                    <a:lnTo>
                      <a:pt x="128155" y="31750"/>
                    </a:lnTo>
                    <a:close/>
                  </a:path>
                  <a:path w="913764" h="777239">
                    <a:moveTo>
                      <a:pt x="134708" y="33350"/>
                    </a:moveTo>
                    <a:lnTo>
                      <a:pt x="134035" y="33020"/>
                    </a:lnTo>
                    <a:lnTo>
                      <a:pt x="133946" y="33210"/>
                    </a:lnTo>
                    <a:lnTo>
                      <a:pt x="132829" y="33032"/>
                    </a:lnTo>
                    <a:lnTo>
                      <a:pt x="131445" y="31750"/>
                    </a:lnTo>
                    <a:lnTo>
                      <a:pt x="130225" y="31750"/>
                    </a:lnTo>
                    <a:lnTo>
                      <a:pt x="129552" y="33020"/>
                    </a:lnTo>
                    <a:lnTo>
                      <a:pt x="130111" y="33020"/>
                    </a:lnTo>
                    <a:lnTo>
                      <a:pt x="129578" y="34290"/>
                    </a:lnTo>
                    <a:lnTo>
                      <a:pt x="130505" y="33020"/>
                    </a:lnTo>
                    <a:lnTo>
                      <a:pt x="132130" y="34290"/>
                    </a:lnTo>
                    <a:lnTo>
                      <a:pt x="132588" y="33426"/>
                    </a:lnTo>
                    <a:lnTo>
                      <a:pt x="132753" y="33502"/>
                    </a:lnTo>
                    <a:lnTo>
                      <a:pt x="133388" y="33718"/>
                    </a:lnTo>
                    <a:lnTo>
                      <a:pt x="133731" y="33693"/>
                    </a:lnTo>
                    <a:lnTo>
                      <a:pt x="133477" y="34290"/>
                    </a:lnTo>
                    <a:lnTo>
                      <a:pt x="134340" y="33629"/>
                    </a:lnTo>
                    <a:lnTo>
                      <a:pt x="134708" y="33350"/>
                    </a:lnTo>
                    <a:close/>
                  </a:path>
                  <a:path w="913764" h="777239">
                    <a:moveTo>
                      <a:pt x="136448" y="228600"/>
                    </a:moveTo>
                    <a:lnTo>
                      <a:pt x="135305" y="228600"/>
                    </a:lnTo>
                    <a:lnTo>
                      <a:pt x="134886" y="229870"/>
                    </a:lnTo>
                    <a:lnTo>
                      <a:pt x="136448" y="228600"/>
                    </a:lnTo>
                    <a:close/>
                  </a:path>
                  <a:path w="913764" h="777239">
                    <a:moveTo>
                      <a:pt x="140398" y="38620"/>
                    </a:moveTo>
                    <a:lnTo>
                      <a:pt x="139979" y="38100"/>
                    </a:lnTo>
                    <a:lnTo>
                      <a:pt x="139649" y="39370"/>
                    </a:lnTo>
                    <a:lnTo>
                      <a:pt x="140398" y="38620"/>
                    </a:lnTo>
                    <a:close/>
                  </a:path>
                  <a:path w="913764" h="777239">
                    <a:moveTo>
                      <a:pt x="150406" y="25400"/>
                    </a:moveTo>
                    <a:lnTo>
                      <a:pt x="148704" y="24130"/>
                    </a:lnTo>
                    <a:lnTo>
                      <a:pt x="150025" y="25933"/>
                    </a:lnTo>
                    <a:lnTo>
                      <a:pt x="150406" y="25400"/>
                    </a:lnTo>
                    <a:close/>
                  </a:path>
                  <a:path w="913764" h="777239">
                    <a:moveTo>
                      <a:pt x="150787" y="48260"/>
                    </a:moveTo>
                    <a:lnTo>
                      <a:pt x="150634" y="48260"/>
                    </a:lnTo>
                    <a:lnTo>
                      <a:pt x="150723" y="48412"/>
                    </a:lnTo>
                    <a:lnTo>
                      <a:pt x="150787" y="48260"/>
                    </a:lnTo>
                    <a:close/>
                  </a:path>
                  <a:path w="913764" h="777239">
                    <a:moveTo>
                      <a:pt x="150837" y="27025"/>
                    </a:moveTo>
                    <a:lnTo>
                      <a:pt x="150025" y="25933"/>
                    </a:lnTo>
                    <a:lnTo>
                      <a:pt x="149885" y="26123"/>
                    </a:lnTo>
                    <a:lnTo>
                      <a:pt x="150647" y="26974"/>
                    </a:lnTo>
                    <a:lnTo>
                      <a:pt x="150837" y="27025"/>
                    </a:lnTo>
                    <a:close/>
                  </a:path>
                  <a:path w="913764" h="777239">
                    <a:moveTo>
                      <a:pt x="151333" y="49530"/>
                    </a:moveTo>
                    <a:lnTo>
                      <a:pt x="150723" y="48412"/>
                    </a:lnTo>
                    <a:lnTo>
                      <a:pt x="150241" y="49530"/>
                    </a:lnTo>
                    <a:lnTo>
                      <a:pt x="151333" y="49530"/>
                    </a:lnTo>
                    <a:close/>
                  </a:path>
                  <a:path w="913764" h="777239">
                    <a:moveTo>
                      <a:pt x="152298" y="50520"/>
                    </a:moveTo>
                    <a:lnTo>
                      <a:pt x="151625" y="49530"/>
                    </a:lnTo>
                    <a:lnTo>
                      <a:pt x="151333" y="49530"/>
                    </a:lnTo>
                    <a:lnTo>
                      <a:pt x="152019" y="50800"/>
                    </a:lnTo>
                    <a:lnTo>
                      <a:pt x="152298" y="50520"/>
                    </a:lnTo>
                    <a:close/>
                  </a:path>
                  <a:path w="913764" h="777239">
                    <a:moveTo>
                      <a:pt x="154609" y="52070"/>
                    </a:moveTo>
                    <a:lnTo>
                      <a:pt x="153250" y="49530"/>
                    </a:lnTo>
                    <a:lnTo>
                      <a:pt x="152298" y="50520"/>
                    </a:lnTo>
                    <a:lnTo>
                      <a:pt x="153327" y="52070"/>
                    </a:lnTo>
                    <a:lnTo>
                      <a:pt x="154609" y="52070"/>
                    </a:lnTo>
                    <a:close/>
                  </a:path>
                  <a:path w="913764" h="777239">
                    <a:moveTo>
                      <a:pt x="161429" y="54940"/>
                    </a:moveTo>
                    <a:lnTo>
                      <a:pt x="161112" y="54610"/>
                    </a:lnTo>
                    <a:lnTo>
                      <a:pt x="160134" y="53340"/>
                    </a:lnTo>
                    <a:lnTo>
                      <a:pt x="161036" y="55880"/>
                    </a:lnTo>
                    <a:lnTo>
                      <a:pt x="161429" y="54940"/>
                    </a:lnTo>
                    <a:close/>
                  </a:path>
                  <a:path w="913764" h="777239">
                    <a:moveTo>
                      <a:pt x="161671" y="33629"/>
                    </a:moveTo>
                    <a:lnTo>
                      <a:pt x="161328" y="33020"/>
                    </a:lnTo>
                    <a:lnTo>
                      <a:pt x="160972" y="33020"/>
                    </a:lnTo>
                    <a:lnTo>
                      <a:pt x="161671" y="33629"/>
                    </a:lnTo>
                    <a:close/>
                  </a:path>
                  <a:path w="913764" h="777239">
                    <a:moveTo>
                      <a:pt x="162356" y="55626"/>
                    </a:moveTo>
                    <a:lnTo>
                      <a:pt x="161556" y="54610"/>
                    </a:lnTo>
                    <a:lnTo>
                      <a:pt x="161429" y="54940"/>
                    </a:lnTo>
                    <a:lnTo>
                      <a:pt x="162280" y="55880"/>
                    </a:lnTo>
                    <a:lnTo>
                      <a:pt x="162356" y="55626"/>
                    </a:lnTo>
                    <a:close/>
                  </a:path>
                  <a:path w="913764" h="777239">
                    <a:moveTo>
                      <a:pt x="162407" y="34290"/>
                    </a:moveTo>
                    <a:lnTo>
                      <a:pt x="161671" y="33629"/>
                    </a:lnTo>
                    <a:lnTo>
                      <a:pt x="162026" y="34290"/>
                    </a:lnTo>
                    <a:lnTo>
                      <a:pt x="162407" y="34290"/>
                    </a:lnTo>
                    <a:close/>
                  </a:path>
                  <a:path w="913764" h="777239">
                    <a:moveTo>
                      <a:pt x="162585" y="57150"/>
                    </a:moveTo>
                    <a:lnTo>
                      <a:pt x="162090" y="55880"/>
                    </a:lnTo>
                    <a:lnTo>
                      <a:pt x="161302" y="55880"/>
                    </a:lnTo>
                    <a:lnTo>
                      <a:pt x="162153" y="57150"/>
                    </a:lnTo>
                    <a:lnTo>
                      <a:pt x="162585" y="57150"/>
                    </a:lnTo>
                    <a:close/>
                  </a:path>
                  <a:path w="913764" h="777239">
                    <a:moveTo>
                      <a:pt x="165569" y="251739"/>
                    </a:moveTo>
                    <a:lnTo>
                      <a:pt x="165227" y="251460"/>
                    </a:lnTo>
                    <a:lnTo>
                      <a:pt x="165303" y="251625"/>
                    </a:lnTo>
                    <a:lnTo>
                      <a:pt x="165569" y="251739"/>
                    </a:lnTo>
                    <a:close/>
                  </a:path>
                  <a:path w="913764" h="777239">
                    <a:moveTo>
                      <a:pt x="167741" y="252730"/>
                    </a:moveTo>
                    <a:lnTo>
                      <a:pt x="165569" y="251739"/>
                    </a:lnTo>
                    <a:lnTo>
                      <a:pt x="166751" y="252730"/>
                    </a:lnTo>
                    <a:lnTo>
                      <a:pt x="167741" y="252730"/>
                    </a:lnTo>
                    <a:close/>
                  </a:path>
                  <a:path w="913764" h="777239">
                    <a:moveTo>
                      <a:pt x="173164" y="64731"/>
                    </a:moveTo>
                    <a:lnTo>
                      <a:pt x="172910" y="64516"/>
                    </a:lnTo>
                    <a:lnTo>
                      <a:pt x="172643" y="64338"/>
                    </a:lnTo>
                    <a:lnTo>
                      <a:pt x="172313" y="64287"/>
                    </a:lnTo>
                    <a:lnTo>
                      <a:pt x="172681" y="64617"/>
                    </a:lnTo>
                    <a:lnTo>
                      <a:pt x="172948" y="64706"/>
                    </a:lnTo>
                    <a:lnTo>
                      <a:pt x="173164" y="64731"/>
                    </a:lnTo>
                    <a:close/>
                  </a:path>
                  <a:path w="913764" h="777239">
                    <a:moveTo>
                      <a:pt x="173266" y="43624"/>
                    </a:moveTo>
                    <a:lnTo>
                      <a:pt x="172974" y="43599"/>
                    </a:lnTo>
                    <a:lnTo>
                      <a:pt x="172643" y="43408"/>
                    </a:lnTo>
                    <a:lnTo>
                      <a:pt x="172326" y="43205"/>
                    </a:lnTo>
                    <a:lnTo>
                      <a:pt x="172669" y="43535"/>
                    </a:lnTo>
                    <a:lnTo>
                      <a:pt x="172974" y="43751"/>
                    </a:lnTo>
                    <a:lnTo>
                      <a:pt x="173266" y="43624"/>
                    </a:lnTo>
                    <a:close/>
                  </a:path>
                  <a:path w="913764" h="777239">
                    <a:moveTo>
                      <a:pt x="174218" y="65887"/>
                    </a:moveTo>
                    <a:lnTo>
                      <a:pt x="173888" y="64770"/>
                    </a:lnTo>
                    <a:lnTo>
                      <a:pt x="173151" y="64770"/>
                    </a:lnTo>
                    <a:lnTo>
                      <a:pt x="174218" y="65887"/>
                    </a:lnTo>
                    <a:close/>
                  </a:path>
                  <a:path w="913764" h="777239">
                    <a:moveTo>
                      <a:pt x="174358" y="66040"/>
                    </a:moveTo>
                    <a:lnTo>
                      <a:pt x="174218" y="65887"/>
                    </a:lnTo>
                    <a:lnTo>
                      <a:pt x="174256" y="66040"/>
                    </a:lnTo>
                    <a:close/>
                  </a:path>
                  <a:path w="913764" h="777239">
                    <a:moveTo>
                      <a:pt x="174586" y="68580"/>
                    </a:moveTo>
                    <a:lnTo>
                      <a:pt x="174574" y="68326"/>
                    </a:lnTo>
                    <a:lnTo>
                      <a:pt x="173469" y="67310"/>
                    </a:lnTo>
                    <a:lnTo>
                      <a:pt x="174536" y="68580"/>
                    </a:lnTo>
                    <a:close/>
                  </a:path>
                  <a:path w="913764" h="777239">
                    <a:moveTo>
                      <a:pt x="175602" y="69850"/>
                    </a:moveTo>
                    <a:lnTo>
                      <a:pt x="174536" y="68580"/>
                    </a:lnTo>
                    <a:lnTo>
                      <a:pt x="173570" y="68580"/>
                    </a:lnTo>
                    <a:lnTo>
                      <a:pt x="175602" y="69850"/>
                    </a:lnTo>
                    <a:close/>
                  </a:path>
                  <a:path w="913764" h="777239">
                    <a:moveTo>
                      <a:pt x="176847" y="47396"/>
                    </a:moveTo>
                    <a:lnTo>
                      <a:pt x="176390" y="47078"/>
                    </a:lnTo>
                    <a:lnTo>
                      <a:pt x="176669" y="47548"/>
                    </a:lnTo>
                    <a:lnTo>
                      <a:pt x="176809" y="47498"/>
                    </a:lnTo>
                    <a:close/>
                  </a:path>
                  <a:path w="913764" h="777239">
                    <a:moveTo>
                      <a:pt x="181762" y="53454"/>
                    </a:moveTo>
                    <a:lnTo>
                      <a:pt x="181610" y="53340"/>
                    </a:lnTo>
                    <a:lnTo>
                      <a:pt x="181762" y="53454"/>
                    </a:lnTo>
                    <a:close/>
                  </a:path>
                  <a:path w="913764" h="777239">
                    <a:moveTo>
                      <a:pt x="181876" y="74930"/>
                    </a:moveTo>
                    <a:lnTo>
                      <a:pt x="180975" y="72390"/>
                    </a:lnTo>
                    <a:lnTo>
                      <a:pt x="180543" y="73660"/>
                    </a:lnTo>
                    <a:lnTo>
                      <a:pt x="180086" y="73660"/>
                    </a:lnTo>
                    <a:lnTo>
                      <a:pt x="181000" y="74930"/>
                    </a:lnTo>
                    <a:lnTo>
                      <a:pt x="181876" y="74930"/>
                    </a:lnTo>
                    <a:close/>
                  </a:path>
                  <a:path w="913764" h="777239">
                    <a:moveTo>
                      <a:pt x="184099" y="54610"/>
                    </a:moveTo>
                    <a:lnTo>
                      <a:pt x="181762" y="53454"/>
                    </a:lnTo>
                    <a:lnTo>
                      <a:pt x="183286" y="54610"/>
                    </a:lnTo>
                    <a:lnTo>
                      <a:pt x="184099" y="54610"/>
                    </a:lnTo>
                    <a:close/>
                  </a:path>
                  <a:path w="913764" h="777239">
                    <a:moveTo>
                      <a:pt x="205587" y="287921"/>
                    </a:moveTo>
                    <a:lnTo>
                      <a:pt x="205028" y="287350"/>
                    </a:lnTo>
                    <a:lnTo>
                      <a:pt x="205054" y="287731"/>
                    </a:lnTo>
                    <a:lnTo>
                      <a:pt x="205244" y="287756"/>
                    </a:lnTo>
                    <a:lnTo>
                      <a:pt x="205422" y="287820"/>
                    </a:lnTo>
                    <a:lnTo>
                      <a:pt x="205587" y="287921"/>
                    </a:lnTo>
                    <a:close/>
                  </a:path>
                  <a:path w="913764" h="777239">
                    <a:moveTo>
                      <a:pt x="205981" y="81432"/>
                    </a:moveTo>
                    <a:lnTo>
                      <a:pt x="205701" y="81102"/>
                    </a:lnTo>
                    <a:lnTo>
                      <a:pt x="205549" y="81013"/>
                    </a:lnTo>
                    <a:lnTo>
                      <a:pt x="205981" y="81432"/>
                    </a:lnTo>
                    <a:close/>
                  </a:path>
                  <a:path w="913764" h="777239">
                    <a:moveTo>
                      <a:pt x="206057" y="288417"/>
                    </a:moveTo>
                    <a:lnTo>
                      <a:pt x="205917" y="288188"/>
                    </a:lnTo>
                    <a:lnTo>
                      <a:pt x="205765" y="288036"/>
                    </a:lnTo>
                    <a:lnTo>
                      <a:pt x="205587" y="287921"/>
                    </a:lnTo>
                    <a:lnTo>
                      <a:pt x="206057" y="288417"/>
                    </a:lnTo>
                    <a:close/>
                  </a:path>
                  <a:path w="913764" h="777239">
                    <a:moveTo>
                      <a:pt x="206870" y="293370"/>
                    </a:moveTo>
                    <a:lnTo>
                      <a:pt x="206197" y="292849"/>
                    </a:lnTo>
                    <a:lnTo>
                      <a:pt x="206121" y="293370"/>
                    </a:lnTo>
                    <a:lnTo>
                      <a:pt x="206870" y="293370"/>
                    </a:lnTo>
                    <a:close/>
                  </a:path>
                  <a:path w="913764" h="777239">
                    <a:moveTo>
                      <a:pt x="208711" y="290830"/>
                    </a:moveTo>
                    <a:lnTo>
                      <a:pt x="207479" y="289674"/>
                    </a:lnTo>
                    <a:lnTo>
                      <a:pt x="208038" y="290830"/>
                    </a:lnTo>
                    <a:lnTo>
                      <a:pt x="208711" y="290830"/>
                    </a:lnTo>
                    <a:close/>
                  </a:path>
                  <a:path w="913764" h="777239">
                    <a:moveTo>
                      <a:pt x="218541" y="121678"/>
                    </a:moveTo>
                    <a:lnTo>
                      <a:pt x="218287" y="121335"/>
                    </a:lnTo>
                    <a:lnTo>
                      <a:pt x="218008" y="121208"/>
                    </a:lnTo>
                    <a:lnTo>
                      <a:pt x="217627" y="121691"/>
                    </a:lnTo>
                    <a:lnTo>
                      <a:pt x="218109" y="121780"/>
                    </a:lnTo>
                    <a:lnTo>
                      <a:pt x="218389" y="121767"/>
                    </a:lnTo>
                    <a:lnTo>
                      <a:pt x="218541" y="121678"/>
                    </a:lnTo>
                    <a:close/>
                  </a:path>
                  <a:path w="913764" h="777239">
                    <a:moveTo>
                      <a:pt x="223316" y="107950"/>
                    </a:moveTo>
                    <a:lnTo>
                      <a:pt x="221373" y="106680"/>
                    </a:lnTo>
                    <a:lnTo>
                      <a:pt x="222211" y="107950"/>
                    </a:lnTo>
                    <a:lnTo>
                      <a:pt x="223316" y="107950"/>
                    </a:lnTo>
                    <a:close/>
                  </a:path>
                  <a:path w="913764" h="777239">
                    <a:moveTo>
                      <a:pt x="236156" y="127533"/>
                    </a:moveTo>
                    <a:lnTo>
                      <a:pt x="235953" y="127533"/>
                    </a:lnTo>
                    <a:lnTo>
                      <a:pt x="235826" y="127584"/>
                    </a:lnTo>
                    <a:lnTo>
                      <a:pt x="235991" y="127609"/>
                    </a:lnTo>
                    <a:lnTo>
                      <a:pt x="236156" y="127533"/>
                    </a:lnTo>
                    <a:close/>
                  </a:path>
                  <a:path w="913764" h="777239">
                    <a:moveTo>
                      <a:pt x="239306" y="152806"/>
                    </a:moveTo>
                    <a:lnTo>
                      <a:pt x="239255" y="152603"/>
                    </a:lnTo>
                    <a:lnTo>
                      <a:pt x="239217" y="152438"/>
                    </a:lnTo>
                    <a:lnTo>
                      <a:pt x="239229" y="152654"/>
                    </a:lnTo>
                    <a:lnTo>
                      <a:pt x="239306" y="152806"/>
                    </a:lnTo>
                    <a:close/>
                  </a:path>
                  <a:path w="913764" h="777239">
                    <a:moveTo>
                      <a:pt x="240131" y="154152"/>
                    </a:moveTo>
                    <a:lnTo>
                      <a:pt x="239877" y="153733"/>
                    </a:lnTo>
                    <a:lnTo>
                      <a:pt x="239483" y="153200"/>
                    </a:lnTo>
                    <a:lnTo>
                      <a:pt x="239306" y="152806"/>
                    </a:lnTo>
                    <a:lnTo>
                      <a:pt x="239471" y="153454"/>
                    </a:lnTo>
                    <a:lnTo>
                      <a:pt x="239750" y="153860"/>
                    </a:lnTo>
                    <a:lnTo>
                      <a:pt x="240131" y="154152"/>
                    </a:lnTo>
                    <a:close/>
                  </a:path>
                  <a:path w="913764" h="777239">
                    <a:moveTo>
                      <a:pt x="241312" y="157480"/>
                    </a:moveTo>
                    <a:lnTo>
                      <a:pt x="240982" y="156210"/>
                    </a:lnTo>
                    <a:lnTo>
                      <a:pt x="240652" y="154940"/>
                    </a:lnTo>
                    <a:lnTo>
                      <a:pt x="240474" y="154940"/>
                    </a:lnTo>
                    <a:lnTo>
                      <a:pt x="240563" y="156210"/>
                    </a:lnTo>
                    <a:lnTo>
                      <a:pt x="239509" y="154940"/>
                    </a:lnTo>
                    <a:lnTo>
                      <a:pt x="241312" y="157480"/>
                    </a:lnTo>
                    <a:close/>
                  </a:path>
                  <a:path w="913764" h="777239">
                    <a:moveTo>
                      <a:pt x="245414" y="158750"/>
                    </a:moveTo>
                    <a:lnTo>
                      <a:pt x="245097" y="158750"/>
                    </a:lnTo>
                    <a:lnTo>
                      <a:pt x="245084" y="160020"/>
                    </a:lnTo>
                    <a:lnTo>
                      <a:pt x="245414" y="158750"/>
                    </a:lnTo>
                    <a:close/>
                  </a:path>
                  <a:path w="913764" h="777239">
                    <a:moveTo>
                      <a:pt x="249745" y="165100"/>
                    </a:moveTo>
                    <a:lnTo>
                      <a:pt x="249161" y="163830"/>
                    </a:lnTo>
                    <a:lnTo>
                      <a:pt x="248627" y="163830"/>
                    </a:lnTo>
                    <a:lnTo>
                      <a:pt x="249605" y="165100"/>
                    </a:lnTo>
                    <a:lnTo>
                      <a:pt x="249745" y="165100"/>
                    </a:lnTo>
                    <a:close/>
                  </a:path>
                  <a:path w="913764" h="777239">
                    <a:moveTo>
                      <a:pt x="252056" y="152400"/>
                    </a:moveTo>
                    <a:lnTo>
                      <a:pt x="250659" y="151130"/>
                    </a:lnTo>
                    <a:lnTo>
                      <a:pt x="250075" y="151130"/>
                    </a:lnTo>
                    <a:lnTo>
                      <a:pt x="249110" y="147320"/>
                    </a:lnTo>
                    <a:lnTo>
                      <a:pt x="245884" y="147320"/>
                    </a:lnTo>
                    <a:lnTo>
                      <a:pt x="245071" y="144780"/>
                    </a:lnTo>
                    <a:lnTo>
                      <a:pt x="246456" y="144780"/>
                    </a:lnTo>
                    <a:lnTo>
                      <a:pt x="244881" y="143510"/>
                    </a:lnTo>
                    <a:lnTo>
                      <a:pt x="242887" y="139700"/>
                    </a:lnTo>
                    <a:lnTo>
                      <a:pt x="240703" y="138430"/>
                    </a:lnTo>
                    <a:lnTo>
                      <a:pt x="241173" y="137160"/>
                    </a:lnTo>
                    <a:lnTo>
                      <a:pt x="241338" y="137160"/>
                    </a:lnTo>
                    <a:lnTo>
                      <a:pt x="240360" y="134620"/>
                    </a:lnTo>
                    <a:lnTo>
                      <a:pt x="239268" y="133350"/>
                    </a:lnTo>
                    <a:lnTo>
                      <a:pt x="238125" y="133350"/>
                    </a:lnTo>
                    <a:lnTo>
                      <a:pt x="237502" y="130810"/>
                    </a:lnTo>
                    <a:lnTo>
                      <a:pt x="235077" y="128270"/>
                    </a:lnTo>
                    <a:lnTo>
                      <a:pt x="234937" y="128270"/>
                    </a:lnTo>
                    <a:lnTo>
                      <a:pt x="234937" y="127000"/>
                    </a:lnTo>
                    <a:lnTo>
                      <a:pt x="233921" y="127000"/>
                    </a:lnTo>
                    <a:lnTo>
                      <a:pt x="234086" y="125730"/>
                    </a:lnTo>
                    <a:lnTo>
                      <a:pt x="233514" y="127000"/>
                    </a:lnTo>
                    <a:lnTo>
                      <a:pt x="233235" y="123190"/>
                    </a:lnTo>
                    <a:lnTo>
                      <a:pt x="229679" y="123190"/>
                    </a:lnTo>
                    <a:lnTo>
                      <a:pt x="229196" y="119380"/>
                    </a:lnTo>
                    <a:lnTo>
                      <a:pt x="229743" y="119380"/>
                    </a:lnTo>
                    <a:lnTo>
                      <a:pt x="228066" y="116840"/>
                    </a:lnTo>
                    <a:lnTo>
                      <a:pt x="227228" y="115570"/>
                    </a:lnTo>
                    <a:lnTo>
                      <a:pt x="226377" y="114300"/>
                    </a:lnTo>
                    <a:lnTo>
                      <a:pt x="226555" y="115570"/>
                    </a:lnTo>
                    <a:lnTo>
                      <a:pt x="225755" y="114300"/>
                    </a:lnTo>
                    <a:lnTo>
                      <a:pt x="224612" y="114300"/>
                    </a:lnTo>
                    <a:lnTo>
                      <a:pt x="224193" y="113030"/>
                    </a:lnTo>
                    <a:lnTo>
                      <a:pt x="226580" y="114300"/>
                    </a:lnTo>
                    <a:lnTo>
                      <a:pt x="225412" y="113030"/>
                    </a:lnTo>
                    <a:lnTo>
                      <a:pt x="224243" y="111760"/>
                    </a:lnTo>
                    <a:lnTo>
                      <a:pt x="223062" y="110490"/>
                    </a:lnTo>
                    <a:lnTo>
                      <a:pt x="224624" y="110490"/>
                    </a:lnTo>
                    <a:lnTo>
                      <a:pt x="223532" y="109220"/>
                    </a:lnTo>
                    <a:lnTo>
                      <a:pt x="222948" y="110490"/>
                    </a:lnTo>
                    <a:lnTo>
                      <a:pt x="221386" y="107950"/>
                    </a:lnTo>
                    <a:lnTo>
                      <a:pt x="220903" y="107950"/>
                    </a:lnTo>
                    <a:lnTo>
                      <a:pt x="220345" y="106680"/>
                    </a:lnTo>
                    <a:lnTo>
                      <a:pt x="220713" y="106680"/>
                    </a:lnTo>
                    <a:lnTo>
                      <a:pt x="219417" y="105410"/>
                    </a:lnTo>
                    <a:lnTo>
                      <a:pt x="218808" y="104140"/>
                    </a:lnTo>
                    <a:lnTo>
                      <a:pt x="218186" y="102870"/>
                    </a:lnTo>
                    <a:lnTo>
                      <a:pt x="217462" y="102870"/>
                    </a:lnTo>
                    <a:lnTo>
                      <a:pt x="217106" y="101600"/>
                    </a:lnTo>
                    <a:lnTo>
                      <a:pt x="218249" y="101600"/>
                    </a:lnTo>
                    <a:lnTo>
                      <a:pt x="215430" y="99060"/>
                    </a:lnTo>
                    <a:lnTo>
                      <a:pt x="217373" y="100330"/>
                    </a:lnTo>
                    <a:lnTo>
                      <a:pt x="214541" y="97790"/>
                    </a:lnTo>
                    <a:lnTo>
                      <a:pt x="214947" y="97790"/>
                    </a:lnTo>
                    <a:lnTo>
                      <a:pt x="213702" y="96520"/>
                    </a:lnTo>
                    <a:lnTo>
                      <a:pt x="213372" y="93980"/>
                    </a:lnTo>
                    <a:lnTo>
                      <a:pt x="213296" y="95250"/>
                    </a:lnTo>
                    <a:lnTo>
                      <a:pt x="212471" y="93980"/>
                    </a:lnTo>
                    <a:lnTo>
                      <a:pt x="211721" y="93980"/>
                    </a:lnTo>
                    <a:lnTo>
                      <a:pt x="211061" y="92710"/>
                    </a:lnTo>
                    <a:lnTo>
                      <a:pt x="211963" y="92710"/>
                    </a:lnTo>
                    <a:lnTo>
                      <a:pt x="209524" y="90170"/>
                    </a:lnTo>
                    <a:lnTo>
                      <a:pt x="210400" y="88900"/>
                    </a:lnTo>
                    <a:lnTo>
                      <a:pt x="207594" y="86360"/>
                    </a:lnTo>
                    <a:lnTo>
                      <a:pt x="208292" y="86360"/>
                    </a:lnTo>
                    <a:lnTo>
                      <a:pt x="205549" y="85090"/>
                    </a:lnTo>
                    <a:lnTo>
                      <a:pt x="207835" y="83820"/>
                    </a:lnTo>
                    <a:lnTo>
                      <a:pt x="204889" y="82550"/>
                    </a:lnTo>
                    <a:lnTo>
                      <a:pt x="205181" y="82550"/>
                    </a:lnTo>
                    <a:lnTo>
                      <a:pt x="205206" y="81280"/>
                    </a:lnTo>
                    <a:lnTo>
                      <a:pt x="204216" y="81280"/>
                    </a:lnTo>
                    <a:lnTo>
                      <a:pt x="205003" y="80010"/>
                    </a:lnTo>
                    <a:lnTo>
                      <a:pt x="203225" y="80010"/>
                    </a:lnTo>
                    <a:lnTo>
                      <a:pt x="203441" y="78740"/>
                    </a:lnTo>
                    <a:lnTo>
                      <a:pt x="202755" y="78740"/>
                    </a:lnTo>
                    <a:lnTo>
                      <a:pt x="203263" y="76200"/>
                    </a:lnTo>
                    <a:lnTo>
                      <a:pt x="200698" y="74930"/>
                    </a:lnTo>
                    <a:lnTo>
                      <a:pt x="200533" y="73660"/>
                    </a:lnTo>
                    <a:lnTo>
                      <a:pt x="200355" y="72390"/>
                    </a:lnTo>
                    <a:lnTo>
                      <a:pt x="199694" y="73660"/>
                    </a:lnTo>
                    <a:lnTo>
                      <a:pt x="194310" y="71120"/>
                    </a:lnTo>
                    <a:lnTo>
                      <a:pt x="193802" y="68580"/>
                    </a:lnTo>
                    <a:lnTo>
                      <a:pt x="192760" y="63500"/>
                    </a:lnTo>
                    <a:lnTo>
                      <a:pt x="187528" y="59690"/>
                    </a:lnTo>
                    <a:lnTo>
                      <a:pt x="188290" y="58420"/>
                    </a:lnTo>
                    <a:lnTo>
                      <a:pt x="185572" y="57150"/>
                    </a:lnTo>
                    <a:lnTo>
                      <a:pt x="185077" y="55880"/>
                    </a:lnTo>
                    <a:lnTo>
                      <a:pt x="186766" y="57150"/>
                    </a:lnTo>
                    <a:lnTo>
                      <a:pt x="185585" y="55880"/>
                    </a:lnTo>
                    <a:lnTo>
                      <a:pt x="184365" y="54610"/>
                    </a:lnTo>
                    <a:lnTo>
                      <a:pt x="184950" y="57150"/>
                    </a:lnTo>
                    <a:lnTo>
                      <a:pt x="182384" y="54610"/>
                    </a:lnTo>
                    <a:lnTo>
                      <a:pt x="181648" y="53390"/>
                    </a:lnTo>
                    <a:lnTo>
                      <a:pt x="176669" y="48260"/>
                    </a:lnTo>
                    <a:lnTo>
                      <a:pt x="176377" y="48260"/>
                    </a:lnTo>
                    <a:lnTo>
                      <a:pt x="174663" y="46990"/>
                    </a:lnTo>
                    <a:lnTo>
                      <a:pt x="172872" y="44450"/>
                    </a:lnTo>
                    <a:lnTo>
                      <a:pt x="172072" y="43903"/>
                    </a:lnTo>
                    <a:lnTo>
                      <a:pt x="171729" y="43180"/>
                    </a:lnTo>
                    <a:lnTo>
                      <a:pt x="171716" y="43662"/>
                    </a:lnTo>
                    <a:lnTo>
                      <a:pt x="171005" y="43180"/>
                    </a:lnTo>
                    <a:lnTo>
                      <a:pt x="171335" y="43180"/>
                    </a:lnTo>
                    <a:lnTo>
                      <a:pt x="171716" y="43662"/>
                    </a:lnTo>
                    <a:lnTo>
                      <a:pt x="171716" y="43167"/>
                    </a:lnTo>
                    <a:lnTo>
                      <a:pt x="171043" y="41910"/>
                    </a:lnTo>
                    <a:lnTo>
                      <a:pt x="171399" y="41910"/>
                    </a:lnTo>
                    <a:lnTo>
                      <a:pt x="170129" y="40640"/>
                    </a:lnTo>
                    <a:lnTo>
                      <a:pt x="167005" y="39370"/>
                    </a:lnTo>
                    <a:lnTo>
                      <a:pt x="167309" y="38100"/>
                    </a:lnTo>
                    <a:lnTo>
                      <a:pt x="166725" y="39370"/>
                    </a:lnTo>
                    <a:lnTo>
                      <a:pt x="165569" y="38100"/>
                    </a:lnTo>
                    <a:lnTo>
                      <a:pt x="165798" y="36830"/>
                    </a:lnTo>
                    <a:lnTo>
                      <a:pt x="161975" y="35560"/>
                    </a:lnTo>
                    <a:lnTo>
                      <a:pt x="160515" y="33020"/>
                    </a:lnTo>
                    <a:lnTo>
                      <a:pt x="158800" y="33020"/>
                    </a:lnTo>
                    <a:lnTo>
                      <a:pt x="159423" y="31750"/>
                    </a:lnTo>
                    <a:lnTo>
                      <a:pt x="154152" y="29210"/>
                    </a:lnTo>
                    <a:lnTo>
                      <a:pt x="154241" y="27940"/>
                    </a:lnTo>
                    <a:lnTo>
                      <a:pt x="150837" y="27025"/>
                    </a:lnTo>
                    <a:lnTo>
                      <a:pt x="151498" y="27940"/>
                    </a:lnTo>
                    <a:lnTo>
                      <a:pt x="150647" y="26974"/>
                    </a:lnTo>
                    <a:lnTo>
                      <a:pt x="149491" y="26670"/>
                    </a:lnTo>
                    <a:lnTo>
                      <a:pt x="149885" y="26123"/>
                    </a:lnTo>
                    <a:lnTo>
                      <a:pt x="149237" y="25400"/>
                    </a:lnTo>
                    <a:lnTo>
                      <a:pt x="147116" y="25400"/>
                    </a:lnTo>
                    <a:lnTo>
                      <a:pt x="147713" y="24130"/>
                    </a:lnTo>
                    <a:lnTo>
                      <a:pt x="147993" y="24130"/>
                    </a:lnTo>
                    <a:lnTo>
                      <a:pt x="146964" y="22860"/>
                    </a:lnTo>
                    <a:lnTo>
                      <a:pt x="144449" y="22860"/>
                    </a:lnTo>
                    <a:lnTo>
                      <a:pt x="143383" y="21590"/>
                    </a:lnTo>
                    <a:lnTo>
                      <a:pt x="141287" y="21590"/>
                    </a:lnTo>
                    <a:lnTo>
                      <a:pt x="141084" y="20320"/>
                    </a:lnTo>
                    <a:lnTo>
                      <a:pt x="141693" y="20320"/>
                    </a:lnTo>
                    <a:lnTo>
                      <a:pt x="137756" y="19050"/>
                    </a:lnTo>
                    <a:lnTo>
                      <a:pt x="136677" y="13970"/>
                    </a:lnTo>
                    <a:lnTo>
                      <a:pt x="133273" y="13970"/>
                    </a:lnTo>
                    <a:lnTo>
                      <a:pt x="130797" y="12700"/>
                    </a:lnTo>
                    <a:lnTo>
                      <a:pt x="131686" y="12700"/>
                    </a:lnTo>
                    <a:lnTo>
                      <a:pt x="127114" y="11430"/>
                    </a:lnTo>
                    <a:lnTo>
                      <a:pt x="127342" y="11430"/>
                    </a:lnTo>
                    <a:lnTo>
                      <a:pt x="124688" y="10160"/>
                    </a:lnTo>
                    <a:lnTo>
                      <a:pt x="120345" y="7620"/>
                    </a:lnTo>
                    <a:lnTo>
                      <a:pt x="117132" y="7620"/>
                    </a:lnTo>
                    <a:lnTo>
                      <a:pt x="112864" y="6350"/>
                    </a:lnTo>
                    <a:lnTo>
                      <a:pt x="113334" y="6350"/>
                    </a:lnTo>
                    <a:lnTo>
                      <a:pt x="110223" y="5080"/>
                    </a:lnTo>
                    <a:lnTo>
                      <a:pt x="108534" y="5080"/>
                    </a:lnTo>
                    <a:lnTo>
                      <a:pt x="108534" y="24892"/>
                    </a:lnTo>
                    <a:lnTo>
                      <a:pt x="107899" y="24460"/>
                    </a:lnTo>
                    <a:lnTo>
                      <a:pt x="107670" y="24231"/>
                    </a:lnTo>
                    <a:lnTo>
                      <a:pt x="108534" y="24892"/>
                    </a:lnTo>
                    <a:lnTo>
                      <a:pt x="108534" y="5080"/>
                    </a:lnTo>
                    <a:lnTo>
                      <a:pt x="107886" y="5080"/>
                    </a:lnTo>
                    <a:lnTo>
                      <a:pt x="108597" y="3810"/>
                    </a:lnTo>
                    <a:lnTo>
                      <a:pt x="106362" y="5080"/>
                    </a:lnTo>
                    <a:lnTo>
                      <a:pt x="104648" y="3810"/>
                    </a:lnTo>
                    <a:lnTo>
                      <a:pt x="102933" y="2540"/>
                    </a:lnTo>
                    <a:lnTo>
                      <a:pt x="102793" y="2540"/>
                    </a:lnTo>
                    <a:lnTo>
                      <a:pt x="100698" y="3810"/>
                    </a:lnTo>
                    <a:lnTo>
                      <a:pt x="97231" y="3810"/>
                    </a:lnTo>
                    <a:lnTo>
                      <a:pt x="99618" y="2540"/>
                    </a:lnTo>
                    <a:lnTo>
                      <a:pt x="92100" y="2540"/>
                    </a:lnTo>
                    <a:lnTo>
                      <a:pt x="92189" y="1270"/>
                    </a:lnTo>
                    <a:lnTo>
                      <a:pt x="90754" y="1270"/>
                    </a:lnTo>
                    <a:lnTo>
                      <a:pt x="89852" y="2540"/>
                    </a:lnTo>
                    <a:lnTo>
                      <a:pt x="87858" y="2540"/>
                    </a:lnTo>
                    <a:lnTo>
                      <a:pt x="88455" y="1270"/>
                    </a:lnTo>
                    <a:lnTo>
                      <a:pt x="85217" y="2540"/>
                    </a:lnTo>
                    <a:lnTo>
                      <a:pt x="84391" y="0"/>
                    </a:lnTo>
                    <a:lnTo>
                      <a:pt x="81876" y="2540"/>
                    </a:lnTo>
                    <a:lnTo>
                      <a:pt x="77927" y="2540"/>
                    </a:lnTo>
                    <a:lnTo>
                      <a:pt x="77978" y="1270"/>
                    </a:lnTo>
                    <a:lnTo>
                      <a:pt x="73939" y="2540"/>
                    </a:lnTo>
                    <a:lnTo>
                      <a:pt x="70853" y="3810"/>
                    </a:lnTo>
                    <a:lnTo>
                      <a:pt x="66992" y="5080"/>
                    </a:lnTo>
                    <a:lnTo>
                      <a:pt x="66040" y="3810"/>
                    </a:lnTo>
                    <a:lnTo>
                      <a:pt x="66167" y="5080"/>
                    </a:lnTo>
                    <a:lnTo>
                      <a:pt x="63944" y="5080"/>
                    </a:lnTo>
                    <a:lnTo>
                      <a:pt x="58534" y="6350"/>
                    </a:lnTo>
                    <a:lnTo>
                      <a:pt x="51485" y="6350"/>
                    </a:lnTo>
                    <a:lnTo>
                      <a:pt x="45847" y="10160"/>
                    </a:lnTo>
                    <a:lnTo>
                      <a:pt x="45313" y="10160"/>
                    </a:lnTo>
                    <a:lnTo>
                      <a:pt x="44564" y="11430"/>
                    </a:lnTo>
                    <a:lnTo>
                      <a:pt x="41313" y="12700"/>
                    </a:lnTo>
                    <a:lnTo>
                      <a:pt x="37998" y="15240"/>
                    </a:lnTo>
                    <a:lnTo>
                      <a:pt x="34671" y="16510"/>
                    </a:lnTo>
                    <a:lnTo>
                      <a:pt x="31546" y="19050"/>
                    </a:lnTo>
                    <a:lnTo>
                      <a:pt x="28638" y="21590"/>
                    </a:lnTo>
                    <a:lnTo>
                      <a:pt x="26568" y="22860"/>
                    </a:lnTo>
                    <a:lnTo>
                      <a:pt x="25615" y="25400"/>
                    </a:lnTo>
                    <a:lnTo>
                      <a:pt x="24472" y="27940"/>
                    </a:lnTo>
                    <a:lnTo>
                      <a:pt x="22352" y="29210"/>
                    </a:lnTo>
                    <a:lnTo>
                      <a:pt x="13512" y="41910"/>
                    </a:lnTo>
                    <a:lnTo>
                      <a:pt x="13398" y="40640"/>
                    </a:lnTo>
                    <a:lnTo>
                      <a:pt x="13106" y="41414"/>
                    </a:lnTo>
                    <a:lnTo>
                      <a:pt x="13131" y="41910"/>
                    </a:lnTo>
                    <a:lnTo>
                      <a:pt x="11417" y="43180"/>
                    </a:lnTo>
                    <a:lnTo>
                      <a:pt x="10782" y="44450"/>
                    </a:lnTo>
                    <a:lnTo>
                      <a:pt x="12014" y="43180"/>
                    </a:lnTo>
                    <a:lnTo>
                      <a:pt x="11823" y="45720"/>
                    </a:lnTo>
                    <a:lnTo>
                      <a:pt x="10147" y="46990"/>
                    </a:lnTo>
                    <a:lnTo>
                      <a:pt x="9334" y="46990"/>
                    </a:lnTo>
                    <a:lnTo>
                      <a:pt x="9055" y="49530"/>
                    </a:lnTo>
                    <a:lnTo>
                      <a:pt x="8559" y="49530"/>
                    </a:lnTo>
                    <a:lnTo>
                      <a:pt x="8763" y="50800"/>
                    </a:lnTo>
                    <a:lnTo>
                      <a:pt x="7251" y="52070"/>
                    </a:lnTo>
                    <a:lnTo>
                      <a:pt x="5969" y="54610"/>
                    </a:lnTo>
                    <a:lnTo>
                      <a:pt x="6731" y="55880"/>
                    </a:lnTo>
                    <a:lnTo>
                      <a:pt x="6324" y="57150"/>
                    </a:lnTo>
                    <a:lnTo>
                      <a:pt x="5359" y="58420"/>
                    </a:lnTo>
                    <a:lnTo>
                      <a:pt x="5727" y="57150"/>
                    </a:lnTo>
                    <a:lnTo>
                      <a:pt x="2705" y="64770"/>
                    </a:lnTo>
                    <a:lnTo>
                      <a:pt x="3467" y="63500"/>
                    </a:lnTo>
                    <a:lnTo>
                      <a:pt x="4229" y="63500"/>
                    </a:lnTo>
                    <a:lnTo>
                      <a:pt x="4076" y="67310"/>
                    </a:lnTo>
                    <a:lnTo>
                      <a:pt x="3543" y="68580"/>
                    </a:lnTo>
                    <a:lnTo>
                      <a:pt x="3390" y="67310"/>
                    </a:lnTo>
                    <a:lnTo>
                      <a:pt x="3238" y="66040"/>
                    </a:lnTo>
                    <a:lnTo>
                      <a:pt x="2451" y="67310"/>
                    </a:lnTo>
                    <a:lnTo>
                      <a:pt x="1727" y="68580"/>
                    </a:lnTo>
                    <a:lnTo>
                      <a:pt x="1943" y="69850"/>
                    </a:lnTo>
                    <a:lnTo>
                      <a:pt x="2616" y="67310"/>
                    </a:lnTo>
                    <a:lnTo>
                      <a:pt x="2933" y="68580"/>
                    </a:lnTo>
                    <a:lnTo>
                      <a:pt x="3187" y="69850"/>
                    </a:lnTo>
                    <a:lnTo>
                      <a:pt x="2921" y="72390"/>
                    </a:lnTo>
                    <a:lnTo>
                      <a:pt x="2425" y="73660"/>
                    </a:lnTo>
                    <a:lnTo>
                      <a:pt x="2247" y="72390"/>
                    </a:lnTo>
                    <a:lnTo>
                      <a:pt x="2273" y="74930"/>
                    </a:lnTo>
                    <a:lnTo>
                      <a:pt x="482" y="74930"/>
                    </a:lnTo>
                    <a:lnTo>
                      <a:pt x="533" y="77470"/>
                    </a:lnTo>
                    <a:lnTo>
                      <a:pt x="1104" y="80010"/>
                    </a:lnTo>
                    <a:lnTo>
                      <a:pt x="457" y="81280"/>
                    </a:lnTo>
                    <a:lnTo>
                      <a:pt x="1854" y="80010"/>
                    </a:lnTo>
                    <a:lnTo>
                      <a:pt x="2044" y="82550"/>
                    </a:lnTo>
                    <a:lnTo>
                      <a:pt x="876" y="81280"/>
                    </a:lnTo>
                    <a:lnTo>
                      <a:pt x="711" y="82550"/>
                    </a:lnTo>
                    <a:lnTo>
                      <a:pt x="1320" y="83820"/>
                    </a:lnTo>
                    <a:lnTo>
                      <a:pt x="787" y="87630"/>
                    </a:lnTo>
                    <a:lnTo>
                      <a:pt x="76" y="87630"/>
                    </a:lnTo>
                    <a:lnTo>
                      <a:pt x="2095" y="88900"/>
                    </a:lnTo>
                    <a:lnTo>
                      <a:pt x="0" y="95250"/>
                    </a:lnTo>
                    <a:lnTo>
                      <a:pt x="1739" y="95250"/>
                    </a:lnTo>
                    <a:lnTo>
                      <a:pt x="1003" y="97790"/>
                    </a:lnTo>
                    <a:lnTo>
                      <a:pt x="2527" y="97790"/>
                    </a:lnTo>
                    <a:lnTo>
                      <a:pt x="2908" y="99060"/>
                    </a:lnTo>
                    <a:lnTo>
                      <a:pt x="2603" y="101600"/>
                    </a:lnTo>
                    <a:lnTo>
                      <a:pt x="3314" y="101600"/>
                    </a:lnTo>
                    <a:lnTo>
                      <a:pt x="4165" y="109220"/>
                    </a:lnTo>
                    <a:lnTo>
                      <a:pt x="6210" y="116840"/>
                    </a:lnTo>
                    <a:lnTo>
                      <a:pt x="8813" y="124460"/>
                    </a:lnTo>
                    <a:lnTo>
                      <a:pt x="11341" y="132080"/>
                    </a:lnTo>
                    <a:lnTo>
                      <a:pt x="13754" y="135890"/>
                    </a:lnTo>
                    <a:lnTo>
                      <a:pt x="16764" y="140970"/>
                    </a:lnTo>
                    <a:lnTo>
                      <a:pt x="19240" y="144780"/>
                    </a:lnTo>
                    <a:lnTo>
                      <a:pt x="18745" y="144780"/>
                    </a:lnTo>
                    <a:lnTo>
                      <a:pt x="21094" y="148590"/>
                    </a:lnTo>
                    <a:lnTo>
                      <a:pt x="19773" y="146050"/>
                    </a:lnTo>
                    <a:lnTo>
                      <a:pt x="20535" y="146050"/>
                    </a:lnTo>
                    <a:lnTo>
                      <a:pt x="21272" y="147320"/>
                    </a:lnTo>
                    <a:lnTo>
                      <a:pt x="21831" y="147320"/>
                    </a:lnTo>
                    <a:lnTo>
                      <a:pt x="24231" y="152400"/>
                    </a:lnTo>
                    <a:lnTo>
                      <a:pt x="27406" y="160020"/>
                    </a:lnTo>
                    <a:lnTo>
                      <a:pt x="32410" y="163830"/>
                    </a:lnTo>
                    <a:lnTo>
                      <a:pt x="36639" y="166370"/>
                    </a:lnTo>
                    <a:lnTo>
                      <a:pt x="32829" y="167640"/>
                    </a:lnTo>
                    <a:lnTo>
                      <a:pt x="36512" y="170180"/>
                    </a:lnTo>
                    <a:lnTo>
                      <a:pt x="35509" y="170180"/>
                    </a:lnTo>
                    <a:lnTo>
                      <a:pt x="38798" y="172720"/>
                    </a:lnTo>
                    <a:lnTo>
                      <a:pt x="40487" y="173990"/>
                    </a:lnTo>
                    <a:lnTo>
                      <a:pt x="44411" y="176530"/>
                    </a:lnTo>
                    <a:lnTo>
                      <a:pt x="42608" y="177800"/>
                    </a:lnTo>
                    <a:lnTo>
                      <a:pt x="46380" y="179070"/>
                    </a:lnTo>
                    <a:lnTo>
                      <a:pt x="46189" y="179070"/>
                    </a:lnTo>
                    <a:lnTo>
                      <a:pt x="46494" y="180340"/>
                    </a:lnTo>
                    <a:lnTo>
                      <a:pt x="47929" y="181610"/>
                    </a:lnTo>
                    <a:lnTo>
                      <a:pt x="47294" y="181610"/>
                    </a:lnTo>
                    <a:lnTo>
                      <a:pt x="49339" y="182880"/>
                    </a:lnTo>
                    <a:lnTo>
                      <a:pt x="48856" y="184150"/>
                    </a:lnTo>
                    <a:lnTo>
                      <a:pt x="50571" y="185420"/>
                    </a:lnTo>
                    <a:lnTo>
                      <a:pt x="54800" y="189230"/>
                    </a:lnTo>
                    <a:lnTo>
                      <a:pt x="54559" y="191770"/>
                    </a:lnTo>
                    <a:lnTo>
                      <a:pt x="59994" y="195580"/>
                    </a:lnTo>
                    <a:lnTo>
                      <a:pt x="67081" y="201993"/>
                    </a:lnTo>
                    <a:lnTo>
                      <a:pt x="72618" y="208280"/>
                    </a:lnTo>
                    <a:lnTo>
                      <a:pt x="73850" y="208280"/>
                    </a:lnTo>
                    <a:lnTo>
                      <a:pt x="77101" y="210820"/>
                    </a:lnTo>
                    <a:lnTo>
                      <a:pt x="77939" y="212090"/>
                    </a:lnTo>
                    <a:lnTo>
                      <a:pt x="79540" y="213360"/>
                    </a:lnTo>
                    <a:lnTo>
                      <a:pt x="81826" y="213360"/>
                    </a:lnTo>
                    <a:lnTo>
                      <a:pt x="82346" y="214845"/>
                    </a:lnTo>
                    <a:lnTo>
                      <a:pt x="81915" y="214553"/>
                    </a:lnTo>
                    <a:lnTo>
                      <a:pt x="82118" y="214731"/>
                    </a:lnTo>
                    <a:lnTo>
                      <a:pt x="82283" y="214833"/>
                    </a:lnTo>
                    <a:lnTo>
                      <a:pt x="82727" y="215900"/>
                    </a:lnTo>
                    <a:lnTo>
                      <a:pt x="82410" y="215900"/>
                    </a:lnTo>
                    <a:lnTo>
                      <a:pt x="83972" y="217170"/>
                    </a:lnTo>
                    <a:lnTo>
                      <a:pt x="85001" y="218440"/>
                    </a:lnTo>
                    <a:lnTo>
                      <a:pt x="86906" y="218440"/>
                    </a:lnTo>
                    <a:lnTo>
                      <a:pt x="88442" y="219710"/>
                    </a:lnTo>
                    <a:lnTo>
                      <a:pt x="89636" y="220980"/>
                    </a:lnTo>
                    <a:lnTo>
                      <a:pt x="88582" y="222250"/>
                    </a:lnTo>
                    <a:lnTo>
                      <a:pt x="89763" y="220980"/>
                    </a:lnTo>
                    <a:lnTo>
                      <a:pt x="91770" y="224790"/>
                    </a:lnTo>
                    <a:lnTo>
                      <a:pt x="95211" y="227330"/>
                    </a:lnTo>
                    <a:lnTo>
                      <a:pt x="100939" y="232410"/>
                    </a:lnTo>
                    <a:lnTo>
                      <a:pt x="105092" y="236220"/>
                    </a:lnTo>
                    <a:lnTo>
                      <a:pt x="111874" y="240030"/>
                    </a:lnTo>
                    <a:lnTo>
                      <a:pt x="119608" y="246380"/>
                    </a:lnTo>
                    <a:lnTo>
                      <a:pt x="128092" y="251460"/>
                    </a:lnTo>
                    <a:lnTo>
                      <a:pt x="137109" y="257810"/>
                    </a:lnTo>
                    <a:lnTo>
                      <a:pt x="155854" y="269240"/>
                    </a:lnTo>
                    <a:lnTo>
                      <a:pt x="173977" y="279400"/>
                    </a:lnTo>
                    <a:lnTo>
                      <a:pt x="189801" y="287020"/>
                    </a:lnTo>
                    <a:lnTo>
                      <a:pt x="201599" y="292100"/>
                    </a:lnTo>
                    <a:lnTo>
                      <a:pt x="202336" y="292100"/>
                    </a:lnTo>
                    <a:lnTo>
                      <a:pt x="202768" y="292150"/>
                    </a:lnTo>
                    <a:lnTo>
                      <a:pt x="204851" y="293370"/>
                    </a:lnTo>
                    <a:lnTo>
                      <a:pt x="204749" y="292569"/>
                    </a:lnTo>
                    <a:lnTo>
                      <a:pt x="205638" y="292849"/>
                    </a:lnTo>
                    <a:lnTo>
                      <a:pt x="205168" y="292595"/>
                    </a:lnTo>
                    <a:lnTo>
                      <a:pt x="204736" y="292493"/>
                    </a:lnTo>
                    <a:lnTo>
                      <a:pt x="204698" y="292100"/>
                    </a:lnTo>
                    <a:lnTo>
                      <a:pt x="205232" y="292100"/>
                    </a:lnTo>
                    <a:lnTo>
                      <a:pt x="206197" y="292849"/>
                    </a:lnTo>
                    <a:lnTo>
                      <a:pt x="206298" y="292100"/>
                    </a:lnTo>
                    <a:lnTo>
                      <a:pt x="208699" y="292100"/>
                    </a:lnTo>
                    <a:lnTo>
                      <a:pt x="208038" y="290830"/>
                    </a:lnTo>
                    <a:lnTo>
                      <a:pt x="206654" y="290830"/>
                    </a:lnTo>
                    <a:lnTo>
                      <a:pt x="207454" y="289712"/>
                    </a:lnTo>
                    <a:lnTo>
                      <a:pt x="206336" y="290830"/>
                    </a:lnTo>
                    <a:lnTo>
                      <a:pt x="205473" y="289560"/>
                    </a:lnTo>
                    <a:lnTo>
                      <a:pt x="205105" y="289560"/>
                    </a:lnTo>
                    <a:lnTo>
                      <a:pt x="205054" y="288290"/>
                    </a:lnTo>
                    <a:lnTo>
                      <a:pt x="203784" y="288290"/>
                    </a:lnTo>
                    <a:lnTo>
                      <a:pt x="202031" y="289560"/>
                    </a:lnTo>
                    <a:lnTo>
                      <a:pt x="200240" y="287020"/>
                    </a:lnTo>
                    <a:lnTo>
                      <a:pt x="200926" y="287020"/>
                    </a:lnTo>
                    <a:lnTo>
                      <a:pt x="199034" y="285750"/>
                    </a:lnTo>
                    <a:lnTo>
                      <a:pt x="200240" y="285750"/>
                    </a:lnTo>
                    <a:lnTo>
                      <a:pt x="200482" y="285750"/>
                    </a:lnTo>
                    <a:lnTo>
                      <a:pt x="202171" y="285750"/>
                    </a:lnTo>
                    <a:lnTo>
                      <a:pt x="200406" y="284480"/>
                    </a:lnTo>
                    <a:lnTo>
                      <a:pt x="199326" y="284480"/>
                    </a:lnTo>
                    <a:lnTo>
                      <a:pt x="199974" y="283375"/>
                    </a:lnTo>
                    <a:lnTo>
                      <a:pt x="202171" y="285750"/>
                    </a:lnTo>
                    <a:lnTo>
                      <a:pt x="202882" y="285750"/>
                    </a:lnTo>
                    <a:lnTo>
                      <a:pt x="201803" y="284480"/>
                    </a:lnTo>
                    <a:lnTo>
                      <a:pt x="199999" y="283324"/>
                    </a:lnTo>
                    <a:lnTo>
                      <a:pt x="200367" y="283210"/>
                    </a:lnTo>
                    <a:lnTo>
                      <a:pt x="199529" y="282651"/>
                    </a:lnTo>
                    <a:lnTo>
                      <a:pt x="199313" y="281940"/>
                    </a:lnTo>
                    <a:lnTo>
                      <a:pt x="199224" y="282448"/>
                    </a:lnTo>
                    <a:lnTo>
                      <a:pt x="198450" y="281940"/>
                    </a:lnTo>
                    <a:lnTo>
                      <a:pt x="198907" y="281940"/>
                    </a:lnTo>
                    <a:lnTo>
                      <a:pt x="199224" y="282448"/>
                    </a:lnTo>
                    <a:lnTo>
                      <a:pt x="199224" y="281901"/>
                    </a:lnTo>
                    <a:lnTo>
                      <a:pt x="196532" y="280670"/>
                    </a:lnTo>
                    <a:lnTo>
                      <a:pt x="197040" y="279400"/>
                    </a:lnTo>
                    <a:lnTo>
                      <a:pt x="193484" y="279400"/>
                    </a:lnTo>
                    <a:lnTo>
                      <a:pt x="193281" y="278130"/>
                    </a:lnTo>
                    <a:lnTo>
                      <a:pt x="195237" y="278130"/>
                    </a:lnTo>
                    <a:lnTo>
                      <a:pt x="193459" y="276860"/>
                    </a:lnTo>
                    <a:lnTo>
                      <a:pt x="194030" y="276860"/>
                    </a:lnTo>
                    <a:lnTo>
                      <a:pt x="189750" y="274320"/>
                    </a:lnTo>
                    <a:lnTo>
                      <a:pt x="190461" y="274320"/>
                    </a:lnTo>
                    <a:lnTo>
                      <a:pt x="189928" y="273050"/>
                    </a:lnTo>
                    <a:lnTo>
                      <a:pt x="188391" y="273050"/>
                    </a:lnTo>
                    <a:lnTo>
                      <a:pt x="185318" y="271780"/>
                    </a:lnTo>
                    <a:lnTo>
                      <a:pt x="186055" y="270510"/>
                    </a:lnTo>
                    <a:lnTo>
                      <a:pt x="184061" y="268465"/>
                    </a:lnTo>
                    <a:lnTo>
                      <a:pt x="184061" y="270510"/>
                    </a:lnTo>
                    <a:lnTo>
                      <a:pt x="181724" y="269240"/>
                    </a:lnTo>
                    <a:lnTo>
                      <a:pt x="181749" y="267970"/>
                    </a:lnTo>
                    <a:lnTo>
                      <a:pt x="183819" y="269163"/>
                    </a:lnTo>
                    <a:lnTo>
                      <a:pt x="184061" y="270510"/>
                    </a:lnTo>
                    <a:lnTo>
                      <a:pt x="184061" y="268465"/>
                    </a:lnTo>
                    <a:lnTo>
                      <a:pt x="183591" y="267970"/>
                    </a:lnTo>
                    <a:lnTo>
                      <a:pt x="183781" y="268973"/>
                    </a:lnTo>
                    <a:lnTo>
                      <a:pt x="183146" y="267970"/>
                    </a:lnTo>
                    <a:lnTo>
                      <a:pt x="180213" y="266700"/>
                    </a:lnTo>
                    <a:lnTo>
                      <a:pt x="182333" y="266700"/>
                    </a:lnTo>
                    <a:lnTo>
                      <a:pt x="175285" y="261620"/>
                    </a:lnTo>
                    <a:lnTo>
                      <a:pt x="173151" y="255270"/>
                    </a:lnTo>
                    <a:lnTo>
                      <a:pt x="165747" y="252730"/>
                    </a:lnTo>
                    <a:lnTo>
                      <a:pt x="165303" y="251625"/>
                    </a:lnTo>
                    <a:lnTo>
                      <a:pt x="162140" y="250190"/>
                    </a:lnTo>
                    <a:lnTo>
                      <a:pt x="161683" y="246380"/>
                    </a:lnTo>
                    <a:lnTo>
                      <a:pt x="157391" y="243840"/>
                    </a:lnTo>
                    <a:lnTo>
                      <a:pt x="156946" y="243840"/>
                    </a:lnTo>
                    <a:lnTo>
                      <a:pt x="152184" y="238760"/>
                    </a:lnTo>
                    <a:lnTo>
                      <a:pt x="144424" y="234950"/>
                    </a:lnTo>
                    <a:lnTo>
                      <a:pt x="139865" y="231140"/>
                    </a:lnTo>
                    <a:lnTo>
                      <a:pt x="138341" y="229870"/>
                    </a:lnTo>
                    <a:lnTo>
                      <a:pt x="138861" y="231140"/>
                    </a:lnTo>
                    <a:lnTo>
                      <a:pt x="137604" y="231140"/>
                    </a:lnTo>
                    <a:lnTo>
                      <a:pt x="136105" y="229870"/>
                    </a:lnTo>
                    <a:lnTo>
                      <a:pt x="134886" y="229870"/>
                    </a:lnTo>
                    <a:lnTo>
                      <a:pt x="130213" y="224790"/>
                    </a:lnTo>
                    <a:lnTo>
                      <a:pt x="125437" y="220980"/>
                    </a:lnTo>
                    <a:lnTo>
                      <a:pt x="123850" y="219710"/>
                    </a:lnTo>
                    <a:lnTo>
                      <a:pt x="116903" y="214630"/>
                    </a:lnTo>
                    <a:lnTo>
                      <a:pt x="84823" y="186690"/>
                    </a:lnTo>
                    <a:lnTo>
                      <a:pt x="78270" y="180454"/>
                    </a:lnTo>
                    <a:lnTo>
                      <a:pt x="76568" y="181610"/>
                    </a:lnTo>
                    <a:lnTo>
                      <a:pt x="75641" y="180340"/>
                    </a:lnTo>
                    <a:lnTo>
                      <a:pt x="74307" y="175260"/>
                    </a:lnTo>
                    <a:lnTo>
                      <a:pt x="69621" y="175260"/>
                    </a:lnTo>
                    <a:lnTo>
                      <a:pt x="67970" y="170180"/>
                    </a:lnTo>
                    <a:lnTo>
                      <a:pt x="61607" y="165100"/>
                    </a:lnTo>
                    <a:lnTo>
                      <a:pt x="58394" y="157480"/>
                    </a:lnTo>
                    <a:lnTo>
                      <a:pt x="52171" y="152400"/>
                    </a:lnTo>
                    <a:lnTo>
                      <a:pt x="52717" y="152400"/>
                    </a:lnTo>
                    <a:lnTo>
                      <a:pt x="52298" y="151130"/>
                    </a:lnTo>
                    <a:lnTo>
                      <a:pt x="51663" y="151130"/>
                    </a:lnTo>
                    <a:lnTo>
                      <a:pt x="50863" y="149860"/>
                    </a:lnTo>
                    <a:lnTo>
                      <a:pt x="51054" y="149860"/>
                    </a:lnTo>
                    <a:lnTo>
                      <a:pt x="49593" y="147320"/>
                    </a:lnTo>
                    <a:lnTo>
                      <a:pt x="46659" y="146050"/>
                    </a:lnTo>
                    <a:lnTo>
                      <a:pt x="46164" y="143510"/>
                    </a:lnTo>
                    <a:lnTo>
                      <a:pt x="45364" y="144780"/>
                    </a:lnTo>
                    <a:lnTo>
                      <a:pt x="44399" y="143510"/>
                    </a:lnTo>
                    <a:lnTo>
                      <a:pt x="45478" y="143510"/>
                    </a:lnTo>
                    <a:lnTo>
                      <a:pt x="44119" y="142240"/>
                    </a:lnTo>
                    <a:lnTo>
                      <a:pt x="44526" y="142240"/>
                    </a:lnTo>
                    <a:lnTo>
                      <a:pt x="42722" y="140970"/>
                    </a:lnTo>
                    <a:lnTo>
                      <a:pt x="44157" y="139700"/>
                    </a:lnTo>
                    <a:lnTo>
                      <a:pt x="40259" y="137160"/>
                    </a:lnTo>
                    <a:lnTo>
                      <a:pt x="40144" y="135890"/>
                    </a:lnTo>
                    <a:lnTo>
                      <a:pt x="38595" y="133350"/>
                    </a:lnTo>
                    <a:lnTo>
                      <a:pt x="35941" y="130810"/>
                    </a:lnTo>
                    <a:lnTo>
                      <a:pt x="34874" y="127000"/>
                    </a:lnTo>
                    <a:lnTo>
                      <a:pt x="35331" y="127000"/>
                    </a:lnTo>
                    <a:lnTo>
                      <a:pt x="33515" y="123190"/>
                    </a:lnTo>
                    <a:lnTo>
                      <a:pt x="32740" y="120650"/>
                    </a:lnTo>
                    <a:lnTo>
                      <a:pt x="30632" y="116840"/>
                    </a:lnTo>
                    <a:lnTo>
                      <a:pt x="27647" y="110490"/>
                    </a:lnTo>
                    <a:lnTo>
                      <a:pt x="26758" y="105410"/>
                    </a:lnTo>
                    <a:lnTo>
                      <a:pt x="26530" y="104140"/>
                    </a:lnTo>
                    <a:lnTo>
                      <a:pt x="25539" y="105410"/>
                    </a:lnTo>
                    <a:lnTo>
                      <a:pt x="25107" y="102870"/>
                    </a:lnTo>
                    <a:lnTo>
                      <a:pt x="25565" y="102870"/>
                    </a:lnTo>
                    <a:lnTo>
                      <a:pt x="26441" y="101600"/>
                    </a:lnTo>
                    <a:lnTo>
                      <a:pt x="25031" y="100736"/>
                    </a:lnTo>
                    <a:lnTo>
                      <a:pt x="24904" y="101600"/>
                    </a:lnTo>
                    <a:lnTo>
                      <a:pt x="23634" y="100330"/>
                    </a:lnTo>
                    <a:lnTo>
                      <a:pt x="23710" y="99060"/>
                    </a:lnTo>
                    <a:lnTo>
                      <a:pt x="23952" y="99060"/>
                    </a:lnTo>
                    <a:lnTo>
                      <a:pt x="23126" y="97790"/>
                    </a:lnTo>
                    <a:lnTo>
                      <a:pt x="23850" y="97790"/>
                    </a:lnTo>
                    <a:lnTo>
                      <a:pt x="24066" y="96520"/>
                    </a:lnTo>
                    <a:lnTo>
                      <a:pt x="24879" y="96520"/>
                    </a:lnTo>
                    <a:lnTo>
                      <a:pt x="24333" y="91440"/>
                    </a:lnTo>
                    <a:lnTo>
                      <a:pt x="22047" y="87630"/>
                    </a:lnTo>
                    <a:lnTo>
                      <a:pt x="22910" y="82550"/>
                    </a:lnTo>
                    <a:lnTo>
                      <a:pt x="23812" y="83820"/>
                    </a:lnTo>
                    <a:lnTo>
                      <a:pt x="23139" y="81280"/>
                    </a:lnTo>
                    <a:lnTo>
                      <a:pt x="23088" y="81102"/>
                    </a:lnTo>
                    <a:lnTo>
                      <a:pt x="23050" y="81280"/>
                    </a:lnTo>
                    <a:lnTo>
                      <a:pt x="21983" y="80010"/>
                    </a:lnTo>
                    <a:lnTo>
                      <a:pt x="21971" y="78740"/>
                    </a:lnTo>
                    <a:lnTo>
                      <a:pt x="21767" y="77470"/>
                    </a:lnTo>
                    <a:lnTo>
                      <a:pt x="23418" y="77470"/>
                    </a:lnTo>
                    <a:lnTo>
                      <a:pt x="23406" y="77635"/>
                    </a:lnTo>
                    <a:lnTo>
                      <a:pt x="23431" y="77470"/>
                    </a:lnTo>
                    <a:lnTo>
                      <a:pt x="23710" y="76200"/>
                    </a:lnTo>
                    <a:lnTo>
                      <a:pt x="24066" y="76200"/>
                    </a:lnTo>
                    <a:lnTo>
                      <a:pt x="23977" y="73660"/>
                    </a:lnTo>
                    <a:lnTo>
                      <a:pt x="25069" y="71120"/>
                    </a:lnTo>
                    <a:lnTo>
                      <a:pt x="26123" y="68580"/>
                    </a:lnTo>
                    <a:lnTo>
                      <a:pt x="26644" y="67310"/>
                    </a:lnTo>
                    <a:lnTo>
                      <a:pt x="26708" y="65887"/>
                    </a:lnTo>
                    <a:lnTo>
                      <a:pt x="26301" y="64770"/>
                    </a:lnTo>
                    <a:lnTo>
                      <a:pt x="26162" y="67310"/>
                    </a:lnTo>
                    <a:lnTo>
                      <a:pt x="25704" y="67310"/>
                    </a:lnTo>
                    <a:lnTo>
                      <a:pt x="25742" y="63500"/>
                    </a:lnTo>
                    <a:lnTo>
                      <a:pt x="25742" y="62230"/>
                    </a:lnTo>
                    <a:lnTo>
                      <a:pt x="27546" y="63500"/>
                    </a:lnTo>
                    <a:lnTo>
                      <a:pt x="27940" y="62230"/>
                    </a:lnTo>
                    <a:lnTo>
                      <a:pt x="28321" y="60960"/>
                    </a:lnTo>
                    <a:lnTo>
                      <a:pt x="28727" y="60960"/>
                    </a:lnTo>
                    <a:lnTo>
                      <a:pt x="28714" y="59690"/>
                    </a:lnTo>
                    <a:lnTo>
                      <a:pt x="28321" y="59690"/>
                    </a:lnTo>
                    <a:lnTo>
                      <a:pt x="29654" y="58420"/>
                    </a:lnTo>
                    <a:lnTo>
                      <a:pt x="30619" y="58420"/>
                    </a:lnTo>
                    <a:lnTo>
                      <a:pt x="29679" y="59690"/>
                    </a:lnTo>
                    <a:lnTo>
                      <a:pt x="29705" y="60960"/>
                    </a:lnTo>
                    <a:lnTo>
                      <a:pt x="31369" y="57150"/>
                    </a:lnTo>
                    <a:lnTo>
                      <a:pt x="30226" y="57150"/>
                    </a:lnTo>
                    <a:lnTo>
                      <a:pt x="30607" y="55880"/>
                    </a:lnTo>
                    <a:lnTo>
                      <a:pt x="31064" y="55880"/>
                    </a:lnTo>
                    <a:lnTo>
                      <a:pt x="31165" y="54610"/>
                    </a:lnTo>
                    <a:lnTo>
                      <a:pt x="32816" y="53340"/>
                    </a:lnTo>
                    <a:lnTo>
                      <a:pt x="34201" y="50800"/>
                    </a:lnTo>
                    <a:lnTo>
                      <a:pt x="35991" y="48260"/>
                    </a:lnTo>
                    <a:lnTo>
                      <a:pt x="36169" y="49530"/>
                    </a:lnTo>
                    <a:lnTo>
                      <a:pt x="36499" y="49530"/>
                    </a:lnTo>
                    <a:lnTo>
                      <a:pt x="36652" y="48260"/>
                    </a:lnTo>
                    <a:lnTo>
                      <a:pt x="36804" y="46990"/>
                    </a:lnTo>
                    <a:lnTo>
                      <a:pt x="38315" y="48260"/>
                    </a:lnTo>
                    <a:lnTo>
                      <a:pt x="39789" y="45720"/>
                    </a:lnTo>
                    <a:lnTo>
                      <a:pt x="41643" y="43180"/>
                    </a:lnTo>
                    <a:lnTo>
                      <a:pt x="42570" y="41910"/>
                    </a:lnTo>
                    <a:lnTo>
                      <a:pt x="44424" y="39370"/>
                    </a:lnTo>
                    <a:lnTo>
                      <a:pt x="50774" y="33020"/>
                    </a:lnTo>
                    <a:lnTo>
                      <a:pt x="57772" y="30480"/>
                    </a:lnTo>
                    <a:lnTo>
                      <a:pt x="58623" y="29210"/>
                    </a:lnTo>
                    <a:lnTo>
                      <a:pt x="60756" y="27940"/>
                    </a:lnTo>
                    <a:lnTo>
                      <a:pt x="62966" y="26670"/>
                    </a:lnTo>
                    <a:lnTo>
                      <a:pt x="63741" y="27940"/>
                    </a:lnTo>
                    <a:lnTo>
                      <a:pt x="65417" y="26670"/>
                    </a:lnTo>
                    <a:lnTo>
                      <a:pt x="65824" y="27241"/>
                    </a:lnTo>
                    <a:lnTo>
                      <a:pt x="65989" y="26670"/>
                    </a:lnTo>
                    <a:lnTo>
                      <a:pt x="66268" y="26670"/>
                    </a:lnTo>
                    <a:lnTo>
                      <a:pt x="70929" y="25400"/>
                    </a:lnTo>
                    <a:lnTo>
                      <a:pt x="68059" y="27940"/>
                    </a:lnTo>
                    <a:lnTo>
                      <a:pt x="75361" y="26670"/>
                    </a:lnTo>
                    <a:lnTo>
                      <a:pt x="77012" y="26670"/>
                    </a:lnTo>
                    <a:lnTo>
                      <a:pt x="76149" y="25400"/>
                    </a:lnTo>
                    <a:lnTo>
                      <a:pt x="77647" y="25400"/>
                    </a:lnTo>
                    <a:lnTo>
                      <a:pt x="83185" y="26670"/>
                    </a:lnTo>
                    <a:lnTo>
                      <a:pt x="83426" y="25400"/>
                    </a:lnTo>
                    <a:lnTo>
                      <a:pt x="83908" y="22860"/>
                    </a:lnTo>
                    <a:lnTo>
                      <a:pt x="89014" y="22860"/>
                    </a:lnTo>
                    <a:lnTo>
                      <a:pt x="89230" y="21590"/>
                    </a:lnTo>
                    <a:lnTo>
                      <a:pt x="91071" y="21590"/>
                    </a:lnTo>
                    <a:lnTo>
                      <a:pt x="92367" y="21590"/>
                    </a:lnTo>
                    <a:lnTo>
                      <a:pt x="93205" y="20320"/>
                    </a:lnTo>
                    <a:lnTo>
                      <a:pt x="94361" y="21590"/>
                    </a:lnTo>
                    <a:lnTo>
                      <a:pt x="96177" y="22860"/>
                    </a:lnTo>
                    <a:lnTo>
                      <a:pt x="99034" y="21590"/>
                    </a:lnTo>
                    <a:lnTo>
                      <a:pt x="100279" y="22860"/>
                    </a:lnTo>
                    <a:lnTo>
                      <a:pt x="101269" y="22860"/>
                    </a:lnTo>
                    <a:lnTo>
                      <a:pt x="102641" y="21590"/>
                    </a:lnTo>
                    <a:lnTo>
                      <a:pt x="104686" y="22860"/>
                    </a:lnTo>
                    <a:lnTo>
                      <a:pt x="105702" y="23964"/>
                    </a:lnTo>
                    <a:lnTo>
                      <a:pt x="105943" y="24130"/>
                    </a:lnTo>
                    <a:lnTo>
                      <a:pt x="107518" y="24130"/>
                    </a:lnTo>
                    <a:lnTo>
                      <a:pt x="107467" y="24269"/>
                    </a:lnTo>
                    <a:lnTo>
                      <a:pt x="107429" y="24485"/>
                    </a:lnTo>
                    <a:lnTo>
                      <a:pt x="107683" y="24853"/>
                    </a:lnTo>
                    <a:lnTo>
                      <a:pt x="108585" y="24917"/>
                    </a:lnTo>
                    <a:lnTo>
                      <a:pt x="109232" y="25400"/>
                    </a:lnTo>
                    <a:lnTo>
                      <a:pt x="109270" y="24130"/>
                    </a:lnTo>
                    <a:lnTo>
                      <a:pt x="111264" y="25400"/>
                    </a:lnTo>
                    <a:lnTo>
                      <a:pt x="111506" y="25400"/>
                    </a:lnTo>
                    <a:lnTo>
                      <a:pt x="112102" y="26670"/>
                    </a:lnTo>
                    <a:lnTo>
                      <a:pt x="112610" y="26670"/>
                    </a:lnTo>
                    <a:lnTo>
                      <a:pt x="113398" y="27940"/>
                    </a:lnTo>
                    <a:lnTo>
                      <a:pt x="114808" y="26670"/>
                    </a:lnTo>
                    <a:lnTo>
                      <a:pt x="115328" y="26670"/>
                    </a:lnTo>
                    <a:lnTo>
                      <a:pt x="113893" y="25400"/>
                    </a:lnTo>
                    <a:lnTo>
                      <a:pt x="114896" y="25400"/>
                    </a:lnTo>
                    <a:lnTo>
                      <a:pt x="115900" y="26670"/>
                    </a:lnTo>
                    <a:lnTo>
                      <a:pt x="117563" y="25400"/>
                    </a:lnTo>
                    <a:lnTo>
                      <a:pt x="117983" y="26670"/>
                    </a:lnTo>
                    <a:lnTo>
                      <a:pt x="116535" y="26670"/>
                    </a:lnTo>
                    <a:lnTo>
                      <a:pt x="118973" y="27940"/>
                    </a:lnTo>
                    <a:lnTo>
                      <a:pt x="118097" y="26670"/>
                    </a:lnTo>
                    <a:lnTo>
                      <a:pt x="120053" y="27698"/>
                    </a:lnTo>
                    <a:lnTo>
                      <a:pt x="119926" y="27698"/>
                    </a:lnTo>
                    <a:lnTo>
                      <a:pt x="119773" y="27749"/>
                    </a:lnTo>
                    <a:lnTo>
                      <a:pt x="120040" y="27813"/>
                    </a:lnTo>
                    <a:lnTo>
                      <a:pt x="120167" y="27749"/>
                    </a:lnTo>
                    <a:lnTo>
                      <a:pt x="120535" y="27940"/>
                    </a:lnTo>
                    <a:lnTo>
                      <a:pt x="122250" y="27940"/>
                    </a:lnTo>
                    <a:lnTo>
                      <a:pt x="124015" y="29210"/>
                    </a:lnTo>
                    <a:lnTo>
                      <a:pt x="126339" y="30480"/>
                    </a:lnTo>
                    <a:lnTo>
                      <a:pt x="125793" y="30480"/>
                    </a:lnTo>
                    <a:lnTo>
                      <a:pt x="126860" y="31750"/>
                    </a:lnTo>
                    <a:lnTo>
                      <a:pt x="127419" y="30899"/>
                    </a:lnTo>
                    <a:lnTo>
                      <a:pt x="127050" y="30480"/>
                    </a:lnTo>
                    <a:lnTo>
                      <a:pt x="127520" y="30480"/>
                    </a:lnTo>
                    <a:lnTo>
                      <a:pt x="127749" y="29210"/>
                    </a:lnTo>
                    <a:lnTo>
                      <a:pt x="128866" y="31750"/>
                    </a:lnTo>
                    <a:lnTo>
                      <a:pt x="131127" y="29210"/>
                    </a:lnTo>
                    <a:lnTo>
                      <a:pt x="133629" y="31750"/>
                    </a:lnTo>
                    <a:lnTo>
                      <a:pt x="133223" y="31750"/>
                    </a:lnTo>
                    <a:lnTo>
                      <a:pt x="135140" y="33020"/>
                    </a:lnTo>
                    <a:lnTo>
                      <a:pt x="134708" y="33350"/>
                    </a:lnTo>
                    <a:lnTo>
                      <a:pt x="136626" y="34290"/>
                    </a:lnTo>
                    <a:lnTo>
                      <a:pt x="135699" y="33020"/>
                    </a:lnTo>
                    <a:lnTo>
                      <a:pt x="137744" y="34290"/>
                    </a:lnTo>
                    <a:lnTo>
                      <a:pt x="136779" y="34290"/>
                    </a:lnTo>
                    <a:lnTo>
                      <a:pt x="138176" y="35560"/>
                    </a:lnTo>
                    <a:lnTo>
                      <a:pt x="140843" y="36830"/>
                    </a:lnTo>
                    <a:lnTo>
                      <a:pt x="140423" y="38100"/>
                    </a:lnTo>
                    <a:lnTo>
                      <a:pt x="140919" y="38100"/>
                    </a:lnTo>
                    <a:lnTo>
                      <a:pt x="140398" y="38620"/>
                    </a:lnTo>
                    <a:lnTo>
                      <a:pt x="142011" y="40640"/>
                    </a:lnTo>
                    <a:lnTo>
                      <a:pt x="147904" y="40640"/>
                    </a:lnTo>
                    <a:lnTo>
                      <a:pt x="141884" y="41910"/>
                    </a:lnTo>
                    <a:lnTo>
                      <a:pt x="145237" y="43180"/>
                    </a:lnTo>
                    <a:lnTo>
                      <a:pt x="146240" y="43180"/>
                    </a:lnTo>
                    <a:lnTo>
                      <a:pt x="147408" y="44348"/>
                    </a:lnTo>
                    <a:lnTo>
                      <a:pt x="145237" y="43180"/>
                    </a:lnTo>
                    <a:lnTo>
                      <a:pt x="144627" y="43180"/>
                    </a:lnTo>
                    <a:lnTo>
                      <a:pt x="147447" y="44386"/>
                    </a:lnTo>
                    <a:lnTo>
                      <a:pt x="147510" y="45720"/>
                    </a:lnTo>
                    <a:lnTo>
                      <a:pt x="149733" y="45720"/>
                    </a:lnTo>
                    <a:lnTo>
                      <a:pt x="150787" y="48260"/>
                    </a:lnTo>
                    <a:lnTo>
                      <a:pt x="151892" y="48260"/>
                    </a:lnTo>
                    <a:lnTo>
                      <a:pt x="153416" y="49530"/>
                    </a:lnTo>
                    <a:lnTo>
                      <a:pt x="155740" y="50800"/>
                    </a:lnTo>
                    <a:lnTo>
                      <a:pt x="156578" y="52070"/>
                    </a:lnTo>
                    <a:lnTo>
                      <a:pt x="156845" y="52070"/>
                    </a:lnTo>
                    <a:lnTo>
                      <a:pt x="159321" y="53340"/>
                    </a:lnTo>
                    <a:lnTo>
                      <a:pt x="160134" y="53340"/>
                    </a:lnTo>
                    <a:lnTo>
                      <a:pt x="160642" y="53340"/>
                    </a:lnTo>
                    <a:lnTo>
                      <a:pt x="162610" y="54610"/>
                    </a:lnTo>
                    <a:lnTo>
                      <a:pt x="162356" y="55626"/>
                    </a:lnTo>
                    <a:lnTo>
                      <a:pt x="163525" y="57150"/>
                    </a:lnTo>
                    <a:lnTo>
                      <a:pt x="163360" y="57645"/>
                    </a:lnTo>
                    <a:lnTo>
                      <a:pt x="163563" y="58000"/>
                    </a:lnTo>
                    <a:lnTo>
                      <a:pt x="163347" y="58153"/>
                    </a:lnTo>
                    <a:lnTo>
                      <a:pt x="163195" y="58102"/>
                    </a:lnTo>
                    <a:lnTo>
                      <a:pt x="163360" y="57645"/>
                    </a:lnTo>
                    <a:lnTo>
                      <a:pt x="163055" y="57150"/>
                    </a:lnTo>
                    <a:lnTo>
                      <a:pt x="162585" y="57150"/>
                    </a:lnTo>
                    <a:lnTo>
                      <a:pt x="162902" y="57975"/>
                    </a:lnTo>
                    <a:lnTo>
                      <a:pt x="163080" y="58420"/>
                    </a:lnTo>
                    <a:lnTo>
                      <a:pt x="163169" y="58140"/>
                    </a:lnTo>
                    <a:lnTo>
                      <a:pt x="164401" y="58813"/>
                    </a:lnTo>
                    <a:lnTo>
                      <a:pt x="164096" y="58420"/>
                    </a:lnTo>
                    <a:lnTo>
                      <a:pt x="164973" y="58420"/>
                    </a:lnTo>
                    <a:lnTo>
                      <a:pt x="165328" y="59690"/>
                    </a:lnTo>
                    <a:lnTo>
                      <a:pt x="166979" y="60960"/>
                    </a:lnTo>
                    <a:lnTo>
                      <a:pt x="170192" y="64770"/>
                    </a:lnTo>
                    <a:lnTo>
                      <a:pt x="171996" y="63500"/>
                    </a:lnTo>
                    <a:lnTo>
                      <a:pt x="174586" y="64770"/>
                    </a:lnTo>
                    <a:lnTo>
                      <a:pt x="174815" y="66040"/>
                    </a:lnTo>
                    <a:lnTo>
                      <a:pt x="174358" y="66040"/>
                    </a:lnTo>
                    <a:lnTo>
                      <a:pt x="174574" y="68326"/>
                    </a:lnTo>
                    <a:lnTo>
                      <a:pt x="174840" y="68580"/>
                    </a:lnTo>
                    <a:lnTo>
                      <a:pt x="177152" y="71120"/>
                    </a:lnTo>
                    <a:lnTo>
                      <a:pt x="177393" y="69850"/>
                    </a:lnTo>
                    <a:lnTo>
                      <a:pt x="176669" y="68580"/>
                    </a:lnTo>
                    <a:lnTo>
                      <a:pt x="178269" y="69850"/>
                    </a:lnTo>
                    <a:lnTo>
                      <a:pt x="179387" y="71120"/>
                    </a:lnTo>
                    <a:lnTo>
                      <a:pt x="179743" y="71120"/>
                    </a:lnTo>
                    <a:lnTo>
                      <a:pt x="180975" y="72390"/>
                    </a:lnTo>
                    <a:lnTo>
                      <a:pt x="184073" y="76733"/>
                    </a:lnTo>
                    <a:lnTo>
                      <a:pt x="183832" y="77470"/>
                    </a:lnTo>
                    <a:lnTo>
                      <a:pt x="184594" y="77470"/>
                    </a:lnTo>
                    <a:lnTo>
                      <a:pt x="184492" y="76200"/>
                    </a:lnTo>
                    <a:lnTo>
                      <a:pt x="184391" y="74930"/>
                    </a:lnTo>
                    <a:lnTo>
                      <a:pt x="185293" y="77470"/>
                    </a:lnTo>
                    <a:lnTo>
                      <a:pt x="185597" y="77470"/>
                    </a:lnTo>
                    <a:lnTo>
                      <a:pt x="186156" y="78740"/>
                    </a:lnTo>
                    <a:lnTo>
                      <a:pt x="186486" y="78740"/>
                    </a:lnTo>
                    <a:lnTo>
                      <a:pt x="187223" y="80314"/>
                    </a:lnTo>
                    <a:lnTo>
                      <a:pt x="187096" y="80302"/>
                    </a:lnTo>
                    <a:lnTo>
                      <a:pt x="186969" y="80441"/>
                    </a:lnTo>
                    <a:lnTo>
                      <a:pt x="187274" y="80556"/>
                    </a:lnTo>
                    <a:lnTo>
                      <a:pt x="187680" y="81280"/>
                    </a:lnTo>
                    <a:lnTo>
                      <a:pt x="188137" y="81280"/>
                    </a:lnTo>
                    <a:lnTo>
                      <a:pt x="189026" y="82550"/>
                    </a:lnTo>
                    <a:lnTo>
                      <a:pt x="188810" y="83820"/>
                    </a:lnTo>
                    <a:lnTo>
                      <a:pt x="189623" y="83820"/>
                    </a:lnTo>
                    <a:lnTo>
                      <a:pt x="189395" y="82550"/>
                    </a:lnTo>
                    <a:lnTo>
                      <a:pt x="189852" y="82550"/>
                    </a:lnTo>
                    <a:lnTo>
                      <a:pt x="191973" y="85090"/>
                    </a:lnTo>
                    <a:lnTo>
                      <a:pt x="191630" y="86360"/>
                    </a:lnTo>
                    <a:lnTo>
                      <a:pt x="190525" y="87630"/>
                    </a:lnTo>
                    <a:lnTo>
                      <a:pt x="191236" y="87630"/>
                    </a:lnTo>
                    <a:lnTo>
                      <a:pt x="191668" y="86360"/>
                    </a:lnTo>
                    <a:lnTo>
                      <a:pt x="192786" y="87630"/>
                    </a:lnTo>
                    <a:lnTo>
                      <a:pt x="191236" y="87630"/>
                    </a:lnTo>
                    <a:lnTo>
                      <a:pt x="193636" y="90170"/>
                    </a:lnTo>
                    <a:lnTo>
                      <a:pt x="191604" y="90170"/>
                    </a:lnTo>
                    <a:lnTo>
                      <a:pt x="191604" y="91440"/>
                    </a:lnTo>
                    <a:lnTo>
                      <a:pt x="193509" y="93980"/>
                    </a:lnTo>
                    <a:lnTo>
                      <a:pt x="194792" y="95250"/>
                    </a:lnTo>
                    <a:lnTo>
                      <a:pt x="196151" y="95250"/>
                    </a:lnTo>
                    <a:lnTo>
                      <a:pt x="194068" y="93980"/>
                    </a:lnTo>
                    <a:lnTo>
                      <a:pt x="194881" y="92710"/>
                    </a:lnTo>
                    <a:lnTo>
                      <a:pt x="198069" y="96520"/>
                    </a:lnTo>
                    <a:lnTo>
                      <a:pt x="200291" y="95250"/>
                    </a:lnTo>
                    <a:lnTo>
                      <a:pt x="202095" y="99060"/>
                    </a:lnTo>
                    <a:lnTo>
                      <a:pt x="201752" y="97790"/>
                    </a:lnTo>
                    <a:lnTo>
                      <a:pt x="203517" y="99060"/>
                    </a:lnTo>
                    <a:lnTo>
                      <a:pt x="203276" y="99060"/>
                    </a:lnTo>
                    <a:lnTo>
                      <a:pt x="204698" y="100330"/>
                    </a:lnTo>
                    <a:lnTo>
                      <a:pt x="203403" y="100330"/>
                    </a:lnTo>
                    <a:lnTo>
                      <a:pt x="203733" y="104140"/>
                    </a:lnTo>
                    <a:lnTo>
                      <a:pt x="206133" y="106680"/>
                    </a:lnTo>
                    <a:lnTo>
                      <a:pt x="206794" y="106680"/>
                    </a:lnTo>
                    <a:lnTo>
                      <a:pt x="205790" y="104140"/>
                    </a:lnTo>
                    <a:lnTo>
                      <a:pt x="206895" y="104140"/>
                    </a:lnTo>
                    <a:lnTo>
                      <a:pt x="207733" y="105473"/>
                    </a:lnTo>
                    <a:lnTo>
                      <a:pt x="206921" y="104952"/>
                    </a:lnTo>
                    <a:lnTo>
                      <a:pt x="207416" y="105346"/>
                    </a:lnTo>
                    <a:lnTo>
                      <a:pt x="207784" y="105549"/>
                    </a:lnTo>
                    <a:lnTo>
                      <a:pt x="208508" y="106680"/>
                    </a:lnTo>
                    <a:lnTo>
                      <a:pt x="207911" y="106680"/>
                    </a:lnTo>
                    <a:lnTo>
                      <a:pt x="209550" y="107950"/>
                    </a:lnTo>
                    <a:lnTo>
                      <a:pt x="209130" y="110490"/>
                    </a:lnTo>
                    <a:lnTo>
                      <a:pt x="210616" y="110490"/>
                    </a:lnTo>
                    <a:lnTo>
                      <a:pt x="210566" y="113030"/>
                    </a:lnTo>
                    <a:lnTo>
                      <a:pt x="210629" y="111760"/>
                    </a:lnTo>
                    <a:lnTo>
                      <a:pt x="211277" y="111760"/>
                    </a:lnTo>
                    <a:lnTo>
                      <a:pt x="212890" y="114300"/>
                    </a:lnTo>
                    <a:lnTo>
                      <a:pt x="213372" y="114300"/>
                    </a:lnTo>
                    <a:lnTo>
                      <a:pt x="215392" y="115570"/>
                    </a:lnTo>
                    <a:lnTo>
                      <a:pt x="215760" y="118110"/>
                    </a:lnTo>
                    <a:lnTo>
                      <a:pt x="215887" y="118110"/>
                    </a:lnTo>
                    <a:lnTo>
                      <a:pt x="216115" y="116840"/>
                    </a:lnTo>
                    <a:lnTo>
                      <a:pt x="217449" y="118110"/>
                    </a:lnTo>
                    <a:lnTo>
                      <a:pt x="215912" y="119380"/>
                    </a:lnTo>
                    <a:lnTo>
                      <a:pt x="219354" y="121920"/>
                    </a:lnTo>
                    <a:lnTo>
                      <a:pt x="218528" y="121920"/>
                    </a:lnTo>
                    <a:lnTo>
                      <a:pt x="219036" y="123190"/>
                    </a:lnTo>
                    <a:lnTo>
                      <a:pt x="219405" y="124460"/>
                    </a:lnTo>
                    <a:lnTo>
                      <a:pt x="220497" y="124460"/>
                    </a:lnTo>
                    <a:lnTo>
                      <a:pt x="222173" y="127000"/>
                    </a:lnTo>
                    <a:lnTo>
                      <a:pt x="223748" y="128270"/>
                    </a:lnTo>
                    <a:lnTo>
                      <a:pt x="221640" y="128270"/>
                    </a:lnTo>
                    <a:lnTo>
                      <a:pt x="225348" y="129540"/>
                    </a:lnTo>
                    <a:lnTo>
                      <a:pt x="224307" y="132080"/>
                    </a:lnTo>
                    <a:lnTo>
                      <a:pt x="225780" y="132080"/>
                    </a:lnTo>
                    <a:lnTo>
                      <a:pt x="227152" y="134620"/>
                    </a:lnTo>
                    <a:lnTo>
                      <a:pt x="228422" y="134620"/>
                    </a:lnTo>
                    <a:lnTo>
                      <a:pt x="229514" y="135890"/>
                    </a:lnTo>
                    <a:lnTo>
                      <a:pt x="228269" y="137160"/>
                    </a:lnTo>
                    <a:lnTo>
                      <a:pt x="229069" y="137160"/>
                    </a:lnTo>
                    <a:lnTo>
                      <a:pt x="229019" y="138430"/>
                    </a:lnTo>
                    <a:lnTo>
                      <a:pt x="230860" y="140970"/>
                    </a:lnTo>
                    <a:lnTo>
                      <a:pt x="231355" y="142671"/>
                    </a:lnTo>
                    <a:lnTo>
                      <a:pt x="231190" y="142595"/>
                    </a:lnTo>
                    <a:lnTo>
                      <a:pt x="231368" y="142722"/>
                    </a:lnTo>
                    <a:lnTo>
                      <a:pt x="231609" y="143510"/>
                    </a:lnTo>
                    <a:lnTo>
                      <a:pt x="233756" y="144780"/>
                    </a:lnTo>
                    <a:lnTo>
                      <a:pt x="234111" y="144780"/>
                    </a:lnTo>
                    <a:lnTo>
                      <a:pt x="235153" y="146050"/>
                    </a:lnTo>
                    <a:lnTo>
                      <a:pt x="235000" y="144780"/>
                    </a:lnTo>
                    <a:lnTo>
                      <a:pt x="235521" y="146050"/>
                    </a:lnTo>
                    <a:lnTo>
                      <a:pt x="235673" y="145884"/>
                    </a:lnTo>
                    <a:lnTo>
                      <a:pt x="236169" y="146481"/>
                    </a:lnTo>
                    <a:lnTo>
                      <a:pt x="235750" y="145808"/>
                    </a:lnTo>
                    <a:lnTo>
                      <a:pt x="236753" y="144780"/>
                    </a:lnTo>
                    <a:lnTo>
                      <a:pt x="236651" y="147320"/>
                    </a:lnTo>
                    <a:lnTo>
                      <a:pt x="238315" y="148590"/>
                    </a:lnTo>
                    <a:lnTo>
                      <a:pt x="237629" y="148590"/>
                    </a:lnTo>
                    <a:lnTo>
                      <a:pt x="238188" y="149860"/>
                    </a:lnTo>
                    <a:lnTo>
                      <a:pt x="237147" y="149860"/>
                    </a:lnTo>
                    <a:lnTo>
                      <a:pt x="241452" y="151130"/>
                    </a:lnTo>
                    <a:lnTo>
                      <a:pt x="240436" y="148590"/>
                    </a:lnTo>
                    <a:lnTo>
                      <a:pt x="240804" y="148590"/>
                    </a:lnTo>
                    <a:lnTo>
                      <a:pt x="242062" y="149860"/>
                    </a:lnTo>
                    <a:lnTo>
                      <a:pt x="242417" y="151130"/>
                    </a:lnTo>
                    <a:lnTo>
                      <a:pt x="241693" y="152400"/>
                    </a:lnTo>
                    <a:lnTo>
                      <a:pt x="243497" y="152400"/>
                    </a:lnTo>
                    <a:lnTo>
                      <a:pt x="244538" y="153670"/>
                    </a:lnTo>
                    <a:lnTo>
                      <a:pt x="251269" y="153670"/>
                    </a:lnTo>
                    <a:lnTo>
                      <a:pt x="248970" y="151130"/>
                    </a:lnTo>
                    <a:lnTo>
                      <a:pt x="252056" y="152400"/>
                    </a:lnTo>
                    <a:close/>
                  </a:path>
                  <a:path w="913764" h="777239">
                    <a:moveTo>
                      <a:pt x="252387" y="153670"/>
                    </a:moveTo>
                    <a:lnTo>
                      <a:pt x="251612" y="152400"/>
                    </a:lnTo>
                    <a:lnTo>
                      <a:pt x="251269" y="153670"/>
                    </a:lnTo>
                    <a:lnTo>
                      <a:pt x="252387" y="153670"/>
                    </a:lnTo>
                    <a:close/>
                  </a:path>
                  <a:path w="913764" h="777239">
                    <a:moveTo>
                      <a:pt x="253949" y="172720"/>
                    </a:moveTo>
                    <a:lnTo>
                      <a:pt x="253809" y="171450"/>
                    </a:lnTo>
                    <a:lnTo>
                      <a:pt x="253403" y="170180"/>
                    </a:lnTo>
                    <a:lnTo>
                      <a:pt x="253022" y="168973"/>
                    </a:lnTo>
                    <a:lnTo>
                      <a:pt x="252615" y="170180"/>
                    </a:lnTo>
                    <a:lnTo>
                      <a:pt x="251472" y="168910"/>
                    </a:lnTo>
                    <a:lnTo>
                      <a:pt x="250964" y="170180"/>
                    </a:lnTo>
                    <a:lnTo>
                      <a:pt x="249910" y="168910"/>
                    </a:lnTo>
                    <a:lnTo>
                      <a:pt x="253161" y="173990"/>
                    </a:lnTo>
                    <a:lnTo>
                      <a:pt x="253111" y="171450"/>
                    </a:lnTo>
                    <a:lnTo>
                      <a:pt x="253949" y="172720"/>
                    </a:lnTo>
                    <a:close/>
                  </a:path>
                  <a:path w="913764" h="777239">
                    <a:moveTo>
                      <a:pt x="255193" y="157162"/>
                    </a:moveTo>
                    <a:lnTo>
                      <a:pt x="254025" y="155232"/>
                    </a:lnTo>
                    <a:lnTo>
                      <a:pt x="253898" y="155219"/>
                    </a:lnTo>
                    <a:lnTo>
                      <a:pt x="254177" y="155651"/>
                    </a:lnTo>
                    <a:lnTo>
                      <a:pt x="254571" y="156222"/>
                    </a:lnTo>
                    <a:lnTo>
                      <a:pt x="255193" y="157162"/>
                    </a:lnTo>
                    <a:close/>
                  </a:path>
                  <a:path w="913764" h="777239">
                    <a:moveTo>
                      <a:pt x="259905" y="166370"/>
                    </a:moveTo>
                    <a:lnTo>
                      <a:pt x="258724" y="165100"/>
                    </a:lnTo>
                    <a:lnTo>
                      <a:pt x="259461" y="166370"/>
                    </a:lnTo>
                    <a:lnTo>
                      <a:pt x="259905" y="166370"/>
                    </a:lnTo>
                    <a:close/>
                  </a:path>
                  <a:path w="913764" h="777239">
                    <a:moveTo>
                      <a:pt x="261073" y="167640"/>
                    </a:moveTo>
                    <a:lnTo>
                      <a:pt x="260362" y="166370"/>
                    </a:lnTo>
                    <a:lnTo>
                      <a:pt x="259905" y="166370"/>
                    </a:lnTo>
                    <a:lnTo>
                      <a:pt x="261073" y="167640"/>
                    </a:lnTo>
                    <a:close/>
                  </a:path>
                  <a:path w="913764" h="777239">
                    <a:moveTo>
                      <a:pt x="271868" y="187744"/>
                    </a:moveTo>
                    <a:lnTo>
                      <a:pt x="271716" y="187553"/>
                    </a:lnTo>
                    <a:lnTo>
                      <a:pt x="271576" y="187401"/>
                    </a:lnTo>
                    <a:lnTo>
                      <a:pt x="271868" y="187744"/>
                    </a:lnTo>
                    <a:close/>
                  </a:path>
                  <a:path w="913764" h="777239">
                    <a:moveTo>
                      <a:pt x="272605" y="196850"/>
                    </a:moveTo>
                    <a:lnTo>
                      <a:pt x="271272" y="195580"/>
                    </a:lnTo>
                    <a:lnTo>
                      <a:pt x="272605" y="197027"/>
                    </a:lnTo>
                    <a:lnTo>
                      <a:pt x="272605" y="196850"/>
                    </a:lnTo>
                    <a:close/>
                  </a:path>
                  <a:path w="913764" h="777239">
                    <a:moveTo>
                      <a:pt x="272643" y="188366"/>
                    </a:moveTo>
                    <a:lnTo>
                      <a:pt x="272453" y="188214"/>
                    </a:lnTo>
                    <a:lnTo>
                      <a:pt x="272161" y="187985"/>
                    </a:lnTo>
                    <a:lnTo>
                      <a:pt x="271881" y="187744"/>
                    </a:lnTo>
                    <a:lnTo>
                      <a:pt x="272122" y="188061"/>
                    </a:lnTo>
                    <a:lnTo>
                      <a:pt x="272415" y="188480"/>
                    </a:lnTo>
                    <a:lnTo>
                      <a:pt x="272643" y="188366"/>
                    </a:lnTo>
                    <a:close/>
                  </a:path>
                  <a:path w="913764" h="777239">
                    <a:moveTo>
                      <a:pt x="274421" y="203200"/>
                    </a:moveTo>
                    <a:lnTo>
                      <a:pt x="274281" y="202996"/>
                    </a:lnTo>
                    <a:lnTo>
                      <a:pt x="274332" y="203200"/>
                    </a:lnTo>
                    <a:close/>
                  </a:path>
                  <a:path w="913764" h="777239">
                    <a:moveTo>
                      <a:pt x="276148" y="205740"/>
                    </a:moveTo>
                    <a:lnTo>
                      <a:pt x="275793" y="203200"/>
                    </a:lnTo>
                    <a:lnTo>
                      <a:pt x="274421" y="203200"/>
                    </a:lnTo>
                    <a:lnTo>
                      <a:pt x="276148" y="205740"/>
                    </a:lnTo>
                    <a:close/>
                  </a:path>
                  <a:path w="913764" h="777239">
                    <a:moveTo>
                      <a:pt x="276555" y="203200"/>
                    </a:moveTo>
                    <a:lnTo>
                      <a:pt x="275755" y="202869"/>
                    </a:lnTo>
                    <a:lnTo>
                      <a:pt x="275793" y="203200"/>
                    </a:lnTo>
                    <a:lnTo>
                      <a:pt x="276555" y="203200"/>
                    </a:lnTo>
                    <a:close/>
                  </a:path>
                  <a:path w="913764" h="777239">
                    <a:moveTo>
                      <a:pt x="278282" y="200228"/>
                    </a:moveTo>
                    <a:lnTo>
                      <a:pt x="278218" y="200380"/>
                    </a:lnTo>
                    <a:lnTo>
                      <a:pt x="278282" y="200228"/>
                    </a:lnTo>
                    <a:close/>
                  </a:path>
                  <a:path w="913764" h="777239">
                    <a:moveTo>
                      <a:pt x="278358" y="207010"/>
                    </a:moveTo>
                    <a:lnTo>
                      <a:pt x="278091" y="207010"/>
                    </a:lnTo>
                    <a:lnTo>
                      <a:pt x="278320" y="207289"/>
                    </a:lnTo>
                    <a:lnTo>
                      <a:pt x="278358" y="207010"/>
                    </a:lnTo>
                    <a:close/>
                  </a:path>
                  <a:path w="913764" h="777239">
                    <a:moveTo>
                      <a:pt x="279184" y="203200"/>
                    </a:moveTo>
                    <a:lnTo>
                      <a:pt x="278345" y="201993"/>
                    </a:lnTo>
                    <a:lnTo>
                      <a:pt x="278218" y="200660"/>
                    </a:lnTo>
                    <a:lnTo>
                      <a:pt x="277876" y="201930"/>
                    </a:lnTo>
                    <a:lnTo>
                      <a:pt x="279184" y="203200"/>
                    </a:lnTo>
                    <a:close/>
                  </a:path>
                  <a:path w="913764" h="777239">
                    <a:moveTo>
                      <a:pt x="279539" y="206743"/>
                    </a:moveTo>
                    <a:lnTo>
                      <a:pt x="278790" y="205740"/>
                    </a:lnTo>
                    <a:lnTo>
                      <a:pt x="278549" y="205740"/>
                    </a:lnTo>
                    <a:lnTo>
                      <a:pt x="278358" y="207010"/>
                    </a:lnTo>
                    <a:lnTo>
                      <a:pt x="279488" y="207010"/>
                    </a:lnTo>
                    <a:lnTo>
                      <a:pt x="279539" y="206743"/>
                    </a:lnTo>
                    <a:close/>
                  </a:path>
                  <a:path w="913764" h="777239">
                    <a:moveTo>
                      <a:pt x="279882" y="209550"/>
                    </a:moveTo>
                    <a:lnTo>
                      <a:pt x="279146" y="208280"/>
                    </a:lnTo>
                    <a:lnTo>
                      <a:pt x="278320" y="207289"/>
                    </a:lnTo>
                    <a:lnTo>
                      <a:pt x="278168" y="208280"/>
                    </a:lnTo>
                    <a:lnTo>
                      <a:pt x="279882" y="209550"/>
                    </a:lnTo>
                    <a:close/>
                  </a:path>
                  <a:path w="913764" h="777239">
                    <a:moveTo>
                      <a:pt x="283159" y="210820"/>
                    </a:moveTo>
                    <a:lnTo>
                      <a:pt x="282524" y="208280"/>
                    </a:lnTo>
                    <a:lnTo>
                      <a:pt x="281889" y="205740"/>
                    </a:lnTo>
                    <a:lnTo>
                      <a:pt x="281470" y="208280"/>
                    </a:lnTo>
                    <a:lnTo>
                      <a:pt x="280708" y="204470"/>
                    </a:lnTo>
                    <a:lnTo>
                      <a:pt x="280454" y="203200"/>
                    </a:lnTo>
                    <a:lnTo>
                      <a:pt x="279755" y="203200"/>
                    </a:lnTo>
                    <a:lnTo>
                      <a:pt x="278752" y="204470"/>
                    </a:lnTo>
                    <a:lnTo>
                      <a:pt x="277774" y="201930"/>
                    </a:lnTo>
                    <a:lnTo>
                      <a:pt x="276987" y="199390"/>
                    </a:lnTo>
                    <a:lnTo>
                      <a:pt x="276301" y="199390"/>
                    </a:lnTo>
                    <a:lnTo>
                      <a:pt x="276402" y="198120"/>
                    </a:lnTo>
                    <a:lnTo>
                      <a:pt x="278549" y="199390"/>
                    </a:lnTo>
                    <a:lnTo>
                      <a:pt x="277368" y="196850"/>
                    </a:lnTo>
                    <a:lnTo>
                      <a:pt x="276555" y="197459"/>
                    </a:lnTo>
                    <a:lnTo>
                      <a:pt x="276326" y="197091"/>
                    </a:lnTo>
                    <a:lnTo>
                      <a:pt x="276326" y="197637"/>
                    </a:lnTo>
                    <a:lnTo>
                      <a:pt x="275666" y="198120"/>
                    </a:lnTo>
                    <a:lnTo>
                      <a:pt x="275310" y="196850"/>
                    </a:lnTo>
                    <a:lnTo>
                      <a:pt x="276326" y="197637"/>
                    </a:lnTo>
                    <a:lnTo>
                      <a:pt x="276326" y="197091"/>
                    </a:lnTo>
                    <a:lnTo>
                      <a:pt x="276186" y="196850"/>
                    </a:lnTo>
                    <a:lnTo>
                      <a:pt x="275412" y="195580"/>
                    </a:lnTo>
                    <a:lnTo>
                      <a:pt x="276809" y="196850"/>
                    </a:lnTo>
                    <a:lnTo>
                      <a:pt x="276377" y="195580"/>
                    </a:lnTo>
                    <a:lnTo>
                      <a:pt x="278231" y="196850"/>
                    </a:lnTo>
                    <a:lnTo>
                      <a:pt x="277876" y="195580"/>
                    </a:lnTo>
                    <a:lnTo>
                      <a:pt x="277520" y="194310"/>
                    </a:lnTo>
                    <a:lnTo>
                      <a:pt x="274599" y="193040"/>
                    </a:lnTo>
                    <a:lnTo>
                      <a:pt x="272580" y="191770"/>
                    </a:lnTo>
                    <a:lnTo>
                      <a:pt x="272021" y="190500"/>
                    </a:lnTo>
                    <a:lnTo>
                      <a:pt x="271500" y="190500"/>
                    </a:lnTo>
                    <a:lnTo>
                      <a:pt x="270827" y="189230"/>
                    </a:lnTo>
                    <a:lnTo>
                      <a:pt x="272923" y="190500"/>
                    </a:lnTo>
                    <a:lnTo>
                      <a:pt x="273062" y="190500"/>
                    </a:lnTo>
                    <a:lnTo>
                      <a:pt x="272249" y="189230"/>
                    </a:lnTo>
                    <a:lnTo>
                      <a:pt x="271424" y="187960"/>
                    </a:lnTo>
                    <a:lnTo>
                      <a:pt x="270865" y="187960"/>
                    </a:lnTo>
                    <a:lnTo>
                      <a:pt x="270332" y="186690"/>
                    </a:lnTo>
                    <a:lnTo>
                      <a:pt x="272834" y="186690"/>
                    </a:lnTo>
                    <a:lnTo>
                      <a:pt x="270154" y="185420"/>
                    </a:lnTo>
                    <a:lnTo>
                      <a:pt x="270814" y="185420"/>
                    </a:lnTo>
                    <a:lnTo>
                      <a:pt x="269582" y="182880"/>
                    </a:lnTo>
                    <a:lnTo>
                      <a:pt x="271119" y="184150"/>
                    </a:lnTo>
                    <a:lnTo>
                      <a:pt x="269773" y="182880"/>
                    </a:lnTo>
                    <a:lnTo>
                      <a:pt x="268427" y="181610"/>
                    </a:lnTo>
                    <a:lnTo>
                      <a:pt x="269189" y="180340"/>
                    </a:lnTo>
                    <a:lnTo>
                      <a:pt x="268414" y="179070"/>
                    </a:lnTo>
                    <a:lnTo>
                      <a:pt x="268211" y="179070"/>
                    </a:lnTo>
                    <a:lnTo>
                      <a:pt x="268808" y="180340"/>
                    </a:lnTo>
                    <a:lnTo>
                      <a:pt x="268173" y="179070"/>
                    </a:lnTo>
                    <a:lnTo>
                      <a:pt x="263931" y="176847"/>
                    </a:lnTo>
                    <a:lnTo>
                      <a:pt x="263931" y="184150"/>
                    </a:lnTo>
                    <a:lnTo>
                      <a:pt x="263829" y="184696"/>
                    </a:lnTo>
                    <a:lnTo>
                      <a:pt x="262496" y="182880"/>
                    </a:lnTo>
                    <a:lnTo>
                      <a:pt x="263931" y="184150"/>
                    </a:lnTo>
                    <a:lnTo>
                      <a:pt x="263931" y="176847"/>
                    </a:lnTo>
                    <a:lnTo>
                      <a:pt x="263334" y="176530"/>
                    </a:lnTo>
                    <a:lnTo>
                      <a:pt x="265684" y="175260"/>
                    </a:lnTo>
                    <a:lnTo>
                      <a:pt x="262940" y="173990"/>
                    </a:lnTo>
                    <a:lnTo>
                      <a:pt x="262547" y="172720"/>
                    </a:lnTo>
                    <a:lnTo>
                      <a:pt x="259689" y="168910"/>
                    </a:lnTo>
                    <a:lnTo>
                      <a:pt x="262407" y="171450"/>
                    </a:lnTo>
                    <a:lnTo>
                      <a:pt x="260934" y="168910"/>
                    </a:lnTo>
                    <a:lnTo>
                      <a:pt x="259461" y="166370"/>
                    </a:lnTo>
                    <a:lnTo>
                      <a:pt x="259080" y="166370"/>
                    </a:lnTo>
                    <a:lnTo>
                      <a:pt x="258038" y="165100"/>
                    </a:lnTo>
                    <a:lnTo>
                      <a:pt x="257606" y="163830"/>
                    </a:lnTo>
                    <a:lnTo>
                      <a:pt x="258686" y="163830"/>
                    </a:lnTo>
                    <a:lnTo>
                      <a:pt x="260184" y="165100"/>
                    </a:lnTo>
                    <a:lnTo>
                      <a:pt x="258927" y="163830"/>
                    </a:lnTo>
                    <a:lnTo>
                      <a:pt x="257429" y="162560"/>
                    </a:lnTo>
                    <a:lnTo>
                      <a:pt x="256959" y="161290"/>
                    </a:lnTo>
                    <a:lnTo>
                      <a:pt x="258191" y="161290"/>
                    </a:lnTo>
                    <a:lnTo>
                      <a:pt x="257302" y="160020"/>
                    </a:lnTo>
                    <a:lnTo>
                      <a:pt x="256235" y="160020"/>
                    </a:lnTo>
                    <a:lnTo>
                      <a:pt x="256057" y="158750"/>
                    </a:lnTo>
                    <a:lnTo>
                      <a:pt x="255917" y="160020"/>
                    </a:lnTo>
                    <a:lnTo>
                      <a:pt x="255143" y="158750"/>
                    </a:lnTo>
                    <a:lnTo>
                      <a:pt x="254342" y="158750"/>
                    </a:lnTo>
                    <a:lnTo>
                      <a:pt x="254558" y="157480"/>
                    </a:lnTo>
                    <a:lnTo>
                      <a:pt x="254901" y="157480"/>
                    </a:lnTo>
                    <a:lnTo>
                      <a:pt x="252869" y="156210"/>
                    </a:lnTo>
                    <a:lnTo>
                      <a:pt x="253885" y="156210"/>
                    </a:lnTo>
                    <a:lnTo>
                      <a:pt x="253161" y="154940"/>
                    </a:lnTo>
                    <a:lnTo>
                      <a:pt x="250278" y="154940"/>
                    </a:lnTo>
                    <a:lnTo>
                      <a:pt x="250278" y="162560"/>
                    </a:lnTo>
                    <a:lnTo>
                      <a:pt x="249910" y="162560"/>
                    </a:lnTo>
                    <a:lnTo>
                      <a:pt x="248780" y="161823"/>
                    </a:lnTo>
                    <a:lnTo>
                      <a:pt x="248754" y="161290"/>
                    </a:lnTo>
                    <a:lnTo>
                      <a:pt x="249199" y="161290"/>
                    </a:lnTo>
                    <a:lnTo>
                      <a:pt x="250278" y="162560"/>
                    </a:lnTo>
                    <a:lnTo>
                      <a:pt x="250278" y="154940"/>
                    </a:lnTo>
                    <a:lnTo>
                      <a:pt x="244830" y="154940"/>
                    </a:lnTo>
                    <a:lnTo>
                      <a:pt x="241160" y="154940"/>
                    </a:lnTo>
                    <a:lnTo>
                      <a:pt x="243078" y="157480"/>
                    </a:lnTo>
                    <a:lnTo>
                      <a:pt x="241947" y="156210"/>
                    </a:lnTo>
                    <a:lnTo>
                      <a:pt x="240868" y="154940"/>
                    </a:lnTo>
                    <a:lnTo>
                      <a:pt x="240652" y="154940"/>
                    </a:lnTo>
                    <a:lnTo>
                      <a:pt x="242252" y="157480"/>
                    </a:lnTo>
                    <a:lnTo>
                      <a:pt x="241312" y="157480"/>
                    </a:lnTo>
                    <a:lnTo>
                      <a:pt x="241325" y="158750"/>
                    </a:lnTo>
                    <a:lnTo>
                      <a:pt x="242277" y="161290"/>
                    </a:lnTo>
                    <a:lnTo>
                      <a:pt x="242023" y="158750"/>
                    </a:lnTo>
                    <a:lnTo>
                      <a:pt x="242252" y="158750"/>
                    </a:lnTo>
                    <a:lnTo>
                      <a:pt x="242531" y="157480"/>
                    </a:lnTo>
                    <a:lnTo>
                      <a:pt x="242760" y="158534"/>
                    </a:lnTo>
                    <a:lnTo>
                      <a:pt x="242455" y="158330"/>
                    </a:lnTo>
                    <a:lnTo>
                      <a:pt x="242557" y="158521"/>
                    </a:lnTo>
                    <a:lnTo>
                      <a:pt x="242658" y="158724"/>
                    </a:lnTo>
                    <a:lnTo>
                      <a:pt x="242785" y="158965"/>
                    </a:lnTo>
                    <a:lnTo>
                      <a:pt x="242900" y="158788"/>
                    </a:lnTo>
                    <a:lnTo>
                      <a:pt x="243649" y="159524"/>
                    </a:lnTo>
                    <a:lnTo>
                      <a:pt x="244119" y="160959"/>
                    </a:lnTo>
                    <a:lnTo>
                      <a:pt x="245059" y="160883"/>
                    </a:lnTo>
                    <a:lnTo>
                      <a:pt x="244005" y="160426"/>
                    </a:lnTo>
                    <a:lnTo>
                      <a:pt x="243535" y="158750"/>
                    </a:lnTo>
                    <a:lnTo>
                      <a:pt x="245097" y="158750"/>
                    </a:lnTo>
                    <a:lnTo>
                      <a:pt x="245097" y="157480"/>
                    </a:lnTo>
                    <a:lnTo>
                      <a:pt x="248132" y="161632"/>
                    </a:lnTo>
                    <a:lnTo>
                      <a:pt x="249161" y="163830"/>
                    </a:lnTo>
                    <a:lnTo>
                      <a:pt x="249605" y="163830"/>
                    </a:lnTo>
                    <a:lnTo>
                      <a:pt x="250393" y="165100"/>
                    </a:lnTo>
                    <a:lnTo>
                      <a:pt x="250342" y="166370"/>
                    </a:lnTo>
                    <a:lnTo>
                      <a:pt x="249961" y="166370"/>
                    </a:lnTo>
                    <a:lnTo>
                      <a:pt x="250672" y="168910"/>
                    </a:lnTo>
                    <a:lnTo>
                      <a:pt x="251333" y="168910"/>
                    </a:lnTo>
                    <a:lnTo>
                      <a:pt x="250380" y="166370"/>
                    </a:lnTo>
                    <a:lnTo>
                      <a:pt x="251675" y="167640"/>
                    </a:lnTo>
                    <a:lnTo>
                      <a:pt x="253034" y="168910"/>
                    </a:lnTo>
                    <a:lnTo>
                      <a:pt x="254889" y="171450"/>
                    </a:lnTo>
                    <a:lnTo>
                      <a:pt x="254673" y="171450"/>
                    </a:lnTo>
                    <a:lnTo>
                      <a:pt x="256616" y="172720"/>
                    </a:lnTo>
                    <a:lnTo>
                      <a:pt x="256628" y="173355"/>
                    </a:lnTo>
                    <a:lnTo>
                      <a:pt x="256451" y="173494"/>
                    </a:lnTo>
                    <a:lnTo>
                      <a:pt x="256425" y="173913"/>
                    </a:lnTo>
                    <a:lnTo>
                      <a:pt x="256705" y="174434"/>
                    </a:lnTo>
                    <a:lnTo>
                      <a:pt x="256679" y="173990"/>
                    </a:lnTo>
                    <a:lnTo>
                      <a:pt x="257746" y="173990"/>
                    </a:lnTo>
                    <a:lnTo>
                      <a:pt x="257568" y="175260"/>
                    </a:lnTo>
                    <a:lnTo>
                      <a:pt x="258826" y="177800"/>
                    </a:lnTo>
                    <a:lnTo>
                      <a:pt x="259207" y="176530"/>
                    </a:lnTo>
                    <a:lnTo>
                      <a:pt x="259664" y="177800"/>
                    </a:lnTo>
                    <a:lnTo>
                      <a:pt x="260464" y="177800"/>
                    </a:lnTo>
                    <a:lnTo>
                      <a:pt x="260540" y="179070"/>
                    </a:lnTo>
                    <a:lnTo>
                      <a:pt x="259626" y="179070"/>
                    </a:lnTo>
                    <a:lnTo>
                      <a:pt x="260604" y="180454"/>
                    </a:lnTo>
                    <a:lnTo>
                      <a:pt x="262394" y="182880"/>
                    </a:lnTo>
                    <a:lnTo>
                      <a:pt x="262572" y="184150"/>
                    </a:lnTo>
                    <a:lnTo>
                      <a:pt x="263766" y="185000"/>
                    </a:lnTo>
                    <a:lnTo>
                      <a:pt x="263423" y="186690"/>
                    </a:lnTo>
                    <a:lnTo>
                      <a:pt x="267741" y="190500"/>
                    </a:lnTo>
                    <a:lnTo>
                      <a:pt x="270154" y="193040"/>
                    </a:lnTo>
                    <a:lnTo>
                      <a:pt x="271018" y="191770"/>
                    </a:lnTo>
                    <a:lnTo>
                      <a:pt x="270929" y="194310"/>
                    </a:lnTo>
                    <a:lnTo>
                      <a:pt x="272199" y="194310"/>
                    </a:lnTo>
                    <a:lnTo>
                      <a:pt x="273608" y="198120"/>
                    </a:lnTo>
                    <a:lnTo>
                      <a:pt x="272605" y="197027"/>
                    </a:lnTo>
                    <a:lnTo>
                      <a:pt x="272605" y="198120"/>
                    </a:lnTo>
                    <a:lnTo>
                      <a:pt x="270052" y="194310"/>
                    </a:lnTo>
                    <a:lnTo>
                      <a:pt x="270167" y="196850"/>
                    </a:lnTo>
                    <a:lnTo>
                      <a:pt x="271538" y="198120"/>
                    </a:lnTo>
                    <a:lnTo>
                      <a:pt x="274002" y="199390"/>
                    </a:lnTo>
                    <a:lnTo>
                      <a:pt x="275018" y="201930"/>
                    </a:lnTo>
                    <a:lnTo>
                      <a:pt x="274015" y="201930"/>
                    </a:lnTo>
                    <a:lnTo>
                      <a:pt x="273558" y="201930"/>
                    </a:lnTo>
                    <a:lnTo>
                      <a:pt x="274281" y="202996"/>
                    </a:lnTo>
                    <a:lnTo>
                      <a:pt x="274078" y="202184"/>
                    </a:lnTo>
                    <a:lnTo>
                      <a:pt x="275755" y="202869"/>
                    </a:lnTo>
                    <a:lnTo>
                      <a:pt x="275615" y="201930"/>
                    </a:lnTo>
                    <a:lnTo>
                      <a:pt x="277837" y="204470"/>
                    </a:lnTo>
                    <a:lnTo>
                      <a:pt x="278790" y="205740"/>
                    </a:lnTo>
                    <a:lnTo>
                      <a:pt x="279692" y="205740"/>
                    </a:lnTo>
                    <a:lnTo>
                      <a:pt x="279539" y="206743"/>
                    </a:lnTo>
                    <a:lnTo>
                      <a:pt x="279730" y="207010"/>
                    </a:lnTo>
                    <a:lnTo>
                      <a:pt x="279488" y="207010"/>
                    </a:lnTo>
                    <a:lnTo>
                      <a:pt x="279285" y="208280"/>
                    </a:lnTo>
                    <a:lnTo>
                      <a:pt x="282206" y="209550"/>
                    </a:lnTo>
                    <a:lnTo>
                      <a:pt x="283159" y="210820"/>
                    </a:lnTo>
                    <a:close/>
                  </a:path>
                  <a:path w="913764" h="777239">
                    <a:moveTo>
                      <a:pt x="498398" y="596074"/>
                    </a:moveTo>
                    <a:close/>
                  </a:path>
                  <a:path w="913764" h="777239">
                    <a:moveTo>
                      <a:pt x="503999" y="608342"/>
                    </a:moveTo>
                    <a:lnTo>
                      <a:pt x="503770" y="608037"/>
                    </a:lnTo>
                    <a:lnTo>
                      <a:pt x="503504" y="607631"/>
                    </a:lnTo>
                    <a:lnTo>
                      <a:pt x="503275" y="607745"/>
                    </a:lnTo>
                    <a:lnTo>
                      <a:pt x="503453" y="607898"/>
                    </a:lnTo>
                    <a:lnTo>
                      <a:pt x="503720" y="608114"/>
                    </a:lnTo>
                    <a:lnTo>
                      <a:pt x="503999" y="608342"/>
                    </a:lnTo>
                    <a:close/>
                  </a:path>
                  <a:path w="913764" h="777239">
                    <a:moveTo>
                      <a:pt x="504355" y="608622"/>
                    </a:moveTo>
                    <a:lnTo>
                      <a:pt x="503986" y="608355"/>
                    </a:lnTo>
                    <a:lnTo>
                      <a:pt x="504139" y="608533"/>
                    </a:lnTo>
                    <a:lnTo>
                      <a:pt x="504266" y="608685"/>
                    </a:lnTo>
                    <a:close/>
                  </a:path>
                  <a:path w="913764" h="777239">
                    <a:moveTo>
                      <a:pt x="518528" y="621601"/>
                    </a:moveTo>
                    <a:lnTo>
                      <a:pt x="518261" y="621093"/>
                    </a:lnTo>
                    <a:lnTo>
                      <a:pt x="518274" y="622173"/>
                    </a:lnTo>
                    <a:lnTo>
                      <a:pt x="518477" y="622007"/>
                    </a:lnTo>
                    <a:lnTo>
                      <a:pt x="518528" y="621601"/>
                    </a:lnTo>
                    <a:close/>
                  </a:path>
                  <a:path w="913764" h="777239">
                    <a:moveTo>
                      <a:pt x="520712" y="639889"/>
                    </a:moveTo>
                    <a:lnTo>
                      <a:pt x="520433" y="639483"/>
                    </a:lnTo>
                    <a:lnTo>
                      <a:pt x="520065" y="638937"/>
                    </a:lnTo>
                    <a:lnTo>
                      <a:pt x="519455" y="638048"/>
                    </a:lnTo>
                    <a:lnTo>
                      <a:pt x="520585" y="639889"/>
                    </a:lnTo>
                    <a:lnTo>
                      <a:pt x="520712" y="639889"/>
                    </a:lnTo>
                    <a:close/>
                  </a:path>
                  <a:path w="913764" h="777239">
                    <a:moveTo>
                      <a:pt x="539013" y="665861"/>
                    </a:moveTo>
                    <a:lnTo>
                      <a:pt x="538772" y="665924"/>
                    </a:lnTo>
                    <a:lnTo>
                      <a:pt x="538619" y="666026"/>
                    </a:lnTo>
                    <a:lnTo>
                      <a:pt x="538810" y="666000"/>
                    </a:lnTo>
                    <a:lnTo>
                      <a:pt x="538937" y="665949"/>
                    </a:lnTo>
                    <a:close/>
                  </a:path>
                  <a:path w="913764" h="777239">
                    <a:moveTo>
                      <a:pt x="573620" y="706653"/>
                    </a:moveTo>
                    <a:lnTo>
                      <a:pt x="573024" y="706374"/>
                    </a:lnTo>
                    <a:lnTo>
                      <a:pt x="573341" y="706628"/>
                    </a:lnTo>
                    <a:lnTo>
                      <a:pt x="573506" y="706678"/>
                    </a:lnTo>
                    <a:close/>
                  </a:path>
                  <a:path w="913764" h="777239">
                    <a:moveTo>
                      <a:pt x="589711" y="460476"/>
                    </a:moveTo>
                    <a:lnTo>
                      <a:pt x="589673" y="459574"/>
                    </a:lnTo>
                    <a:lnTo>
                      <a:pt x="588860" y="459574"/>
                    </a:lnTo>
                    <a:lnTo>
                      <a:pt x="589711" y="460476"/>
                    </a:lnTo>
                    <a:close/>
                  </a:path>
                  <a:path w="913764" h="777239">
                    <a:moveTo>
                      <a:pt x="590080" y="460844"/>
                    </a:moveTo>
                    <a:lnTo>
                      <a:pt x="589711" y="460476"/>
                    </a:lnTo>
                    <a:lnTo>
                      <a:pt x="589737" y="460844"/>
                    </a:lnTo>
                    <a:lnTo>
                      <a:pt x="589216" y="461657"/>
                    </a:lnTo>
                    <a:lnTo>
                      <a:pt x="589140" y="462114"/>
                    </a:lnTo>
                    <a:lnTo>
                      <a:pt x="590080" y="460844"/>
                    </a:lnTo>
                    <a:close/>
                  </a:path>
                  <a:path w="913764" h="777239">
                    <a:moveTo>
                      <a:pt x="591172" y="462114"/>
                    </a:moveTo>
                    <a:lnTo>
                      <a:pt x="589140" y="462114"/>
                    </a:lnTo>
                    <a:lnTo>
                      <a:pt x="588937" y="462114"/>
                    </a:lnTo>
                    <a:lnTo>
                      <a:pt x="588949" y="461886"/>
                    </a:lnTo>
                    <a:lnTo>
                      <a:pt x="588124" y="460844"/>
                    </a:lnTo>
                    <a:lnTo>
                      <a:pt x="584022" y="460844"/>
                    </a:lnTo>
                    <a:lnTo>
                      <a:pt x="587857" y="463384"/>
                    </a:lnTo>
                    <a:lnTo>
                      <a:pt x="586841" y="462114"/>
                    </a:lnTo>
                    <a:lnTo>
                      <a:pt x="590435" y="464654"/>
                    </a:lnTo>
                    <a:lnTo>
                      <a:pt x="591045" y="463384"/>
                    </a:lnTo>
                    <a:lnTo>
                      <a:pt x="591172" y="462114"/>
                    </a:lnTo>
                    <a:close/>
                  </a:path>
                  <a:path w="913764" h="777239">
                    <a:moveTo>
                      <a:pt x="594169" y="461886"/>
                    </a:moveTo>
                    <a:lnTo>
                      <a:pt x="593902" y="461657"/>
                    </a:lnTo>
                    <a:lnTo>
                      <a:pt x="593598" y="462114"/>
                    </a:lnTo>
                    <a:lnTo>
                      <a:pt x="594169" y="461886"/>
                    </a:lnTo>
                    <a:close/>
                  </a:path>
                  <a:path w="913764" h="777239">
                    <a:moveTo>
                      <a:pt x="596049" y="460844"/>
                    </a:moveTo>
                    <a:lnTo>
                      <a:pt x="591413" y="459574"/>
                    </a:lnTo>
                    <a:lnTo>
                      <a:pt x="593902" y="461657"/>
                    </a:lnTo>
                    <a:lnTo>
                      <a:pt x="594448" y="460844"/>
                    </a:lnTo>
                    <a:lnTo>
                      <a:pt x="596049" y="460844"/>
                    </a:lnTo>
                    <a:close/>
                  </a:path>
                  <a:path w="913764" h="777239">
                    <a:moveTo>
                      <a:pt x="596963" y="519861"/>
                    </a:moveTo>
                    <a:lnTo>
                      <a:pt x="596506" y="519379"/>
                    </a:lnTo>
                    <a:lnTo>
                      <a:pt x="596646" y="519595"/>
                    </a:lnTo>
                    <a:lnTo>
                      <a:pt x="596798" y="519747"/>
                    </a:lnTo>
                    <a:lnTo>
                      <a:pt x="596963" y="519861"/>
                    </a:lnTo>
                    <a:close/>
                  </a:path>
                  <a:path w="913764" h="777239">
                    <a:moveTo>
                      <a:pt x="600951" y="516255"/>
                    </a:moveTo>
                    <a:lnTo>
                      <a:pt x="600240" y="515708"/>
                    </a:lnTo>
                    <a:lnTo>
                      <a:pt x="599351" y="515620"/>
                    </a:lnTo>
                    <a:lnTo>
                      <a:pt x="598462" y="515454"/>
                    </a:lnTo>
                    <a:lnTo>
                      <a:pt x="600951" y="516255"/>
                    </a:lnTo>
                    <a:close/>
                  </a:path>
                  <a:path w="913764" h="777239">
                    <a:moveTo>
                      <a:pt x="608876" y="738378"/>
                    </a:moveTo>
                    <a:lnTo>
                      <a:pt x="608558" y="738073"/>
                    </a:lnTo>
                    <a:lnTo>
                      <a:pt x="608266" y="737895"/>
                    </a:lnTo>
                    <a:lnTo>
                      <a:pt x="607987" y="738035"/>
                    </a:lnTo>
                    <a:lnTo>
                      <a:pt x="608253" y="738035"/>
                    </a:lnTo>
                    <a:lnTo>
                      <a:pt x="608571" y="738200"/>
                    </a:lnTo>
                    <a:lnTo>
                      <a:pt x="608876" y="738378"/>
                    </a:lnTo>
                    <a:close/>
                  </a:path>
                  <a:path w="913764" h="777239">
                    <a:moveTo>
                      <a:pt x="613270" y="344004"/>
                    </a:moveTo>
                    <a:lnTo>
                      <a:pt x="612241" y="342734"/>
                    </a:lnTo>
                    <a:lnTo>
                      <a:pt x="612051" y="344004"/>
                    </a:lnTo>
                    <a:lnTo>
                      <a:pt x="613270" y="344004"/>
                    </a:lnTo>
                    <a:close/>
                  </a:path>
                  <a:path w="913764" h="777239">
                    <a:moveTo>
                      <a:pt x="613524" y="346544"/>
                    </a:moveTo>
                    <a:lnTo>
                      <a:pt x="612686" y="346544"/>
                    </a:lnTo>
                    <a:lnTo>
                      <a:pt x="612482" y="347814"/>
                    </a:lnTo>
                    <a:lnTo>
                      <a:pt x="613524" y="346544"/>
                    </a:lnTo>
                    <a:close/>
                  </a:path>
                  <a:path w="913764" h="777239">
                    <a:moveTo>
                      <a:pt x="614121" y="346544"/>
                    </a:moveTo>
                    <a:lnTo>
                      <a:pt x="613702" y="346329"/>
                    </a:lnTo>
                    <a:lnTo>
                      <a:pt x="613524" y="346544"/>
                    </a:lnTo>
                    <a:lnTo>
                      <a:pt x="614121" y="346544"/>
                    </a:lnTo>
                    <a:close/>
                  </a:path>
                  <a:path w="913764" h="777239">
                    <a:moveTo>
                      <a:pt x="621182" y="344004"/>
                    </a:moveTo>
                    <a:lnTo>
                      <a:pt x="620776" y="343827"/>
                    </a:lnTo>
                    <a:lnTo>
                      <a:pt x="620471" y="344004"/>
                    </a:lnTo>
                    <a:lnTo>
                      <a:pt x="621182" y="344004"/>
                    </a:lnTo>
                    <a:close/>
                  </a:path>
                  <a:path w="913764" h="777239">
                    <a:moveTo>
                      <a:pt x="622452" y="345274"/>
                    </a:moveTo>
                    <a:lnTo>
                      <a:pt x="620826" y="345274"/>
                    </a:lnTo>
                    <a:lnTo>
                      <a:pt x="621830" y="345655"/>
                    </a:lnTo>
                    <a:lnTo>
                      <a:pt x="622452" y="345274"/>
                    </a:lnTo>
                    <a:close/>
                  </a:path>
                  <a:path w="913764" h="777239">
                    <a:moveTo>
                      <a:pt x="623747" y="346544"/>
                    </a:moveTo>
                    <a:lnTo>
                      <a:pt x="623633" y="346329"/>
                    </a:lnTo>
                    <a:lnTo>
                      <a:pt x="621830" y="345655"/>
                    </a:lnTo>
                    <a:lnTo>
                      <a:pt x="620369" y="346544"/>
                    </a:lnTo>
                    <a:lnTo>
                      <a:pt x="623747" y="346544"/>
                    </a:lnTo>
                    <a:close/>
                  </a:path>
                  <a:path w="913764" h="777239">
                    <a:moveTo>
                      <a:pt x="625944" y="346544"/>
                    </a:moveTo>
                    <a:lnTo>
                      <a:pt x="625932" y="346316"/>
                    </a:lnTo>
                    <a:lnTo>
                      <a:pt x="625462" y="346544"/>
                    </a:lnTo>
                    <a:lnTo>
                      <a:pt x="625944" y="346544"/>
                    </a:lnTo>
                    <a:close/>
                  </a:path>
                  <a:path w="913764" h="777239">
                    <a:moveTo>
                      <a:pt x="630783" y="473976"/>
                    </a:moveTo>
                    <a:lnTo>
                      <a:pt x="628611" y="474814"/>
                    </a:lnTo>
                    <a:lnTo>
                      <a:pt x="630453" y="474814"/>
                    </a:lnTo>
                    <a:lnTo>
                      <a:pt x="630783" y="473976"/>
                    </a:lnTo>
                    <a:close/>
                  </a:path>
                  <a:path w="913764" h="777239">
                    <a:moveTo>
                      <a:pt x="633374" y="474814"/>
                    </a:moveTo>
                    <a:lnTo>
                      <a:pt x="633107" y="474814"/>
                    </a:lnTo>
                    <a:lnTo>
                      <a:pt x="631545" y="476084"/>
                    </a:lnTo>
                    <a:lnTo>
                      <a:pt x="633374" y="474814"/>
                    </a:lnTo>
                    <a:close/>
                  </a:path>
                  <a:path w="913764" h="777239">
                    <a:moveTo>
                      <a:pt x="633552" y="465924"/>
                    </a:moveTo>
                    <a:lnTo>
                      <a:pt x="633056" y="464654"/>
                    </a:lnTo>
                    <a:lnTo>
                      <a:pt x="629450" y="464654"/>
                    </a:lnTo>
                    <a:lnTo>
                      <a:pt x="630910" y="465924"/>
                    </a:lnTo>
                    <a:lnTo>
                      <a:pt x="630326" y="465924"/>
                    </a:lnTo>
                    <a:lnTo>
                      <a:pt x="632688" y="467144"/>
                    </a:lnTo>
                    <a:lnTo>
                      <a:pt x="633552" y="465924"/>
                    </a:lnTo>
                    <a:close/>
                  </a:path>
                  <a:path w="913764" h="777239">
                    <a:moveTo>
                      <a:pt x="641426" y="468464"/>
                    </a:moveTo>
                    <a:lnTo>
                      <a:pt x="637895" y="467194"/>
                    </a:lnTo>
                    <a:lnTo>
                      <a:pt x="637514" y="467194"/>
                    </a:lnTo>
                    <a:lnTo>
                      <a:pt x="639813" y="468464"/>
                    </a:lnTo>
                    <a:lnTo>
                      <a:pt x="639978" y="468464"/>
                    </a:lnTo>
                    <a:lnTo>
                      <a:pt x="641426" y="468464"/>
                    </a:lnTo>
                    <a:close/>
                  </a:path>
                  <a:path w="913764" h="777239">
                    <a:moveTo>
                      <a:pt x="645236" y="468185"/>
                    </a:moveTo>
                    <a:lnTo>
                      <a:pt x="644347" y="467194"/>
                    </a:lnTo>
                    <a:lnTo>
                      <a:pt x="644702" y="468464"/>
                    </a:lnTo>
                    <a:lnTo>
                      <a:pt x="645236" y="468185"/>
                    </a:lnTo>
                    <a:close/>
                  </a:path>
                  <a:path w="913764" h="777239">
                    <a:moveTo>
                      <a:pt x="647153" y="345274"/>
                    </a:moveTo>
                    <a:lnTo>
                      <a:pt x="646950" y="344779"/>
                    </a:lnTo>
                    <a:lnTo>
                      <a:pt x="645718" y="345274"/>
                    </a:lnTo>
                    <a:lnTo>
                      <a:pt x="647153" y="345274"/>
                    </a:lnTo>
                    <a:close/>
                  </a:path>
                  <a:path w="913764" h="777239">
                    <a:moveTo>
                      <a:pt x="648246" y="476262"/>
                    </a:moveTo>
                    <a:lnTo>
                      <a:pt x="648004" y="476084"/>
                    </a:lnTo>
                    <a:lnTo>
                      <a:pt x="648030" y="476364"/>
                    </a:lnTo>
                    <a:lnTo>
                      <a:pt x="648246" y="476262"/>
                    </a:lnTo>
                    <a:close/>
                  </a:path>
                  <a:path w="913764" h="777239">
                    <a:moveTo>
                      <a:pt x="652805" y="466242"/>
                    </a:moveTo>
                    <a:lnTo>
                      <a:pt x="652221" y="465963"/>
                    </a:lnTo>
                    <a:lnTo>
                      <a:pt x="651751" y="465924"/>
                    </a:lnTo>
                    <a:lnTo>
                      <a:pt x="651306" y="466039"/>
                    </a:lnTo>
                    <a:lnTo>
                      <a:pt x="651776" y="466102"/>
                    </a:lnTo>
                    <a:lnTo>
                      <a:pt x="652411" y="466140"/>
                    </a:lnTo>
                    <a:lnTo>
                      <a:pt x="652805" y="466242"/>
                    </a:lnTo>
                    <a:close/>
                  </a:path>
                  <a:path w="913764" h="777239">
                    <a:moveTo>
                      <a:pt x="653135" y="466407"/>
                    </a:moveTo>
                    <a:lnTo>
                      <a:pt x="652957" y="466293"/>
                    </a:lnTo>
                    <a:lnTo>
                      <a:pt x="652805" y="466255"/>
                    </a:lnTo>
                    <a:lnTo>
                      <a:pt x="652983" y="466344"/>
                    </a:lnTo>
                    <a:lnTo>
                      <a:pt x="653135" y="466407"/>
                    </a:lnTo>
                    <a:close/>
                  </a:path>
                  <a:path w="913764" h="777239">
                    <a:moveTo>
                      <a:pt x="655421" y="477354"/>
                    </a:moveTo>
                    <a:lnTo>
                      <a:pt x="655053" y="477354"/>
                    </a:lnTo>
                    <a:lnTo>
                      <a:pt x="655383" y="478624"/>
                    </a:lnTo>
                    <a:lnTo>
                      <a:pt x="655421" y="477354"/>
                    </a:lnTo>
                    <a:close/>
                  </a:path>
                  <a:path w="913764" h="777239">
                    <a:moveTo>
                      <a:pt x="657161" y="467194"/>
                    </a:moveTo>
                    <a:lnTo>
                      <a:pt x="656996" y="467194"/>
                    </a:lnTo>
                    <a:lnTo>
                      <a:pt x="656945" y="467321"/>
                    </a:lnTo>
                    <a:lnTo>
                      <a:pt x="657161" y="467194"/>
                    </a:lnTo>
                    <a:close/>
                  </a:path>
                  <a:path w="913764" h="777239">
                    <a:moveTo>
                      <a:pt x="658482" y="467855"/>
                    </a:moveTo>
                    <a:lnTo>
                      <a:pt x="658063" y="467779"/>
                    </a:lnTo>
                    <a:lnTo>
                      <a:pt x="657758" y="467829"/>
                    </a:lnTo>
                    <a:lnTo>
                      <a:pt x="657504" y="467931"/>
                    </a:lnTo>
                    <a:lnTo>
                      <a:pt x="657733" y="467944"/>
                    </a:lnTo>
                    <a:lnTo>
                      <a:pt x="658037" y="467931"/>
                    </a:lnTo>
                    <a:lnTo>
                      <a:pt x="658482" y="467855"/>
                    </a:lnTo>
                    <a:close/>
                  </a:path>
                  <a:path w="913764" h="777239">
                    <a:moveTo>
                      <a:pt x="660717" y="467652"/>
                    </a:moveTo>
                    <a:lnTo>
                      <a:pt x="659485" y="467690"/>
                    </a:lnTo>
                    <a:lnTo>
                      <a:pt x="660679" y="467829"/>
                    </a:lnTo>
                    <a:lnTo>
                      <a:pt x="660717" y="467652"/>
                    </a:lnTo>
                    <a:close/>
                  </a:path>
                  <a:path w="913764" h="777239">
                    <a:moveTo>
                      <a:pt x="664667" y="776871"/>
                    </a:moveTo>
                    <a:lnTo>
                      <a:pt x="664298" y="776706"/>
                    </a:lnTo>
                    <a:lnTo>
                      <a:pt x="664464" y="776846"/>
                    </a:lnTo>
                    <a:lnTo>
                      <a:pt x="664667" y="776871"/>
                    </a:lnTo>
                    <a:close/>
                  </a:path>
                  <a:path w="913764" h="777239">
                    <a:moveTo>
                      <a:pt x="665314" y="466115"/>
                    </a:moveTo>
                    <a:lnTo>
                      <a:pt x="664794" y="466318"/>
                    </a:lnTo>
                    <a:lnTo>
                      <a:pt x="664959" y="466356"/>
                    </a:lnTo>
                    <a:lnTo>
                      <a:pt x="665314" y="466115"/>
                    </a:lnTo>
                    <a:close/>
                  </a:path>
                  <a:path w="913764" h="777239">
                    <a:moveTo>
                      <a:pt x="669988" y="346544"/>
                    </a:moveTo>
                    <a:lnTo>
                      <a:pt x="669493" y="346049"/>
                    </a:lnTo>
                    <a:lnTo>
                      <a:pt x="667359" y="346544"/>
                    </a:lnTo>
                    <a:lnTo>
                      <a:pt x="669988" y="346544"/>
                    </a:lnTo>
                    <a:close/>
                  </a:path>
                  <a:path w="913764" h="777239">
                    <a:moveTo>
                      <a:pt x="689457" y="468160"/>
                    </a:moveTo>
                    <a:lnTo>
                      <a:pt x="689279" y="467575"/>
                    </a:lnTo>
                    <a:lnTo>
                      <a:pt x="688936" y="467918"/>
                    </a:lnTo>
                    <a:lnTo>
                      <a:pt x="688809" y="468160"/>
                    </a:lnTo>
                    <a:lnTo>
                      <a:pt x="688797" y="468337"/>
                    </a:lnTo>
                    <a:lnTo>
                      <a:pt x="689203" y="468312"/>
                    </a:lnTo>
                    <a:lnTo>
                      <a:pt x="689457" y="468160"/>
                    </a:lnTo>
                    <a:close/>
                  </a:path>
                  <a:path w="913764" h="777239">
                    <a:moveTo>
                      <a:pt x="698296" y="479539"/>
                    </a:moveTo>
                    <a:lnTo>
                      <a:pt x="698004" y="479894"/>
                    </a:lnTo>
                    <a:lnTo>
                      <a:pt x="698195" y="479894"/>
                    </a:lnTo>
                    <a:lnTo>
                      <a:pt x="698296" y="479539"/>
                    </a:lnTo>
                    <a:close/>
                  </a:path>
                  <a:path w="913764" h="777239">
                    <a:moveTo>
                      <a:pt x="699922" y="479894"/>
                    </a:moveTo>
                    <a:lnTo>
                      <a:pt x="698195" y="479894"/>
                    </a:lnTo>
                    <a:lnTo>
                      <a:pt x="697865" y="481164"/>
                    </a:lnTo>
                    <a:lnTo>
                      <a:pt x="699922" y="479894"/>
                    </a:lnTo>
                    <a:close/>
                  </a:path>
                  <a:path w="913764" h="777239">
                    <a:moveTo>
                      <a:pt x="700963" y="479894"/>
                    </a:moveTo>
                    <a:lnTo>
                      <a:pt x="700697" y="479552"/>
                    </a:lnTo>
                    <a:lnTo>
                      <a:pt x="700214" y="479894"/>
                    </a:lnTo>
                    <a:lnTo>
                      <a:pt x="700963" y="479894"/>
                    </a:lnTo>
                    <a:close/>
                  </a:path>
                  <a:path w="913764" h="777239">
                    <a:moveTo>
                      <a:pt x="728814" y="481164"/>
                    </a:moveTo>
                    <a:close/>
                  </a:path>
                  <a:path w="913764" h="777239">
                    <a:moveTo>
                      <a:pt x="732523" y="464654"/>
                    </a:moveTo>
                    <a:lnTo>
                      <a:pt x="732040" y="464654"/>
                    </a:lnTo>
                    <a:lnTo>
                      <a:pt x="732104" y="465086"/>
                    </a:lnTo>
                    <a:lnTo>
                      <a:pt x="732523" y="464654"/>
                    </a:lnTo>
                    <a:close/>
                  </a:path>
                  <a:path w="913764" h="777239">
                    <a:moveTo>
                      <a:pt x="739228" y="465366"/>
                    </a:moveTo>
                    <a:lnTo>
                      <a:pt x="739178" y="465175"/>
                    </a:lnTo>
                    <a:lnTo>
                      <a:pt x="738924" y="465366"/>
                    </a:lnTo>
                    <a:lnTo>
                      <a:pt x="738873" y="465493"/>
                    </a:lnTo>
                    <a:lnTo>
                      <a:pt x="739114" y="465505"/>
                    </a:lnTo>
                    <a:lnTo>
                      <a:pt x="739228" y="465366"/>
                    </a:lnTo>
                    <a:close/>
                  </a:path>
                  <a:path w="913764" h="777239">
                    <a:moveTo>
                      <a:pt x="742657" y="314794"/>
                    </a:moveTo>
                    <a:lnTo>
                      <a:pt x="742632" y="313524"/>
                    </a:lnTo>
                    <a:lnTo>
                      <a:pt x="742200" y="314655"/>
                    </a:lnTo>
                    <a:lnTo>
                      <a:pt x="742657" y="314794"/>
                    </a:lnTo>
                    <a:close/>
                  </a:path>
                  <a:path w="913764" h="777239">
                    <a:moveTo>
                      <a:pt x="749261" y="464654"/>
                    </a:moveTo>
                    <a:lnTo>
                      <a:pt x="746861" y="464654"/>
                    </a:lnTo>
                    <a:lnTo>
                      <a:pt x="749020" y="465924"/>
                    </a:lnTo>
                    <a:lnTo>
                      <a:pt x="749261" y="464654"/>
                    </a:lnTo>
                    <a:close/>
                  </a:path>
                  <a:path w="913764" h="777239">
                    <a:moveTo>
                      <a:pt x="760501" y="462699"/>
                    </a:moveTo>
                    <a:lnTo>
                      <a:pt x="760006" y="462788"/>
                    </a:lnTo>
                    <a:lnTo>
                      <a:pt x="759790" y="462940"/>
                    </a:lnTo>
                    <a:lnTo>
                      <a:pt x="759637" y="463105"/>
                    </a:lnTo>
                    <a:lnTo>
                      <a:pt x="759955" y="463042"/>
                    </a:lnTo>
                    <a:lnTo>
                      <a:pt x="760247" y="462927"/>
                    </a:lnTo>
                    <a:lnTo>
                      <a:pt x="760501" y="462699"/>
                    </a:lnTo>
                    <a:close/>
                  </a:path>
                  <a:path w="913764" h="777239">
                    <a:moveTo>
                      <a:pt x="764171" y="477405"/>
                    </a:moveTo>
                    <a:lnTo>
                      <a:pt x="761301" y="478624"/>
                    </a:lnTo>
                    <a:lnTo>
                      <a:pt x="762038" y="478624"/>
                    </a:lnTo>
                    <a:lnTo>
                      <a:pt x="764171" y="477405"/>
                    </a:lnTo>
                    <a:close/>
                  </a:path>
                  <a:path w="913764" h="777239">
                    <a:moveTo>
                      <a:pt x="767029" y="756970"/>
                    </a:moveTo>
                    <a:lnTo>
                      <a:pt x="766876" y="756894"/>
                    </a:lnTo>
                    <a:lnTo>
                      <a:pt x="767003" y="757212"/>
                    </a:lnTo>
                    <a:lnTo>
                      <a:pt x="767029" y="756970"/>
                    </a:lnTo>
                    <a:close/>
                  </a:path>
                  <a:path w="913764" h="777239">
                    <a:moveTo>
                      <a:pt x="770724" y="459714"/>
                    </a:moveTo>
                    <a:close/>
                  </a:path>
                  <a:path w="913764" h="777239">
                    <a:moveTo>
                      <a:pt x="771169" y="458965"/>
                    </a:moveTo>
                    <a:lnTo>
                      <a:pt x="769531" y="459752"/>
                    </a:lnTo>
                    <a:lnTo>
                      <a:pt x="770686" y="459714"/>
                    </a:lnTo>
                    <a:lnTo>
                      <a:pt x="770661" y="459511"/>
                    </a:lnTo>
                    <a:lnTo>
                      <a:pt x="770674" y="459270"/>
                    </a:lnTo>
                    <a:lnTo>
                      <a:pt x="771169" y="458965"/>
                    </a:lnTo>
                    <a:close/>
                  </a:path>
                  <a:path w="913764" h="777239">
                    <a:moveTo>
                      <a:pt x="772401" y="460159"/>
                    </a:moveTo>
                    <a:lnTo>
                      <a:pt x="771423" y="459574"/>
                    </a:lnTo>
                    <a:lnTo>
                      <a:pt x="771613" y="460489"/>
                    </a:lnTo>
                    <a:lnTo>
                      <a:pt x="772401" y="460159"/>
                    </a:lnTo>
                    <a:close/>
                  </a:path>
                  <a:path w="913764" h="777239">
                    <a:moveTo>
                      <a:pt x="773798" y="459574"/>
                    </a:moveTo>
                    <a:lnTo>
                      <a:pt x="772401" y="460159"/>
                    </a:lnTo>
                    <a:lnTo>
                      <a:pt x="773595" y="460844"/>
                    </a:lnTo>
                    <a:lnTo>
                      <a:pt x="773798" y="459574"/>
                    </a:lnTo>
                    <a:close/>
                  </a:path>
                  <a:path w="913764" h="777239">
                    <a:moveTo>
                      <a:pt x="776452" y="460844"/>
                    </a:moveTo>
                    <a:lnTo>
                      <a:pt x="774522" y="459574"/>
                    </a:lnTo>
                    <a:lnTo>
                      <a:pt x="774547" y="460844"/>
                    </a:lnTo>
                    <a:lnTo>
                      <a:pt x="776452" y="460844"/>
                    </a:lnTo>
                    <a:close/>
                  </a:path>
                  <a:path w="913764" h="777239">
                    <a:moveTo>
                      <a:pt x="780110" y="458330"/>
                    </a:moveTo>
                    <a:lnTo>
                      <a:pt x="779945" y="458241"/>
                    </a:lnTo>
                    <a:lnTo>
                      <a:pt x="779729" y="458177"/>
                    </a:lnTo>
                    <a:lnTo>
                      <a:pt x="779462" y="458165"/>
                    </a:lnTo>
                    <a:lnTo>
                      <a:pt x="779640" y="458254"/>
                    </a:lnTo>
                    <a:lnTo>
                      <a:pt x="779868" y="458304"/>
                    </a:lnTo>
                    <a:lnTo>
                      <a:pt x="780110" y="458330"/>
                    </a:lnTo>
                    <a:close/>
                  </a:path>
                  <a:path w="913764" h="777239">
                    <a:moveTo>
                      <a:pt x="783920" y="476084"/>
                    </a:moveTo>
                    <a:lnTo>
                      <a:pt x="783640" y="475424"/>
                    </a:lnTo>
                    <a:lnTo>
                      <a:pt x="783653" y="476084"/>
                    </a:lnTo>
                    <a:lnTo>
                      <a:pt x="783920" y="476084"/>
                    </a:lnTo>
                    <a:close/>
                  </a:path>
                  <a:path w="913764" h="777239">
                    <a:moveTo>
                      <a:pt x="783945" y="458304"/>
                    </a:moveTo>
                    <a:lnTo>
                      <a:pt x="783691" y="456476"/>
                    </a:lnTo>
                    <a:lnTo>
                      <a:pt x="781964" y="455764"/>
                    </a:lnTo>
                    <a:lnTo>
                      <a:pt x="781304" y="457034"/>
                    </a:lnTo>
                    <a:lnTo>
                      <a:pt x="783945" y="458304"/>
                    </a:lnTo>
                    <a:close/>
                  </a:path>
                  <a:path w="913764" h="777239">
                    <a:moveTo>
                      <a:pt x="785583" y="456577"/>
                    </a:moveTo>
                    <a:lnTo>
                      <a:pt x="783590" y="455764"/>
                    </a:lnTo>
                    <a:lnTo>
                      <a:pt x="783691" y="456476"/>
                    </a:lnTo>
                    <a:lnTo>
                      <a:pt x="785075" y="457034"/>
                    </a:lnTo>
                    <a:lnTo>
                      <a:pt x="785583" y="456577"/>
                    </a:lnTo>
                    <a:close/>
                  </a:path>
                  <a:path w="913764" h="777239">
                    <a:moveTo>
                      <a:pt x="786739" y="457034"/>
                    </a:moveTo>
                    <a:lnTo>
                      <a:pt x="786460" y="455764"/>
                    </a:lnTo>
                    <a:lnTo>
                      <a:pt x="785685" y="456476"/>
                    </a:lnTo>
                    <a:lnTo>
                      <a:pt x="786739" y="457034"/>
                    </a:lnTo>
                    <a:close/>
                  </a:path>
                  <a:path w="913764" h="777239">
                    <a:moveTo>
                      <a:pt x="801103" y="455549"/>
                    </a:moveTo>
                    <a:lnTo>
                      <a:pt x="800849" y="454494"/>
                    </a:lnTo>
                    <a:lnTo>
                      <a:pt x="800519" y="455764"/>
                    </a:lnTo>
                    <a:lnTo>
                      <a:pt x="801103" y="455549"/>
                    </a:lnTo>
                    <a:close/>
                  </a:path>
                  <a:path w="913764" h="777239">
                    <a:moveTo>
                      <a:pt x="801649" y="310984"/>
                    </a:moveTo>
                    <a:lnTo>
                      <a:pt x="801230" y="312216"/>
                    </a:lnTo>
                    <a:lnTo>
                      <a:pt x="801649" y="310984"/>
                    </a:lnTo>
                    <a:close/>
                  </a:path>
                  <a:path w="913764" h="777239">
                    <a:moveTo>
                      <a:pt x="803313" y="471297"/>
                    </a:moveTo>
                    <a:lnTo>
                      <a:pt x="801433" y="472274"/>
                    </a:lnTo>
                    <a:lnTo>
                      <a:pt x="803198" y="472274"/>
                    </a:lnTo>
                    <a:lnTo>
                      <a:pt x="803313" y="471297"/>
                    </a:lnTo>
                    <a:close/>
                  </a:path>
                  <a:path w="913764" h="777239">
                    <a:moveTo>
                      <a:pt x="806538" y="457034"/>
                    </a:moveTo>
                    <a:lnTo>
                      <a:pt x="806297" y="455764"/>
                    </a:lnTo>
                    <a:lnTo>
                      <a:pt x="805853" y="456590"/>
                    </a:lnTo>
                    <a:lnTo>
                      <a:pt x="806538" y="457034"/>
                    </a:lnTo>
                    <a:close/>
                  </a:path>
                  <a:path w="913764" h="777239">
                    <a:moveTo>
                      <a:pt x="810247" y="452945"/>
                    </a:moveTo>
                    <a:lnTo>
                      <a:pt x="809574" y="453123"/>
                    </a:lnTo>
                    <a:lnTo>
                      <a:pt x="808964" y="453402"/>
                    </a:lnTo>
                    <a:lnTo>
                      <a:pt x="808266" y="454215"/>
                    </a:lnTo>
                    <a:lnTo>
                      <a:pt x="808977" y="454177"/>
                    </a:lnTo>
                    <a:lnTo>
                      <a:pt x="809840" y="453504"/>
                    </a:lnTo>
                    <a:lnTo>
                      <a:pt x="810247" y="452945"/>
                    </a:lnTo>
                    <a:close/>
                  </a:path>
                  <a:path w="913764" h="777239">
                    <a:moveTo>
                      <a:pt x="811491" y="454952"/>
                    </a:moveTo>
                    <a:lnTo>
                      <a:pt x="811149" y="454494"/>
                    </a:lnTo>
                    <a:lnTo>
                      <a:pt x="810526" y="455726"/>
                    </a:lnTo>
                    <a:lnTo>
                      <a:pt x="811491" y="454952"/>
                    </a:lnTo>
                    <a:close/>
                  </a:path>
                  <a:path w="913764" h="777239">
                    <a:moveTo>
                      <a:pt x="812888" y="453224"/>
                    </a:moveTo>
                    <a:lnTo>
                      <a:pt x="812749" y="451954"/>
                    </a:lnTo>
                    <a:lnTo>
                      <a:pt x="812190" y="451954"/>
                    </a:lnTo>
                    <a:lnTo>
                      <a:pt x="812126" y="453224"/>
                    </a:lnTo>
                    <a:lnTo>
                      <a:pt x="810272" y="453224"/>
                    </a:lnTo>
                    <a:lnTo>
                      <a:pt x="810145" y="454494"/>
                    </a:lnTo>
                    <a:lnTo>
                      <a:pt x="811149" y="454494"/>
                    </a:lnTo>
                    <a:lnTo>
                      <a:pt x="812050" y="454494"/>
                    </a:lnTo>
                    <a:lnTo>
                      <a:pt x="811491" y="454952"/>
                    </a:lnTo>
                    <a:lnTo>
                      <a:pt x="812139" y="455764"/>
                    </a:lnTo>
                    <a:lnTo>
                      <a:pt x="812888" y="453224"/>
                    </a:lnTo>
                    <a:close/>
                  </a:path>
                  <a:path w="913764" h="777239">
                    <a:moveTo>
                      <a:pt x="813168" y="469734"/>
                    </a:moveTo>
                    <a:lnTo>
                      <a:pt x="813079" y="469607"/>
                    </a:lnTo>
                    <a:lnTo>
                      <a:pt x="812698" y="469734"/>
                    </a:lnTo>
                    <a:lnTo>
                      <a:pt x="813168" y="469734"/>
                    </a:lnTo>
                    <a:close/>
                  </a:path>
                  <a:path w="913764" h="777239">
                    <a:moveTo>
                      <a:pt x="814501" y="450684"/>
                    </a:moveTo>
                    <a:lnTo>
                      <a:pt x="812749" y="451954"/>
                    </a:lnTo>
                    <a:lnTo>
                      <a:pt x="813396" y="451954"/>
                    </a:lnTo>
                    <a:lnTo>
                      <a:pt x="814501" y="450684"/>
                    </a:lnTo>
                    <a:close/>
                  </a:path>
                  <a:path w="913764" h="777239">
                    <a:moveTo>
                      <a:pt x="823302" y="448843"/>
                    </a:moveTo>
                    <a:lnTo>
                      <a:pt x="823048" y="448970"/>
                    </a:lnTo>
                    <a:lnTo>
                      <a:pt x="822998" y="449097"/>
                    </a:lnTo>
                    <a:lnTo>
                      <a:pt x="823214" y="448995"/>
                    </a:lnTo>
                    <a:lnTo>
                      <a:pt x="823302" y="448843"/>
                    </a:lnTo>
                    <a:close/>
                  </a:path>
                  <a:path w="913764" h="777239">
                    <a:moveTo>
                      <a:pt x="826719" y="448144"/>
                    </a:moveTo>
                    <a:lnTo>
                      <a:pt x="824547" y="449414"/>
                    </a:lnTo>
                    <a:lnTo>
                      <a:pt x="825703" y="449414"/>
                    </a:lnTo>
                    <a:lnTo>
                      <a:pt x="826719" y="448144"/>
                    </a:lnTo>
                    <a:close/>
                  </a:path>
                  <a:path w="913764" h="777239">
                    <a:moveTo>
                      <a:pt x="835583" y="444322"/>
                    </a:moveTo>
                    <a:lnTo>
                      <a:pt x="835545" y="444131"/>
                    </a:lnTo>
                    <a:lnTo>
                      <a:pt x="835456" y="443928"/>
                    </a:lnTo>
                    <a:lnTo>
                      <a:pt x="835025" y="443776"/>
                    </a:lnTo>
                    <a:lnTo>
                      <a:pt x="834199" y="444246"/>
                    </a:lnTo>
                    <a:lnTo>
                      <a:pt x="835063" y="444233"/>
                    </a:lnTo>
                    <a:lnTo>
                      <a:pt x="835583" y="444322"/>
                    </a:lnTo>
                    <a:close/>
                  </a:path>
                  <a:path w="913764" h="777239">
                    <a:moveTo>
                      <a:pt x="835621" y="444322"/>
                    </a:moveTo>
                    <a:close/>
                  </a:path>
                  <a:path w="913764" h="777239">
                    <a:moveTo>
                      <a:pt x="852233" y="436714"/>
                    </a:moveTo>
                    <a:lnTo>
                      <a:pt x="851179" y="436714"/>
                    </a:lnTo>
                    <a:lnTo>
                      <a:pt x="851369" y="437362"/>
                    </a:lnTo>
                    <a:lnTo>
                      <a:pt x="852233" y="436714"/>
                    </a:lnTo>
                    <a:close/>
                  </a:path>
                  <a:path w="913764" h="777239">
                    <a:moveTo>
                      <a:pt x="869657" y="352894"/>
                    </a:moveTo>
                    <a:lnTo>
                      <a:pt x="869162" y="352894"/>
                    </a:lnTo>
                    <a:lnTo>
                      <a:pt x="869657" y="354164"/>
                    </a:lnTo>
                    <a:lnTo>
                      <a:pt x="869657" y="352894"/>
                    </a:lnTo>
                    <a:close/>
                  </a:path>
                  <a:path w="913764" h="777239">
                    <a:moveTo>
                      <a:pt x="882497" y="366864"/>
                    </a:moveTo>
                    <a:lnTo>
                      <a:pt x="881646" y="366217"/>
                    </a:lnTo>
                    <a:lnTo>
                      <a:pt x="881849" y="366864"/>
                    </a:lnTo>
                    <a:lnTo>
                      <a:pt x="882497" y="366864"/>
                    </a:lnTo>
                    <a:close/>
                  </a:path>
                  <a:path w="913764" h="777239">
                    <a:moveTo>
                      <a:pt x="882688" y="369404"/>
                    </a:moveTo>
                    <a:lnTo>
                      <a:pt x="881849" y="366864"/>
                    </a:lnTo>
                    <a:lnTo>
                      <a:pt x="880605" y="366864"/>
                    </a:lnTo>
                    <a:lnTo>
                      <a:pt x="882688" y="369404"/>
                    </a:lnTo>
                    <a:close/>
                  </a:path>
                  <a:path w="913764" h="777239">
                    <a:moveTo>
                      <a:pt x="883323" y="369239"/>
                    </a:moveTo>
                    <a:lnTo>
                      <a:pt x="882878" y="368134"/>
                    </a:lnTo>
                    <a:lnTo>
                      <a:pt x="883323" y="369404"/>
                    </a:lnTo>
                    <a:lnTo>
                      <a:pt x="883323" y="369239"/>
                    </a:lnTo>
                    <a:close/>
                  </a:path>
                  <a:path w="913764" h="777239">
                    <a:moveTo>
                      <a:pt x="889774" y="390766"/>
                    </a:moveTo>
                    <a:lnTo>
                      <a:pt x="889647" y="390994"/>
                    </a:lnTo>
                    <a:lnTo>
                      <a:pt x="889774" y="390766"/>
                    </a:lnTo>
                    <a:close/>
                  </a:path>
                  <a:path w="913764" h="777239">
                    <a:moveTo>
                      <a:pt x="890117" y="390182"/>
                    </a:moveTo>
                    <a:lnTo>
                      <a:pt x="889927" y="389724"/>
                    </a:lnTo>
                    <a:lnTo>
                      <a:pt x="889774" y="390766"/>
                    </a:lnTo>
                    <a:lnTo>
                      <a:pt x="890117" y="390182"/>
                    </a:lnTo>
                    <a:close/>
                  </a:path>
                  <a:path w="913764" h="777239">
                    <a:moveTo>
                      <a:pt x="913231" y="390512"/>
                    </a:moveTo>
                    <a:lnTo>
                      <a:pt x="912901" y="390105"/>
                    </a:lnTo>
                    <a:lnTo>
                      <a:pt x="913168" y="390994"/>
                    </a:lnTo>
                    <a:lnTo>
                      <a:pt x="913231" y="390512"/>
                    </a:lnTo>
                    <a:close/>
                  </a:path>
                  <a:path w="913764" h="777239">
                    <a:moveTo>
                      <a:pt x="913498" y="399884"/>
                    </a:moveTo>
                    <a:lnTo>
                      <a:pt x="913155" y="397344"/>
                    </a:lnTo>
                    <a:lnTo>
                      <a:pt x="912799" y="389991"/>
                    </a:lnTo>
                    <a:lnTo>
                      <a:pt x="912583" y="389724"/>
                    </a:lnTo>
                    <a:lnTo>
                      <a:pt x="913168" y="387184"/>
                    </a:lnTo>
                    <a:lnTo>
                      <a:pt x="913028" y="385914"/>
                    </a:lnTo>
                    <a:lnTo>
                      <a:pt x="912609" y="387184"/>
                    </a:lnTo>
                    <a:lnTo>
                      <a:pt x="911644" y="385914"/>
                    </a:lnTo>
                    <a:lnTo>
                      <a:pt x="912075" y="384644"/>
                    </a:lnTo>
                    <a:lnTo>
                      <a:pt x="912545" y="383374"/>
                    </a:lnTo>
                    <a:lnTo>
                      <a:pt x="912139" y="382104"/>
                    </a:lnTo>
                    <a:lnTo>
                      <a:pt x="911618" y="382104"/>
                    </a:lnTo>
                    <a:lnTo>
                      <a:pt x="911161" y="380834"/>
                    </a:lnTo>
                    <a:lnTo>
                      <a:pt x="910856" y="380834"/>
                    </a:lnTo>
                    <a:lnTo>
                      <a:pt x="911593" y="378294"/>
                    </a:lnTo>
                    <a:lnTo>
                      <a:pt x="911237" y="378294"/>
                    </a:lnTo>
                    <a:lnTo>
                      <a:pt x="910183" y="375754"/>
                    </a:lnTo>
                    <a:lnTo>
                      <a:pt x="908964" y="374484"/>
                    </a:lnTo>
                    <a:lnTo>
                      <a:pt x="909307" y="374484"/>
                    </a:lnTo>
                    <a:lnTo>
                      <a:pt x="908850" y="371944"/>
                    </a:lnTo>
                    <a:lnTo>
                      <a:pt x="909574" y="373214"/>
                    </a:lnTo>
                    <a:lnTo>
                      <a:pt x="909104" y="371944"/>
                    </a:lnTo>
                    <a:lnTo>
                      <a:pt x="906754" y="365594"/>
                    </a:lnTo>
                    <a:lnTo>
                      <a:pt x="906907" y="366864"/>
                    </a:lnTo>
                    <a:lnTo>
                      <a:pt x="906170" y="366864"/>
                    </a:lnTo>
                    <a:lnTo>
                      <a:pt x="904900" y="365594"/>
                    </a:lnTo>
                    <a:lnTo>
                      <a:pt x="904557" y="364324"/>
                    </a:lnTo>
                    <a:lnTo>
                      <a:pt x="905992" y="365594"/>
                    </a:lnTo>
                    <a:lnTo>
                      <a:pt x="905675" y="363054"/>
                    </a:lnTo>
                    <a:lnTo>
                      <a:pt x="905840" y="363054"/>
                    </a:lnTo>
                    <a:lnTo>
                      <a:pt x="904887" y="361784"/>
                    </a:lnTo>
                    <a:lnTo>
                      <a:pt x="905687" y="364324"/>
                    </a:lnTo>
                    <a:lnTo>
                      <a:pt x="904989" y="363054"/>
                    </a:lnTo>
                    <a:lnTo>
                      <a:pt x="903795" y="361784"/>
                    </a:lnTo>
                    <a:lnTo>
                      <a:pt x="902068" y="359244"/>
                    </a:lnTo>
                    <a:lnTo>
                      <a:pt x="902716" y="359244"/>
                    </a:lnTo>
                    <a:lnTo>
                      <a:pt x="901484" y="357974"/>
                    </a:lnTo>
                    <a:lnTo>
                      <a:pt x="902233" y="356704"/>
                    </a:lnTo>
                    <a:lnTo>
                      <a:pt x="901192" y="354164"/>
                    </a:lnTo>
                    <a:lnTo>
                      <a:pt x="899579" y="354164"/>
                    </a:lnTo>
                    <a:lnTo>
                      <a:pt x="899287" y="351624"/>
                    </a:lnTo>
                    <a:lnTo>
                      <a:pt x="898359" y="352894"/>
                    </a:lnTo>
                    <a:lnTo>
                      <a:pt x="896594" y="351624"/>
                    </a:lnTo>
                    <a:lnTo>
                      <a:pt x="898144" y="351624"/>
                    </a:lnTo>
                    <a:lnTo>
                      <a:pt x="896886" y="350354"/>
                    </a:lnTo>
                    <a:lnTo>
                      <a:pt x="895045" y="347814"/>
                    </a:lnTo>
                    <a:lnTo>
                      <a:pt x="895299" y="346544"/>
                    </a:lnTo>
                    <a:lnTo>
                      <a:pt x="892987" y="346544"/>
                    </a:lnTo>
                    <a:lnTo>
                      <a:pt x="890955" y="341464"/>
                    </a:lnTo>
                    <a:lnTo>
                      <a:pt x="889393" y="341464"/>
                    </a:lnTo>
                    <a:lnTo>
                      <a:pt x="888542" y="340194"/>
                    </a:lnTo>
                    <a:lnTo>
                      <a:pt x="887183" y="340194"/>
                    </a:lnTo>
                    <a:lnTo>
                      <a:pt x="885850" y="338924"/>
                    </a:lnTo>
                    <a:lnTo>
                      <a:pt x="885037" y="337654"/>
                    </a:lnTo>
                    <a:lnTo>
                      <a:pt x="885786" y="337654"/>
                    </a:lnTo>
                    <a:lnTo>
                      <a:pt x="885723" y="336384"/>
                    </a:lnTo>
                    <a:lnTo>
                      <a:pt x="883767" y="337654"/>
                    </a:lnTo>
                    <a:lnTo>
                      <a:pt x="881075" y="335114"/>
                    </a:lnTo>
                    <a:lnTo>
                      <a:pt x="879741" y="333844"/>
                    </a:lnTo>
                    <a:lnTo>
                      <a:pt x="878395" y="332574"/>
                    </a:lnTo>
                    <a:lnTo>
                      <a:pt x="871842" y="327494"/>
                    </a:lnTo>
                    <a:lnTo>
                      <a:pt x="864819" y="323684"/>
                    </a:lnTo>
                    <a:lnTo>
                      <a:pt x="858012" y="321144"/>
                    </a:lnTo>
                    <a:lnTo>
                      <a:pt x="853795" y="318604"/>
                    </a:lnTo>
                    <a:lnTo>
                      <a:pt x="848423" y="318604"/>
                    </a:lnTo>
                    <a:lnTo>
                      <a:pt x="843648" y="317334"/>
                    </a:lnTo>
                    <a:lnTo>
                      <a:pt x="844232" y="317334"/>
                    </a:lnTo>
                    <a:lnTo>
                      <a:pt x="841883" y="316064"/>
                    </a:lnTo>
                    <a:lnTo>
                      <a:pt x="839533" y="314794"/>
                    </a:lnTo>
                    <a:lnTo>
                      <a:pt x="841540" y="316344"/>
                    </a:lnTo>
                    <a:lnTo>
                      <a:pt x="840854" y="317334"/>
                    </a:lnTo>
                    <a:lnTo>
                      <a:pt x="839851" y="316064"/>
                    </a:lnTo>
                    <a:lnTo>
                      <a:pt x="834796" y="314794"/>
                    </a:lnTo>
                    <a:lnTo>
                      <a:pt x="827798" y="312254"/>
                    </a:lnTo>
                    <a:lnTo>
                      <a:pt x="821156" y="312254"/>
                    </a:lnTo>
                    <a:lnTo>
                      <a:pt x="816737" y="313524"/>
                    </a:lnTo>
                    <a:lnTo>
                      <a:pt x="818540" y="309714"/>
                    </a:lnTo>
                    <a:lnTo>
                      <a:pt x="814362" y="310984"/>
                    </a:lnTo>
                    <a:lnTo>
                      <a:pt x="808418" y="310984"/>
                    </a:lnTo>
                    <a:lnTo>
                      <a:pt x="804037" y="312254"/>
                    </a:lnTo>
                    <a:lnTo>
                      <a:pt x="804621" y="310984"/>
                    </a:lnTo>
                    <a:lnTo>
                      <a:pt x="801344" y="312216"/>
                    </a:lnTo>
                    <a:lnTo>
                      <a:pt x="801217" y="312254"/>
                    </a:lnTo>
                    <a:lnTo>
                      <a:pt x="800315" y="310984"/>
                    </a:lnTo>
                    <a:lnTo>
                      <a:pt x="788416" y="310984"/>
                    </a:lnTo>
                    <a:lnTo>
                      <a:pt x="787069" y="309714"/>
                    </a:lnTo>
                    <a:lnTo>
                      <a:pt x="780821" y="310984"/>
                    </a:lnTo>
                    <a:lnTo>
                      <a:pt x="771042" y="310984"/>
                    </a:lnTo>
                    <a:lnTo>
                      <a:pt x="763320" y="312254"/>
                    </a:lnTo>
                    <a:lnTo>
                      <a:pt x="760056" y="312254"/>
                    </a:lnTo>
                    <a:lnTo>
                      <a:pt x="758304" y="313524"/>
                    </a:lnTo>
                    <a:lnTo>
                      <a:pt x="756323" y="312254"/>
                    </a:lnTo>
                    <a:lnTo>
                      <a:pt x="754557" y="312254"/>
                    </a:lnTo>
                    <a:lnTo>
                      <a:pt x="752792" y="313524"/>
                    </a:lnTo>
                    <a:lnTo>
                      <a:pt x="747674" y="313524"/>
                    </a:lnTo>
                    <a:lnTo>
                      <a:pt x="746099" y="314794"/>
                    </a:lnTo>
                    <a:lnTo>
                      <a:pt x="742657" y="314794"/>
                    </a:lnTo>
                    <a:lnTo>
                      <a:pt x="742149" y="314794"/>
                    </a:lnTo>
                    <a:lnTo>
                      <a:pt x="742200" y="314655"/>
                    </a:lnTo>
                    <a:lnTo>
                      <a:pt x="738428" y="313524"/>
                    </a:lnTo>
                    <a:lnTo>
                      <a:pt x="714349" y="317334"/>
                    </a:lnTo>
                    <a:lnTo>
                      <a:pt x="705510" y="318604"/>
                    </a:lnTo>
                    <a:lnTo>
                      <a:pt x="695896" y="319874"/>
                    </a:lnTo>
                    <a:lnTo>
                      <a:pt x="685761" y="322414"/>
                    </a:lnTo>
                    <a:lnTo>
                      <a:pt x="664959" y="326224"/>
                    </a:lnTo>
                    <a:lnTo>
                      <a:pt x="645160" y="331304"/>
                    </a:lnTo>
                    <a:lnTo>
                      <a:pt x="628396" y="336384"/>
                    </a:lnTo>
                    <a:lnTo>
                      <a:pt x="616737" y="340194"/>
                    </a:lnTo>
                    <a:lnTo>
                      <a:pt x="616064" y="341464"/>
                    </a:lnTo>
                    <a:lnTo>
                      <a:pt x="613930" y="342734"/>
                    </a:lnTo>
                    <a:lnTo>
                      <a:pt x="614934" y="344004"/>
                    </a:lnTo>
                    <a:lnTo>
                      <a:pt x="614476" y="344004"/>
                    </a:lnTo>
                    <a:lnTo>
                      <a:pt x="611670" y="345274"/>
                    </a:lnTo>
                    <a:lnTo>
                      <a:pt x="613702" y="346329"/>
                    </a:lnTo>
                    <a:lnTo>
                      <a:pt x="614553" y="345274"/>
                    </a:lnTo>
                    <a:lnTo>
                      <a:pt x="616483" y="345274"/>
                    </a:lnTo>
                    <a:lnTo>
                      <a:pt x="616978" y="346544"/>
                    </a:lnTo>
                    <a:lnTo>
                      <a:pt x="617994" y="345274"/>
                    </a:lnTo>
                    <a:lnTo>
                      <a:pt x="618375" y="342734"/>
                    </a:lnTo>
                    <a:lnTo>
                      <a:pt x="620776" y="343827"/>
                    </a:lnTo>
                    <a:lnTo>
                      <a:pt x="622630" y="342734"/>
                    </a:lnTo>
                    <a:lnTo>
                      <a:pt x="621957" y="344004"/>
                    </a:lnTo>
                    <a:lnTo>
                      <a:pt x="623925" y="345274"/>
                    </a:lnTo>
                    <a:lnTo>
                      <a:pt x="623722" y="345274"/>
                    </a:lnTo>
                    <a:lnTo>
                      <a:pt x="623747" y="346367"/>
                    </a:lnTo>
                    <a:lnTo>
                      <a:pt x="623747" y="346544"/>
                    </a:lnTo>
                    <a:lnTo>
                      <a:pt x="624217" y="346544"/>
                    </a:lnTo>
                    <a:lnTo>
                      <a:pt x="623925" y="346443"/>
                    </a:lnTo>
                    <a:lnTo>
                      <a:pt x="625894" y="345274"/>
                    </a:lnTo>
                    <a:lnTo>
                      <a:pt x="625932" y="346316"/>
                    </a:lnTo>
                    <a:lnTo>
                      <a:pt x="628065" y="345274"/>
                    </a:lnTo>
                    <a:lnTo>
                      <a:pt x="628865" y="346544"/>
                    </a:lnTo>
                    <a:lnTo>
                      <a:pt x="630885" y="344004"/>
                    </a:lnTo>
                    <a:lnTo>
                      <a:pt x="632409" y="345274"/>
                    </a:lnTo>
                    <a:lnTo>
                      <a:pt x="630516" y="346544"/>
                    </a:lnTo>
                    <a:lnTo>
                      <a:pt x="632472" y="346544"/>
                    </a:lnTo>
                    <a:lnTo>
                      <a:pt x="637260" y="345274"/>
                    </a:lnTo>
                    <a:lnTo>
                      <a:pt x="637755" y="345274"/>
                    </a:lnTo>
                    <a:lnTo>
                      <a:pt x="636092" y="346544"/>
                    </a:lnTo>
                    <a:lnTo>
                      <a:pt x="637794" y="346544"/>
                    </a:lnTo>
                    <a:lnTo>
                      <a:pt x="638225" y="345274"/>
                    </a:lnTo>
                    <a:lnTo>
                      <a:pt x="639203" y="345274"/>
                    </a:lnTo>
                    <a:lnTo>
                      <a:pt x="642289" y="344004"/>
                    </a:lnTo>
                    <a:lnTo>
                      <a:pt x="642404" y="345300"/>
                    </a:lnTo>
                    <a:lnTo>
                      <a:pt x="645756" y="346544"/>
                    </a:lnTo>
                    <a:lnTo>
                      <a:pt x="643483" y="344004"/>
                    </a:lnTo>
                    <a:lnTo>
                      <a:pt x="646633" y="344004"/>
                    </a:lnTo>
                    <a:lnTo>
                      <a:pt x="646950" y="344779"/>
                    </a:lnTo>
                    <a:lnTo>
                      <a:pt x="648830" y="344004"/>
                    </a:lnTo>
                    <a:lnTo>
                      <a:pt x="648601" y="345274"/>
                    </a:lnTo>
                    <a:lnTo>
                      <a:pt x="655878" y="345274"/>
                    </a:lnTo>
                    <a:lnTo>
                      <a:pt x="661111" y="347814"/>
                    </a:lnTo>
                    <a:lnTo>
                      <a:pt x="668743" y="345274"/>
                    </a:lnTo>
                    <a:lnTo>
                      <a:pt x="669493" y="346049"/>
                    </a:lnTo>
                    <a:lnTo>
                      <a:pt x="672807" y="345274"/>
                    </a:lnTo>
                    <a:lnTo>
                      <a:pt x="675614" y="347814"/>
                    </a:lnTo>
                    <a:lnTo>
                      <a:pt x="680402" y="346544"/>
                    </a:lnTo>
                    <a:lnTo>
                      <a:pt x="680377" y="345274"/>
                    </a:lnTo>
                    <a:lnTo>
                      <a:pt x="687438" y="346544"/>
                    </a:lnTo>
                    <a:lnTo>
                      <a:pt x="695286" y="344004"/>
                    </a:lnTo>
                    <a:lnTo>
                      <a:pt x="703008" y="342734"/>
                    </a:lnTo>
                    <a:lnTo>
                      <a:pt x="702030" y="342734"/>
                    </a:lnTo>
                    <a:lnTo>
                      <a:pt x="702957" y="341464"/>
                    </a:lnTo>
                    <a:lnTo>
                      <a:pt x="706069" y="341464"/>
                    </a:lnTo>
                    <a:lnTo>
                      <a:pt x="705167" y="342734"/>
                    </a:lnTo>
                    <a:lnTo>
                      <a:pt x="707313" y="341464"/>
                    </a:lnTo>
                    <a:lnTo>
                      <a:pt x="712304" y="341464"/>
                    </a:lnTo>
                    <a:lnTo>
                      <a:pt x="720204" y="340194"/>
                    </a:lnTo>
                    <a:lnTo>
                      <a:pt x="737184" y="337654"/>
                    </a:lnTo>
                    <a:lnTo>
                      <a:pt x="759066" y="335114"/>
                    </a:lnTo>
                    <a:lnTo>
                      <a:pt x="780719" y="333844"/>
                    </a:lnTo>
                    <a:lnTo>
                      <a:pt x="778611" y="333844"/>
                    </a:lnTo>
                    <a:lnTo>
                      <a:pt x="779424" y="332574"/>
                    </a:lnTo>
                    <a:lnTo>
                      <a:pt x="781050" y="332574"/>
                    </a:lnTo>
                    <a:lnTo>
                      <a:pt x="785495" y="335114"/>
                    </a:lnTo>
                    <a:lnTo>
                      <a:pt x="788619" y="332574"/>
                    </a:lnTo>
                    <a:lnTo>
                      <a:pt x="793089" y="333844"/>
                    </a:lnTo>
                    <a:lnTo>
                      <a:pt x="801192" y="332574"/>
                    </a:lnTo>
                    <a:lnTo>
                      <a:pt x="808062" y="336384"/>
                    </a:lnTo>
                    <a:lnTo>
                      <a:pt x="815619" y="333844"/>
                    </a:lnTo>
                    <a:lnTo>
                      <a:pt x="815670" y="335114"/>
                    </a:lnTo>
                    <a:lnTo>
                      <a:pt x="816698" y="336384"/>
                    </a:lnTo>
                    <a:lnTo>
                      <a:pt x="817054" y="335114"/>
                    </a:lnTo>
                    <a:lnTo>
                      <a:pt x="818146" y="335114"/>
                    </a:lnTo>
                    <a:lnTo>
                      <a:pt x="820762" y="336384"/>
                    </a:lnTo>
                    <a:lnTo>
                      <a:pt x="825588" y="336384"/>
                    </a:lnTo>
                    <a:lnTo>
                      <a:pt x="825842" y="335114"/>
                    </a:lnTo>
                    <a:lnTo>
                      <a:pt x="827455" y="336384"/>
                    </a:lnTo>
                    <a:lnTo>
                      <a:pt x="830211" y="336384"/>
                    </a:lnTo>
                    <a:lnTo>
                      <a:pt x="829716" y="337654"/>
                    </a:lnTo>
                    <a:lnTo>
                      <a:pt x="834491" y="337654"/>
                    </a:lnTo>
                    <a:lnTo>
                      <a:pt x="835558" y="338924"/>
                    </a:lnTo>
                    <a:lnTo>
                      <a:pt x="841616" y="338924"/>
                    </a:lnTo>
                    <a:lnTo>
                      <a:pt x="844423" y="340194"/>
                    </a:lnTo>
                    <a:lnTo>
                      <a:pt x="844689" y="341464"/>
                    </a:lnTo>
                    <a:lnTo>
                      <a:pt x="848131" y="342734"/>
                    </a:lnTo>
                    <a:lnTo>
                      <a:pt x="850163" y="344004"/>
                    </a:lnTo>
                    <a:lnTo>
                      <a:pt x="854671" y="345300"/>
                    </a:lnTo>
                    <a:lnTo>
                      <a:pt x="860285" y="347814"/>
                    </a:lnTo>
                    <a:lnTo>
                      <a:pt x="864844" y="350354"/>
                    </a:lnTo>
                    <a:lnTo>
                      <a:pt x="866559" y="350354"/>
                    </a:lnTo>
                    <a:lnTo>
                      <a:pt x="866406" y="351624"/>
                    </a:lnTo>
                    <a:lnTo>
                      <a:pt x="866254" y="351624"/>
                    </a:lnTo>
                    <a:lnTo>
                      <a:pt x="866457" y="352894"/>
                    </a:lnTo>
                    <a:lnTo>
                      <a:pt x="868286" y="352894"/>
                    </a:lnTo>
                    <a:lnTo>
                      <a:pt x="867625" y="351624"/>
                    </a:lnTo>
                    <a:lnTo>
                      <a:pt x="869149" y="351624"/>
                    </a:lnTo>
                    <a:lnTo>
                      <a:pt x="870153" y="352894"/>
                    </a:lnTo>
                    <a:lnTo>
                      <a:pt x="871232" y="352894"/>
                    </a:lnTo>
                    <a:lnTo>
                      <a:pt x="870826" y="354164"/>
                    </a:lnTo>
                    <a:lnTo>
                      <a:pt x="871385" y="355434"/>
                    </a:lnTo>
                    <a:lnTo>
                      <a:pt x="870902" y="355434"/>
                    </a:lnTo>
                    <a:lnTo>
                      <a:pt x="874191" y="359244"/>
                    </a:lnTo>
                    <a:lnTo>
                      <a:pt x="877824" y="360514"/>
                    </a:lnTo>
                    <a:lnTo>
                      <a:pt x="880211" y="364324"/>
                    </a:lnTo>
                    <a:lnTo>
                      <a:pt x="879182" y="364324"/>
                    </a:lnTo>
                    <a:lnTo>
                      <a:pt x="881646" y="366217"/>
                    </a:lnTo>
                    <a:lnTo>
                      <a:pt x="881443" y="365594"/>
                    </a:lnTo>
                    <a:lnTo>
                      <a:pt x="883107" y="366864"/>
                    </a:lnTo>
                    <a:lnTo>
                      <a:pt x="883475" y="366864"/>
                    </a:lnTo>
                    <a:lnTo>
                      <a:pt x="884262" y="368134"/>
                    </a:lnTo>
                    <a:lnTo>
                      <a:pt x="883323" y="368134"/>
                    </a:lnTo>
                    <a:lnTo>
                      <a:pt x="883386" y="369404"/>
                    </a:lnTo>
                    <a:lnTo>
                      <a:pt x="883907" y="370674"/>
                    </a:lnTo>
                    <a:lnTo>
                      <a:pt x="883297" y="370674"/>
                    </a:lnTo>
                    <a:lnTo>
                      <a:pt x="886206" y="373214"/>
                    </a:lnTo>
                    <a:lnTo>
                      <a:pt x="885342" y="377024"/>
                    </a:lnTo>
                    <a:lnTo>
                      <a:pt x="887488" y="379564"/>
                    </a:lnTo>
                    <a:lnTo>
                      <a:pt x="888123" y="379564"/>
                    </a:lnTo>
                    <a:lnTo>
                      <a:pt x="887120" y="378294"/>
                    </a:lnTo>
                    <a:lnTo>
                      <a:pt x="887755" y="378294"/>
                    </a:lnTo>
                    <a:lnTo>
                      <a:pt x="890257" y="380834"/>
                    </a:lnTo>
                    <a:lnTo>
                      <a:pt x="887679" y="382104"/>
                    </a:lnTo>
                    <a:lnTo>
                      <a:pt x="889419" y="384644"/>
                    </a:lnTo>
                    <a:lnTo>
                      <a:pt x="889279" y="384644"/>
                    </a:lnTo>
                    <a:lnTo>
                      <a:pt x="890066" y="385914"/>
                    </a:lnTo>
                    <a:lnTo>
                      <a:pt x="889901" y="387184"/>
                    </a:lnTo>
                    <a:lnTo>
                      <a:pt x="889063" y="388454"/>
                    </a:lnTo>
                    <a:lnTo>
                      <a:pt x="888771" y="385914"/>
                    </a:lnTo>
                    <a:lnTo>
                      <a:pt x="888504" y="385914"/>
                    </a:lnTo>
                    <a:lnTo>
                      <a:pt x="889000" y="388454"/>
                    </a:lnTo>
                    <a:lnTo>
                      <a:pt x="889254" y="389724"/>
                    </a:lnTo>
                    <a:lnTo>
                      <a:pt x="889889" y="388454"/>
                    </a:lnTo>
                    <a:lnTo>
                      <a:pt x="890384" y="389724"/>
                    </a:lnTo>
                    <a:lnTo>
                      <a:pt x="890117" y="390182"/>
                    </a:lnTo>
                    <a:lnTo>
                      <a:pt x="890257" y="390512"/>
                    </a:lnTo>
                    <a:lnTo>
                      <a:pt x="890346" y="392264"/>
                    </a:lnTo>
                    <a:lnTo>
                      <a:pt x="890663" y="396074"/>
                    </a:lnTo>
                    <a:lnTo>
                      <a:pt x="890587" y="398614"/>
                    </a:lnTo>
                    <a:lnTo>
                      <a:pt x="889901" y="398614"/>
                    </a:lnTo>
                    <a:lnTo>
                      <a:pt x="891108" y="399884"/>
                    </a:lnTo>
                    <a:lnTo>
                      <a:pt x="889368" y="401154"/>
                    </a:lnTo>
                    <a:lnTo>
                      <a:pt x="889165" y="402424"/>
                    </a:lnTo>
                    <a:lnTo>
                      <a:pt x="889711" y="406234"/>
                    </a:lnTo>
                    <a:lnTo>
                      <a:pt x="886587" y="413854"/>
                    </a:lnTo>
                    <a:lnTo>
                      <a:pt x="880567" y="417664"/>
                    </a:lnTo>
                    <a:lnTo>
                      <a:pt x="880313" y="420204"/>
                    </a:lnTo>
                    <a:lnTo>
                      <a:pt x="878738" y="421474"/>
                    </a:lnTo>
                    <a:lnTo>
                      <a:pt x="876808" y="422744"/>
                    </a:lnTo>
                    <a:lnTo>
                      <a:pt x="875626" y="421474"/>
                    </a:lnTo>
                    <a:lnTo>
                      <a:pt x="874966" y="422744"/>
                    </a:lnTo>
                    <a:lnTo>
                      <a:pt x="873861" y="422744"/>
                    </a:lnTo>
                    <a:lnTo>
                      <a:pt x="873836" y="423722"/>
                    </a:lnTo>
                    <a:lnTo>
                      <a:pt x="874776" y="423125"/>
                    </a:lnTo>
                    <a:lnTo>
                      <a:pt x="874318" y="424014"/>
                    </a:lnTo>
                    <a:lnTo>
                      <a:pt x="873836" y="424014"/>
                    </a:lnTo>
                    <a:lnTo>
                      <a:pt x="873836" y="423722"/>
                    </a:lnTo>
                    <a:lnTo>
                      <a:pt x="873379" y="424014"/>
                    </a:lnTo>
                    <a:lnTo>
                      <a:pt x="869505" y="426554"/>
                    </a:lnTo>
                    <a:lnTo>
                      <a:pt x="871537" y="424014"/>
                    </a:lnTo>
                    <a:lnTo>
                      <a:pt x="869607" y="425284"/>
                    </a:lnTo>
                    <a:lnTo>
                      <a:pt x="867092" y="426554"/>
                    </a:lnTo>
                    <a:lnTo>
                      <a:pt x="864857" y="427824"/>
                    </a:lnTo>
                    <a:lnTo>
                      <a:pt x="863307" y="429094"/>
                    </a:lnTo>
                    <a:lnTo>
                      <a:pt x="864616" y="429094"/>
                    </a:lnTo>
                    <a:lnTo>
                      <a:pt x="862723" y="430364"/>
                    </a:lnTo>
                    <a:lnTo>
                      <a:pt x="862152" y="430364"/>
                    </a:lnTo>
                    <a:lnTo>
                      <a:pt x="863180" y="429094"/>
                    </a:lnTo>
                    <a:lnTo>
                      <a:pt x="862761" y="429094"/>
                    </a:lnTo>
                    <a:lnTo>
                      <a:pt x="857224" y="430364"/>
                    </a:lnTo>
                    <a:lnTo>
                      <a:pt x="857961" y="434174"/>
                    </a:lnTo>
                    <a:lnTo>
                      <a:pt x="852576" y="436714"/>
                    </a:lnTo>
                    <a:lnTo>
                      <a:pt x="853135" y="436714"/>
                    </a:lnTo>
                    <a:lnTo>
                      <a:pt x="853554" y="437984"/>
                    </a:lnTo>
                    <a:lnTo>
                      <a:pt x="851547" y="437984"/>
                    </a:lnTo>
                    <a:lnTo>
                      <a:pt x="851369" y="437362"/>
                    </a:lnTo>
                    <a:lnTo>
                      <a:pt x="850531" y="437984"/>
                    </a:lnTo>
                    <a:lnTo>
                      <a:pt x="851916" y="439254"/>
                    </a:lnTo>
                    <a:lnTo>
                      <a:pt x="851750" y="438683"/>
                    </a:lnTo>
                    <a:lnTo>
                      <a:pt x="851979" y="439254"/>
                    </a:lnTo>
                    <a:lnTo>
                      <a:pt x="850569" y="439254"/>
                    </a:lnTo>
                    <a:lnTo>
                      <a:pt x="850163" y="440524"/>
                    </a:lnTo>
                    <a:lnTo>
                      <a:pt x="846861" y="440524"/>
                    </a:lnTo>
                    <a:lnTo>
                      <a:pt x="844372" y="441794"/>
                    </a:lnTo>
                    <a:lnTo>
                      <a:pt x="842568" y="441794"/>
                    </a:lnTo>
                    <a:lnTo>
                      <a:pt x="841806" y="443064"/>
                    </a:lnTo>
                    <a:lnTo>
                      <a:pt x="841235" y="444334"/>
                    </a:lnTo>
                    <a:lnTo>
                      <a:pt x="839254" y="445604"/>
                    </a:lnTo>
                    <a:lnTo>
                      <a:pt x="837476" y="444334"/>
                    </a:lnTo>
                    <a:lnTo>
                      <a:pt x="837184" y="444334"/>
                    </a:lnTo>
                    <a:lnTo>
                      <a:pt x="837133" y="445604"/>
                    </a:lnTo>
                    <a:lnTo>
                      <a:pt x="833831" y="445604"/>
                    </a:lnTo>
                    <a:lnTo>
                      <a:pt x="834478" y="446874"/>
                    </a:lnTo>
                    <a:lnTo>
                      <a:pt x="832129" y="446874"/>
                    </a:lnTo>
                    <a:lnTo>
                      <a:pt x="833107" y="445604"/>
                    </a:lnTo>
                    <a:lnTo>
                      <a:pt x="831583" y="446874"/>
                    </a:lnTo>
                    <a:lnTo>
                      <a:pt x="830135" y="446874"/>
                    </a:lnTo>
                    <a:lnTo>
                      <a:pt x="828560" y="445604"/>
                    </a:lnTo>
                    <a:lnTo>
                      <a:pt x="828192" y="446874"/>
                    </a:lnTo>
                    <a:lnTo>
                      <a:pt x="827493" y="446874"/>
                    </a:lnTo>
                    <a:lnTo>
                      <a:pt x="827786" y="448144"/>
                    </a:lnTo>
                    <a:lnTo>
                      <a:pt x="829398" y="446874"/>
                    </a:lnTo>
                    <a:lnTo>
                      <a:pt x="828865" y="448144"/>
                    </a:lnTo>
                    <a:lnTo>
                      <a:pt x="827786" y="448144"/>
                    </a:lnTo>
                    <a:lnTo>
                      <a:pt x="826782" y="450684"/>
                    </a:lnTo>
                    <a:lnTo>
                      <a:pt x="825715" y="449427"/>
                    </a:lnTo>
                    <a:lnTo>
                      <a:pt x="823087" y="450634"/>
                    </a:lnTo>
                    <a:lnTo>
                      <a:pt x="822972" y="449440"/>
                    </a:lnTo>
                    <a:lnTo>
                      <a:pt x="821563" y="451954"/>
                    </a:lnTo>
                    <a:lnTo>
                      <a:pt x="819023" y="450684"/>
                    </a:lnTo>
                    <a:lnTo>
                      <a:pt x="816457" y="451954"/>
                    </a:lnTo>
                    <a:lnTo>
                      <a:pt x="816889" y="450684"/>
                    </a:lnTo>
                    <a:lnTo>
                      <a:pt x="815924" y="451954"/>
                    </a:lnTo>
                    <a:lnTo>
                      <a:pt x="815530" y="453224"/>
                    </a:lnTo>
                    <a:lnTo>
                      <a:pt x="814260" y="453224"/>
                    </a:lnTo>
                    <a:lnTo>
                      <a:pt x="813943" y="455764"/>
                    </a:lnTo>
                    <a:lnTo>
                      <a:pt x="812139" y="455764"/>
                    </a:lnTo>
                    <a:lnTo>
                      <a:pt x="810514" y="455764"/>
                    </a:lnTo>
                    <a:lnTo>
                      <a:pt x="808672" y="455764"/>
                    </a:lnTo>
                    <a:lnTo>
                      <a:pt x="809167" y="454494"/>
                    </a:lnTo>
                    <a:lnTo>
                      <a:pt x="809015" y="454494"/>
                    </a:lnTo>
                    <a:lnTo>
                      <a:pt x="806513" y="455764"/>
                    </a:lnTo>
                    <a:lnTo>
                      <a:pt x="808240" y="457034"/>
                    </a:lnTo>
                    <a:lnTo>
                      <a:pt x="806538" y="457034"/>
                    </a:lnTo>
                    <a:lnTo>
                      <a:pt x="805611" y="457034"/>
                    </a:lnTo>
                    <a:lnTo>
                      <a:pt x="805853" y="456590"/>
                    </a:lnTo>
                    <a:lnTo>
                      <a:pt x="804595" y="455764"/>
                    </a:lnTo>
                    <a:lnTo>
                      <a:pt x="802093" y="457034"/>
                    </a:lnTo>
                    <a:lnTo>
                      <a:pt x="801230" y="455764"/>
                    </a:lnTo>
                    <a:lnTo>
                      <a:pt x="802119" y="455764"/>
                    </a:lnTo>
                    <a:lnTo>
                      <a:pt x="803884" y="454494"/>
                    </a:lnTo>
                    <a:lnTo>
                      <a:pt x="801103" y="455549"/>
                    </a:lnTo>
                    <a:lnTo>
                      <a:pt x="801166" y="455764"/>
                    </a:lnTo>
                    <a:lnTo>
                      <a:pt x="800519" y="455764"/>
                    </a:lnTo>
                    <a:lnTo>
                      <a:pt x="797382" y="455764"/>
                    </a:lnTo>
                    <a:lnTo>
                      <a:pt x="797941" y="457034"/>
                    </a:lnTo>
                    <a:lnTo>
                      <a:pt x="794651" y="460844"/>
                    </a:lnTo>
                    <a:lnTo>
                      <a:pt x="797153" y="455764"/>
                    </a:lnTo>
                    <a:lnTo>
                      <a:pt x="797775" y="454494"/>
                    </a:lnTo>
                    <a:lnTo>
                      <a:pt x="794054" y="455764"/>
                    </a:lnTo>
                    <a:lnTo>
                      <a:pt x="791768" y="457034"/>
                    </a:lnTo>
                    <a:lnTo>
                      <a:pt x="795020" y="455764"/>
                    </a:lnTo>
                    <a:lnTo>
                      <a:pt x="793661" y="457034"/>
                    </a:lnTo>
                    <a:lnTo>
                      <a:pt x="791768" y="457034"/>
                    </a:lnTo>
                    <a:lnTo>
                      <a:pt x="786752" y="457034"/>
                    </a:lnTo>
                    <a:lnTo>
                      <a:pt x="786104" y="458304"/>
                    </a:lnTo>
                    <a:lnTo>
                      <a:pt x="784072" y="458304"/>
                    </a:lnTo>
                    <a:lnTo>
                      <a:pt x="781570" y="459574"/>
                    </a:lnTo>
                    <a:lnTo>
                      <a:pt x="780453" y="459574"/>
                    </a:lnTo>
                    <a:lnTo>
                      <a:pt x="777646" y="460844"/>
                    </a:lnTo>
                    <a:lnTo>
                      <a:pt x="776960" y="462114"/>
                    </a:lnTo>
                    <a:lnTo>
                      <a:pt x="774103" y="462114"/>
                    </a:lnTo>
                    <a:lnTo>
                      <a:pt x="773595" y="460844"/>
                    </a:lnTo>
                    <a:lnTo>
                      <a:pt x="771690" y="460844"/>
                    </a:lnTo>
                    <a:lnTo>
                      <a:pt x="771613" y="460489"/>
                    </a:lnTo>
                    <a:lnTo>
                      <a:pt x="770737" y="460844"/>
                    </a:lnTo>
                    <a:lnTo>
                      <a:pt x="770458" y="462114"/>
                    </a:lnTo>
                    <a:lnTo>
                      <a:pt x="768311" y="460844"/>
                    </a:lnTo>
                    <a:lnTo>
                      <a:pt x="766457" y="460844"/>
                    </a:lnTo>
                    <a:lnTo>
                      <a:pt x="761936" y="462114"/>
                    </a:lnTo>
                    <a:lnTo>
                      <a:pt x="761479" y="463384"/>
                    </a:lnTo>
                    <a:lnTo>
                      <a:pt x="759333" y="464527"/>
                    </a:lnTo>
                    <a:lnTo>
                      <a:pt x="759637" y="463384"/>
                    </a:lnTo>
                    <a:lnTo>
                      <a:pt x="758126" y="464654"/>
                    </a:lnTo>
                    <a:lnTo>
                      <a:pt x="756132" y="463384"/>
                    </a:lnTo>
                    <a:lnTo>
                      <a:pt x="756920" y="462114"/>
                    </a:lnTo>
                    <a:lnTo>
                      <a:pt x="754532" y="463384"/>
                    </a:lnTo>
                    <a:lnTo>
                      <a:pt x="753110" y="463384"/>
                    </a:lnTo>
                    <a:lnTo>
                      <a:pt x="753579" y="464654"/>
                    </a:lnTo>
                    <a:lnTo>
                      <a:pt x="753097" y="464654"/>
                    </a:lnTo>
                    <a:lnTo>
                      <a:pt x="751662" y="465924"/>
                    </a:lnTo>
                    <a:lnTo>
                      <a:pt x="749020" y="465924"/>
                    </a:lnTo>
                    <a:lnTo>
                      <a:pt x="745159" y="465924"/>
                    </a:lnTo>
                    <a:lnTo>
                      <a:pt x="745159" y="467194"/>
                    </a:lnTo>
                    <a:lnTo>
                      <a:pt x="743000" y="465924"/>
                    </a:lnTo>
                    <a:lnTo>
                      <a:pt x="743483" y="465924"/>
                    </a:lnTo>
                    <a:lnTo>
                      <a:pt x="745159" y="467194"/>
                    </a:lnTo>
                    <a:lnTo>
                      <a:pt x="745159" y="465924"/>
                    </a:lnTo>
                    <a:lnTo>
                      <a:pt x="744207" y="465924"/>
                    </a:lnTo>
                    <a:lnTo>
                      <a:pt x="743508" y="464654"/>
                    </a:lnTo>
                    <a:lnTo>
                      <a:pt x="742518" y="465924"/>
                    </a:lnTo>
                    <a:lnTo>
                      <a:pt x="741794" y="467194"/>
                    </a:lnTo>
                    <a:lnTo>
                      <a:pt x="741045" y="465924"/>
                    </a:lnTo>
                    <a:lnTo>
                      <a:pt x="739114" y="467194"/>
                    </a:lnTo>
                    <a:lnTo>
                      <a:pt x="738924" y="465924"/>
                    </a:lnTo>
                    <a:lnTo>
                      <a:pt x="738289" y="467194"/>
                    </a:lnTo>
                    <a:lnTo>
                      <a:pt x="736650" y="465924"/>
                    </a:lnTo>
                    <a:lnTo>
                      <a:pt x="735330" y="465924"/>
                    </a:lnTo>
                    <a:lnTo>
                      <a:pt x="736269" y="467194"/>
                    </a:lnTo>
                    <a:lnTo>
                      <a:pt x="732434" y="467194"/>
                    </a:lnTo>
                    <a:lnTo>
                      <a:pt x="732104" y="465086"/>
                    </a:lnTo>
                    <a:lnTo>
                      <a:pt x="731304" y="465924"/>
                    </a:lnTo>
                    <a:lnTo>
                      <a:pt x="732205" y="467194"/>
                    </a:lnTo>
                    <a:lnTo>
                      <a:pt x="730288" y="467194"/>
                    </a:lnTo>
                    <a:lnTo>
                      <a:pt x="731304" y="465924"/>
                    </a:lnTo>
                    <a:lnTo>
                      <a:pt x="727697" y="465924"/>
                    </a:lnTo>
                    <a:lnTo>
                      <a:pt x="729195" y="464654"/>
                    </a:lnTo>
                    <a:lnTo>
                      <a:pt x="728040" y="463384"/>
                    </a:lnTo>
                    <a:lnTo>
                      <a:pt x="724928" y="463384"/>
                    </a:lnTo>
                    <a:lnTo>
                      <a:pt x="723226" y="464654"/>
                    </a:lnTo>
                    <a:lnTo>
                      <a:pt x="722210" y="465924"/>
                    </a:lnTo>
                    <a:lnTo>
                      <a:pt x="725119" y="464654"/>
                    </a:lnTo>
                    <a:lnTo>
                      <a:pt x="725055" y="465924"/>
                    </a:lnTo>
                    <a:lnTo>
                      <a:pt x="722210" y="465924"/>
                    </a:lnTo>
                    <a:lnTo>
                      <a:pt x="720242" y="465924"/>
                    </a:lnTo>
                    <a:lnTo>
                      <a:pt x="720064" y="468464"/>
                    </a:lnTo>
                    <a:lnTo>
                      <a:pt x="717423" y="468464"/>
                    </a:lnTo>
                    <a:lnTo>
                      <a:pt x="715213" y="469734"/>
                    </a:lnTo>
                    <a:lnTo>
                      <a:pt x="714197" y="469734"/>
                    </a:lnTo>
                    <a:lnTo>
                      <a:pt x="714756" y="468464"/>
                    </a:lnTo>
                    <a:lnTo>
                      <a:pt x="711530" y="467194"/>
                    </a:lnTo>
                    <a:lnTo>
                      <a:pt x="707898" y="467194"/>
                    </a:lnTo>
                    <a:lnTo>
                      <a:pt x="707605" y="468464"/>
                    </a:lnTo>
                    <a:lnTo>
                      <a:pt x="707771" y="468464"/>
                    </a:lnTo>
                    <a:lnTo>
                      <a:pt x="707377" y="468680"/>
                    </a:lnTo>
                    <a:lnTo>
                      <a:pt x="707504" y="468655"/>
                    </a:lnTo>
                    <a:lnTo>
                      <a:pt x="707936" y="468464"/>
                    </a:lnTo>
                    <a:lnTo>
                      <a:pt x="709980" y="468464"/>
                    </a:lnTo>
                    <a:lnTo>
                      <a:pt x="709409" y="469734"/>
                    </a:lnTo>
                    <a:lnTo>
                      <a:pt x="705205" y="469734"/>
                    </a:lnTo>
                    <a:lnTo>
                      <a:pt x="703275" y="468464"/>
                    </a:lnTo>
                    <a:lnTo>
                      <a:pt x="702678" y="469734"/>
                    </a:lnTo>
                    <a:lnTo>
                      <a:pt x="700430" y="467194"/>
                    </a:lnTo>
                    <a:lnTo>
                      <a:pt x="701319" y="468464"/>
                    </a:lnTo>
                    <a:lnTo>
                      <a:pt x="698588" y="468464"/>
                    </a:lnTo>
                    <a:lnTo>
                      <a:pt x="698093" y="469734"/>
                    </a:lnTo>
                    <a:lnTo>
                      <a:pt x="695604" y="469734"/>
                    </a:lnTo>
                    <a:lnTo>
                      <a:pt x="693305" y="468464"/>
                    </a:lnTo>
                    <a:lnTo>
                      <a:pt x="693750" y="469734"/>
                    </a:lnTo>
                    <a:lnTo>
                      <a:pt x="694842" y="469734"/>
                    </a:lnTo>
                    <a:lnTo>
                      <a:pt x="693648" y="470509"/>
                    </a:lnTo>
                    <a:lnTo>
                      <a:pt x="693648" y="478624"/>
                    </a:lnTo>
                    <a:lnTo>
                      <a:pt x="691451" y="479818"/>
                    </a:lnTo>
                    <a:lnTo>
                      <a:pt x="692226" y="478624"/>
                    </a:lnTo>
                    <a:lnTo>
                      <a:pt x="693648" y="478624"/>
                    </a:lnTo>
                    <a:lnTo>
                      <a:pt x="693648" y="470509"/>
                    </a:lnTo>
                    <a:lnTo>
                      <a:pt x="692873" y="471004"/>
                    </a:lnTo>
                    <a:lnTo>
                      <a:pt x="692873" y="469734"/>
                    </a:lnTo>
                    <a:lnTo>
                      <a:pt x="692886" y="468464"/>
                    </a:lnTo>
                    <a:lnTo>
                      <a:pt x="688746" y="469734"/>
                    </a:lnTo>
                    <a:lnTo>
                      <a:pt x="688809" y="468464"/>
                    </a:lnTo>
                    <a:lnTo>
                      <a:pt x="686650" y="468464"/>
                    </a:lnTo>
                    <a:lnTo>
                      <a:pt x="686549" y="469099"/>
                    </a:lnTo>
                    <a:lnTo>
                      <a:pt x="686460" y="469734"/>
                    </a:lnTo>
                    <a:lnTo>
                      <a:pt x="681355" y="469734"/>
                    </a:lnTo>
                    <a:lnTo>
                      <a:pt x="681875" y="467194"/>
                    </a:lnTo>
                    <a:lnTo>
                      <a:pt x="678916" y="469734"/>
                    </a:lnTo>
                    <a:lnTo>
                      <a:pt x="677964" y="468464"/>
                    </a:lnTo>
                    <a:lnTo>
                      <a:pt x="677519" y="469734"/>
                    </a:lnTo>
                    <a:lnTo>
                      <a:pt x="674027" y="468464"/>
                    </a:lnTo>
                    <a:lnTo>
                      <a:pt x="673608" y="469734"/>
                    </a:lnTo>
                    <a:lnTo>
                      <a:pt x="671893" y="469734"/>
                    </a:lnTo>
                    <a:lnTo>
                      <a:pt x="672096" y="468464"/>
                    </a:lnTo>
                    <a:lnTo>
                      <a:pt x="670877" y="468464"/>
                    </a:lnTo>
                    <a:lnTo>
                      <a:pt x="670026" y="467194"/>
                    </a:lnTo>
                    <a:lnTo>
                      <a:pt x="664959" y="467194"/>
                    </a:lnTo>
                    <a:lnTo>
                      <a:pt x="663143" y="468464"/>
                    </a:lnTo>
                    <a:lnTo>
                      <a:pt x="662520" y="467194"/>
                    </a:lnTo>
                    <a:lnTo>
                      <a:pt x="662216" y="468464"/>
                    </a:lnTo>
                    <a:lnTo>
                      <a:pt x="660679" y="468464"/>
                    </a:lnTo>
                    <a:lnTo>
                      <a:pt x="660539" y="469734"/>
                    </a:lnTo>
                    <a:lnTo>
                      <a:pt x="659320" y="468464"/>
                    </a:lnTo>
                    <a:lnTo>
                      <a:pt x="657377" y="469734"/>
                    </a:lnTo>
                    <a:lnTo>
                      <a:pt x="656945" y="468464"/>
                    </a:lnTo>
                    <a:lnTo>
                      <a:pt x="656551" y="468464"/>
                    </a:lnTo>
                    <a:lnTo>
                      <a:pt x="656945" y="467321"/>
                    </a:lnTo>
                    <a:lnTo>
                      <a:pt x="652932" y="469734"/>
                    </a:lnTo>
                    <a:lnTo>
                      <a:pt x="655472" y="471004"/>
                    </a:lnTo>
                    <a:lnTo>
                      <a:pt x="653161" y="471004"/>
                    </a:lnTo>
                    <a:lnTo>
                      <a:pt x="652665" y="469734"/>
                    </a:lnTo>
                    <a:lnTo>
                      <a:pt x="651459" y="471004"/>
                    </a:lnTo>
                    <a:lnTo>
                      <a:pt x="649973" y="471004"/>
                    </a:lnTo>
                    <a:lnTo>
                      <a:pt x="649389" y="469734"/>
                    </a:lnTo>
                    <a:lnTo>
                      <a:pt x="651065" y="467194"/>
                    </a:lnTo>
                    <a:lnTo>
                      <a:pt x="650659" y="467194"/>
                    </a:lnTo>
                    <a:lnTo>
                      <a:pt x="650341" y="465924"/>
                    </a:lnTo>
                    <a:lnTo>
                      <a:pt x="648919" y="465924"/>
                    </a:lnTo>
                    <a:lnTo>
                      <a:pt x="650519" y="467194"/>
                    </a:lnTo>
                    <a:lnTo>
                      <a:pt x="648093" y="467194"/>
                    </a:lnTo>
                    <a:lnTo>
                      <a:pt x="648296" y="465924"/>
                    </a:lnTo>
                    <a:lnTo>
                      <a:pt x="647636" y="464654"/>
                    </a:lnTo>
                    <a:lnTo>
                      <a:pt x="645553" y="464654"/>
                    </a:lnTo>
                    <a:lnTo>
                      <a:pt x="646074" y="465099"/>
                    </a:lnTo>
                    <a:lnTo>
                      <a:pt x="646137" y="465366"/>
                    </a:lnTo>
                    <a:lnTo>
                      <a:pt x="646366" y="465366"/>
                    </a:lnTo>
                    <a:lnTo>
                      <a:pt x="647077" y="465924"/>
                    </a:lnTo>
                    <a:lnTo>
                      <a:pt x="647509" y="465924"/>
                    </a:lnTo>
                    <a:lnTo>
                      <a:pt x="647611" y="467194"/>
                    </a:lnTo>
                    <a:lnTo>
                      <a:pt x="647128" y="467194"/>
                    </a:lnTo>
                    <a:lnTo>
                      <a:pt x="645236" y="468185"/>
                    </a:lnTo>
                    <a:lnTo>
                      <a:pt x="646658" y="469734"/>
                    </a:lnTo>
                    <a:lnTo>
                      <a:pt x="639978" y="468464"/>
                    </a:lnTo>
                    <a:lnTo>
                      <a:pt x="641464" y="469734"/>
                    </a:lnTo>
                    <a:lnTo>
                      <a:pt x="639457" y="469734"/>
                    </a:lnTo>
                    <a:lnTo>
                      <a:pt x="639318" y="468464"/>
                    </a:lnTo>
                    <a:lnTo>
                      <a:pt x="637552" y="468464"/>
                    </a:lnTo>
                    <a:lnTo>
                      <a:pt x="636714" y="467194"/>
                    </a:lnTo>
                    <a:lnTo>
                      <a:pt x="634771" y="465924"/>
                    </a:lnTo>
                    <a:lnTo>
                      <a:pt x="634415" y="467194"/>
                    </a:lnTo>
                    <a:lnTo>
                      <a:pt x="632790" y="467194"/>
                    </a:lnTo>
                    <a:lnTo>
                      <a:pt x="632663" y="467194"/>
                    </a:lnTo>
                    <a:lnTo>
                      <a:pt x="625030" y="467194"/>
                    </a:lnTo>
                    <a:lnTo>
                      <a:pt x="625144" y="465924"/>
                    </a:lnTo>
                    <a:lnTo>
                      <a:pt x="622960" y="465924"/>
                    </a:lnTo>
                    <a:lnTo>
                      <a:pt x="623074" y="467194"/>
                    </a:lnTo>
                    <a:lnTo>
                      <a:pt x="621106" y="467194"/>
                    </a:lnTo>
                    <a:lnTo>
                      <a:pt x="621741" y="465924"/>
                    </a:lnTo>
                    <a:lnTo>
                      <a:pt x="617181" y="465924"/>
                    </a:lnTo>
                    <a:lnTo>
                      <a:pt x="616115" y="464654"/>
                    </a:lnTo>
                    <a:lnTo>
                      <a:pt x="614324" y="464654"/>
                    </a:lnTo>
                    <a:lnTo>
                      <a:pt x="614540" y="464985"/>
                    </a:lnTo>
                    <a:lnTo>
                      <a:pt x="616546" y="465924"/>
                    </a:lnTo>
                    <a:lnTo>
                      <a:pt x="615162" y="465924"/>
                    </a:lnTo>
                    <a:lnTo>
                      <a:pt x="614540" y="464985"/>
                    </a:lnTo>
                    <a:lnTo>
                      <a:pt x="613486" y="463384"/>
                    </a:lnTo>
                    <a:lnTo>
                      <a:pt x="607923" y="464654"/>
                    </a:lnTo>
                    <a:lnTo>
                      <a:pt x="604278" y="463384"/>
                    </a:lnTo>
                    <a:lnTo>
                      <a:pt x="605015" y="465924"/>
                    </a:lnTo>
                    <a:lnTo>
                      <a:pt x="603262" y="463384"/>
                    </a:lnTo>
                    <a:lnTo>
                      <a:pt x="602856" y="464540"/>
                    </a:lnTo>
                    <a:lnTo>
                      <a:pt x="599135" y="463384"/>
                    </a:lnTo>
                    <a:lnTo>
                      <a:pt x="600417" y="463384"/>
                    </a:lnTo>
                    <a:lnTo>
                      <a:pt x="599249" y="462114"/>
                    </a:lnTo>
                    <a:lnTo>
                      <a:pt x="603707" y="463384"/>
                    </a:lnTo>
                    <a:lnTo>
                      <a:pt x="601916" y="462114"/>
                    </a:lnTo>
                    <a:lnTo>
                      <a:pt x="599757" y="460844"/>
                    </a:lnTo>
                    <a:lnTo>
                      <a:pt x="598043" y="463384"/>
                    </a:lnTo>
                    <a:lnTo>
                      <a:pt x="595604" y="462114"/>
                    </a:lnTo>
                    <a:lnTo>
                      <a:pt x="596658" y="460844"/>
                    </a:lnTo>
                    <a:lnTo>
                      <a:pt x="594169" y="461886"/>
                    </a:lnTo>
                    <a:lnTo>
                      <a:pt x="594448" y="462114"/>
                    </a:lnTo>
                    <a:lnTo>
                      <a:pt x="593598" y="462114"/>
                    </a:lnTo>
                    <a:lnTo>
                      <a:pt x="591172" y="462114"/>
                    </a:lnTo>
                    <a:lnTo>
                      <a:pt x="593407" y="463384"/>
                    </a:lnTo>
                    <a:lnTo>
                      <a:pt x="591845" y="463384"/>
                    </a:lnTo>
                    <a:lnTo>
                      <a:pt x="593382" y="464654"/>
                    </a:lnTo>
                    <a:lnTo>
                      <a:pt x="593763" y="464654"/>
                    </a:lnTo>
                    <a:lnTo>
                      <a:pt x="593432" y="463384"/>
                    </a:lnTo>
                    <a:lnTo>
                      <a:pt x="595426" y="464654"/>
                    </a:lnTo>
                    <a:lnTo>
                      <a:pt x="596734" y="464654"/>
                    </a:lnTo>
                    <a:lnTo>
                      <a:pt x="594512" y="465924"/>
                    </a:lnTo>
                    <a:lnTo>
                      <a:pt x="596836" y="465924"/>
                    </a:lnTo>
                    <a:lnTo>
                      <a:pt x="597547" y="464654"/>
                    </a:lnTo>
                    <a:lnTo>
                      <a:pt x="598436" y="464654"/>
                    </a:lnTo>
                    <a:lnTo>
                      <a:pt x="596963" y="465924"/>
                    </a:lnTo>
                    <a:lnTo>
                      <a:pt x="598995" y="465924"/>
                    </a:lnTo>
                    <a:lnTo>
                      <a:pt x="597801" y="467194"/>
                    </a:lnTo>
                    <a:lnTo>
                      <a:pt x="596392" y="467194"/>
                    </a:lnTo>
                    <a:lnTo>
                      <a:pt x="599351" y="469734"/>
                    </a:lnTo>
                    <a:lnTo>
                      <a:pt x="601408" y="467194"/>
                    </a:lnTo>
                    <a:lnTo>
                      <a:pt x="604278" y="467194"/>
                    </a:lnTo>
                    <a:lnTo>
                      <a:pt x="604634" y="468464"/>
                    </a:lnTo>
                    <a:lnTo>
                      <a:pt x="608952" y="468464"/>
                    </a:lnTo>
                    <a:lnTo>
                      <a:pt x="608088" y="469734"/>
                    </a:lnTo>
                    <a:lnTo>
                      <a:pt x="609676" y="469734"/>
                    </a:lnTo>
                    <a:lnTo>
                      <a:pt x="612241" y="471004"/>
                    </a:lnTo>
                    <a:lnTo>
                      <a:pt x="614375" y="471004"/>
                    </a:lnTo>
                    <a:lnTo>
                      <a:pt x="614578" y="472274"/>
                    </a:lnTo>
                    <a:lnTo>
                      <a:pt x="615886" y="472274"/>
                    </a:lnTo>
                    <a:lnTo>
                      <a:pt x="621004" y="471004"/>
                    </a:lnTo>
                    <a:lnTo>
                      <a:pt x="620014" y="472274"/>
                    </a:lnTo>
                    <a:lnTo>
                      <a:pt x="628523" y="472274"/>
                    </a:lnTo>
                    <a:lnTo>
                      <a:pt x="625373" y="473544"/>
                    </a:lnTo>
                    <a:lnTo>
                      <a:pt x="630961" y="473544"/>
                    </a:lnTo>
                    <a:lnTo>
                      <a:pt x="630783" y="473976"/>
                    </a:lnTo>
                    <a:lnTo>
                      <a:pt x="631888" y="473544"/>
                    </a:lnTo>
                    <a:lnTo>
                      <a:pt x="632472" y="473544"/>
                    </a:lnTo>
                    <a:lnTo>
                      <a:pt x="633818" y="474814"/>
                    </a:lnTo>
                    <a:lnTo>
                      <a:pt x="633374" y="474814"/>
                    </a:lnTo>
                    <a:lnTo>
                      <a:pt x="633323" y="476084"/>
                    </a:lnTo>
                    <a:lnTo>
                      <a:pt x="634923" y="474814"/>
                    </a:lnTo>
                    <a:lnTo>
                      <a:pt x="636511" y="476084"/>
                    </a:lnTo>
                    <a:lnTo>
                      <a:pt x="642340" y="476084"/>
                    </a:lnTo>
                    <a:lnTo>
                      <a:pt x="643623" y="477354"/>
                    </a:lnTo>
                    <a:lnTo>
                      <a:pt x="645668" y="477354"/>
                    </a:lnTo>
                    <a:lnTo>
                      <a:pt x="645972" y="477354"/>
                    </a:lnTo>
                    <a:lnTo>
                      <a:pt x="648106" y="477354"/>
                    </a:lnTo>
                    <a:lnTo>
                      <a:pt x="648030" y="476364"/>
                    </a:lnTo>
                    <a:lnTo>
                      <a:pt x="645934" y="477240"/>
                    </a:lnTo>
                    <a:lnTo>
                      <a:pt x="645617" y="476084"/>
                    </a:lnTo>
                    <a:lnTo>
                      <a:pt x="648004" y="476084"/>
                    </a:lnTo>
                    <a:lnTo>
                      <a:pt x="648665" y="476084"/>
                    </a:lnTo>
                    <a:lnTo>
                      <a:pt x="648246" y="476262"/>
                    </a:lnTo>
                    <a:lnTo>
                      <a:pt x="651433" y="478624"/>
                    </a:lnTo>
                    <a:lnTo>
                      <a:pt x="654011" y="476084"/>
                    </a:lnTo>
                    <a:lnTo>
                      <a:pt x="656551" y="477354"/>
                    </a:lnTo>
                    <a:lnTo>
                      <a:pt x="657682" y="477354"/>
                    </a:lnTo>
                    <a:lnTo>
                      <a:pt x="661327" y="478624"/>
                    </a:lnTo>
                    <a:lnTo>
                      <a:pt x="663676" y="477354"/>
                    </a:lnTo>
                    <a:lnTo>
                      <a:pt x="664476" y="478624"/>
                    </a:lnTo>
                    <a:lnTo>
                      <a:pt x="664667" y="478624"/>
                    </a:lnTo>
                    <a:lnTo>
                      <a:pt x="667042" y="479894"/>
                    </a:lnTo>
                    <a:lnTo>
                      <a:pt x="669036" y="479894"/>
                    </a:lnTo>
                    <a:lnTo>
                      <a:pt x="669620" y="478624"/>
                    </a:lnTo>
                    <a:lnTo>
                      <a:pt x="674458" y="478624"/>
                    </a:lnTo>
                    <a:lnTo>
                      <a:pt x="674522" y="479894"/>
                    </a:lnTo>
                    <a:lnTo>
                      <a:pt x="674928" y="478624"/>
                    </a:lnTo>
                    <a:lnTo>
                      <a:pt x="676033" y="479894"/>
                    </a:lnTo>
                    <a:lnTo>
                      <a:pt x="676973" y="478624"/>
                    </a:lnTo>
                    <a:lnTo>
                      <a:pt x="677164" y="479894"/>
                    </a:lnTo>
                    <a:lnTo>
                      <a:pt x="677024" y="478624"/>
                    </a:lnTo>
                    <a:lnTo>
                      <a:pt x="679983" y="479894"/>
                    </a:lnTo>
                    <a:lnTo>
                      <a:pt x="682066" y="477354"/>
                    </a:lnTo>
                    <a:lnTo>
                      <a:pt x="685063" y="478624"/>
                    </a:lnTo>
                    <a:lnTo>
                      <a:pt x="684542" y="479894"/>
                    </a:lnTo>
                    <a:lnTo>
                      <a:pt x="685812" y="478624"/>
                    </a:lnTo>
                    <a:lnTo>
                      <a:pt x="686003" y="479894"/>
                    </a:lnTo>
                    <a:lnTo>
                      <a:pt x="691299" y="479894"/>
                    </a:lnTo>
                    <a:lnTo>
                      <a:pt x="691426" y="479856"/>
                    </a:lnTo>
                    <a:lnTo>
                      <a:pt x="695604" y="478624"/>
                    </a:lnTo>
                    <a:lnTo>
                      <a:pt x="695985" y="479894"/>
                    </a:lnTo>
                    <a:lnTo>
                      <a:pt x="696302" y="479894"/>
                    </a:lnTo>
                    <a:lnTo>
                      <a:pt x="698538" y="478624"/>
                    </a:lnTo>
                    <a:lnTo>
                      <a:pt x="698296" y="479539"/>
                    </a:lnTo>
                    <a:lnTo>
                      <a:pt x="699046" y="478624"/>
                    </a:lnTo>
                    <a:lnTo>
                      <a:pt x="700024" y="478624"/>
                    </a:lnTo>
                    <a:lnTo>
                      <a:pt x="700709" y="479539"/>
                    </a:lnTo>
                    <a:lnTo>
                      <a:pt x="701979" y="478624"/>
                    </a:lnTo>
                    <a:lnTo>
                      <a:pt x="704634" y="479894"/>
                    </a:lnTo>
                    <a:lnTo>
                      <a:pt x="719823" y="479894"/>
                    </a:lnTo>
                    <a:lnTo>
                      <a:pt x="720458" y="481164"/>
                    </a:lnTo>
                    <a:lnTo>
                      <a:pt x="723734" y="479894"/>
                    </a:lnTo>
                    <a:lnTo>
                      <a:pt x="723201" y="479894"/>
                    </a:lnTo>
                    <a:lnTo>
                      <a:pt x="726224" y="478624"/>
                    </a:lnTo>
                    <a:lnTo>
                      <a:pt x="725601" y="481164"/>
                    </a:lnTo>
                    <a:lnTo>
                      <a:pt x="728472" y="479958"/>
                    </a:lnTo>
                    <a:lnTo>
                      <a:pt x="728789" y="481088"/>
                    </a:lnTo>
                    <a:lnTo>
                      <a:pt x="730084" y="479894"/>
                    </a:lnTo>
                    <a:lnTo>
                      <a:pt x="730034" y="481164"/>
                    </a:lnTo>
                    <a:lnTo>
                      <a:pt x="731100" y="479894"/>
                    </a:lnTo>
                    <a:lnTo>
                      <a:pt x="732040" y="481164"/>
                    </a:lnTo>
                    <a:lnTo>
                      <a:pt x="732548" y="479894"/>
                    </a:lnTo>
                    <a:lnTo>
                      <a:pt x="734187" y="481164"/>
                    </a:lnTo>
                    <a:lnTo>
                      <a:pt x="736219" y="479894"/>
                    </a:lnTo>
                    <a:lnTo>
                      <a:pt x="738390" y="481164"/>
                    </a:lnTo>
                    <a:lnTo>
                      <a:pt x="737946" y="479894"/>
                    </a:lnTo>
                    <a:lnTo>
                      <a:pt x="740435" y="478624"/>
                    </a:lnTo>
                    <a:lnTo>
                      <a:pt x="742924" y="477354"/>
                    </a:lnTo>
                    <a:lnTo>
                      <a:pt x="749973" y="481164"/>
                    </a:lnTo>
                    <a:lnTo>
                      <a:pt x="756145" y="478624"/>
                    </a:lnTo>
                    <a:lnTo>
                      <a:pt x="756132" y="479894"/>
                    </a:lnTo>
                    <a:lnTo>
                      <a:pt x="757974" y="478942"/>
                    </a:lnTo>
                    <a:lnTo>
                      <a:pt x="758342" y="479894"/>
                    </a:lnTo>
                    <a:lnTo>
                      <a:pt x="761060" y="478624"/>
                    </a:lnTo>
                    <a:lnTo>
                      <a:pt x="759345" y="478624"/>
                    </a:lnTo>
                    <a:lnTo>
                      <a:pt x="762533" y="477354"/>
                    </a:lnTo>
                    <a:lnTo>
                      <a:pt x="770890" y="477354"/>
                    </a:lnTo>
                    <a:lnTo>
                      <a:pt x="771004" y="476084"/>
                    </a:lnTo>
                    <a:lnTo>
                      <a:pt x="780237" y="476084"/>
                    </a:lnTo>
                    <a:lnTo>
                      <a:pt x="783386" y="474814"/>
                    </a:lnTo>
                    <a:lnTo>
                      <a:pt x="783640" y="475424"/>
                    </a:lnTo>
                    <a:lnTo>
                      <a:pt x="783628" y="474814"/>
                    </a:lnTo>
                    <a:lnTo>
                      <a:pt x="785101" y="474814"/>
                    </a:lnTo>
                    <a:lnTo>
                      <a:pt x="786155" y="476084"/>
                    </a:lnTo>
                    <a:lnTo>
                      <a:pt x="788987" y="473544"/>
                    </a:lnTo>
                    <a:lnTo>
                      <a:pt x="791476" y="473544"/>
                    </a:lnTo>
                    <a:lnTo>
                      <a:pt x="791248" y="474814"/>
                    </a:lnTo>
                    <a:lnTo>
                      <a:pt x="792213" y="473544"/>
                    </a:lnTo>
                    <a:lnTo>
                      <a:pt x="792949" y="473544"/>
                    </a:lnTo>
                    <a:lnTo>
                      <a:pt x="798258" y="472274"/>
                    </a:lnTo>
                    <a:lnTo>
                      <a:pt x="799350" y="473544"/>
                    </a:lnTo>
                    <a:lnTo>
                      <a:pt x="803351" y="471004"/>
                    </a:lnTo>
                    <a:lnTo>
                      <a:pt x="803313" y="471297"/>
                    </a:lnTo>
                    <a:lnTo>
                      <a:pt x="803859" y="471004"/>
                    </a:lnTo>
                    <a:lnTo>
                      <a:pt x="804633" y="471004"/>
                    </a:lnTo>
                    <a:lnTo>
                      <a:pt x="806018" y="469734"/>
                    </a:lnTo>
                    <a:lnTo>
                      <a:pt x="806119" y="471004"/>
                    </a:lnTo>
                    <a:lnTo>
                      <a:pt x="807580" y="471004"/>
                    </a:lnTo>
                    <a:lnTo>
                      <a:pt x="806691" y="472274"/>
                    </a:lnTo>
                    <a:lnTo>
                      <a:pt x="808139" y="471004"/>
                    </a:lnTo>
                    <a:lnTo>
                      <a:pt x="809028" y="471004"/>
                    </a:lnTo>
                    <a:lnTo>
                      <a:pt x="808939" y="469734"/>
                    </a:lnTo>
                    <a:lnTo>
                      <a:pt x="810450" y="469734"/>
                    </a:lnTo>
                    <a:lnTo>
                      <a:pt x="812330" y="468464"/>
                    </a:lnTo>
                    <a:lnTo>
                      <a:pt x="813079" y="469607"/>
                    </a:lnTo>
                    <a:lnTo>
                      <a:pt x="816521" y="468464"/>
                    </a:lnTo>
                    <a:lnTo>
                      <a:pt x="819810" y="471004"/>
                    </a:lnTo>
                    <a:lnTo>
                      <a:pt x="822515" y="468464"/>
                    </a:lnTo>
                    <a:lnTo>
                      <a:pt x="824776" y="468464"/>
                    </a:lnTo>
                    <a:lnTo>
                      <a:pt x="824369" y="469734"/>
                    </a:lnTo>
                    <a:lnTo>
                      <a:pt x="826884" y="467194"/>
                    </a:lnTo>
                    <a:lnTo>
                      <a:pt x="830872" y="467194"/>
                    </a:lnTo>
                    <a:lnTo>
                      <a:pt x="834923" y="465924"/>
                    </a:lnTo>
                    <a:lnTo>
                      <a:pt x="838263" y="464654"/>
                    </a:lnTo>
                    <a:lnTo>
                      <a:pt x="837831" y="464654"/>
                    </a:lnTo>
                    <a:lnTo>
                      <a:pt x="841298" y="462114"/>
                    </a:lnTo>
                    <a:lnTo>
                      <a:pt x="841552" y="463384"/>
                    </a:lnTo>
                    <a:lnTo>
                      <a:pt x="844080" y="462114"/>
                    </a:lnTo>
                    <a:lnTo>
                      <a:pt x="845870" y="462114"/>
                    </a:lnTo>
                    <a:lnTo>
                      <a:pt x="847318" y="460844"/>
                    </a:lnTo>
                    <a:lnTo>
                      <a:pt x="851433" y="462114"/>
                    </a:lnTo>
                    <a:lnTo>
                      <a:pt x="850036" y="460844"/>
                    </a:lnTo>
                    <a:lnTo>
                      <a:pt x="850900" y="460844"/>
                    </a:lnTo>
                    <a:lnTo>
                      <a:pt x="852449" y="459574"/>
                    </a:lnTo>
                    <a:lnTo>
                      <a:pt x="852551" y="458304"/>
                    </a:lnTo>
                    <a:lnTo>
                      <a:pt x="855154" y="458304"/>
                    </a:lnTo>
                    <a:lnTo>
                      <a:pt x="853401" y="459574"/>
                    </a:lnTo>
                    <a:lnTo>
                      <a:pt x="855179" y="458304"/>
                    </a:lnTo>
                    <a:lnTo>
                      <a:pt x="857097" y="458304"/>
                    </a:lnTo>
                    <a:lnTo>
                      <a:pt x="857135" y="457034"/>
                    </a:lnTo>
                    <a:lnTo>
                      <a:pt x="859955" y="457034"/>
                    </a:lnTo>
                    <a:lnTo>
                      <a:pt x="861110" y="455764"/>
                    </a:lnTo>
                    <a:lnTo>
                      <a:pt x="861720" y="455764"/>
                    </a:lnTo>
                    <a:lnTo>
                      <a:pt x="863346" y="454494"/>
                    </a:lnTo>
                    <a:lnTo>
                      <a:pt x="862939" y="455764"/>
                    </a:lnTo>
                    <a:lnTo>
                      <a:pt x="864082" y="454494"/>
                    </a:lnTo>
                    <a:lnTo>
                      <a:pt x="865225" y="453224"/>
                    </a:lnTo>
                    <a:lnTo>
                      <a:pt x="866889" y="454494"/>
                    </a:lnTo>
                    <a:lnTo>
                      <a:pt x="868133" y="451954"/>
                    </a:lnTo>
                    <a:lnTo>
                      <a:pt x="869442" y="451954"/>
                    </a:lnTo>
                    <a:lnTo>
                      <a:pt x="871435" y="450684"/>
                    </a:lnTo>
                    <a:lnTo>
                      <a:pt x="871740" y="451954"/>
                    </a:lnTo>
                    <a:lnTo>
                      <a:pt x="874763" y="449414"/>
                    </a:lnTo>
                    <a:lnTo>
                      <a:pt x="877176" y="448144"/>
                    </a:lnTo>
                    <a:lnTo>
                      <a:pt x="880224" y="445604"/>
                    </a:lnTo>
                    <a:lnTo>
                      <a:pt x="881519" y="446874"/>
                    </a:lnTo>
                    <a:lnTo>
                      <a:pt x="880897" y="445604"/>
                    </a:lnTo>
                    <a:lnTo>
                      <a:pt x="883259" y="444334"/>
                    </a:lnTo>
                    <a:lnTo>
                      <a:pt x="882688" y="444334"/>
                    </a:lnTo>
                    <a:lnTo>
                      <a:pt x="886993" y="440524"/>
                    </a:lnTo>
                    <a:lnTo>
                      <a:pt x="893432" y="439254"/>
                    </a:lnTo>
                    <a:lnTo>
                      <a:pt x="897801" y="434174"/>
                    </a:lnTo>
                    <a:lnTo>
                      <a:pt x="898486" y="434174"/>
                    </a:lnTo>
                    <a:lnTo>
                      <a:pt x="898791" y="432904"/>
                    </a:lnTo>
                    <a:lnTo>
                      <a:pt x="902322" y="430364"/>
                    </a:lnTo>
                    <a:lnTo>
                      <a:pt x="904087" y="429094"/>
                    </a:lnTo>
                    <a:lnTo>
                      <a:pt x="905764" y="426554"/>
                    </a:lnTo>
                    <a:lnTo>
                      <a:pt x="909980" y="420204"/>
                    </a:lnTo>
                    <a:lnTo>
                      <a:pt x="912152" y="413854"/>
                    </a:lnTo>
                    <a:lnTo>
                      <a:pt x="912787" y="412584"/>
                    </a:lnTo>
                    <a:lnTo>
                      <a:pt x="912368" y="408774"/>
                    </a:lnTo>
                    <a:lnTo>
                      <a:pt x="913117" y="406234"/>
                    </a:lnTo>
                    <a:lnTo>
                      <a:pt x="913460" y="402424"/>
                    </a:lnTo>
                    <a:lnTo>
                      <a:pt x="913498" y="399884"/>
                    </a:lnTo>
                    <a:close/>
                  </a:path>
                  <a:path w="913764" h="777239">
                    <a:moveTo>
                      <a:pt x="913638" y="390994"/>
                    </a:moveTo>
                    <a:lnTo>
                      <a:pt x="913345" y="389724"/>
                    </a:lnTo>
                    <a:lnTo>
                      <a:pt x="913231" y="390512"/>
                    </a:lnTo>
                    <a:lnTo>
                      <a:pt x="913638" y="3909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2173909" y="3489350"/>
                <a:ext cx="453390" cy="1076325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1076325">
                    <a:moveTo>
                      <a:pt x="4800" y="76200"/>
                    </a:moveTo>
                    <a:lnTo>
                      <a:pt x="4762" y="74930"/>
                    </a:lnTo>
                    <a:lnTo>
                      <a:pt x="3797" y="73660"/>
                    </a:lnTo>
                    <a:lnTo>
                      <a:pt x="3111" y="73660"/>
                    </a:lnTo>
                    <a:lnTo>
                      <a:pt x="4711" y="74930"/>
                    </a:lnTo>
                    <a:lnTo>
                      <a:pt x="4254" y="76200"/>
                    </a:lnTo>
                    <a:lnTo>
                      <a:pt x="4800" y="76200"/>
                    </a:lnTo>
                    <a:close/>
                  </a:path>
                  <a:path w="453389" h="1076325">
                    <a:moveTo>
                      <a:pt x="8940" y="81280"/>
                    </a:moveTo>
                    <a:lnTo>
                      <a:pt x="8890" y="80010"/>
                    </a:lnTo>
                    <a:lnTo>
                      <a:pt x="6591" y="76200"/>
                    </a:lnTo>
                    <a:lnTo>
                      <a:pt x="6921" y="80010"/>
                    </a:lnTo>
                    <a:lnTo>
                      <a:pt x="8458" y="80010"/>
                    </a:lnTo>
                    <a:lnTo>
                      <a:pt x="8940" y="81280"/>
                    </a:lnTo>
                    <a:close/>
                  </a:path>
                  <a:path w="453389" h="1076325">
                    <a:moveTo>
                      <a:pt x="10795" y="87630"/>
                    </a:moveTo>
                    <a:lnTo>
                      <a:pt x="9575" y="86207"/>
                    </a:lnTo>
                    <a:lnTo>
                      <a:pt x="9575" y="86360"/>
                    </a:lnTo>
                    <a:lnTo>
                      <a:pt x="10795" y="87630"/>
                    </a:lnTo>
                    <a:close/>
                  </a:path>
                  <a:path w="453389" h="1076325">
                    <a:moveTo>
                      <a:pt x="11938" y="85090"/>
                    </a:moveTo>
                    <a:lnTo>
                      <a:pt x="10706" y="83820"/>
                    </a:lnTo>
                    <a:lnTo>
                      <a:pt x="9652" y="83820"/>
                    </a:lnTo>
                    <a:lnTo>
                      <a:pt x="11938" y="87630"/>
                    </a:lnTo>
                    <a:lnTo>
                      <a:pt x="11938" y="85090"/>
                    </a:lnTo>
                    <a:close/>
                  </a:path>
                  <a:path w="453389" h="1076325">
                    <a:moveTo>
                      <a:pt x="22047" y="115570"/>
                    </a:moveTo>
                    <a:lnTo>
                      <a:pt x="19824" y="113030"/>
                    </a:lnTo>
                    <a:lnTo>
                      <a:pt x="20472" y="115570"/>
                    </a:lnTo>
                    <a:lnTo>
                      <a:pt x="22047" y="115570"/>
                    </a:lnTo>
                    <a:close/>
                  </a:path>
                  <a:path w="453389" h="1076325">
                    <a:moveTo>
                      <a:pt x="23710" y="120650"/>
                    </a:moveTo>
                    <a:lnTo>
                      <a:pt x="22529" y="119380"/>
                    </a:lnTo>
                    <a:lnTo>
                      <a:pt x="23368" y="120650"/>
                    </a:lnTo>
                    <a:lnTo>
                      <a:pt x="23710" y="120650"/>
                    </a:lnTo>
                    <a:close/>
                  </a:path>
                  <a:path w="453389" h="1076325">
                    <a:moveTo>
                      <a:pt x="27051" y="109601"/>
                    </a:moveTo>
                    <a:lnTo>
                      <a:pt x="26949" y="109220"/>
                    </a:lnTo>
                    <a:lnTo>
                      <a:pt x="26822" y="109220"/>
                    </a:lnTo>
                    <a:lnTo>
                      <a:pt x="27051" y="109601"/>
                    </a:lnTo>
                    <a:close/>
                  </a:path>
                  <a:path w="453389" h="1076325">
                    <a:moveTo>
                      <a:pt x="29451" y="111036"/>
                    </a:moveTo>
                    <a:lnTo>
                      <a:pt x="29133" y="110490"/>
                    </a:lnTo>
                    <a:lnTo>
                      <a:pt x="27609" y="107950"/>
                    </a:lnTo>
                    <a:lnTo>
                      <a:pt x="27609" y="110490"/>
                    </a:lnTo>
                    <a:lnTo>
                      <a:pt x="27051" y="109601"/>
                    </a:lnTo>
                    <a:lnTo>
                      <a:pt x="27673" y="111760"/>
                    </a:lnTo>
                    <a:lnTo>
                      <a:pt x="29159" y="111760"/>
                    </a:lnTo>
                    <a:lnTo>
                      <a:pt x="29451" y="111036"/>
                    </a:lnTo>
                    <a:close/>
                  </a:path>
                  <a:path w="453389" h="1076325">
                    <a:moveTo>
                      <a:pt x="30670" y="111760"/>
                    </a:moveTo>
                    <a:lnTo>
                      <a:pt x="29679" y="110490"/>
                    </a:lnTo>
                    <a:lnTo>
                      <a:pt x="29451" y="111036"/>
                    </a:lnTo>
                    <a:lnTo>
                      <a:pt x="29895" y="111760"/>
                    </a:lnTo>
                    <a:lnTo>
                      <a:pt x="30670" y="111760"/>
                    </a:lnTo>
                    <a:close/>
                  </a:path>
                  <a:path w="453389" h="1076325">
                    <a:moveTo>
                      <a:pt x="31597" y="115570"/>
                    </a:moveTo>
                    <a:lnTo>
                      <a:pt x="30899" y="115570"/>
                    </a:lnTo>
                    <a:lnTo>
                      <a:pt x="31140" y="116255"/>
                    </a:lnTo>
                    <a:lnTo>
                      <a:pt x="31597" y="115570"/>
                    </a:lnTo>
                    <a:close/>
                  </a:path>
                  <a:path w="453389" h="1076325">
                    <a:moveTo>
                      <a:pt x="31826" y="118110"/>
                    </a:moveTo>
                    <a:lnTo>
                      <a:pt x="31140" y="116255"/>
                    </a:lnTo>
                    <a:lnTo>
                      <a:pt x="30759" y="116840"/>
                    </a:lnTo>
                    <a:lnTo>
                      <a:pt x="30886" y="116840"/>
                    </a:lnTo>
                    <a:lnTo>
                      <a:pt x="31826" y="118110"/>
                    </a:lnTo>
                    <a:close/>
                  </a:path>
                  <a:path w="453389" h="1076325">
                    <a:moveTo>
                      <a:pt x="35229" y="120650"/>
                    </a:moveTo>
                    <a:lnTo>
                      <a:pt x="34912" y="121920"/>
                    </a:lnTo>
                    <a:lnTo>
                      <a:pt x="35217" y="122085"/>
                    </a:lnTo>
                    <a:lnTo>
                      <a:pt x="35229" y="120650"/>
                    </a:lnTo>
                    <a:close/>
                  </a:path>
                  <a:path w="453389" h="1076325">
                    <a:moveTo>
                      <a:pt x="37274" y="120891"/>
                    </a:moveTo>
                    <a:lnTo>
                      <a:pt x="36626" y="120154"/>
                    </a:lnTo>
                    <a:lnTo>
                      <a:pt x="36182" y="118783"/>
                    </a:lnTo>
                    <a:lnTo>
                      <a:pt x="35267" y="118910"/>
                    </a:lnTo>
                    <a:lnTo>
                      <a:pt x="36283" y="119303"/>
                    </a:lnTo>
                    <a:lnTo>
                      <a:pt x="36817" y="121234"/>
                    </a:lnTo>
                    <a:lnTo>
                      <a:pt x="37274" y="120891"/>
                    </a:lnTo>
                    <a:close/>
                  </a:path>
                  <a:path w="453389" h="1076325">
                    <a:moveTo>
                      <a:pt x="37757" y="121272"/>
                    </a:moveTo>
                    <a:lnTo>
                      <a:pt x="37668" y="121094"/>
                    </a:lnTo>
                    <a:lnTo>
                      <a:pt x="37566" y="120904"/>
                    </a:lnTo>
                    <a:lnTo>
                      <a:pt x="37452" y="120662"/>
                    </a:lnTo>
                    <a:lnTo>
                      <a:pt x="37388" y="120789"/>
                    </a:lnTo>
                    <a:lnTo>
                      <a:pt x="37426" y="121056"/>
                    </a:lnTo>
                    <a:lnTo>
                      <a:pt x="37579" y="121196"/>
                    </a:lnTo>
                    <a:lnTo>
                      <a:pt x="37757" y="121272"/>
                    </a:lnTo>
                    <a:close/>
                  </a:path>
                  <a:path w="453389" h="1076325">
                    <a:moveTo>
                      <a:pt x="38950" y="123190"/>
                    </a:moveTo>
                    <a:lnTo>
                      <a:pt x="38862" y="121920"/>
                    </a:lnTo>
                    <a:lnTo>
                      <a:pt x="37960" y="120650"/>
                    </a:lnTo>
                    <a:lnTo>
                      <a:pt x="38188" y="121920"/>
                    </a:lnTo>
                    <a:lnTo>
                      <a:pt x="38011" y="121920"/>
                    </a:lnTo>
                    <a:lnTo>
                      <a:pt x="37960" y="123190"/>
                    </a:lnTo>
                    <a:lnTo>
                      <a:pt x="38862" y="123190"/>
                    </a:lnTo>
                    <a:close/>
                  </a:path>
                  <a:path w="453389" h="1076325">
                    <a:moveTo>
                      <a:pt x="40614" y="125730"/>
                    </a:moveTo>
                    <a:lnTo>
                      <a:pt x="39738" y="124460"/>
                    </a:lnTo>
                    <a:lnTo>
                      <a:pt x="38862" y="123190"/>
                    </a:lnTo>
                    <a:lnTo>
                      <a:pt x="39509" y="125730"/>
                    </a:lnTo>
                    <a:lnTo>
                      <a:pt x="39687" y="125730"/>
                    </a:lnTo>
                    <a:lnTo>
                      <a:pt x="39585" y="124460"/>
                    </a:lnTo>
                    <a:lnTo>
                      <a:pt x="40386" y="125476"/>
                    </a:lnTo>
                    <a:lnTo>
                      <a:pt x="40614" y="125730"/>
                    </a:lnTo>
                    <a:close/>
                  </a:path>
                  <a:path w="453389" h="1076325">
                    <a:moveTo>
                      <a:pt x="40817" y="126466"/>
                    </a:moveTo>
                    <a:lnTo>
                      <a:pt x="40665" y="125844"/>
                    </a:lnTo>
                    <a:lnTo>
                      <a:pt x="40386" y="125476"/>
                    </a:lnTo>
                    <a:lnTo>
                      <a:pt x="40017" y="125209"/>
                    </a:lnTo>
                    <a:lnTo>
                      <a:pt x="40271" y="125603"/>
                    </a:lnTo>
                    <a:lnTo>
                      <a:pt x="40640" y="126098"/>
                    </a:lnTo>
                    <a:lnTo>
                      <a:pt x="40817" y="126466"/>
                    </a:lnTo>
                    <a:close/>
                  </a:path>
                  <a:path w="453389" h="1076325">
                    <a:moveTo>
                      <a:pt x="40919" y="126733"/>
                    </a:moveTo>
                    <a:lnTo>
                      <a:pt x="40881" y="126606"/>
                    </a:lnTo>
                    <a:lnTo>
                      <a:pt x="40817" y="126466"/>
                    </a:lnTo>
                    <a:lnTo>
                      <a:pt x="40868" y="126657"/>
                    </a:lnTo>
                    <a:lnTo>
                      <a:pt x="40906" y="126822"/>
                    </a:lnTo>
                    <a:close/>
                  </a:path>
                  <a:path w="453389" h="1076325">
                    <a:moveTo>
                      <a:pt x="42926" y="130810"/>
                    </a:moveTo>
                    <a:lnTo>
                      <a:pt x="42824" y="129540"/>
                    </a:lnTo>
                    <a:lnTo>
                      <a:pt x="42748" y="130759"/>
                    </a:lnTo>
                    <a:lnTo>
                      <a:pt x="42926" y="130810"/>
                    </a:lnTo>
                    <a:close/>
                  </a:path>
                  <a:path w="453389" h="1076325">
                    <a:moveTo>
                      <a:pt x="43167" y="131787"/>
                    </a:moveTo>
                    <a:lnTo>
                      <a:pt x="42951" y="131419"/>
                    </a:lnTo>
                    <a:lnTo>
                      <a:pt x="42710" y="131229"/>
                    </a:lnTo>
                    <a:lnTo>
                      <a:pt x="42481" y="131102"/>
                    </a:lnTo>
                    <a:lnTo>
                      <a:pt x="42621" y="131292"/>
                    </a:lnTo>
                    <a:lnTo>
                      <a:pt x="42824" y="131508"/>
                    </a:lnTo>
                    <a:lnTo>
                      <a:pt x="43167" y="131787"/>
                    </a:lnTo>
                    <a:close/>
                  </a:path>
                  <a:path w="453389" h="1076325">
                    <a:moveTo>
                      <a:pt x="44716" y="133324"/>
                    </a:moveTo>
                    <a:lnTo>
                      <a:pt x="43916" y="132422"/>
                    </a:lnTo>
                    <a:lnTo>
                      <a:pt x="44551" y="133426"/>
                    </a:lnTo>
                    <a:lnTo>
                      <a:pt x="44716" y="133324"/>
                    </a:lnTo>
                    <a:close/>
                  </a:path>
                  <a:path w="453389" h="1076325">
                    <a:moveTo>
                      <a:pt x="46824" y="153670"/>
                    </a:moveTo>
                    <a:lnTo>
                      <a:pt x="46672" y="153670"/>
                    </a:lnTo>
                    <a:lnTo>
                      <a:pt x="46824" y="153670"/>
                    </a:lnTo>
                    <a:close/>
                  </a:path>
                  <a:path w="453389" h="1076325">
                    <a:moveTo>
                      <a:pt x="48793" y="135801"/>
                    </a:moveTo>
                    <a:lnTo>
                      <a:pt x="48310" y="135547"/>
                    </a:lnTo>
                    <a:lnTo>
                      <a:pt x="48374" y="135686"/>
                    </a:lnTo>
                    <a:lnTo>
                      <a:pt x="48793" y="135801"/>
                    </a:lnTo>
                    <a:close/>
                  </a:path>
                  <a:path w="453389" h="1076325">
                    <a:moveTo>
                      <a:pt x="60198" y="169214"/>
                    </a:moveTo>
                    <a:lnTo>
                      <a:pt x="59918" y="168910"/>
                    </a:lnTo>
                    <a:lnTo>
                      <a:pt x="59893" y="169418"/>
                    </a:lnTo>
                    <a:lnTo>
                      <a:pt x="60198" y="169214"/>
                    </a:lnTo>
                    <a:close/>
                  </a:path>
                  <a:path w="453389" h="1076325">
                    <a:moveTo>
                      <a:pt x="60845" y="171450"/>
                    </a:moveTo>
                    <a:lnTo>
                      <a:pt x="59867" y="170180"/>
                    </a:lnTo>
                    <a:lnTo>
                      <a:pt x="59893" y="169418"/>
                    </a:lnTo>
                    <a:lnTo>
                      <a:pt x="58801" y="170180"/>
                    </a:lnTo>
                    <a:lnTo>
                      <a:pt x="60845" y="171450"/>
                    </a:lnTo>
                    <a:close/>
                  </a:path>
                  <a:path w="453389" h="1076325">
                    <a:moveTo>
                      <a:pt x="62865" y="154584"/>
                    </a:moveTo>
                    <a:lnTo>
                      <a:pt x="62382" y="154559"/>
                    </a:lnTo>
                    <a:lnTo>
                      <a:pt x="62128" y="154622"/>
                    </a:lnTo>
                    <a:lnTo>
                      <a:pt x="61988" y="154736"/>
                    </a:lnTo>
                    <a:lnTo>
                      <a:pt x="62255" y="155016"/>
                    </a:lnTo>
                    <a:lnTo>
                      <a:pt x="62534" y="155092"/>
                    </a:lnTo>
                    <a:lnTo>
                      <a:pt x="62865" y="154584"/>
                    </a:lnTo>
                    <a:close/>
                  </a:path>
                  <a:path w="453389" h="1076325">
                    <a:moveTo>
                      <a:pt x="74917" y="168859"/>
                    </a:moveTo>
                    <a:lnTo>
                      <a:pt x="74383" y="168567"/>
                    </a:lnTo>
                    <a:lnTo>
                      <a:pt x="73875" y="168402"/>
                    </a:lnTo>
                    <a:lnTo>
                      <a:pt x="74917" y="168859"/>
                    </a:lnTo>
                    <a:close/>
                  </a:path>
                  <a:path w="453389" h="1076325">
                    <a:moveTo>
                      <a:pt x="93370" y="184150"/>
                    </a:moveTo>
                    <a:lnTo>
                      <a:pt x="92595" y="184150"/>
                    </a:lnTo>
                    <a:lnTo>
                      <a:pt x="92379" y="185420"/>
                    </a:lnTo>
                    <a:lnTo>
                      <a:pt x="93370" y="184150"/>
                    </a:lnTo>
                    <a:close/>
                  </a:path>
                  <a:path w="453389" h="1076325">
                    <a:moveTo>
                      <a:pt x="102514" y="0"/>
                    </a:moveTo>
                    <a:lnTo>
                      <a:pt x="101777" y="0"/>
                    </a:lnTo>
                    <a:lnTo>
                      <a:pt x="102362" y="965"/>
                    </a:lnTo>
                    <a:lnTo>
                      <a:pt x="102514" y="0"/>
                    </a:lnTo>
                    <a:close/>
                  </a:path>
                  <a:path w="453389" h="1076325">
                    <a:moveTo>
                      <a:pt x="102793" y="1676"/>
                    </a:moveTo>
                    <a:lnTo>
                      <a:pt x="102362" y="965"/>
                    </a:lnTo>
                    <a:lnTo>
                      <a:pt x="102311" y="1270"/>
                    </a:lnTo>
                    <a:lnTo>
                      <a:pt x="102793" y="1676"/>
                    </a:lnTo>
                    <a:close/>
                  </a:path>
                  <a:path w="453389" h="1076325">
                    <a:moveTo>
                      <a:pt x="102908" y="4864"/>
                    </a:moveTo>
                    <a:lnTo>
                      <a:pt x="102450" y="4381"/>
                    </a:lnTo>
                    <a:lnTo>
                      <a:pt x="102590" y="4597"/>
                    </a:lnTo>
                    <a:lnTo>
                      <a:pt x="102743" y="4749"/>
                    </a:lnTo>
                    <a:lnTo>
                      <a:pt x="102908" y="4864"/>
                    </a:lnTo>
                    <a:close/>
                  </a:path>
                  <a:path w="453389" h="1076325">
                    <a:moveTo>
                      <a:pt x="104406" y="457"/>
                    </a:moveTo>
                    <a:lnTo>
                      <a:pt x="102984" y="0"/>
                    </a:lnTo>
                    <a:lnTo>
                      <a:pt x="103441" y="241"/>
                    </a:lnTo>
                    <a:lnTo>
                      <a:pt x="103924" y="368"/>
                    </a:lnTo>
                    <a:lnTo>
                      <a:pt x="104406" y="457"/>
                    </a:lnTo>
                    <a:close/>
                  </a:path>
                  <a:path w="453389" h="1076325">
                    <a:moveTo>
                      <a:pt x="105232" y="215861"/>
                    </a:moveTo>
                    <a:lnTo>
                      <a:pt x="103593" y="214630"/>
                    </a:lnTo>
                    <a:lnTo>
                      <a:pt x="102806" y="214630"/>
                    </a:lnTo>
                    <a:lnTo>
                      <a:pt x="105232" y="215861"/>
                    </a:lnTo>
                    <a:close/>
                  </a:path>
                  <a:path w="453389" h="1076325">
                    <a:moveTo>
                      <a:pt x="105562" y="196850"/>
                    </a:moveTo>
                    <a:lnTo>
                      <a:pt x="105041" y="195580"/>
                    </a:lnTo>
                    <a:lnTo>
                      <a:pt x="104000" y="194310"/>
                    </a:lnTo>
                    <a:lnTo>
                      <a:pt x="103136" y="194310"/>
                    </a:lnTo>
                    <a:lnTo>
                      <a:pt x="104267" y="196850"/>
                    </a:lnTo>
                    <a:lnTo>
                      <a:pt x="104698" y="196850"/>
                    </a:lnTo>
                    <a:lnTo>
                      <a:pt x="104521" y="195580"/>
                    </a:lnTo>
                    <a:lnTo>
                      <a:pt x="105562" y="196850"/>
                    </a:lnTo>
                    <a:close/>
                  </a:path>
                  <a:path w="453389" h="1076325">
                    <a:moveTo>
                      <a:pt x="108165" y="8890"/>
                    </a:moveTo>
                    <a:lnTo>
                      <a:pt x="108051" y="8318"/>
                    </a:lnTo>
                    <a:lnTo>
                      <a:pt x="107772" y="7620"/>
                    </a:lnTo>
                    <a:lnTo>
                      <a:pt x="108165" y="8890"/>
                    </a:lnTo>
                    <a:close/>
                  </a:path>
                  <a:path w="453389" h="1076325">
                    <a:moveTo>
                      <a:pt x="108343" y="10160"/>
                    </a:moveTo>
                    <a:lnTo>
                      <a:pt x="106464" y="8890"/>
                    </a:lnTo>
                    <a:lnTo>
                      <a:pt x="106133" y="8890"/>
                    </a:lnTo>
                    <a:lnTo>
                      <a:pt x="108343" y="10160"/>
                    </a:lnTo>
                    <a:close/>
                  </a:path>
                  <a:path w="453389" h="1076325">
                    <a:moveTo>
                      <a:pt x="108839" y="10160"/>
                    </a:moveTo>
                    <a:lnTo>
                      <a:pt x="107988" y="8890"/>
                    </a:lnTo>
                    <a:lnTo>
                      <a:pt x="107810" y="8890"/>
                    </a:lnTo>
                    <a:lnTo>
                      <a:pt x="108839" y="10160"/>
                    </a:lnTo>
                    <a:close/>
                  </a:path>
                  <a:path w="453389" h="1076325">
                    <a:moveTo>
                      <a:pt x="109169" y="12700"/>
                    </a:moveTo>
                    <a:lnTo>
                      <a:pt x="108458" y="11430"/>
                    </a:lnTo>
                    <a:lnTo>
                      <a:pt x="108788" y="12700"/>
                    </a:lnTo>
                    <a:lnTo>
                      <a:pt x="109169" y="12700"/>
                    </a:lnTo>
                    <a:close/>
                  </a:path>
                  <a:path w="453389" h="1076325">
                    <a:moveTo>
                      <a:pt x="112153" y="200660"/>
                    </a:moveTo>
                    <a:lnTo>
                      <a:pt x="111810" y="200469"/>
                    </a:lnTo>
                    <a:lnTo>
                      <a:pt x="110972" y="199390"/>
                    </a:lnTo>
                    <a:lnTo>
                      <a:pt x="111074" y="200063"/>
                    </a:lnTo>
                    <a:lnTo>
                      <a:pt x="109893" y="199390"/>
                    </a:lnTo>
                    <a:lnTo>
                      <a:pt x="111086" y="200126"/>
                    </a:lnTo>
                    <a:lnTo>
                      <a:pt x="111175" y="200660"/>
                    </a:lnTo>
                    <a:lnTo>
                      <a:pt x="111963" y="200660"/>
                    </a:lnTo>
                    <a:lnTo>
                      <a:pt x="112153" y="200660"/>
                    </a:lnTo>
                    <a:close/>
                  </a:path>
                  <a:path w="453389" h="1076325">
                    <a:moveTo>
                      <a:pt x="112623" y="203200"/>
                    </a:moveTo>
                    <a:lnTo>
                      <a:pt x="111556" y="202120"/>
                    </a:lnTo>
                    <a:lnTo>
                      <a:pt x="111937" y="203200"/>
                    </a:lnTo>
                    <a:lnTo>
                      <a:pt x="112623" y="203200"/>
                    </a:lnTo>
                    <a:close/>
                  </a:path>
                  <a:path w="453389" h="1076325">
                    <a:moveTo>
                      <a:pt x="113474" y="202907"/>
                    </a:moveTo>
                    <a:lnTo>
                      <a:pt x="113093" y="202603"/>
                    </a:lnTo>
                    <a:lnTo>
                      <a:pt x="112826" y="202552"/>
                    </a:lnTo>
                    <a:lnTo>
                      <a:pt x="112610" y="202552"/>
                    </a:lnTo>
                    <a:lnTo>
                      <a:pt x="112864" y="202730"/>
                    </a:lnTo>
                    <a:lnTo>
                      <a:pt x="113144" y="202882"/>
                    </a:lnTo>
                    <a:lnTo>
                      <a:pt x="113474" y="202907"/>
                    </a:lnTo>
                    <a:close/>
                  </a:path>
                  <a:path w="453389" h="1076325">
                    <a:moveTo>
                      <a:pt x="117424" y="19812"/>
                    </a:moveTo>
                    <a:lnTo>
                      <a:pt x="117132" y="19050"/>
                    </a:lnTo>
                    <a:lnTo>
                      <a:pt x="116471" y="19050"/>
                    </a:lnTo>
                    <a:lnTo>
                      <a:pt x="117424" y="19812"/>
                    </a:lnTo>
                    <a:close/>
                  </a:path>
                  <a:path w="453389" h="1076325">
                    <a:moveTo>
                      <a:pt x="118071" y="20320"/>
                    </a:moveTo>
                    <a:lnTo>
                      <a:pt x="117424" y="19812"/>
                    </a:lnTo>
                    <a:lnTo>
                      <a:pt x="117627" y="20320"/>
                    </a:lnTo>
                    <a:lnTo>
                      <a:pt x="118071" y="20320"/>
                    </a:lnTo>
                    <a:close/>
                  </a:path>
                  <a:path w="453389" h="1076325">
                    <a:moveTo>
                      <a:pt x="119976" y="228600"/>
                    </a:moveTo>
                    <a:lnTo>
                      <a:pt x="119761" y="228600"/>
                    </a:lnTo>
                    <a:lnTo>
                      <a:pt x="119710" y="229870"/>
                    </a:lnTo>
                    <a:lnTo>
                      <a:pt x="119976" y="228600"/>
                    </a:lnTo>
                    <a:close/>
                  </a:path>
                  <a:path w="453389" h="1076325">
                    <a:moveTo>
                      <a:pt x="122516" y="208165"/>
                    </a:moveTo>
                    <a:close/>
                  </a:path>
                  <a:path w="453389" h="1076325">
                    <a:moveTo>
                      <a:pt x="123380" y="207962"/>
                    </a:moveTo>
                    <a:lnTo>
                      <a:pt x="121716" y="207314"/>
                    </a:lnTo>
                    <a:lnTo>
                      <a:pt x="122516" y="208127"/>
                    </a:lnTo>
                    <a:lnTo>
                      <a:pt x="122643" y="207975"/>
                    </a:lnTo>
                    <a:lnTo>
                      <a:pt x="122834" y="207822"/>
                    </a:lnTo>
                    <a:lnTo>
                      <a:pt x="123380" y="207962"/>
                    </a:lnTo>
                    <a:close/>
                  </a:path>
                  <a:path w="453389" h="1076325">
                    <a:moveTo>
                      <a:pt x="123672" y="210197"/>
                    </a:moveTo>
                    <a:lnTo>
                      <a:pt x="123151" y="209550"/>
                    </a:lnTo>
                    <a:lnTo>
                      <a:pt x="122758" y="209550"/>
                    </a:lnTo>
                    <a:lnTo>
                      <a:pt x="122999" y="209867"/>
                    </a:lnTo>
                    <a:lnTo>
                      <a:pt x="123672" y="210197"/>
                    </a:lnTo>
                    <a:close/>
                  </a:path>
                  <a:path w="453389" h="1076325">
                    <a:moveTo>
                      <a:pt x="124879" y="211747"/>
                    </a:moveTo>
                    <a:lnTo>
                      <a:pt x="124028" y="210820"/>
                    </a:lnTo>
                    <a:lnTo>
                      <a:pt x="123964" y="211099"/>
                    </a:lnTo>
                    <a:lnTo>
                      <a:pt x="124752" y="212090"/>
                    </a:lnTo>
                    <a:lnTo>
                      <a:pt x="124879" y="211747"/>
                    </a:lnTo>
                    <a:close/>
                  </a:path>
                  <a:path w="453389" h="1076325">
                    <a:moveTo>
                      <a:pt x="124942" y="210820"/>
                    </a:moveTo>
                    <a:lnTo>
                      <a:pt x="123672" y="210197"/>
                    </a:lnTo>
                    <a:lnTo>
                      <a:pt x="124193" y="210820"/>
                    </a:lnTo>
                    <a:lnTo>
                      <a:pt x="124942" y="210820"/>
                    </a:lnTo>
                    <a:close/>
                  </a:path>
                  <a:path w="453389" h="1076325">
                    <a:moveTo>
                      <a:pt x="125336" y="233108"/>
                    </a:moveTo>
                    <a:lnTo>
                      <a:pt x="124942" y="232410"/>
                    </a:lnTo>
                    <a:lnTo>
                      <a:pt x="124561" y="232410"/>
                    </a:lnTo>
                    <a:lnTo>
                      <a:pt x="125336" y="233108"/>
                    </a:lnTo>
                    <a:close/>
                  </a:path>
                  <a:path w="453389" h="1076325">
                    <a:moveTo>
                      <a:pt x="125996" y="233680"/>
                    </a:moveTo>
                    <a:lnTo>
                      <a:pt x="125336" y="233108"/>
                    </a:lnTo>
                    <a:lnTo>
                      <a:pt x="125679" y="233680"/>
                    </a:lnTo>
                    <a:lnTo>
                      <a:pt x="125996" y="233680"/>
                    </a:lnTo>
                    <a:close/>
                  </a:path>
                  <a:path w="453389" h="1076325">
                    <a:moveTo>
                      <a:pt x="126187" y="213360"/>
                    </a:moveTo>
                    <a:lnTo>
                      <a:pt x="125247" y="210820"/>
                    </a:lnTo>
                    <a:lnTo>
                      <a:pt x="124879" y="211747"/>
                    </a:lnTo>
                    <a:lnTo>
                      <a:pt x="125209" y="212090"/>
                    </a:lnTo>
                    <a:lnTo>
                      <a:pt x="126187" y="213360"/>
                    </a:lnTo>
                    <a:close/>
                  </a:path>
                  <a:path w="453389" h="1076325">
                    <a:moveTo>
                      <a:pt x="129705" y="214083"/>
                    </a:moveTo>
                    <a:lnTo>
                      <a:pt x="129667" y="213906"/>
                    </a:lnTo>
                    <a:lnTo>
                      <a:pt x="129565" y="213702"/>
                    </a:lnTo>
                    <a:lnTo>
                      <a:pt x="129400" y="213499"/>
                    </a:lnTo>
                    <a:lnTo>
                      <a:pt x="129451" y="213690"/>
                    </a:lnTo>
                    <a:lnTo>
                      <a:pt x="129565" y="213893"/>
                    </a:lnTo>
                    <a:lnTo>
                      <a:pt x="129705" y="214083"/>
                    </a:lnTo>
                    <a:close/>
                  </a:path>
                  <a:path w="453389" h="1076325">
                    <a:moveTo>
                      <a:pt x="129819" y="214630"/>
                    </a:moveTo>
                    <a:lnTo>
                      <a:pt x="129806" y="214782"/>
                    </a:lnTo>
                    <a:lnTo>
                      <a:pt x="129819" y="214630"/>
                    </a:lnTo>
                    <a:close/>
                  </a:path>
                  <a:path w="453389" h="1076325">
                    <a:moveTo>
                      <a:pt x="133743" y="215785"/>
                    </a:moveTo>
                    <a:lnTo>
                      <a:pt x="132905" y="214630"/>
                    </a:lnTo>
                    <a:lnTo>
                      <a:pt x="131648" y="214630"/>
                    </a:lnTo>
                    <a:lnTo>
                      <a:pt x="133108" y="217170"/>
                    </a:lnTo>
                    <a:lnTo>
                      <a:pt x="133743" y="215785"/>
                    </a:lnTo>
                    <a:close/>
                  </a:path>
                  <a:path w="453389" h="1076325">
                    <a:moveTo>
                      <a:pt x="135293" y="217170"/>
                    </a:moveTo>
                    <a:lnTo>
                      <a:pt x="134277" y="214630"/>
                    </a:lnTo>
                    <a:lnTo>
                      <a:pt x="133743" y="215785"/>
                    </a:lnTo>
                    <a:lnTo>
                      <a:pt x="134759" y="217170"/>
                    </a:lnTo>
                    <a:lnTo>
                      <a:pt x="135293" y="217170"/>
                    </a:lnTo>
                    <a:close/>
                  </a:path>
                  <a:path w="453389" h="1076325">
                    <a:moveTo>
                      <a:pt x="135801" y="218440"/>
                    </a:moveTo>
                    <a:lnTo>
                      <a:pt x="135724" y="218262"/>
                    </a:lnTo>
                    <a:lnTo>
                      <a:pt x="135648" y="218440"/>
                    </a:lnTo>
                    <a:lnTo>
                      <a:pt x="135801" y="218440"/>
                    </a:lnTo>
                    <a:close/>
                  </a:path>
                  <a:path w="453389" h="1076325">
                    <a:moveTo>
                      <a:pt x="136169" y="217170"/>
                    </a:moveTo>
                    <a:lnTo>
                      <a:pt x="135293" y="217170"/>
                    </a:lnTo>
                    <a:lnTo>
                      <a:pt x="135724" y="218262"/>
                    </a:lnTo>
                    <a:lnTo>
                      <a:pt x="136169" y="217170"/>
                    </a:lnTo>
                    <a:close/>
                  </a:path>
                  <a:path w="453389" h="1076325">
                    <a:moveTo>
                      <a:pt x="136652" y="240030"/>
                    </a:moveTo>
                    <a:lnTo>
                      <a:pt x="135839" y="239801"/>
                    </a:lnTo>
                    <a:lnTo>
                      <a:pt x="136080" y="240030"/>
                    </a:lnTo>
                    <a:lnTo>
                      <a:pt x="136652" y="240030"/>
                    </a:lnTo>
                    <a:close/>
                  </a:path>
                  <a:path w="453389" h="1076325">
                    <a:moveTo>
                      <a:pt x="137414" y="241300"/>
                    </a:moveTo>
                    <a:lnTo>
                      <a:pt x="137096" y="241007"/>
                    </a:lnTo>
                    <a:lnTo>
                      <a:pt x="136080" y="240030"/>
                    </a:lnTo>
                    <a:lnTo>
                      <a:pt x="135788" y="240030"/>
                    </a:lnTo>
                    <a:lnTo>
                      <a:pt x="137109" y="241071"/>
                    </a:lnTo>
                    <a:lnTo>
                      <a:pt x="137160" y="241300"/>
                    </a:lnTo>
                    <a:lnTo>
                      <a:pt x="137414" y="241300"/>
                    </a:lnTo>
                    <a:close/>
                  </a:path>
                  <a:path w="453389" h="1076325">
                    <a:moveTo>
                      <a:pt x="140931" y="41630"/>
                    </a:moveTo>
                    <a:lnTo>
                      <a:pt x="139801" y="40640"/>
                    </a:lnTo>
                    <a:lnTo>
                      <a:pt x="138849" y="40640"/>
                    </a:lnTo>
                    <a:lnTo>
                      <a:pt x="140931" y="41630"/>
                    </a:lnTo>
                    <a:close/>
                  </a:path>
                  <a:path w="453389" h="1076325">
                    <a:moveTo>
                      <a:pt x="141262" y="41910"/>
                    </a:moveTo>
                    <a:lnTo>
                      <a:pt x="141198" y="41757"/>
                    </a:lnTo>
                    <a:lnTo>
                      <a:pt x="140931" y="41630"/>
                    </a:lnTo>
                    <a:lnTo>
                      <a:pt x="141262" y="41910"/>
                    </a:lnTo>
                    <a:close/>
                  </a:path>
                  <a:path w="453389" h="1076325">
                    <a:moveTo>
                      <a:pt x="146659" y="226060"/>
                    </a:moveTo>
                    <a:lnTo>
                      <a:pt x="145732" y="226974"/>
                    </a:lnTo>
                    <a:lnTo>
                      <a:pt x="146329" y="227330"/>
                    </a:lnTo>
                    <a:lnTo>
                      <a:pt x="146659" y="226060"/>
                    </a:lnTo>
                    <a:close/>
                  </a:path>
                  <a:path w="453389" h="1076325">
                    <a:moveTo>
                      <a:pt x="147091" y="227330"/>
                    </a:moveTo>
                    <a:lnTo>
                      <a:pt x="146329" y="227330"/>
                    </a:lnTo>
                    <a:lnTo>
                      <a:pt x="145872" y="227330"/>
                    </a:lnTo>
                    <a:lnTo>
                      <a:pt x="145846" y="227495"/>
                    </a:lnTo>
                    <a:lnTo>
                      <a:pt x="147015" y="227876"/>
                    </a:lnTo>
                    <a:lnTo>
                      <a:pt x="147091" y="227330"/>
                    </a:lnTo>
                    <a:close/>
                  </a:path>
                  <a:path w="453389" h="1076325">
                    <a:moveTo>
                      <a:pt x="149225" y="228600"/>
                    </a:moveTo>
                    <a:lnTo>
                      <a:pt x="147015" y="227876"/>
                    </a:lnTo>
                    <a:lnTo>
                      <a:pt x="146939" y="228600"/>
                    </a:lnTo>
                    <a:lnTo>
                      <a:pt x="149225" y="228600"/>
                    </a:lnTo>
                    <a:close/>
                  </a:path>
                  <a:path w="453389" h="1076325">
                    <a:moveTo>
                      <a:pt x="153809" y="234505"/>
                    </a:moveTo>
                    <a:lnTo>
                      <a:pt x="153504" y="233680"/>
                    </a:lnTo>
                    <a:lnTo>
                      <a:pt x="152717" y="233680"/>
                    </a:lnTo>
                    <a:lnTo>
                      <a:pt x="153809" y="234505"/>
                    </a:lnTo>
                    <a:close/>
                  </a:path>
                  <a:path w="453389" h="1076325">
                    <a:moveTo>
                      <a:pt x="153847" y="231825"/>
                    </a:moveTo>
                    <a:lnTo>
                      <a:pt x="153276" y="231444"/>
                    </a:lnTo>
                    <a:lnTo>
                      <a:pt x="152666" y="231203"/>
                    </a:lnTo>
                    <a:lnTo>
                      <a:pt x="151625" y="231254"/>
                    </a:lnTo>
                    <a:lnTo>
                      <a:pt x="152120" y="231736"/>
                    </a:lnTo>
                    <a:lnTo>
                      <a:pt x="153174" y="231914"/>
                    </a:lnTo>
                    <a:lnTo>
                      <a:pt x="153847" y="231825"/>
                    </a:lnTo>
                    <a:close/>
                  </a:path>
                  <a:path w="453389" h="1076325">
                    <a:moveTo>
                      <a:pt x="153873" y="231813"/>
                    </a:moveTo>
                    <a:close/>
                  </a:path>
                  <a:path w="453389" h="1076325">
                    <a:moveTo>
                      <a:pt x="154419" y="234950"/>
                    </a:moveTo>
                    <a:lnTo>
                      <a:pt x="153809" y="234505"/>
                    </a:lnTo>
                    <a:lnTo>
                      <a:pt x="153987" y="234950"/>
                    </a:lnTo>
                    <a:lnTo>
                      <a:pt x="154419" y="234950"/>
                    </a:lnTo>
                    <a:close/>
                  </a:path>
                  <a:path w="453389" h="1076325">
                    <a:moveTo>
                      <a:pt x="156387" y="232410"/>
                    </a:moveTo>
                    <a:lnTo>
                      <a:pt x="155841" y="232410"/>
                    </a:lnTo>
                    <a:lnTo>
                      <a:pt x="156146" y="232727"/>
                    </a:lnTo>
                    <a:lnTo>
                      <a:pt x="156387" y="232410"/>
                    </a:lnTo>
                    <a:close/>
                  </a:path>
                  <a:path w="453389" h="1076325">
                    <a:moveTo>
                      <a:pt x="157111" y="233680"/>
                    </a:moveTo>
                    <a:lnTo>
                      <a:pt x="156146" y="232727"/>
                    </a:lnTo>
                    <a:lnTo>
                      <a:pt x="155409" y="233680"/>
                    </a:lnTo>
                    <a:lnTo>
                      <a:pt x="153873" y="232410"/>
                    </a:lnTo>
                    <a:lnTo>
                      <a:pt x="153174" y="232410"/>
                    </a:lnTo>
                    <a:lnTo>
                      <a:pt x="154419" y="234950"/>
                    </a:lnTo>
                    <a:lnTo>
                      <a:pt x="155625" y="234950"/>
                    </a:lnTo>
                    <a:lnTo>
                      <a:pt x="156337" y="233680"/>
                    </a:lnTo>
                    <a:lnTo>
                      <a:pt x="157111" y="233680"/>
                    </a:lnTo>
                    <a:close/>
                  </a:path>
                  <a:path w="453389" h="1076325">
                    <a:moveTo>
                      <a:pt x="165646" y="238074"/>
                    </a:moveTo>
                    <a:lnTo>
                      <a:pt x="165392" y="237985"/>
                    </a:lnTo>
                    <a:lnTo>
                      <a:pt x="165265" y="238023"/>
                    </a:lnTo>
                    <a:lnTo>
                      <a:pt x="165481" y="238112"/>
                    </a:lnTo>
                    <a:lnTo>
                      <a:pt x="165646" y="238074"/>
                    </a:lnTo>
                    <a:close/>
                  </a:path>
                  <a:path w="453389" h="1076325">
                    <a:moveTo>
                      <a:pt x="170332" y="63284"/>
                    </a:moveTo>
                    <a:lnTo>
                      <a:pt x="169849" y="62230"/>
                    </a:lnTo>
                    <a:lnTo>
                      <a:pt x="168770" y="62230"/>
                    </a:lnTo>
                    <a:lnTo>
                      <a:pt x="170332" y="63284"/>
                    </a:lnTo>
                    <a:close/>
                  </a:path>
                  <a:path w="453389" h="1076325">
                    <a:moveTo>
                      <a:pt x="170383" y="241300"/>
                    </a:moveTo>
                    <a:lnTo>
                      <a:pt x="169862" y="240030"/>
                    </a:lnTo>
                    <a:lnTo>
                      <a:pt x="169862" y="241300"/>
                    </a:lnTo>
                    <a:lnTo>
                      <a:pt x="170383" y="241300"/>
                    </a:lnTo>
                    <a:close/>
                  </a:path>
                  <a:path w="453389" h="1076325">
                    <a:moveTo>
                      <a:pt x="170662" y="63500"/>
                    </a:moveTo>
                    <a:lnTo>
                      <a:pt x="170332" y="63284"/>
                    </a:lnTo>
                    <a:lnTo>
                      <a:pt x="170434" y="63500"/>
                    </a:lnTo>
                    <a:lnTo>
                      <a:pt x="170662" y="63500"/>
                    </a:lnTo>
                    <a:close/>
                  </a:path>
                  <a:path w="453389" h="1076325">
                    <a:moveTo>
                      <a:pt x="171030" y="240779"/>
                    </a:moveTo>
                    <a:lnTo>
                      <a:pt x="170383" y="241300"/>
                    </a:lnTo>
                    <a:lnTo>
                      <a:pt x="170929" y="241300"/>
                    </a:lnTo>
                    <a:lnTo>
                      <a:pt x="171030" y="240779"/>
                    </a:lnTo>
                    <a:close/>
                  </a:path>
                  <a:path w="453389" h="1076325">
                    <a:moveTo>
                      <a:pt x="171450" y="240449"/>
                    </a:moveTo>
                    <a:lnTo>
                      <a:pt x="171183" y="240030"/>
                    </a:lnTo>
                    <a:lnTo>
                      <a:pt x="171030" y="240779"/>
                    </a:lnTo>
                    <a:lnTo>
                      <a:pt x="171450" y="240449"/>
                    </a:lnTo>
                    <a:close/>
                  </a:path>
                  <a:path w="453389" h="1076325">
                    <a:moveTo>
                      <a:pt x="177253" y="243433"/>
                    </a:moveTo>
                    <a:close/>
                  </a:path>
                  <a:path w="453389" h="1076325">
                    <a:moveTo>
                      <a:pt x="177406" y="243027"/>
                    </a:moveTo>
                    <a:lnTo>
                      <a:pt x="177215" y="242633"/>
                    </a:lnTo>
                    <a:lnTo>
                      <a:pt x="176314" y="242417"/>
                    </a:lnTo>
                    <a:lnTo>
                      <a:pt x="176936" y="242989"/>
                    </a:lnTo>
                    <a:lnTo>
                      <a:pt x="177228" y="243395"/>
                    </a:lnTo>
                    <a:lnTo>
                      <a:pt x="177330" y="243243"/>
                    </a:lnTo>
                    <a:lnTo>
                      <a:pt x="177406" y="243027"/>
                    </a:lnTo>
                    <a:close/>
                  </a:path>
                  <a:path w="453389" h="1076325">
                    <a:moveTo>
                      <a:pt x="194932" y="250190"/>
                    </a:moveTo>
                    <a:lnTo>
                      <a:pt x="193675" y="248920"/>
                    </a:lnTo>
                    <a:lnTo>
                      <a:pt x="193395" y="249567"/>
                    </a:lnTo>
                    <a:lnTo>
                      <a:pt x="194208" y="250190"/>
                    </a:lnTo>
                    <a:lnTo>
                      <a:pt x="194716" y="250190"/>
                    </a:lnTo>
                    <a:lnTo>
                      <a:pt x="194906" y="250240"/>
                    </a:lnTo>
                    <a:close/>
                  </a:path>
                  <a:path w="453389" h="1076325">
                    <a:moveTo>
                      <a:pt x="214858" y="69850"/>
                    </a:moveTo>
                    <a:lnTo>
                      <a:pt x="213804" y="69850"/>
                    </a:lnTo>
                    <a:lnTo>
                      <a:pt x="214312" y="70434"/>
                    </a:lnTo>
                    <a:lnTo>
                      <a:pt x="214858" y="69850"/>
                    </a:lnTo>
                    <a:close/>
                  </a:path>
                  <a:path w="453389" h="1076325">
                    <a:moveTo>
                      <a:pt x="218325" y="253111"/>
                    </a:moveTo>
                    <a:lnTo>
                      <a:pt x="217690" y="252730"/>
                    </a:lnTo>
                    <a:lnTo>
                      <a:pt x="218109" y="253479"/>
                    </a:lnTo>
                    <a:lnTo>
                      <a:pt x="218325" y="253111"/>
                    </a:lnTo>
                    <a:close/>
                  </a:path>
                  <a:path w="453389" h="1076325">
                    <a:moveTo>
                      <a:pt x="219849" y="254000"/>
                    </a:moveTo>
                    <a:lnTo>
                      <a:pt x="218567" y="252730"/>
                    </a:lnTo>
                    <a:lnTo>
                      <a:pt x="218325" y="253111"/>
                    </a:lnTo>
                    <a:lnTo>
                      <a:pt x="219849" y="254000"/>
                    </a:lnTo>
                    <a:close/>
                  </a:path>
                  <a:path w="453389" h="1076325">
                    <a:moveTo>
                      <a:pt x="221195" y="75476"/>
                    </a:moveTo>
                    <a:lnTo>
                      <a:pt x="221030" y="75298"/>
                    </a:lnTo>
                    <a:lnTo>
                      <a:pt x="220878" y="75184"/>
                    </a:lnTo>
                    <a:lnTo>
                      <a:pt x="220738" y="75120"/>
                    </a:lnTo>
                    <a:lnTo>
                      <a:pt x="221195" y="75476"/>
                    </a:lnTo>
                    <a:close/>
                  </a:path>
                  <a:path w="453389" h="1076325">
                    <a:moveTo>
                      <a:pt x="222681" y="111760"/>
                    </a:moveTo>
                    <a:lnTo>
                      <a:pt x="221462" y="110413"/>
                    </a:lnTo>
                    <a:lnTo>
                      <a:pt x="222681" y="111760"/>
                    </a:lnTo>
                    <a:close/>
                  </a:path>
                  <a:path w="453389" h="1076325">
                    <a:moveTo>
                      <a:pt x="255460" y="231140"/>
                    </a:moveTo>
                    <a:lnTo>
                      <a:pt x="253326" y="229870"/>
                    </a:lnTo>
                    <a:lnTo>
                      <a:pt x="253072" y="231140"/>
                    </a:lnTo>
                    <a:lnTo>
                      <a:pt x="255460" y="231140"/>
                    </a:lnTo>
                    <a:close/>
                  </a:path>
                  <a:path w="453389" h="1076325">
                    <a:moveTo>
                      <a:pt x="257683" y="214388"/>
                    </a:moveTo>
                    <a:lnTo>
                      <a:pt x="257632" y="214642"/>
                    </a:lnTo>
                    <a:lnTo>
                      <a:pt x="257619" y="214807"/>
                    </a:lnTo>
                    <a:lnTo>
                      <a:pt x="257619" y="214934"/>
                    </a:lnTo>
                    <a:lnTo>
                      <a:pt x="257683" y="214388"/>
                    </a:lnTo>
                    <a:close/>
                  </a:path>
                  <a:path w="453389" h="1076325">
                    <a:moveTo>
                      <a:pt x="258013" y="213042"/>
                    </a:moveTo>
                    <a:lnTo>
                      <a:pt x="256984" y="212090"/>
                    </a:lnTo>
                    <a:lnTo>
                      <a:pt x="257073" y="215900"/>
                    </a:lnTo>
                    <a:lnTo>
                      <a:pt x="258013" y="213042"/>
                    </a:lnTo>
                    <a:close/>
                  </a:path>
                  <a:path w="453389" h="1076325">
                    <a:moveTo>
                      <a:pt x="258368" y="213360"/>
                    </a:moveTo>
                    <a:lnTo>
                      <a:pt x="258254" y="212331"/>
                    </a:lnTo>
                    <a:lnTo>
                      <a:pt x="258013" y="213042"/>
                    </a:lnTo>
                    <a:lnTo>
                      <a:pt x="258368" y="213360"/>
                    </a:lnTo>
                    <a:close/>
                  </a:path>
                  <a:path w="453389" h="1076325">
                    <a:moveTo>
                      <a:pt x="259003" y="193040"/>
                    </a:moveTo>
                    <a:lnTo>
                      <a:pt x="258521" y="192684"/>
                    </a:lnTo>
                    <a:lnTo>
                      <a:pt x="258406" y="193040"/>
                    </a:lnTo>
                    <a:lnTo>
                      <a:pt x="258737" y="193535"/>
                    </a:lnTo>
                    <a:lnTo>
                      <a:pt x="259003" y="193040"/>
                    </a:lnTo>
                    <a:close/>
                  </a:path>
                  <a:path w="453389" h="1076325">
                    <a:moveTo>
                      <a:pt x="259245" y="194310"/>
                    </a:moveTo>
                    <a:lnTo>
                      <a:pt x="258737" y="193535"/>
                    </a:lnTo>
                    <a:lnTo>
                      <a:pt x="258343" y="194310"/>
                    </a:lnTo>
                    <a:lnTo>
                      <a:pt x="259245" y="194310"/>
                    </a:lnTo>
                    <a:close/>
                  </a:path>
                  <a:path w="453389" h="1076325">
                    <a:moveTo>
                      <a:pt x="262229" y="125399"/>
                    </a:moveTo>
                    <a:lnTo>
                      <a:pt x="261962" y="124764"/>
                    </a:lnTo>
                    <a:lnTo>
                      <a:pt x="261708" y="124498"/>
                    </a:lnTo>
                    <a:lnTo>
                      <a:pt x="261454" y="124358"/>
                    </a:lnTo>
                    <a:lnTo>
                      <a:pt x="261708" y="124701"/>
                    </a:lnTo>
                    <a:lnTo>
                      <a:pt x="261950" y="125031"/>
                    </a:lnTo>
                    <a:lnTo>
                      <a:pt x="262229" y="125399"/>
                    </a:lnTo>
                    <a:close/>
                  </a:path>
                  <a:path w="453389" h="1076325">
                    <a:moveTo>
                      <a:pt x="263652" y="130340"/>
                    </a:moveTo>
                    <a:lnTo>
                      <a:pt x="263436" y="130149"/>
                    </a:lnTo>
                    <a:lnTo>
                      <a:pt x="263652" y="130340"/>
                    </a:lnTo>
                    <a:close/>
                  </a:path>
                  <a:path w="453389" h="1076325">
                    <a:moveTo>
                      <a:pt x="276796" y="232410"/>
                    </a:moveTo>
                    <a:lnTo>
                      <a:pt x="252831" y="232410"/>
                    </a:lnTo>
                    <a:lnTo>
                      <a:pt x="252450" y="232410"/>
                    </a:lnTo>
                    <a:lnTo>
                      <a:pt x="252882" y="233680"/>
                    </a:lnTo>
                    <a:lnTo>
                      <a:pt x="251612" y="234950"/>
                    </a:lnTo>
                    <a:lnTo>
                      <a:pt x="250659" y="234950"/>
                    </a:lnTo>
                    <a:lnTo>
                      <a:pt x="251510" y="233680"/>
                    </a:lnTo>
                    <a:lnTo>
                      <a:pt x="251447" y="232410"/>
                    </a:lnTo>
                    <a:lnTo>
                      <a:pt x="250939" y="233680"/>
                    </a:lnTo>
                    <a:lnTo>
                      <a:pt x="249999" y="236220"/>
                    </a:lnTo>
                    <a:lnTo>
                      <a:pt x="251091" y="236220"/>
                    </a:lnTo>
                    <a:lnTo>
                      <a:pt x="250799" y="237490"/>
                    </a:lnTo>
                    <a:lnTo>
                      <a:pt x="250278" y="237490"/>
                    </a:lnTo>
                    <a:lnTo>
                      <a:pt x="248742" y="238760"/>
                    </a:lnTo>
                    <a:lnTo>
                      <a:pt x="247523" y="241300"/>
                    </a:lnTo>
                    <a:lnTo>
                      <a:pt x="245986" y="243840"/>
                    </a:lnTo>
                    <a:lnTo>
                      <a:pt x="245821" y="242570"/>
                    </a:lnTo>
                    <a:lnTo>
                      <a:pt x="245478" y="242570"/>
                    </a:lnTo>
                    <a:lnTo>
                      <a:pt x="245313" y="245110"/>
                    </a:lnTo>
                    <a:lnTo>
                      <a:pt x="243827" y="243840"/>
                    </a:lnTo>
                    <a:lnTo>
                      <a:pt x="242595" y="245135"/>
                    </a:lnTo>
                    <a:lnTo>
                      <a:pt x="239344" y="248920"/>
                    </a:lnTo>
                    <a:lnTo>
                      <a:pt x="232930" y="252730"/>
                    </a:lnTo>
                    <a:lnTo>
                      <a:pt x="226161" y="254000"/>
                    </a:lnTo>
                    <a:lnTo>
                      <a:pt x="224815" y="254000"/>
                    </a:lnTo>
                    <a:lnTo>
                      <a:pt x="222758" y="255270"/>
                    </a:lnTo>
                    <a:lnTo>
                      <a:pt x="220472" y="255270"/>
                    </a:lnTo>
                    <a:lnTo>
                      <a:pt x="220294" y="254000"/>
                    </a:lnTo>
                    <a:lnTo>
                      <a:pt x="219849" y="254000"/>
                    </a:lnTo>
                    <a:lnTo>
                      <a:pt x="218414" y="254000"/>
                    </a:lnTo>
                    <a:lnTo>
                      <a:pt x="218109" y="253479"/>
                    </a:lnTo>
                    <a:lnTo>
                      <a:pt x="217792" y="254000"/>
                    </a:lnTo>
                    <a:lnTo>
                      <a:pt x="217678" y="252730"/>
                    </a:lnTo>
                    <a:lnTo>
                      <a:pt x="213982" y="252730"/>
                    </a:lnTo>
                    <a:lnTo>
                      <a:pt x="211493" y="251460"/>
                    </a:lnTo>
                    <a:lnTo>
                      <a:pt x="209080" y="251460"/>
                    </a:lnTo>
                    <a:lnTo>
                      <a:pt x="207467" y="250190"/>
                    </a:lnTo>
                    <a:lnTo>
                      <a:pt x="207835" y="252730"/>
                    </a:lnTo>
                    <a:lnTo>
                      <a:pt x="206121" y="251460"/>
                    </a:lnTo>
                    <a:lnTo>
                      <a:pt x="206844" y="251460"/>
                    </a:lnTo>
                    <a:lnTo>
                      <a:pt x="206832" y="250190"/>
                    </a:lnTo>
                    <a:lnTo>
                      <a:pt x="201790" y="247650"/>
                    </a:lnTo>
                    <a:lnTo>
                      <a:pt x="199707" y="251460"/>
                    </a:lnTo>
                    <a:lnTo>
                      <a:pt x="194906" y="250240"/>
                    </a:lnTo>
                    <a:lnTo>
                      <a:pt x="194335" y="251460"/>
                    </a:lnTo>
                    <a:lnTo>
                      <a:pt x="193014" y="250431"/>
                    </a:lnTo>
                    <a:lnTo>
                      <a:pt x="193116" y="250190"/>
                    </a:lnTo>
                    <a:lnTo>
                      <a:pt x="193395" y="249567"/>
                    </a:lnTo>
                    <a:lnTo>
                      <a:pt x="192570" y="248920"/>
                    </a:lnTo>
                    <a:lnTo>
                      <a:pt x="192544" y="250990"/>
                    </a:lnTo>
                    <a:lnTo>
                      <a:pt x="192646" y="250444"/>
                    </a:lnTo>
                    <a:lnTo>
                      <a:pt x="192570" y="251460"/>
                    </a:lnTo>
                    <a:lnTo>
                      <a:pt x="192544" y="250990"/>
                    </a:lnTo>
                    <a:lnTo>
                      <a:pt x="192455" y="251460"/>
                    </a:lnTo>
                    <a:lnTo>
                      <a:pt x="191427" y="250190"/>
                    </a:lnTo>
                    <a:lnTo>
                      <a:pt x="189344" y="250190"/>
                    </a:lnTo>
                    <a:lnTo>
                      <a:pt x="187858" y="248920"/>
                    </a:lnTo>
                    <a:lnTo>
                      <a:pt x="185026" y="248920"/>
                    </a:lnTo>
                    <a:lnTo>
                      <a:pt x="184556" y="247650"/>
                    </a:lnTo>
                    <a:lnTo>
                      <a:pt x="184099" y="246380"/>
                    </a:lnTo>
                    <a:lnTo>
                      <a:pt x="183045" y="246380"/>
                    </a:lnTo>
                    <a:lnTo>
                      <a:pt x="181508" y="247650"/>
                    </a:lnTo>
                    <a:lnTo>
                      <a:pt x="179616" y="246380"/>
                    </a:lnTo>
                    <a:lnTo>
                      <a:pt x="178727" y="245110"/>
                    </a:lnTo>
                    <a:lnTo>
                      <a:pt x="178092" y="245110"/>
                    </a:lnTo>
                    <a:lnTo>
                      <a:pt x="176657" y="243840"/>
                    </a:lnTo>
                    <a:lnTo>
                      <a:pt x="175399" y="243840"/>
                    </a:lnTo>
                    <a:lnTo>
                      <a:pt x="173634" y="242570"/>
                    </a:lnTo>
                    <a:lnTo>
                      <a:pt x="173482" y="242570"/>
                    </a:lnTo>
                    <a:lnTo>
                      <a:pt x="172948" y="241300"/>
                    </a:lnTo>
                    <a:lnTo>
                      <a:pt x="172529" y="241300"/>
                    </a:lnTo>
                    <a:lnTo>
                      <a:pt x="171970" y="240030"/>
                    </a:lnTo>
                    <a:lnTo>
                      <a:pt x="171450" y="240449"/>
                    </a:lnTo>
                    <a:lnTo>
                      <a:pt x="171996" y="241300"/>
                    </a:lnTo>
                    <a:lnTo>
                      <a:pt x="171196" y="241300"/>
                    </a:lnTo>
                    <a:lnTo>
                      <a:pt x="170129" y="242570"/>
                    </a:lnTo>
                    <a:lnTo>
                      <a:pt x="169202" y="241300"/>
                    </a:lnTo>
                    <a:lnTo>
                      <a:pt x="167487" y="241300"/>
                    </a:lnTo>
                    <a:lnTo>
                      <a:pt x="167233" y="240030"/>
                    </a:lnTo>
                    <a:lnTo>
                      <a:pt x="166306" y="240030"/>
                    </a:lnTo>
                    <a:lnTo>
                      <a:pt x="167093" y="241300"/>
                    </a:lnTo>
                    <a:lnTo>
                      <a:pt x="164858" y="238760"/>
                    </a:lnTo>
                    <a:lnTo>
                      <a:pt x="163169" y="238760"/>
                    </a:lnTo>
                    <a:lnTo>
                      <a:pt x="162407" y="237490"/>
                    </a:lnTo>
                    <a:lnTo>
                      <a:pt x="161645" y="236220"/>
                    </a:lnTo>
                    <a:lnTo>
                      <a:pt x="159461" y="234950"/>
                    </a:lnTo>
                    <a:lnTo>
                      <a:pt x="157632" y="234950"/>
                    </a:lnTo>
                    <a:lnTo>
                      <a:pt x="158673" y="236220"/>
                    </a:lnTo>
                    <a:lnTo>
                      <a:pt x="158203" y="236220"/>
                    </a:lnTo>
                    <a:lnTo>
                      <a:pt x="157924" y="237490"/>
                    </a:lnTo>
                    <a:lnTo>
                      <a:pt x="157403" y="236220"/>
                    </a:lnTo>
                    <a:lnTo>
                      <a:pt x="156895" y="234950"/>
                    </a:lnTo>
                    <a:lnTo>
                      <a:pt x="154571" y="236220"/>
                    </a:lnTo>
                    <a:lnTo>
                      <a:pt x="152273" y="234950"/>
                    </a:lnTo>
                    <a:lnTo>
                      <a:pt x="152565" y="233680"/>
                    </a:lnTo>
                    <a:lnTo>
                      <a:pt x="150876" y="233680"/>
                    </a:lnTo>
                    <a:lnTo>
                      <a:pt x="152552" y="232410"/>
                    </a:lnTo>
                    <a:lnTo>
                      <a:pt x="151993" y="232410"/>
                    </a:lnTo>
                    <a:lnTo>
                      <a:pt x="149504" y="231140"/>
                    </a:lnTo>
                    <a:lnTo>
                      <a:pt x="150342" y="233680"/>
                    </a:lnTo>
                    <a:lnTo>
                      <a:pt x="148437" y="231140"/>
                    </a:lnTo>
                    <a:lnTo>
                      <a:pt x="149352" y="231140"/>
                    </a:lnTo>
                    <a:lnTo>
                      <a:pt x="148107" y="229870"/>
                    </a:lnTo>
                    <a:lnTo>
                      <a:pt x="145465" y="229870"/>
                    </a:lnTo>
                    <a:lnTo>
                      <a:pt x="145846" y="227495"/>
                    </a:lnTo>
                    <a:lnTo>
                      <a:pt x="145376" y="227330"/>
                    </a:lnTo>
                    <a:lnTo>
                      <a:pt x="145732" y="226974"/>
                    </a:lnTo>
                    <a:lnTo>
                      <a:pt x="144259" y="226060"/>
                    </a:lnTo>
                    <a:lnTo>
                      <a:pt x="143560" y="224980"/>
                    </a:lnTo>
                    <a:lnTo>
                      <a:pt x="143395" y="225018"/>
                    </a:lnTo>
                    <a:lnTo>
                      <a:pt x="143205" y="226060"/>
                    </a:lnTo>
                    <a:lnTo>
                      <a:pt x="138506" y="226060"/>
                    </a:lnTo>
                    <a:lnTo>
                      <a:pt x="143395" y="225018"/>
                    </a:lnTo>
                    <a:lnTo>
                      <a:pt x="143446" y="224790"/>
                    </a:lnTo>
                    <a:lnTo>
                      <a:pt x="143560" y="224980"/>
                    </a:lnTo>
                    <a:lnTo>
                      <a:pt x="144424" y="224790"/>
                    </a:lnTo>
                    <a:lnTo>
                      <a:pt x="141732" y="222707"/>
                    </a:lnTo>
                    <a:lnTo>
                      <a:pt x="141732" y="223520"/>
                    </a:lnTo>
                    <a:lnTo>
                      <a:pt x="140169" y="223520"/>
                    </a:lnTo>
                    <a:lnTo>
                      <a:pt x="139026" y="222351"/>
                    </a:lnTo>
                    <a:lnTo>
                      <a:pt x="141732" y="223520"/>
                    </a:lnTo>
                    <a:lnTo>
                      <a:pt x="141732" y="222707"/>
                    </a:lnTo>
                    <a:lnTo>
                      <a:pt x="141147" y="222250"/>
                    </a:lnTo>
                    <a:lnTo>
                      <a:pt x="138938" y="222250"/>
                    </a:lnTo>
                    <a:lnTo>
                      <a:pt x="138925" y="220980"/>
                    </a:lnTo>
                    <a:lnTo>
                      <a:pt x="136766" y="219710"/>
                    </a:lnTo>
                    <a:lnTo>
                      <a:pt x="136448" y="219710"/>
                    </a:lnTo>
                    <a:lnTo>
                      <a:pt x="135648" y="218440"/>
                    </a:lnTo>
                    <a:lnTo>
                      <a:pt x="134543" y="218440"/>
                    </a:lnTo>
                    <a:lnTo>
                      <a:pt x="132969" y="217170"/>
                    </a:lnTo>
                    <a:lnTo>
                      <a:pt x="130556" y="215900"/>
                    </a:lnTo>
                    <a:lnTo>
                      <a:pt x="129806" y="214782"/>
                    </a:lnTo>
                    <a:lnTo>
                      <a:pt x="129755" y="215900"/>
                    </a:lnTo>
                    <a:lnTo>
                      <a:pt x="129489" y="215900"/>
                    </a:lnTo>
                    <a:lnTo>
                      <a:pt x="128244" y="214630"/>
                    </a:lnTo>
                    <a:lnTo>
                      <a:pt x="127012" y="213360"/>
                    </a:lnTo>
                    <a:lnTo>
                      <a:pt x="125742" y="214630"/>
                    </a:lnTo>
                    <a:lnTo>
                      <a:pt x="123748" y="212090"/>
                    </a:lnTo>
                    <a:lnTo>
                      <a:pt x="123964" y="211099"/>
                    </a:lnTo>
                    <a:lnTo>
                      <a:pt x="122999" y="209867"/>
                    </a:lnTo>
                    <a:lnTo>
                      <a:pt x="122377" y="209550"/>
                    </a:lnTo>
                    <a:lnTo>
                      <a:pt x="122478" y="208280"/>
                    </a:lnTo>
                    <a:lnTo>
                      <a:pt x="121272" y="209550"/>
                    </a:lnTo>
                    <a:lnTo>
                      <a:pt x="120713" y="207010"/>
                    </a:lnTo>
                    <a:lnTo>
                      <a:pt x="118973" y="207010"/>
                    </a:lnTo>
                    <a:lnTo>
                      <a:pt x="116636" y="204470"/>
                    </a:lnTo>
                    <a:lnTo>
                      <a:pt x="116090" y="203885"/>
                    </a:lnTo>
                    <a:lnTo>
                      <a:pt x="116090" y="224790"/>
                    </a:lnTo>
                    <a:lnTo>
                      <a:pt x="115785" y="224790"/>
                    </a:lnTo>
                    <a:lnTo>
                      <a:pt x="115417" y="224320"/>
                    </a:lnTo>
                    <a:lnTo>
                      <a:pt x="116090" y="224790"/>
                    </a:lnTo>
                    <a:lnTo>
                      <a:pt x="116090" y="203885"/>
                    </a:lnTo>
                    <a:lnTo>
                      <a:pt x="115468" y="203200"/>
                    </a:lnTo>
                    <a:lnTo>
                      <a:pt x="113868" y="204470"/>
                    </a:lnTo>
                    <a:lnTo>
                      <a:pt x="111252" y="203200"/>
                    </a:lnTo>
                    <a:lnTo>
                      <a:pt x="111061" y="203200"/>
                    </a:lnTo>
                    <a:lnTo>
                      <a:pt x="111429" y="202120"/>
                    </a:lnTo>
                    <a:lnTo>
                      <a:pt x="111379" y="201930"/>
                    </a:lnTo>
                    <a:lnTo>
                      <a:pt x="111175" y="200660"/>
                    </a:lnTo>
                    <a:lnTo>
                      <a:pt x="110769" y="200660"/>
                    </a:lnTo>
                    <a:lnTo>
                      <a:pt x="108343" y="198120"/>
                    </a:lnTo>
                    <a:lnTo>
                      <a:pt x="108178" y="199390"/>
                    </a:lnTo>
                    <a:lnTo>
                      <a:pt x="108966" y="200660"/>
                    </a:lnTo>
                    <a:lnTo>
                      <a:pt x="107315" y="199390"/>
                    </a:lnTo>
                    <a:lnTo>
                      <a:pt x="106108" y="198120"/>
                    </a:lnTo>
                    <a:lnTo>
                      <a:pt x="105664" y="198120"/>
                    </a:lnTo>
                    <a:lnTo>
                      <a:pt x="104267" y="196850"/>
                    </a:lnTo>
                    <a:lnTo>
                      <a:pt x="100177" y="193040"/>
                    </a:lnTo>
                    <a:lnTo>
                      <a:pt x="100622" y="194310"/>
                    </a:lnTo>
                    <a:lnTo>
                      <a:pt x="99517" y="193040"/>
                    </a:lnTo>
                    <a:lnTo>
                      <a:pt x="99187" y="193040"/>
                    </a:lnTo>
                    <a:lnTo>
                      <a:pt x="98590" y="191770"/>
                    </a:lnTo>
                    <a:lnTo>
                      <a:pt x="98196" y="191770"/>
                    </a:lnTo>
                    <a:lnTo>
                      <a:pt x="96875" y="190500"/>
                    </a:lnTo>
                    <a:lnTo>
                      <a:pt x="97028" y="189255"/>
                    </a:lnTo>
                    <a:lnTo>
                      <a:pt x="97231" y="189318"/>
                    </a:lnTo>
                    <a:lnTo>
                      <a:pt x="97409" y="189306"/>
                    </a:lnTo>
                    <a:lnTo>
                      <a:pt x="97510" y="189141"/>
                    </a:lnTo>
                    <a:lnTo>
                      <a:pt x="97205" y="189077"/>
                    </a:lnTo>
                    <a:lnTo>
                      <a:pt x="97078" y="189128"/>
                    </a:lnTo>
                    <a:lnTo>
                      <a:pt x="96367" y="189230"/>
                    </a:lnTo>
                    <a:lnTo>
                      <a:pt x="95351" y="187960"/>
                    </a:lnTo>
                    <a:lnTo>
                      <a:pt x="95504" y="187960"/>
                    </a:lnTo>
                    <a:lnTo>
                      <a:pt x="94653" y="186690"/>
                    </a:lnTo>
                    <a:lnTo>
                      <a:pt x="94970" y="187960"/>
                    </a:lnTo>
                    <a:lnTo>
                      <a:pt x="94538" y="187960"/>
                    </a:lnTo>
                    <a:lnTo>
                      <a:pt x="92189" y="185420"/>
                    </a:lnTo>
                    <a:lnTo>
                      <a:pt x="92379" y="185420"/>
                    </a:lnTo>
                    <a:lnTo>
                      <a:pt x="91033" y="184150"/>
                    </a:lnTo>
                    <a:lnTo>
                      <a:pt x="92595" y="184150"/>
                    </a:lnTo>
                    <a:lnTo>
                      <a:pt x="89814" y="181610"/>
                    </a:lnTo>
                    <a:lnTo>
                      <a:pt x="91884" y="181610"/>
                    </a:lnTo>
                    <a:lnTo>
                      <a:pt x="91668" y="180340"/>
                    </a:lnTo>
                    <a:lnTo>
                      <a:pt x="89408" y="177800"/>
                    </a:lnTo>
                    <a:lnTo>
                      <a:pt x="87972" y="177800"/>
                    </a:lnTo>
                    <a:lnTo>
                      <a:pt x="86601" y="176530"/>
                    </a:lnTo>
                    <a:lnTo>
                      <a:pt x="88938" y="179070"/>
                    </a:lnTo>
                    <a:lnTo>
                      <a:pt x="88226" y="179070"/>
                    </a:lnTo>
                    <a:lnTo>
                      <a:pt x="86398" y="177800"/>
                    </a:lnTo>
                    <a:lnTo>
                      <a:pt x="84569" y="176530"/>
                    </a:lnTo>
                    <a:lnTo>
                      <a:pt x="82638" y="177800"/>
                    </a:lnTo>
                    <a:lnTo>
                      <a:pt x="81546" y="176530"/>
                    </a:lnTo>
                    <a:lnTo>
                      <a:pt x="80467" y="175260"/>
                    </a:lnTo>
                    <a:lnTo>
                      <a:pt x="80924" y="176530"/>
                    </a:lnTo>
                    <a:lnTo>
                      <a:pt x="79006" y="175260"/>
                    </a:lnTo>
                    <a:lnTo>
                      <a:pt x="79260" y="175260"/>
                    </a:lnTo>
                    <a:lnTo>
                      <a:pt x="77812" y="173990"/>
                    </a:lnTo>
                    <a:lnTo>
                      <a:pt x="79044" y="173990"/>
                    </a:lnTo>
                    <a:lnTo>
                      <a:pt x="78232" y="170180"/>
                    </a:lnTo>
                    <a:lnTo>
                      <a:pt x="75526" y="167640"/>
                    </a:lnTo>
                    <a:lnTo>
                      <a:pt x="74917" y="168859"/>
                    </a:lnTo>
                    <a:lnTo>
                      <a:pt x="76161" y="170180"/>
                    </a:lnTo>
                    <a:lnTo>
                      <a:pt x="75107" y="170180"/>
                    </a:lnTo>
                    <a:lnTo>
                      <a:pt x="73291" y="168910"/>
                    </a:lnTo>
                    <a:lnTo>
                      <a:pt x="73888" y="168910"/>
                    </a:lnTo>
                    <a:lnTo>
                      <a:pt x="72085" y="167640"/>
                    </a:lnTo>
                    <a:lnTo>
                      <a:pt x="72136" y="165100"/>
                    </a:lnTo>
                    <a:lnTo>
                      <a:pt x="70739" y="165100"/>
                    </a:lnTo>
                    <a:lnTo>
                      <a:pt x="70586" y="163830"/>
                    </a:lnTo>
                    <a:lnTo>
                      <a:pt x="70446" y="162560"/>
                    </a:lnTo>
                    <a:lnTo>
                      <a:pt x="70510" y="163830"/>
                    </a:lnTo>
                    <a:lnTo>
                      <a:pt x="69913" y="163830"/>
                    </a:lnTo>
                    <a:lnTo>
                      <a:pt x="68160" y="162560"/>
                    </a:lnTo>
                    <a:lnTo>
                      <a:pt x="67665" y="162560"/>
                    </a:lnTo>
                    <a:lnTo>
                      <a:pt x="65557" y="161290"/>
                    </a:lnTo>
                    <a:lnTo>
                      <a:pt x="65290" y="160020"/>
                    </a:lnTo>
                    <a:lnTo>
                      <a:pt x="64960" y="158750"/>
                    </a:lnTo>
                    <a:lnTo>
                      <a:pt x="64795" y="161290"/>
                    </a:lnTo>
                    <a:lnTo>
                      <a:pt x="63398" y="160020"/>
                    </a:lnTo>
                    <a:lnTo>
                      <a:pt x="64782" y="158750"/>
                    </a:lnTo>
                    <a:lnTo>
                      <a:pt x="61239" y="156210"/>
                    </a:lnTo>
                    <a:lnTo>
                      <a:pt x="61988" y="154940"/>
                    </a:lnTo>
                    <a:lnTo>
                      <a:pt x="61455" y="154940"/>
                    </a:lnTo>
                    <a:lnTo>
                      <a:pt x="60985" y="153670"/>
                    </a:lnTo>
                    <a:lnTo>
                      <a:pt x="59982" y="153670"/>
                    </a:lnTo>
                    <a:lnTo>
                      <a:pt x="58204" y="152400"/>
                    </a:lnTo>
                    <a:lnTo>
                      <a:pt x="56591" y="149860"/>
                    </a:lnTo>
                    <a:lnTo>
                      <a:pt x="58572" y="149860"/>
                    </a:lnTo>
                    <a:lnTo>
                      <a:pt x="54914" y="148590"/>
                    </a:lnTo>
                    <a:lnTo>
                      <a:pt x="55841" y="146050"/>
                    </a:lnTo>
                    <a:lnTo>
                      <a:pt x="54444" y="147320"/>
                    </a:lnTo>
                    <a:lnTo>
                      <a:pt x="53454" y="144780"/>
                    </a:lnTo>
                    <a:lnTo>
                      <a:pt x="52971" y="143510"/>
                    </a:lnTo>
                    <a:lnTo>
                      <a:pt x="51739" y="144780"/>
                    </a:lnTo>
                    <a:lnTo>
                      <a:pt x="50634" y="143510"/>
                    </a:lnTo>
                    <a:lnTo>
                      <a:pt x="51816" y="142240"/>
                    </a:lnTo>
                    <a:lnTo>
                      <a:pt x="51003" y="142240"/>
                    </a:lnTo>
                    <a:lnTo>
                      <a:pt x="51015" y="140970"/>
                    </a:lnTo>
                    <a:lnTo>
                      <a:pt x="49161" y="138430"/>
                    </a:lnTo>
                    <a:lnTo>
                      <a:pt x="48387" y="135890"/>
                    </a:lnTo>
                    <a:lnTo>
                      <a:pt x="46291" y="135890"/>
                    </a:lnTo>
                    <a:lnTo>
                      <a:pt x="46380" y="134620"/>
                    </a:lnTo>
                    <a:lnTo>
                      <a:pt x="45948" y="134620"/>
                    </a:lnTo>
                    <a:lnTo>
                      <a:pt x="44907" y="133350"/>
                    </a:lnTo>
                    <a:lnTo>
                      <a:pt x="45072" y="134620"/>
                    </a:lnTo>
                    <a:lnTo>
                      <a:pt x="43383" y="134620"/>
                    </a:lnTo>
                    <a:lnTo>
                      <a:pt x="43446" y="133350"/>
                    </a:lnTo>
                    <a:lnTo>
                      <a:pt x="41821" y="132080"/>
                    </a:lnTo>
                    <a:lnTo>
                      <a:pt x="42481" y="132080"/>
                    </a:lnTo>
                    <a:lnTo>
                      <a:pt x="41922" y="130810"/>
                    </a:lnTo>
                    <a:lnTo>
                      <a:pt x="42748" y="130810"/>
                    </a:lnTo>
                    <a:lnTo>
                      <a:pt x="38747" y="129540"/>
                    </a:lnTo>
                    <a:lnTo>
                      <a:pt x="39751" y="130810"/>
                    </a:lnTo>
                    <a:lnTo>
                      <a:pt x="39395" y="132080"/>
                    </a:lnTo>
                    <a:lnTo>
                      <a:pt x="38163" y="130810"/>
                    </a:lnTo>
                    <a:lnTo>
                      <a:pt x="37820" y="129540"/>
                    </a:lnTo>
                    <a:lnTo>
                      <a:pt x="38506" y="128270"/>
                    </a:lnTo>
                    <a:lnTo>
                      <a:pt x="35737" y="128270"/>
                    </a:lnTo>
                    <a:lnTo>
                      <a:pt x="36029" y="127000"/>
                    </a:lnTo>
                    <a:lnTo>
                      <a:pt x="35445" y="125730"/>
                    </a:lnTo>
                    <a:lnTo>
                      <a:pt x="36233" y="127000"/>
                    </a:lnTo>
                    <a:lnTo>
                      <a:pt x="39027" y="127000"/>
                    </a:lnTo>
                    <a:lnTo>
                      <a:pt x="37160" y="124460"/>
                    </a:lnTo>
                    <a:lnTo>
                      <a:pt x="38252" y="125730"/>
                    </a:lnTo>
                    <a:lnTo>
                      <a:pt x="39509" y="125730"/>
                    </a:lnTo>
                    <a:lnTo>
                      <a:pt x="37960" y="123190"/>
                    </a:lnTo>
                    <a:lnTo>
                      <a:pt x="37414" y="123190"/>
                    </a:lnTo>
                    <a:lnTo>
                      <a:pt x="35217" y="122085"/>
                    </a:lnTo>
                    <a:lnTo>
                      <a:pt x="35204" y="124460"/>
                    </a:lnTo>
                    <a:lnTo>
                      <a:pt x="32296" y="119291"/>
                    </a:lnTo>
                    <a:lnTo>
                      <a:pt x="32448" y="119380"/>
                    </a:lnTo>
                    <a:lnTo>
                      <a:pt x="31877" y="118541"/>
                    </a:lnTo>
                    <a:lnTo>
                      <a:pt x="31648" y="118110"/>
                    </a:lnTo>
                    <a:lnTo>
                      <a:pt x="31648" y="118846"/>
                    </a:lnTo>
                    <a:lnTo>
                      <a:pt x="31673" y="120650"/>
                    </a:lnTo>
                    <a:lnTo>
                      <a:pt x="31242" y="120650"/>
                    </a:lnTo>
                    <a:lnTo>
                      <a:pt x="30200" y="119380"/>
                    </a:lnTo>
                    <a:lnTo>
                      <a:pt x="30568" y="118110"/>
                    </a:lnTo>
                    <a:lnTo>
                      <a:pt x="31648" y="118846"/>
                    </a:lnTo>
                    <a:lnTo>
                      <a:pt x="31597" y="118110"/>
                    </a:lnTo>
                    <a:lnTo>
                      <a:pt x="30759" y="116840"/>
                    </a:lnTo>
                    <a:lnTo>
                      <a:pt x="30124" y="116840"/>
                    </a:lnTo>
                    <a:lnTo>
                      <a:pt x="30200" y="115570"/>
                    </a:lnTo>
                    <a:lnTo>
                      <a:pt x="30111" y="114300"/>
                    </a:lnTo>
                    <a:lnTo>
                      <a:pt x="30568" y="114300"/>
                    </a:lnTo>
                    <a:lnTo>
                      <a:pt x="29921" y="113030"/>
                    </a:lnTo>
                    <a:lnTo>
                      <a:pt x="29273" y="113030"/>
                    </a:lnTo>
                    <a:lnTo>
                      <a:pt x="30162" y="115570"/>
                    </a:lnTo>
                    <a:lnTo>
                      <a:pt x="28930" y="114300"/>
                    </a:lnTo>
                    <a:lnTo>
                      <a:pt x="28867" y="113030"/>
                    </a:lnTo>
                    <a:lnTo>
                      <a:pt x="27647" y="111760"/>
                    </a:lnTo>
                    <a:lnTo>
                      <a:pt x="25895" y="110490"/>
                    </a:lnTo>
                    <a:lnTo>
                      <a:pt x="26098" y="110490"/>
                    </a:lnTo>
                    <a:lnTo>
                      <a:pt x="24244" y="109220"/>
                    </a:lnTo>
                    <a:lnTo>
                      <a:pt x="24231" y="107950"/>
                    </a:lnTo>
                    <a:lnTo>
                      <a:pt x="23609" y="107950"/>
                    </a:lnTo>
                    <a:lnTo>
                      <a:pt x="23190" y="106680"/>
                    </a:lnTo>
                    <a:lnTo>
                      <a:pt x="23482" y="105410"/>
                    </a:lnTo>
                    <a:lnTo>
                      <a:pt x="22225" y="104140"/>
                    </a:lnTo>
                    <a:lnTo>
                      <a:pt x="20650" y="104140"/>
                    </a:lnTo>
                    <a:lnTo>
                      <a:pt x="20599" y="102870"/>
                    </a:lnTo>
                    <a:lnTo>
                      <a:pt x="21475" y="102870"/>
                    </a:lnTo>
                    <a:lnTo>
                      <a:pt x="20662" y="101600"/>
                    </a:lnTo>
                    <a:lnTo>
                      <a:pt x="18910" y="99060"/>
                    </a:lnTo>
                    <a:lnTo>
                      <a:pt x="18834" y="98298"/>
                    </a:lnTo>
                    <a:lnTo>
                      <a:pt x="18834" y="99060"/>
                    </a:lnTo>
                    <a:lnTo>
                      <a:pt x="17475" y="97790"/>
                    </a:lnTo>
                    <a:lnTo>
                      <a:pt x="17602" y="97243"/>
                    </a:lnTo>
                    <a:lnTo>
                      <a:pt x="18834" y="99060"/>
                    </a:lnTo>
                    <a:lnTo>
                      <a:pt x="18834" y="98298"/>
                    </a:lnTo>
                    <a:lnTo>
                      <a:pt x="18783" y="97790"/>
                    </a:lnTo>
                    <a:lnTo>
                      <a:pt x="17665" y="96951"/>
                    </a:lnTo>
                    <a:lnTo>
                      <a:pt x="18059" y="95250"/>
                    </a:lnTo>
                    <a:lnTo>
                      <a:pt x="14020" y="91440"/>
                    </a:lnTo>
                    <a:lnTo>
                      <a:pt x="12915" y="90170"/>
                    </a:lnTo>
                    <a:lnTo>
                      <a:pt x="11811" y="88900"/>
                    </a:lnTo>
                    <a:lnTo>
                      <a:pt x="10909" y="90170"/>
                    </a:lnTo>
                    <a:lnTo>
                      <a:pt x="11099" y="87630"/>
                    </a:lnTo>
                    <a:lnTo>
                      <a:pt x="10071" y="88404"/>
                    </a:lnTo>
                    <a:lnTo>
                      <a:pt x="9740" y="87630"/>
                    </a:lnTo>
                    <a:lnTo>
                      <a:pt x="8636" y="85090"/>
                    </a:lnTo>
                    <a:lnTo>
                      <a:pt x="9575" y="86207"/>
                    </a:lnTo>
                    <a:lnTo>
                      <a:pt x="9652" y="83820"/>
                    </a:lnTo>
                    <a:lnTo>
                      <a:pt x="8318" y="83820"/>
                    </a:lnTo>
                    <a:lnTo>
                      <a:pt x="7454" y="81280"/>
                    </a:lnTo>
                    <a:lnTo>
                      <a:pt x="8940" y="81280"/>
                    </a:lnTo>
                    <a:lnTo>
                      <a:pt x="6032" y="80010"/>
                    </a:lnTo>
                    <a:lnTo>
                      <a:pt x="6921" y="80010"/>
                    </a:lnTo>
                    <a:lnTo>
                      <a:pt x="4838" y="78740"/>
                    </a:lnTo>
                    <a:lnTo>
                      <a:pt x="3124" y="76200"/>
                    </a:lnTo>
                    <a:lnTo>
                      <a:pt x="3632" y="74930"/>
                    </a:lnTo>
                    <a:lnTo>
                      <a:pt x="889" y="72390"/>
                    </a:lnTo>
                    <a:lnTo>
                      <a:pt x="0" y="72390"/>
                    </a:lnTo>
                    <a:lnTo>
                      <a:pt x="1016" y="76200"/>
                    </a:lnTo>
                    <a:lnTo>
                      <a:pt x="1498" y="74930"/>
                    </a:lnTo>
                    <a:lnTo>
                      <a:pt x="2286" y="78740"/>
                    </a:lnTo>
                    <a:lnTo>
                      <a:pt x="3962" y="78740"/>
                    </a:lnTo>
                    <a:lnTo>
                      <a:pt x="4813" y="81280"/>
                    </a:lnTo>
                    <a:lnTo>
                      <a:pt x="3479" y="80010"/>
                    </a:lnTo>
                    <a:lnTo>
                      <a:pt x="4279" y="81280"/>
                    </a:lnTo>
                    <a:lnTo>
                      <a:pt x="4699" y="81280"/>
                    </a:lnTo>
                    <a:lnTo>
                      <a:pt x="5473" y="82550"/>
                    </a:lnTo>
                    <a:lnTo>
                      <a:pt x="6121" y="83820"/>
                    </a:lnTo>
                    <a:lnTo>
                      <a:pt x="5981" y="83820"/>
                    </a:lnTo>
                    <a:lnTo>
                      <a:pt x="3937" y="82550"/>
                    </a:lnTo>
                    <a:lnTo>
                      <a:pt x="4991" y="85090"/>
                    </a:lnTo>
                    <a:lnTo>
                      <a:pt x="5410" y="85090"/>
                    </a:lnTo>
                    <a:lnTo>
                      <a:pt x="6832" y="86360"/>
                    </a:lnTo>
                    <a:lnTo>
                      <a:pt x="5499" y="86360"/>
                    </a:lnTo>
                    <a:lnTo>
                      <a:pt x="5854" y="87630"/>
                    </a:lnTo>
                    <a:lnTo>
                      <a:pt x="4152" y="85090"/>
                    </a:lnTo>
                    <a:lnTo>
                      <a:pt x="4686" y="88900"/>
                    </a:lnTo>
                    <a:lnTo>
                      <a:pt x="7505" y="88900"/>
                    </a:lnTo>
                    <a:lnTo>
                      <a:pt x="9385" y="90170"/>
                    </a:lnTo>
                    <a:lnTo>
                      <a:pt x="9893" y="91440"/>
                    </a:lnTo>
                    <a:lnTo>
                      <a:pt x="10388" y="91440"/>
                    </a:lnTo>
                    <a:lnTo>
                      <a:pt x="10972" y="93980"/>
                    </a:lnTo>
                    <a:lnTo>
                      <a:pt x="9029" y="91440"/>
                    </a:lnTo>
                    <a:lnTo>
                      <a:pt x="8864" y="91440"/>
                    </a:lnTo>
                    <a:lnTo>
                      <a:pt x="10375" y="93980"/>
                    </a:lnTo>
                    <a:lnTo>
                      <a:pt x="10883" y="95250"/>
                    </a:lnTo>
                    <a:lnTo>
                      <a:pt x="8966" y="95250"/>
                    </a:lnTo>
                    <a:lnTo>
                      <a:pt x="11493" y="96520"/>
                    </a:lnTo>
                    <a:lnTo>
                      <a:pt x="10858" y="96520"/>
                    </a:lnTo>
                    <a:lnTo>
                      <a:pt x="11963" y="99060"/>
                    </a:lnTo>
                    <a:lnTo>
                      <a:pt x="10515" y="97790"/>
                    </a:lnTo>
                    <a:lnTo>
                      <a:pt x="13017" y="101600"/>
                    </a:lnTo>
                    <a:lnTo>
                      <a:pt x="12636" y="101600"/>
                    </a:lnTo>
                    <a:lnTo>
                      <a:pt x="12255" y="101600"/>
                    </a:lnTo>
                    <a:lnTo>
                      <a:pt x="12979" y="102870"/>
                    </a:lnTo>
                    <a:lnTo>
                      <a:pt x="13182" y="102870"/>
                    </a:lnTo>
                    <a:lnTo>
                      <a:pt x="17818" y="105410"/>
                    </a:lnTo>
                    <a:lnTo>
                      <a:pt x="15519" y="106680"/>
                    </a:lnTo>
                    <a:lnTo>
                      <a:pt x="18122" y="107950"/>
                    </a:lnTo>
                    <a:lnTo>
                      <a:pt x="18465" y="109220"/>
                    </a:lnTo>
                    <a:lnTo>
                      <a:pt x="21183" y="111760"/>
                    </a:lnTo>
                    <a:lnTo>
                      <a:pt x="18592" y="110490"/>
                    </a:lnTo>
                    <a:lnTo>
                      <a:pt x="22047" y="115570"/>
                    </a:lnTo>
                    <a:lnTo>
                      <a:pt x="22720" y="115570"/>
                    </a:lnTo>
                    <a:lnTo>
                      <a:pt x="23114" y="118110"/>
                    </a:lnTo>
                    <a:lnTo>
                      <a:pt x="22072" y="118110"/>
                    </a:lnTo>
                    <a:lnTo>
                      <a:pt x="20624" y="116840"/>
                    </a:lnTo>
                    <a:lnTo>
                      <a:pt x="21831" y="118110"/>
                    </a:lnTo>
                    <a:lnTo>
                      <a:pt x="23279" y="119380"/>
                    </a:lnTo>
                    <a:lnTo>
                      <a:pt x="23710" y="120650"/>
                    </a:lnTo>
                    <a:lnTo>
                      <a:pt x="24409" y="120650"/>
                    </a:lnTo>
                    <a:lnTo>
                      <a:pt x="24574" y="121920"/>
                    </a:lnTo>
                    <a:lnTo>
                      <a:pt x="25450" y="121920"/>
                    </a:lnTo>
                    <a:lnTo>
                      <a:pt x="26225" y="123190"/>
                    </a:lnTo>
                    <a:lnTo>
                      <a:pt x="26022" y="123190"/>
                    </a:lnTo>
                    <a:lnTo>
                      <a:pt x="27038" y="124460"/>
                    </a:lnTo>
                    <a:lnTo>
                      <a:pt x="25679" y="123190"/>
                    </a:lnTo>
                    <a:lnTo>
                      <a:pt x="27647" y="125730"/>
                    </a:lnTo>
                    <a:lnTo>
                      <a:pt x="26657" y="125730"/>
                    </a:lnTo>
                    <a:lnTo>
                      <a:pt x="27368" y="127000"/>
                    </a:lnTo>
                    <a:lnTo>
                      <a:pt x="28879" y="128270"/>
                    </a:lnTo>
                    <a:lnTo>
                      <a:pt x="29210" y="127000"/>
                    </a:lnTo>
                    <a:lnTo>
                      <a:pt x="31445" y="129540"/>
                    </a:lnTo>
                    <a:lnTo>
                      <a:pt x="28435" y="128270"/>
                    </a:lnTo>
                    <a:lnTo>
                      <a:pt x="29806" y="130810"/>
                    </a:lnTo>
                    <a:lnTo>
                      <a:pt x="30365" y="129540"/>
                    </a:lnTo>
                    <a:lnTo>
                      <a:pt x="31343" y="133350"/>
                    </a:lnTo>
                    <a:lnTo>
                      <a:pt x="34480" y="133350"/>
                    </a:lnTo>
                    <a:lnTo>
                      <a:pt x="35318" y="135890"/>
                    </a:lnTo>
                    <a:lnTo>
                      <a:pt x="33959" y="135890"/>
                    </a:lnTo>
                    <a:lnTo>
                      <a:pt x="35534" y="137160"/>
                    </a:lnTo>
                    <a:lnTo>
                      <a:pt x="37541" y="140970"/>
                    </a:lnTo>
                    <a:lnTo>
                      <a:pt x="39700" y="142240"/>
                    </a:lnTo>
                    <a:lnTo>
                      <a:pt x="39293" y="143510"/>
                    </a:lnTo>
                    <a:lnTo>
                      <a:pt x="39141" y="143510"/>
                    </a:lnTo>
                    <a:lnTo>
                      <a:pt x="40182" y="146050"/>
                    </a:lnTo>
                    <a:lnTo>
                      <a:pt x="41300" y="147320"/>
                    </a:lnTo>
                    <a:lnTo>
                      <a:pt x="42418" y="147320"/>
                    </a:lnTo>
                    <a:lnTo>
                      <a:pt x="43065" y="148590"/>
                    </a:lnTo>
                    <a:lnTo>
                      <a:pt x="45580" y="151130"/>
                    </a:lnTo>
                    <a:lnTo>
                      <a:pt x="45732" y="151130"/>
                    </a:lnTo>
                    <a:lnTo>
                      <a:pt x="45808" y="152400"/>
                    </a:lnTo>
                    <a:lnTo>
                      <a:pt x="46723" y="153555"/>
                    </a:lnTo>
                    <a:lnTo>
                      <a:pt x="47205" y="152400"/>
                    </a:lnTo>
                    <a:lnTo>
                      <a:pt x="47663" y="156210"/>
                    </a:lnTo>
                    <a:lnTo>
                      <a:pt x="51181" y="156210"/>
                    </a:lnTo>
                    <a:lnTo>
                      <a:pt x="51892" y="158750"/>
                    </a:lnTo>
                    <a:lnTo>
                      <a:pt x="51396" y="158750"/>
                    </a:lnTo>
                    <a:lnTo>
                      <a:pt x="52438" y="160020"/>
                    </a:lnTo>
                    <a:lnTo>
                      <a:pt x="51422" y="160020"/>
                    </a:lnTo>
                    <a:lnTo>
                      <a:pt x="55156" y="165100"/>
                    </a:lnTo>
                    <a:lnTo>
                      <a:pt x="54851" y="163830"/>
                    </a:lnTo>
                    <a:lnTo>
                      <a:pt x="56845" y="163830"/>
                    </a:lnTo>
                    <a:lnTo>
                      <a:pt x="57416" y="165100"/>
                    </a:lnTo>
                    <a:lnTo>
                      <a:pt x="55156" y="165100"/>
                    </a:lnTo>
                    <a:lnTo>
                      <a:pt x="54965" y="165100"/>
                    </a:lnTo>
                    <a:lnTo>
                      <a:pt x="58661" y="167640"/>
                    </a:lnTo>
                    <a:lnTo>
                      <a:pt x="57162" y="167640"/>
                    </a:lnTo>
                    <a:lnTo>
                      <a:pt x="58394" y="168910"/>
                    </a:lnTo>
                    <a:lnTo>
                      <a:pt x="58889" y="167640"/>
                    </a:lnTo>
                    <a:lnTo>
                      <a:pt x="60617" y="168910"/>
                    </a:lnTo>
                    <a:lnTo>
                      <a:pt x="60198" y="169214"/>
                    </a:lnTo>
                    <a:lnTo>
                      <a:pt x="61125" y="170180"/>
                    </a:lnTo>
                    <a:lnTo>
                      <a:pt x="61772" y="170180"/>
                    </a:lnTo>
                    <a:lnTo>
                      <a:pt x="62052" y="171450"/>
                    </a:lnTo>
                    <a:lnTo>
                      <a:pt x="62865" y="171450"/>
                    </a:lnTo>
                    <a:lnTo>
                      <a:pt x="64427" y="173990"/>
                    </a:lnTo>
                    <a:lnTo>
                      <a:pt x="65189" y="173990"/>
                    </a:lnTo>
                    <a:lnTo>
                      <a:pt x="65671" y="175260"/>
                    </a:lnTo>
                    <a:lnTo>
                      <a:pt x="64528" y="175260"/>
                    </a:lnTo>
                    <a:lnTo>
                      <a:pt x="67652" y="177800"/>
                    </a:lnTo>
                    <a:lnTo>
                      <a:pt x="65595" y="176530"/>
                    </a:lnTo>
                    <a:lnTo>
                      <a:pt x="68719" y="179070"/>
                    </a:lnTo>
                    <a:lnTo>
                      <a:pt x="69646" y="179070"/>
                    </a:lnTo>
                    <a:lnTo>
                      <a:pt x="70231" y="181610"/>
                    </a:lnTo>
                    <a:lnTo>
                      <a:pt x="70192" y="180340"/>
                    </a:lnTo>
                    <a:lnTo>
                      <a:pt x="71107" y="181610"/>
                    </a:lnTo>
                    <a:lnTo>
                      <a:pt x="71882" y="181610"/>
                    </a:lnTo>
                    <a:lnTo>
                      <a:pt x="72694" y="182880"/>
                    </a:lnTo>
                    <a:lnTo>
                      <a:pt x="71805" y="182880"/>
                    </a:lnTo>
                    <a:lnTo>
                      <a:pt x="74498" y="185420"/>
                    </a:lnTo>
                    <a:lnTo>
                      <a:pt x="73825" y="186690"/>
                    </a:lnTo>
                    <a:lnTo>
                      <a:pt x="76796" y="187960"/>
                    </a:lnTo>
                    <a:lnTo>
                      <a:pt x="76098" y="187960"/>
                    </a:lnTo>
                    <a:lnTo>
                      <a:pt x="78994" y="189230"/>
                    </a:lnTo>
                    <a:lnTo>
                      <a:pt x="76911" y="190500"/>
                    </a:lnTo>
                    <a:lnTo>
                      <a:pt x="80035" y="191770"/>
                    </a:lnTo>
                    <a:lnTo>
                      <a:pt x="79565" y="191770"/>
                    </a:lnTo>
                    <a:lnTo>
                      <a:pt x="80886" y="193040"/>
                    </a:lnTo>
                    <a:lnTo>
                      <a:pt x="81940" y="193040"/>
                    </a:lnTo>
                    <a:lnTo>
                      <a:pt x="81915" y="194310"/>
                    </a:lnTo>
                    <a:lnTo>
                      <a:pt x="82613" y="194310"/>
                    </a:lnTo>
                    <a:lnTo>
                      <a:pt x="82486" y="196850"/>
                    </a:lnTo>
                    <a:lnTo>
                      <a:pt x="84937" y="196850"/>
                    </a:lnTo>
                    <a:lnTo>
                      <a:pt x="85521" y="199390"/>
                    </a:lnTo>
                    <a:lnTo>
                      <a:pt x="86055" y="198120"/>
                    </a:lnTo>
                    <a:lnTo>
                      <a:pt x="91363" y="200660"/>
                    </a:lnTo>
                    <a:lnTo>
                      <a:pt x="93802" y="207010"/>
                    </a:lnTo>
                    <a:lnTo>
                      <a:pt x="99288" y="210820"/>
                    </a:lnTo>
                    <a:lnTo>
                      <a:pt x="98602" y="210820"/>
                    </a:lnTo>
                    <a:lnTo>
                      <a:pt x="101257" y="212090"/>
                    </a:lnTo>
                    <a:lnTo>
                      <a:pt x="101815" y="213360"/>
                    </a:lnTo>
                    <a:lnTo>
                      <a:pt x="100114" y="212090"/>
                    </a:lnTo>
                    <a:lnTo>
                      <a:pt x="100139" y="213360"/>
                    </a:lnTo>
                    <a:lnTo>
                      <a:pt x="102539" y="214630"/>
                    </a:lnTo>
                    <a:lnTo>
                      <a:pt x="101879" y="213360"/>
                    </a:lnTo>
                    <a:lnTo>
                      <a:pt x="104457" y="214630"/>
                    </a:lnTo>
                    <a:lnTo>
                      <a:pt x="105206" y="215785"/>
                    </a:lnTo>
                    <a:lnTo>
                      <a:pt x="109080" y="218440"/>
                    </a:lnTo>
                    <a:lnTo>
                      <a:pt x="110388" y="219671"/>
                    </a:lnTo>
                    <a:lnTo>
                      <a:pt x="110274" y="219811"/>
                    </a:lnTo>
                    <a:lnTo>
                      <a:pt x="110744" y="220052"/>
                    </a:lnTo>
                    <a:lnTo>
                      <a:pt x="110477" y="219710"/>
                    </a:lnTo>
                    <a:lnTo>
                      <a:pt x="110705" y="219710"/>
                    </a:lnTo>
                    <a:lnTo>
                      <a:pt x="112534" y="220980"/>
                    </a:lnTo>
                    <a:lnTo>
                      <a:pt x="114325" y="223520"/>
                    </a:lnTo>
                    <a:lnTo>
                      <a:pt x="115074" y="224066"/>
                    </a:lnTo>
                    <a:lnTo>
                      <a:pt x="115531" y="225018"/>
                    </a:lnTo>
                    <a:lnTo>
                      <a:pt x="116090" y="226060"/>
                    </a:lnTo>
                    <a:lnTo>
                      <a:pt x="115747" y="226060"/>
                    </a:lnTo>
                    <a:lnTo>
                      <a:pt x="116979" y="227330"/>
                    </a:lnTo>
                    <a:lnTo>
                      <a:pt x="119976" y="228600"/>
                    </a:lnTo>
                    <a:lnTo>
                      <a:pt x="120230" y="228600"/>
                    </a:lnTo>
                    <a:lnTo>
                      <a:pt x="121373" y="229870"/>
                    </a:lnTo>
                    <a:lnTo>
                      <a:pt x="121196" y="231140"/>
                    </a:lnTo>
                    <a:lnTo>
                      <a:pt x="124968" y="231140"/>
                    </a:lnTo>
                    <a:lnTo>
                      <a:pt x="126428" y="233680"/>
                    </a:lnTo>
                    <a:lnTo>
                      <a:pt x="127431" y="233680"/>
                    </a:lnTo>
                    <a:lnTo>
                      <a:pt x="132334" y="236220"/>
                    </a:lnTo>
                    <a:lnTo>
                      <a:pt x="132181" y="238760"/>
                    </a:lnTo>
                    <a:lnTo>
                      <a:pt x="135839" y="239801"/>
                    </a:lnTo>
                    <a:lnTo>
                      <a:pt x="134759" y="238760"/>
                    </a:lnTo>
                    <a:lnTo>
                      <a:pt x="136931" y="240030"/>
                    </a:lnTo>
                    <a:lnTo>
                      <a:pt x="137058" y="240779"/>
                    </a:lnTo>
                    <a:lnTo>
                      <a:pt x="137172" y="241071"/>
                    </a:lnTo>
                    <a:lnTo>
                      <a:pt x="137414" y="241300"/>
                    </a:lnTo>
                    <a:lnTo>
                      <a:pt x="138099" y="241300"/>
                    </a:lnTo>
                    <a:lnTo>
                      <a:pt x="139585" y="242570"/>
                    </a:lnTo>
                    <a:lnTo>
                      <a:pt x="138176" y="242570"/>
                    </a:lnTo>
                    <a:lnTo>
                      <a:pt x="139547" y="243840"/>
                    </a:lnTo>
                    <a:lnTo>
                      <a:pt x="140957" y="243840"/>
                    </a:lnTo>
                    <a:lnTo>
                      <a:pt x="141401" y="242570"/>
                    </a:lnTo>
                    <a:lnTo>
                      <a:pt x="142303" y="243840"/>
                    </a:lnTo>
                    <a:lnTo>
                      <a:pt x="144221" y="245110"/>
                    </a:lnTo>
                    <a:lnTo>
                      <a:pt x="143764" y="245110"/>
                    </a:lnTo>
                    <a:lnTo>
                      <a:pt x="147281" y="247650"/>
                    </a:lnTo>
                    <a:lnTo>
                      <a:pt x="148005" y="251460"/>
                    </a:lnTo>
                    <a:lnTo>
                      <a:pt x="151168" y="251460"/>
                    </a:lnTo>
                    <a:lnTo>
                      <a:pt x="153301" y="252730"/>
                    </a:lnTo>
                    <a:lnTo>
                      <a:pt x="152438" y="252730"/>
                    </a:lnTo>
                    <a:lnTo>
                      <a:pt x="156540" y="254000"/>
                    </a:lnTo>
                    <a:lnTo>
                      <a:pt x="156273" y="255270"/>
                    </a:lnTo>
                    <a:lnTo>
                      <a:pt x="158534" y="256540"/>
                    </a:lnTo>
                    <a:lnTo>
                      <a:pt x="162331" y="257810"/>
                    </a:lnTo>
                    <a:lnTo>
                      <a:pt x="165633" y="259080"/>
                    </a:lnTo>
                    <a:lnTo>
                      <a:pt x="165061" y="259080"/>
                    </a:lnTo>
                    <a:lnTo>
                      <a:pt x="168833" y="260350"/>
                    </a:lnTo>
                    <a:lnTo>
                      <a:pt x="168211" y="261620"/>
                    </a:lnTo>
                    <a:lnTo>
                      <a:pt x="170967" y="262890"/>
                    </a:lnTo>
                    <a:lnTo>
                      <a:pt x="170624" y="262890"/>
                    </a:lnTo>
                    <a:lnTo>
                      <a:pt x="172910" y="264160"/>
                    </a:lnTo>
                    <a:lnTo>
                      <a:pt x="174269" y="264160"/>
                    </a:lnTo>
                    <a:lnTo>
                      <a:pt x="176682" y="266700"/>
                    </a:lnTo>
                    <a:lnTo>
                      <a:pt x="175920" y="265430"/>
                    </a:lnTo>
                    <a:lnTo>
                      <a:pt x="177101" y="265430"/>
                    </a:lnTo>
                    <a:lnTo>
                      <a:pt x="179031" y="266700"/>
                    </a:lnTo>
                    <a:lnTo>
                      <a:pt x="179539" y="265430"/>
                    </a:lnTo>
                    <a:lnTo>
                      <a:pt x="182156" y="266700"/>
                    </a:lnTo>
                    <a:lnTo>
                      <a:pt x="179946" y="266700"/>
                    </a:lnTo>
                    <a:lnTo>
                      <a:pt x="181419" y="267970"/>
                    </a:lnTo>
                    <a:lnTo>
                      <a:pt x="183908" y="267970"/>
                    </a:lnTo>
                    <a:lnTo>
                      <a:pt x="186321" y="269240"/>
                    </a:lnTo>
                    <a:lnTo>
                      <a:pt x="186105" y="269240"/>
                    </a:lnTo>
                    <a:lnTo>
                      <a:pt x="187325" y="270510"/>
                    </a:lnTo>
                    <a:lnTo>
                      <a:pt x="192557" y="270510"/>
                    </a:lnTo>
                    <a:lnTo>
                      <a:pt x="192595" y="273050"/>
                    </a:lnTo>
                    <a:lnTo>
                      <a:pt x="195402" y="271780"/>
                    </a:lnTo>
                    <a:lnTo>
                      <a:pt x="196494" y="271780"/>
                    </a:lnTo>
                    <a:lnTo>
                      <a:pt x="198831" y="273050"/>
                    </a:lnTo>
                    <a:lnTo>
                      <a:pt x="198488" y="273050"/>
                    </a:lnTo>
                    <a:lnTo>
                      <a:pt x="209042" y="274320"/>
                    </a:lnTo>
                    <a:lnTo>
                      <a:pt x="209435" y="275590"/>
                    </a:lnTo>
                    <a:lnTo>
                      <a:pt x="209791" y="274320"/>
                    </a:lnTo>
                    <a:lnTo>
                      <a:pt x="212039" y="275590"/>
                    </a:lnTo>
                    <a:lnTo>
                      <a:pt x="211963" y="274320"/>
                    </a:lnTo>
                    <a:lnTo>
                      <a:pt x="214693" y="275590"/>
                    </a:lnTo>
                    <a:lnTo>
                      <a:pt x="217576" y="275590"/>
                    </a:lnTo>
                    <a:lnTo>
                      <a:pt x="220586" y="276860"/>
                    </a:lnTo>
                    <a:lnTo>
                      <a:pt x="231609" y="276860"/>
                    </a:lnTo>
                    <a:lnTo>
                      <a:pt x="235115" y="275590"/>
                    </a:lnTo>
                    <a:lnTo>
                      <a:pt x="239242" y="275590"/>
                    </a:lnTo>
                    <a:lnTo>
                      <a:pt x="243052" y="274320"/>
                    </a:lnTo>
                    <a:lnTo>
                      <a:pt x="250672" y="271780"/>
                    </a:lnTo>
                    <a:lnTo>
                      <a:pt x="253098" y="269240"/>
                    </a:lnTo>
                    <a:lnTo>
                      <a:pt x="254508" y="267970"/>
                    </a:lnTo>
                    <a:lnTo>
                      <a:pt x="256273" y="265430"/>
                    </a:lnTo>
                    <a:lnTo>
                      <a:pt x="258876" y="262890"/>
                    </a:lnTo>
                    <a:lnTo>
                      <a:pt x="258699" y="264160"/>
                    </a:lnTo>
                    <a:lnTo>
                      <a:pt x="261886" y="259080"/>
                    </a:lnTo>
                    <a:lnTo>
                      <a:pt x="265290" y="255270"/>
                    </a:lnTo>
                    <a:lnTo>
                      <a:pt x="268173" y="251460"/>
                    </a:lnTo>
                    <a:lnTo>
                      <a:pt x="268643" y="251460"/>
                    </a:lnTo>
                    <a:lnTo>
                      <a:pt x="268554" y="250190"/>
                    </a:lnTo>
                    <a:lnTo>
                      <a:pt x="270243" y="248920"/>
                    </a:lnTo>
                    <a:lnTo>
                      <a:pt x="270865" y="247650"/>
                    </a:lnTo>
                    <a:lnTo>
                      <a:pt x="269633" y="248920"/>
                    </a:lnTo>
                    <a:lnTo>
                      <a:pt x="269824" y="247650"/>
                    </a:lnTo>
                    <a:lnTo>
                      <a:pt x="271424" y="245110"/>
                    </a:lnTo>
                    <a:lnTo>
                      <a:pt x="272199" y="245110"/>
                    </a:lnTo>
                    <a:lnTo>
                      <a:pt x="272275" y="243840"/>
                    </a:lnTo>
                    <a:lnTo>
                      <a:pt x="272351" y="242570"/>
                    </a:lnTo>
                    <a:lnTo>
                      <a:pt x="272592" y="242570"/>
                    </a:lnTo>
                    <a:lnTo>
                      <a:pt x="274066" y="241300"/>
                    </a:lnTo>
                    <a:lnTo>
                      <a:pt x="274180" y="239801"/>
                    </a:lnTo>
                    <a:lnTo>
                      <a:pt x="275069" y="237490"/>
                    </a:lnTo>
                    <a:lnTo>
                      <a:pt x="274472" y="236220"/>
                    </a:lnTo>
                    <a:lnTo>
                      <a:pt x="274916" y="236220"/>
                    </a:lnTo>
                    <a:lnTo>
                      <a:pt x="275742" y="234950"/>
                    </a:lnTo>
                    <a:lnTo>
                      <a:pt x="275475" y="236220"/>
                    </a:lnTo>
                    <a:lnTo>
                      <a:pt x="276796" y="232410"/>
                    </a:lnTo>
                    <a:close/>
                  </a:path>
                  <a:path w="453389" h="1076325">
                    <a:moveTo>
                      <a:pt x="282651" y="200660"/>
                    </a:moveTo>
                    <a:lnTo>
                      <a:pt x="281292" y="200660"/>
                    </a:lnTo>
                    <a:lnTo>
                      <a:pt x="281711" y="199390"/>
                    </a:lnTo>
                    <a:lnTo>
                      <a:pt x="281978" y="198120"/>
                    </a:lnTo>
                    <a:lnTo>
                      <a:pt x="280454" y="198120"/>
                    </a:lnTo>
                    <a:lnTo>
                      <a:pt x="280187" y="196850"/>
                    </a:lnTo>
                    <a:lnTo>
                      <a:pt x="280593" y="195580"/>
                    </a:lnTo>
                    <a:lnTo>
                      <a:pt x="281863" y="195580"/>
                    </a:lnTo>
                    <a:lnTo>
                      <a:pt x="280098" y="194310"/>
                    </a:lnTo>
                    <a:lnTo>
                      <a:pt x="280238" y="191770"/>
                    </a:lnTo>
                    <a:lnTo>
                      <a:pt x="280466" y="187960"/>
                    </a:lnTo>
                    <a:lnTo>
                      <a:pt x="280530" y="186690"/>
                    </a:lnTo>
                    <a:lnTo>
                      <a:pt x="279895" y="180340"/>
                    </a:lnTo>
                    <a:lnTo>
                      <a:pt x="278752" y="172720"/>
                    </a:lnTo>
                    <a:lnTo>
                      <a:pt x="277723" y="165100"/>
                    </a:lnTo>
                    <a:lnTo>
                      <a:pt x="273050" y="152400"/>
                    </a:lnTo>
                    <a:lnTo>
                      <a:pt x="272834" y="151803"/>
                    </a:lnTo>
                    <a:lnTo>
                      <a:pt x="271640" y="147320"/>
                    </a:lnTo>
                    <a:lnTo>
                      <a:pt x="272211" y="151130"/>
                    </a:lnTo>
                    <a:lnTo>
                      <a:pt x="271018" y="148590"/>
                    </a:lnTo>
                    <a:lnTo>
                      <a:pt x="270662" y="148590"/>
                    </a:lnTo>
                    <a:lnTo>
                      <a:pt x="270370" y="147320"/>
                    </a:lnTo>
                    <a:lnTo>
                      <a:pt x="269506" y="143510"/>
                    </a:lnTo>
                    <a:lnTo>
                      <a:pt x="267474" y="135890"/>
                    </a:lnTo>
                    <a:lnTo>
                      <a:pt x="263448" y="130810"/>
                    </a:lnTo>
                    <a:lnTo>
                      <a:pt x="259765" y="128270"/>
                    </a:lnTo>
                    <a:lnTo>
                      <a:pt x="263677" y="127000"/>
                    </a:lnTo>
                    <a:lnTo>
                      <a:pt x="260527" y="124460"/>
                    </a:lnTo>
                    <a:lnTo>
                      <a:pt x="261467" y="124460"/>
                    </a:lnTo>
                    <a:lnTo>
                      <a:pt x="258978" y="121920"/>
                    </a:lnTo>
                    <a:lnTo>
                      <a:pt x="257060" y="119380"/>
                    </a:lnTo>
                    <a:lnTo>
                      <a:pt x="253822" y="116840"/>
                    </a:lnTo>
                    <a:lnTo>
                      <a:pt x="255714" y="115570"/>
                    </a:lnTo>
                    <a:lnTo>
                      <a:pt x="252222" y="114300"/>
                    </a:lnTo>
                    <a:lnTo>
                      <a:pt x="252437" y="114300"/>
                    </a:lnTo>
                    <a:lnTo>
                      <a:pt x="252310" y="113030"/>
                    </a:lnTo>
                    <a:lnTo>
                      <a:pt x="251193" y="111760"/>
                    </a:lnTo>
                    <a:lnTo>
                      <a:pt x="251841" y="111760"/>
                    </a:lnTo>
                    <a:lnTo>
                      <a:pt x="249974" y="110490"/>
                    </a:lnTo>
                    <a:lnTo>
                      <a:pt x="250545" y="109220"/>
                    </a:lnTo>
                    <a:lnTo>
                      <a:pt x="249326" y="107950"/>
                    </a:lnTo>
                    <a:lnTo>
                      <a:pt x="245351" y="104140"/>
                    </a:lnTo>
                    <a:lnTo>
                      <a:pt x="245795" y="101600"/>
                    </a:lnTo>
                    <a:lnTo>
                      <a:pt x="240868" y="97790"/>
                    </a:lnTo>
                    <a:lnTo>
                      <a:pt x="235153" y="90170"/>
                    </a:lnTo>
                    <a:lnTo>
                      <a:pt x="229666" y="83820"/>
                    </a:lnTo>
                    <a:lnTo>
                      <a:pt x="228422" y="83820"/>
                    </a:lnTo>
                    <a:lnTo>
                      <a:pt x="225488" y="81280"/>
                    </a:lnTo>
                    <a:lnTo>
                      <a:pt x="224840" y="78740"/>
                    </a:lnTo>
                    <a:lnTo>
                      <a:pt x="223367" y="77470"/>
                    </a:lnTo>
                    <a:lnTo>
                      <a:pt x="221183" y="77470"/>
                    </a:lnTo>
                    <a:lnTo>
                      <a:pt x="220433" y="76200"/>
                    </a:lnTo>
                    <a:lnTo>
                      <a:pt x="220738" y="76200"/>
                    </a:lnTo>
                    <a:lnTo>
                      <a:pt x="219367" y="74930"/>
                    </a:lnTo>
                    <a:lnTo>
                      <a:pt x="218287" y="73660"/>
                    </a:lnTo>
                    <a:lnTo>
                      <a:pt x="216420" y="72390"/>
                    </a:lnTo>
                    <a:lnTo>
                      <a:pt x="214934" y="71120"/>
                    </a:lnTo>
                    <a:lnTo>
                      <a:pt x="214312" y="70434"/>
                    </a:lnTo>
                    <a:lnTo>
                      <a:pt x="213652" y="71120"/>
                    </a:lnTo>
                    <a:lnTo>
                      <a:pt x="211772" y="66040"/>
                    </a:lnTo>
                    <a:lnTo>
                      <a:pt x="208457" y="63500"/>
                    </a:lnTo>
                    <a:lnTo>
                      <a:pt x="206273" y="62230"/>
                    </a:lnTo>
                    <a:lnTo>
                      <a:pt x="203403" y="58420"/>
                    </a:lnTo>
                    <a:lnTo>
                      <a:pt x="199313" y="55880"/>
                    </a:lnTo>
                    <a:lnTo>
                      <a:pt x="192798" y="50800"/>
                    </a:lnTo>
                    <a:lnTo>
                      <a:pt x="185381" y="45720"/>
                    </a:lnTo>
                    <a:lnTo>
                      <a:pt x="177228" y="39370"/>
                    </a:lnTo>
                    <a:lnTo>
                      <a:pt x="168554" y="34290"/>
                    </a:lnTo>
                    <a:lnTo>
                      <a:pt x="152742" y="25400"/>
                    </a:lnTo>
                    <a:lnTo>
                      <a:pt x="150482" y="24130"/>
                    </a:lnTo>
                    <a:lnTo>
                      <a:pt x="133172" y="13970"/>
                    </a:lnTo>
                    <a:lnTo>
                      <a:pt x="125476" y="10071"/>
                    </a:lnTo>
                    <a:lnTo>
                      <a:pt x="125476" y="25400"/>
                    </a:lnTo>
                    <a:lnTo>
                      <a:pt x="123469" y="24206"/>
                    </a:lnTo>
                    <a:lnTo>
                      <a:pt x="123253" y="22860"/>
                    </a:lnTo>
                    <a:lnTo>
                      <a:pt x="125476" y="25400"/>
                    </a:lnTo>
                    <a:lnTo>
                      <a:pt x="125476" y="10071"/>
                    </a:lnTo>
                    <a:lnTo>
                      <a:pt x="118148" y="6350"/>
                    </a:lnTo>
                    <a:lnTo>
                      <a:pt x="109702" y="2540"/>
                    </a:lnTo>
                    <a:lnTo>
                      <a:pt x="106895" y="1270"/>
                    </a:lnTo>
                    <a:lnTo>
                      <a:pt x="105803" y="2540"/>
                    </a:lnTo>
                    <a:lnTo>
                      <a:pt x="103733" y="1270"/>
                    </a:lnTo>
                    <a:lnTo>
                      <a:pt x="103860" y="2540"/>
                    </a:lnTo>
                    <a:lnTo>
                      <a:pt x="102793" y="1676"/>
                    </a:lnTo>
                    <a:lnTo>
                      <a:pt x="103327" y="2540"/>
                    </a:lnTo>
                    <a:lnTo>
                      <a:pt x="99974" y="1270"/>
                    </a:lnTo>
                    <a:lnTo>
                      <a:pt x="101219" y="3810"/>
                    </a:lnTo>
                    <a:lnTo>
                      <a:pt x="101917" y="3810"/>
                    </a:lnTo>
                    <a:lnTo>
                      <a:pt x="101015" y="5080"/>
                    </a:lnTo>
                    <a:lnTo>
                      <a:pt x="102222" y="3810"/>
                    </a:lnTo>
                    <a:lnTo>
                      <a:pt x="103047" y="3810"/>
                    </a:lnTo>
                    <a:lnTo>
                      <a:pt x="103378" y="5041"/>
                    </a:lnTo>
                    <a:lnTo>
                      <a:pt x="103238" y="5016"/>
                    </a:lnTo>
                    <a:lnTo>
                      <a:pt x="103060" y="4965"/>
                    </a:lnTo>
                    <a:lnTo>
                      <a:pt x="102908" y="4864"/>
                    </a:lnTo>
                    <a:lnTo>
                      <a:pt x="103428" y="5422"/>
                    </a:lnTo>
                    <a:lnTo>
                      <a:pt x="103416" y="5080"/>
                    </a:lnTo>
                    <a:lnTo>
                      <a:pt x="104660" y="6350"/>
                    </a:lnTo>
                    <a:lnTo>
                      <a:pt x="106400" y="5080"/>
                    </a:lnTo>
                    <a:lnTo>
                      <a:pt x="108051" y="6350"/>
                    </a:lnTo>
                    <a:lnTo>
                      <a:pt x="107403" y="6350"/>
                    </a:lnTo>
                    <a:lnTo>
                      <a:pt x="109194" y="7620"/>
                    </a:lnTo>
                    <a:lnTo>
                      <a:pt x="107937" y="7620"/>
                    </a:lnTo>
                    <a:lnTo>
                      <a:pt x="108051" y="8318"/>
                    </a:lnTo>
                    <a:lnTo>
                      <a:pt x="108839" y="10160"/>
                    </a:lnTo>
                    <a:lnTo>
                      <a:pt x="108343" y="10160"/>
                    </a:lnTo>
                    <a:lnTo>
                      <a:pt x="107810" y="10160"/>
                    </a:lnTo>
                    <a:lnTo>
                      <a:pt x="109626" y="11430"/>
                    </a:lnTo>
                    <a:lnTo>
                      <a:pt x="109169" y="12700"/>
                    </a:lnTo>
                    <a:lnTo>
                      <a:pt x="111442" y="12700"/>
                    </a:lnTo>
                    <a:lnTo>
                      <a:pt x="110883" y="15240"/>
                    </a:lnTo>
                    <a:lnTo>
                      <a:pt x="114363" y="13970"/>
                    </a:lnTo>
                    <a:lnTo>
                      <a:pt x="114490" y="16510"/>
                    </a:lnTo>
                    <a:lnTo>
                      <a:pt x="112636" y="15240"/>
                    </a:lnTo>
                    <a:lnTo>
                      <a:pt x="114312" y="16510"/>
                    </a:lnTo>
                    <a:lnTo>
                      <a:pt x="113741" y="16510"/>
                    </a:lnTo>
                    <a:lnTo>
                      <a:pt x="117817" y="19050"/>
                    </a:lnTo>
                    <a:lnTo>
                      <a:pt x="118071" y="20320"/>
                    </a:lnTo>
                    <a:lnTo>
                      <a:pt x="119100" y="20320"/>
                    </a:lnTo>
                    <a:lnTo>
                      <a:pt x="122047" y="22860"/>
                    </a:lnTo>
                    <a:lnTo>
                      <a:pt x="121310" y="22860"/>
                    </a:lnTo>
                    <a:lnTo>
                      <a:pt x="123659" y="25400"/>
                    </a:lnTo>
                    <a:lnTo>
                      <a:pt x="123494" y="24396"/>
                    </a:lnTo>
                    <a:lnTo>
                      <a:pt x="124104" y="25400"/>
                    </a:lnTo>
                    <a:lnTo>
                      <a:pt x="126911" y="26670"/>
                    </a:lnTo>
                    <a:lnTo>
                      <a:pt x="124866" y="26670"/>
                    </a:lnTo>
                    <a:lnTo>
                      <a:pt x="131610" y="31750"/>
                    </a:lnTo>
                    <a:lnTo>
                      <a:pt x="133642" y="36830"/>
                    </a:lnTo>
                    <a:lnTo>
                      <a:pt x="140766" y="40640"/>
                    </a:lnTo>
                    <a:lnTo>
                      <a:pt x="141198" y="41757"/>
                    </a:lnTo>
                    <a:lnTo>
                      <a:pt x="144233" y="43180"/>
                    </a:lnTo>
                    <a:lnTo>
                      <a:pt x="144653" y="45720"/>
                    </a:lnTo>
                    <a:lnTo>
                      <a:pt x="148767" y="48260"/>
                    </a:lnTo>
                    <a:lnTo>
                      <a:pt x="149199" y="48260"/>
                    </a:lnTo>
                    <a:lnTo>
                      <a:pt x="153746" y="53340"/>
                    </a:lnTo>
                    <a:lnTo>
                      <a:pt x="161175" y="57150"/>
                    </a:lnTo>
                    <a:lnTo>
                      <a:pt x="166966" y="60960"/>
                    </a:lnTo>
                    <a:lnTo>
                      <a:pt x="169164" y="60960"/>
                    </a:lnTo>
                    <a:lnTo>
                      <a:pt x="170294" y="62230"/>
                    </a:lnTo>
                    <a:lnTo>
                      <a:pt x="174459" y="66040"/>
                    </a:lnTo>
                    <a:lnTo>
                      <a:pt x="180403" y="71120"/>
                    </a:lnTo>
                    <a:lnTo>
                      <a:pt x="186931" y="76200"/>
                    </a:lnTo>
                    <a:lnTo>
                      <a:pt x="192900" y="81280"/>
                    </a:lnTo>
                    <a:lnTo>
                      <a:pt x="201002" y="88900"/>
                    </a:lnTo>
                    <a:lnTo>
                      <a:pt x="208661" y="96520"/>
                    </a:lnTo>
                    <a:lnTo>
                      <a:pt x="215887" y="104140"/>
                    </a:lnTo>
                    <a:lnTo>
                      <a:pt x="221462" y="110413"/>
                    </a:lnTo>
                    <a:lnTo>
                      <a:pt x="223189" y="109220"/>
                    </a:lnTo>
                    <a:lnTo>
                      <a:pt x="223875" y="110490"/>
                    </a:lnTo>
                    <a:lnTo>
                      <a:pt x="224282" y="115570"/>
                    </a:lnTo>
                    <a:lnTo>
                      <a:pt x="228930" y="116840"/>
                    </a:lnTo>
                    <a:lnTo>
                      <a:pt x="230022" y="120650"/>
                    </a:lnTo>
                    <a:lnTo>
                      <a:pt x="234848" y="127000"/>
                    </a:lnTo>
                    <a:lnTo>
                      <a:pt x="237261" y="133350"/>
                    </a:lnTo>
                    <a:lnTo>
                      <a:pt x="242176" y="138430"/>
                    </a:lnTo>
                    <a:lnTo>
                      <a:pt x="241528" y="139700"/>
                    </a:lnTo>
                    <a:lnTo>
                      <a:pt x="241693" y="140970"/>
                    </a:lnTo>
                    <a:lnTo>
                      <a:pt x="242709" y="140970"/>
                    </a:lnTo>
                    <a:lnTo>
                      <a:pt x="243662" y="143510"/>
                    </a:lnTo>
                    <a:lnTo>
                      <a:pt x="245910" y="146050"/>
                    </a:lnTo>
                    <a:lnTo>
                      <a:pt x="246265" y="148590"/>
                    </a:lnTo>
                    <a:lnTo>
                      <a:pt x="247142" y="147320"/>
                    </a:lnTo>
                    <a:lnTo>
                      <a:pt x="247904" y="148590"/>
                    </a:lnTo>
                    <a:lnTo>
                      <a:pt x="246824" y="148590"/>
                    </a:lnTo>
                    <a:lnTo>
                      <a:pt x="247916" y="149860"/>
                    </a:lnTo>
                    <a:lnTo>
                      <a:pt x="247484" y="149860"/>
                    </a:lnTo>
                    <a:lnTo>
                      <a:pt x="248970" y="151130"/>
                    </a:lnTo>
                    <a:lnTo>
                      <a:pt x="247421" y="152400"/>
                    </a:lnTo>
                    <a:lnTo>
                      <a:pt x="250494" y="156210"/>
                    </a:lnTo>
                    <a:lnTo>
                      <a:pt x="250291" y="157480"/>
                    </a:lnTo>
                    <a:lnTo>
                      <a:pt x="251307" y="158750"/>
                    </a:lnTo>
                    <a:lnTo>
                      <a:pt x="253504" y="162560"/>
                    </a:lnTo>
                    <a:lnTo>
                      <a:pt x="253860" y="165100"/>
                    </a:lnTo>
                    <a:lnTo>
                      <a:pt x="253225" y="166370"/>
                    </a:lnTo>
                    <a:lnTo>
                      <a:pt x="254241" y="170180"/>
                    </a:lnTo>
                    <a:lnTo>
                      <a:pt x="254482" y="171450"/>
                    </a:lnTo>
                    <a:lnTo>
                      <a:pt x="256108" y="176530"/>
                    </a:lnTo>
                    <a:lnTo>
                      <a:pt x="257086" y="182880"/>
                    </a:lnTo>
                    <a:lnTo>
                      <a:pt x="257721" y="189230"/>
                    </a:lnTo>
                    <a:lnTo>
                      <a:pt x="258749" y="187960"/>
                    </a:lnTo>
                    <a:lnTo>
                      <a:pt x="258902" y="190500"/>
                    </a:lnTo>
                    <a:lnTo>
                      <a:pt x="258445" y="190500"/>
                    </a:lnTo>
                    <a:lnTo>
                      <a:pt x="257327" y="191770"/>
                    </a:lnTo>
                    <a:lnTo>
                      <a:pt x="258521" y="192684"/>
                    </a:lnTo>
                    <a:lnTo>
                      <a:pt x="258826" y="191770"/>
                    </a:lnTo>
                    <a:lnTo>
                      <a:pt x="259905" y="193040"/>
                    </a:lnTo>
                    <a:lnTo>
                      <a:pt x="259486" y="194310"/>
                    </a:lnTo>
                    <a:lnTo>
                      <a:pt x="259257" y="194310"/>
                    </a:lnTo>
                    <a:lnTo>
                      <a:pt x="259867" y="195580"/>
                    </a:lnTo>
                    <a:lnTo>
                      <a:pt x="259067" y="195580"/>
                    </a:lnTo>
                    <a:lnTo>
                      <a:pt x="258749" y="196850"/>
                    </a:lnTo>
                    <a:lnTo>
                      <a:pt x="257962" y="196850"/>
                    </a:lnTo>
                    <a:lnTo>
                      <a:pt x="258457" y="201930"/>
                    </a:lnTo>
                    <a:lnTo>
                      <a:pt x="259245" y="205740"/>
                    </a:lnTo>
                    <a:lnTo>
                      <a:pt x="258762" y="210820"/>
                    </a:lnTo>
                    <a:lnTo>
                      <a:pt x="257949" y="209550"/>
                    </a:lnTo>
                    <a:lnTo>
                      <a:pt x="258254" y="212331"/>
                    </a:lnTo>
                    <a:lnTo>
                      <a:pt x="258330" y="212090"/>
                    </a:lnTo>
                    <a:lnTo>
                      <a:pt x="259194" y="213360"/>
                    </a:lnTo>
                    <a:lnTo>
                      <a:pt x="259029" y="214630"/>
                    </a:lnTo>
                    <a:lnTo>
                      <a:pt x="259308" y="215900"/>
                    </a:lnTo>
                    <a:lnTo>
                      <a:pt x="257619" y="215900"/>
                    </a:lnTo>
                    <a:lnTo>
                      <a:pt x="257416" y="217170"/>
                    </a:lnTo>
                    <a:lnTo>
                      <a:pt x="257060" y="217170"/>
                    </a:lnTo>
                    <a:lnTo>
                      <a:pt x="257492" y="220980"/>
                    </a:lnTo>
                    <a:lnTo>
                      <a:pt x="254254" y="223520"/>
                    </a:lnTo>
                    <a:lnTo>
                      <a:pt x="254304" y="227330"/>
                    </a:lnTo>
                    <a:lnTo>
                      <a:pt x="254762" y="227330"/>
                    </a:lnTo>
                    <a:lnTo>
                      <a:pt x="254850" y="226060"/>
                    </a:lnTo>
                    <a:lnTo>
                      <a:pt x="255320" y="226060"/>
                    </a:lnTo>
                    <a:lnTo>
                      <a:pt x="255460" y="231140"/>
                    </a:lnTo>
                    <a:lnTo>
                      <a:pt x="277228" y="231140"/>
                    </a:lnTo>
                    <a:lnTo>
                      <a:pt x="277672" y="229870"/>
                    </a:lnTo>
                    <a:lnTo>
                      <a:pt x="278117" y="228600"/>
                    </a:lnTo>
                    <a:lnTo>
                      <a:pt x="277393" y="229870"/>
                    </a:lnTo>
                    <a:lnTo>
                      <a:pt x="276567" y="229870"/>
                    </a:lnTo>
                    <a:lnTo>
                      <a:pt x="276758" y="227330"/>
                    </a:lnTo>
                    <a:lnTo>
                      <a:pt x="277456" y="226060"/>
                    </a:lnTo>
                    <a:lnTo>
                      <a:pt x="277634" y="227330"/>
                    </a:lnTo>
                    <a:lnTo>
                      <a:pt x="278536" y="226060"/>
                    </a:lnTo>
                    <a:lnTo>
                      <a:pt x="279323" y="226060"/>
                    </a:lnTo>
                    <a:lnTo>
                      <a:pt x="279171" y="224790"/>
                    </a:lnTo>
                    <a:lnTo>
                      <a:pt x="278371" y="226060"/>
                    </a:lnTo>
                    <a:lnTo>
                      <a:pt x="278079" y="226060"/>
                    </a:lnTo>
                    <a:lnTo>
                      <a:pt x="277964" y="224320"/>
                    </a:lnTo>
                    <a:lnTo>
                      <a:pt x="278041" y="220980"/>
                    </a:lnTo>
                    <a:lnTo>
                      <a:pt x="278726" y="220980"/>
                    </a:lnTo>
                    <a:lnTo>
                      <a:pt x="278752" y="219710"/>
                    </a:lnTo>
                    <a:lnTo>
                      <a:pt x="280276" y="218440"/>
                    </a:lnTo>
                    <a:lnTo>
                      <a:pt x="280517" y="217170"/>
                    </a:lnTo>
                    <a:lnTo>
                      <a:pt x="280149" y="214630"/>
                    </a:lnTo>
                    <a:lnTo>
                      <a:pt x="279501" y="214630"/>
                    </a:lnTo>
                    <a:lnTo>
                      <a:pt x="279603" y="212090"/>
                    </a:lnTo>
                    <a:lnTo>
                      <a:pt x="280593" y="213360"/>
                    </a:lnTo>
                    <a:lnTo>
                      <a:pt x="280847" y="212090"/>
                    </a:lnTo>
                    <a:lnTo>
                      <a:pt x="280250" y="210820"/>
                    </a:lnTo>
                    <a:lnTo>
                      <a:pt x="280860" y="208280"/>
                    </a:lnTo>
                    <a:lnTo>
                      <a:pt x="281584" y="208280"/>
                    </a:lnTo>
                    <a:lnTo>
                      <a:pt x="279628" y="205740"/>
                    </a:lnTo>
                    <a:lnTo>
                      <a:pt x="282651" y="200660"/>
                    </a:lnTo>
                    <a:close/>
                  </a:path>
                  <a:path w="453389" h="1076325">
                    <a:moveTo>
                      <a:pt x="402005" y="947712"/>
                    </a:moveTo>
                    <a:lnTo>
                      <a:pt x="401408" y="947712"/>
                    </a:lnTo>
                    <a:lnTo>
                      <a:pt x="401345" y="948982"/>
                    </a:lnTo>
                    <a:lnTo>
                      <a:pt x="401599" y="948982"/>
                    </a:lnTo>
                    <a:lnTo>
                      <a:pt x="402005" y="947712"/>
                    </a:lnTo>
                    <a:close/>
                  </a:path>
                  <a:path w="453389" h="1076325">
                    <a:moveTo>
                      <a:pt x="403250" y="947712"/>
                    </a:moveTo>
                    <a:lnTo>
                      <a:pt x="402412" y="946442"/>
                    </a:lnTo>
                    <a:lnTo>
                      <a:pt x="402920" y="947712"/>
                    </a:lnTo>
                    <a:lnTo>
                      <a:pt x="403250" y="947712"/>
                    </a:lnTo>
                    <a:close/>
                  </a:path>
                  <a:path w="453389" h="1076325">
                    <a:moveTo>
                      <a:pt x="405498" y="989215"/>
                    </a:moveTo>
                    <a:lnTo>
                      <a:pt x="405028" y="988352"/>
                    </a:lnTo>
                    <a:lnTo>
                      <a:pt x="404787" y="988352"/>
                    </a:lnTo>
                    <a:lnTo>
                      <a:pt x="404647" y="989622"/>
                    </a:lnTo>
                    <a:lnTo>
                      <a:pt x="405498" y="989215"/>
                    </a:lnTo>
                    <a:close/>
                  </a:path>
                  <a:path w="453389" h="1076325">
                    <a:moveTo>
                      <a:pt x="405765" y="938822"/>
                    </a:moveTo>
                    <a:lnTo>
                      <a:pt x="404241" y="938822"/>
                    </a:lnTo>
                    <a:lnTo>
                      <a:pt x="404571" y="940092"/>
                    </a:lnTo>
                    <a:lnTo>
                      <a:pt x="405765" y="938822"/>
                    </a:lnTo>
                    <a:close/>
                  </a:path>
                  <a:path w="453389" h="1076325">
                    <a:moveTo>
                      <a:pt x="407314" y="988352"/>
                    </a:moveTo>
                    <a:lnTo>
                      <a:pt x="405498" y="989215"/>
                    </a:lnTo>
                    <a:lnTo>
                      <a:pt x="405726" y="989622"/>
                    </a:lnTo>
                    <a:lnTo>
                      <a:pt x="405968" y="989622"/>
                    </a:lnTo>
                    <a:lnTo>
                      <a:pt x="407314" y="988352"/>
                    </a:lnTo>
                    <a:close/>
                  </a:path>
                  <a:path w="453389" h="1076325">
                    <a:moveTo>
                      <a:pt x="409321" y="927392"/>
                    </a:moveTo>
                    <a:lnTo>
                      <a:pt x="409054" y="927392"/>
                    </a:lnTo>
                    <a:lnTo>
                      <a:pt x="409232" y="927747"/>
                    </a:lnTo>
                    <a:lnTo>
                      <a:pt x="409321" y="927392"/>
                    </a:lnTo>
                    <a:close/>
                  </a:path>
                  <a:path w="453389" h="1076325">
                    <a:moveTo>
                      <a:pt x="413410" y="994232"/>
                    </a:moveTo>
                    <a:close/>
                  </a:path>
                  <a:path w="453389" h="1076325">
                    <a:moveTo>
                      <a:pt x="413423" y="995045"/>
                    </a:moveTo>
                    <a:lnTo>
                      <a:pt x="413346" y="994587"/>
                    </a:lnTo>
                    <a:lnTo>
                      <a:pt x="413385" y="994257"/>
                    </a:lnTo>
                    <a:lnTo>
                      <a:pt x="413232" y="994410"/>
                    </a:lnTo>
                    <a:lnTo>
                      <a:pt x="413067" y="994625"/>
                    </a:lnTo>
                    <a:lnTo>
                      <a:pt x="412965" y="994968"/>
                    </a:lnTo>
                    <a:lnTo>
                      <a:pt x="413423" y="995045"/>
                    </a:lnTo>
                    <a:close/>
                  </a:path>
                  <a:path w="453389" h="1076325">
                    <a:moveTo>
                      <a:pt x="415124" y="1075182"/>
                    </a:moveTo>
                    <a:lnTo>
                      <a:pt x="415010" y="1074712"/>
                    </a:lnTo>
                    <a:lnTo>
                      <a:pt x="414756" y="1074712"/>
                    </a:lnTo>
                    <a:lnTo>
                      <a:pt x="415124" y="1075182"/>
                    </a:lnTo>
                    <a:close/>
                  </a:path>
                  <a:path w="453389" h="1076325">
                    <a:moveTo>
                      <a:pt x="415772" y="1075982"/>
                    </a:moveTo>
                    <a:lnTo>
                      <a:pt x="415124" y="1075182"/>
                    </a:lnTo>
                    <a:lnTo>
                      <a:pt x="415340" y="1075982"/>
                    </a:lnTo>
                    <a:lnTo>
                      <a:pt x="415772" y="1075982"/>
                    </a:lnTo>
                    <a:close/>
                  </a:path>
                  <a:path w="453389" h="1076325">
                    <a:moveTo>
                      <a:pt x="415988" y="1072172"/>
                    </a:moveTo>
                    <a:lnTo>
                      <a:pt x="414616" y="1072172"/>
                    </a:lnTo>
                    <a:lnTo>
                      <a:pt x="414489" y="1070902"/>
                    </a:lnTo>
                    <a:lnTo>
                      <a:pt x="414210" y="1070902"/>
                    </a:lnTo>
                    <a:lnTo>
                      <a:pt x="413854" y="1073442"/>
                    </a:lnTo>
                    <a:lnTo>
                      <a:pt x="415988" y="1072172"/>
                    </a:lnTo>
                    <a:close/>
                  </a:path>
                  <a:path w="453389" h="1076325">
                    <a:moveTo>
                      <a:pt x="416267" y="1071930"/>
                    </a:moveTo>
                    <a:lnTo>
                      <a:pt x="414629" y="1070902"/>
                    </a:lnTo>
                    <a:lnTo>
                      <a:pt x="416140" y="1072172"/>
                    </a:lnTo>
                    <a:lnTo>
                      <a:pt x="416267" y="1071930"/>
                    </a:lnTo>
                    <a:close/>
                  </a:path>
                  <a:path w="453389" h="1076325">
                    <a:moveTo>
                      <a:pt x="417004" y="1050302"/>
                    </a:moveTo>
                    <a:lnTo>
                      <a:pt x="416864" y="1050124"/>
                    </a:lnTo>
                    <a:lnTo>
                      <a:pt x="416674" y="1050353"/>
                    </a:lnTo>
                    <a:lnTo>
                      <a:pt x="416814" y="1050366"/>
                    </a:lnTo>
                    <a:lnTo>
                      <a:pt x="417004" y="1050391"/>
                    </a:lnTo>
                    <a:close/>
                  </a:path>
                  <a:path w="453389" h="1076325">
                    <a:moveTo>
                      <a:pt x="417880" y="1049312"/>
                    </a:moveTo>
                    <a:lnTo>
                      <a:pt x="417029" y="1049312"/>
                    </a:lnTo>
                    <a:lnTo>
                      <a:pt x="417245" y="1050455"/>
                    </a:lnTo>
                    <a:lnTo>
                      <a:pt x="417004" y="1050391"/>
                    </a:lnTo>
                    <a:lnTo>
                      <a:pt x="417029" y="1050785"/>
                    </a:lnTo>
                    <a:lnTo>
                      <a:pt x="416382" y="1051179"/>
                    </a:lnTo>
                    <a:lnTo>
                      <a:pt x="417296" y="1051560"/>
                    </a:lnTo>
                    <a:lnTo>
                      <a:pt x="416687" y="1051052"/>
                    </a:lnTo>
                    <a:lnTo>
                      <a:pt x="417677" y="1050544"/>
                    </a:lnTo>
                    <a:lnTo>
                      <a:pt x="417334" y="1050467"/>
                    </a:lnTo>
                    <a:lnTo>
                      <a:pt x="417880" y="1049312"/>
                    </a:lnTo>
                    <a:close/>
                  </a:path>
                  <a:path w="453389" h="1076325">
                    <a:moveTo>
                      <a:pt x="418134" y="1056932"/>
                    </a:moveTo>
                    <a:lnTo>
                      <a:pt x="417271" y="1055662"/>
                    </a:lnTo>
                    <a:lnTo>
                      <a:pt x="415886" y="1055662"/>
                    </a:lnTo>
                    <a:lnTo>
                      <a:pt x="415734" y="1056932"/>
                    </a:lnTo>
                    <a:lnTo>
                      <a:pt x="418134" y="1056932"/>
                    </a:lnTo>
                    <a:close/>
                  </a:path>
                  <a:path w="453389" h="1076325">
                    <a:moveTo>
                      <a:pt x="418134" y="1048067"/>
                    </a:moveTo>
                    <a:lnTo>
                      <a:pt x="417791" y="1048219"/>
                    </a:lnTo>
                    <a:lnTo>
                      <a:pt x="417741" y="1048385"/>
                    </a:lnTo>
                    <a:lnTo>
                      <a:pt x="417868" y="1048588"/>
                    </a:lnTo>
                    <a:lnTo>
                      <a:pt x="417944" y="1048423"/>
                    </a:lnTo>
                    <a:lnTo>
                      <a:pt x="417995" y="1048194"/>
                    </a:lnTo>
                    <a:lnTo>
                      <a:pt x="418134" y="1048067"/>
                    </a:lnTo>
                    <a:close/>
                  </a:path>
                  <a:path w="453389" h="1076325">
                    <a:moveTo>
                      <a:pt x="418236" y="1055662"/>
                    </a:moveTo>
                    <a:lnTo>
                      <a:pt x="418033" y="1054392"/>
                    </a:lnTo>
                    <a:lnTo>
                      <a:pt x="417271" y="1055662"/>
                    </a:lnTo>
                    <a:lnTo>
                      <a:pt x="418236" y="1055662"/>
                    </a:lnTo>
                    <a:close/>
                  </a:path>
                  <a:path w="453389" h="1076325">
                    <a:moveTo>
                      <a:pt x="418325" y="1047978"/>
                    </a:moveTo>
                    <a:lnTo>
                      <a:pt x="418185" y="1048016"/>
                    </a:lnTo>
                    <a:lnTo>
                      <a:pt x="418325" y="1047978"/>
                    </a:lnTo>
                    <a:close/>
                  </a:path>
                  <a:path w="453389" h="1076325">
                    <a:moveTo>
                      <a:pt x="418617" y="1058176"/>
                    </a:moveTo>
                    <a:lnTo>
                      <a:pt x="418312" y="1058125"/>
                    </a:lnTo>
                    <a:lnTo>
                      <a:pt x="417969" y="1058189"/>
                    </a:lnTo>
                    <a:lnTo>
                      <a:pt x="417842" y="1058392"/>
                    </a:lnTo>
                    <a:lnTo>
                      <a:pt x="418617" y="1058176"/>
                    </a:lnTo>
                    <a:close/>
                  </a:path>
                  <a:path w="453389" h="1076325">
                    <a:moveTo>
                      <a:pt x="418655" y="1043597"/>
                    </a:moveTo>
                    <a:lnTo>
                      <a:pt x="418388" y="1043406"/>
                    </a:lnTo>
                    <a:lnTo>
                      <a:pt x="418604" y="1043647"/>
                    </a:lnTo>
                    <a:close/>
                  </a:path>
                  <a:path w="453389" h="1076325">
                    <a:moveTo>
                      <a:pt x="419277" y="1046861"/>
                    </a:moveTo>
                    <a:lnTo>
                      <a:pt x="418719" y="1048042"/>
                    </a:lnTo>
                    <a:lnTo>
                      <a:pt x="419277" y="1046861"/>
                    </a:lnTo>
                    <a:close/>
                  </a:path>
                  <a:path w="453389" h="1076325">
                    <a:moveTo>
                      <a:pt x="419658" y="1047305"/>
                    </a:moveTo>
                    <a:lnTo>
                      <a:pt x="419315" y="1046772"/>
                    </a:lnTo>
                    <a:lnTo>
                      <a:pt x="419658" y="1047305"/>
                    </a:lnTo>
                    <a:close/>
                  </a:path>
                  <a:path w="453389" h="1076325">
                    <a:moveTo>
                      <a:pt x="420154" y="1047877"/>
                    </a:moveTo>
                    <a:lnTo>
                      <a:pt x="419658" y="1047305"/>
                    </a:lnTo>
                    <a:lnTo>
                      <a:pt x="420141" y="1048042"/>
                    </a:lnTo>
                    <a:lnTo>
                      <a:pt x="420154" y="1047877"/>
                    </a:lnTo>
                    <a:close/>
                  </a:path>
                  <a:path w="453389" h="1076325">
                    <a:moveTo>
                      <a:pt x="420217" y="919480"/>
                    </a:moveTo>
                    <a:lnTo>
                      <a:pt x="420141" y="919314"/>
                    </a:lnTo>
                    <a:lnTo>
                      <a:pt x="419252" y="918718"/>
                    </a:lnTo>
                    <a:lnTo>
                      <a:pt x="420217" y="919480"/>
                    </a:lnTo>
                    <a:close/>
                  </a:path>
                  <a:path w="453389" h="1076325">
                    <a:moveTo>
                      <a:pt x="420890" y="999007"/>
                    </a:moveTo>
                    <a:lnTo>
                      <a:pt x="420852" y="998512"/>
                    </a:lnTo>
                    <a:lnTo>
                      <a:pt x="419709" y="999782"/>
                    </a:lnTo>
                    <a:lnTo>
                      <a:pt x="420370" y="999782"/>
                    </a:lnTo>
                    <a:lnTo>
                      <a:pt x="420890" y="999007"/>
                    </a:lnTo>
                    <a:close/>
                  </a:path>
                  <a:path w="453389" h="1076325">
                    <a:moveTo>
                      <a:pt x="421144" y="1070902"/>
                    </a:moveTo>
                    <a:lnTo>
                      <a:pt x="420598" y="1070902"/>
                    </a:lnTo>
                    <a:lnTo>
                      <a:pt x="419481" y="1070902"/>
                    </a:lnTo>
                    <a:lnTo>
                      <a:pt x="420814" y="1072172"/>
                    </a:lnTo>
                    <a:lnTo>
                      <a:pt x="421144" y="1070902"/>
                    </a:lnTo>
                    <a:close/>
                  </a:path>
                  <a:path w="453389" h="1076325">
                    <a:moveTo>
                      <a:pt x="421881" y="1006843"/>
                    </a:moveTo>
                    <a:lnTo>
                      <a:pt x="421627" y="1006856"/>
                    </a:lnTo>
                    <a:lnTo>
                      <a:pt x="421347" y="1006843"/>
                    </a:lnTo>
                    <a:lnTo>
                      <a:pt x="421081" y="1006690"/>
                    </a:lnTo>
                    <a:lnTo>
                      <a:pt x="421703" y="1007211"/>
                    </a:lnTo>
                    <a:lnTo>
                      <a:pt x="421881" y="1006856"/>
                    </a:lnTo>
                    <a:close/>
                  </a:path>
                  <a:path w="453389" h="1076325">
                    <a:moveTo>
                      <a:pt x="421957" y="999782"/>
                    </a:moveTo>
                    <a:lnTo>
                      <a:pt x="420636" y="1001039"/>
                    </a:lnTo>
                    <a:lnTo>
                      <a:pt x="421728" y="1000785"/>
                    </a:lnTo>
                    <a:lnTo>
                      <a:pt x="421779" y="1000633"/>
                    </a:lnTo>
                    <a:lnTo>
                      <a:pt x="421957" y="999782"/>
                    </a:lnTo>
                    <a:close/>
                  </a:path>
                  <a:path w="453389" h="1076325">
                    <a:moveTo>
                      <a:pt x="422148" y="1007402"/>
                    </a:moveTo>
                    <a:lnTo>
                      <a:pt x="422046" y="1007046"/>
                    </a:lnTo>
                    <a:lnTo>
                      <a:pt x="421767" y="1007402"/>
                    </a:lnTo>
                    <a:lnTo>
                      <a:pt x="422148" y="1007402"/>
                    </a:lnTo>
                    <a:close/>
                  </a:path>
                  <a:path w="453389" h="1076325">
                    <a:moveTo>
                      <a:pt x="422300" y="1066304"/>
                    </a:moveTo>
                    <a:lnTo>
                      <a:pt x="422262" y="1066139"/>
                    </a:lnTo>
                    <a:lnTo>
                      <a:pt x="422135" y="1066126"/>
                    </a:lnTo>
                    <a:lnTo>
                      <a:pt x="422300" y="1066304"/>
                    </a:lnTo>
                    <a:close/>
                  </a:path>
                  <a:path w="453389" h="1076325">
                    <a:moveTo>
                      <a:pt x="422338" y="1035646"/>
                    </a:moveTo>
                    <a:lnTo>
                      <a:pt x="422173" y="1035519"/>
                    </a:lnTo>
                    <a:lnTo>
                      <a:pt x="421474" y="1035456"/>
                    </a:lnTo>
                    <a:lnTo>
                      <a:pt x="421855" y="1035646"/>
                    </a:lnTo>
                    <a:lnTo>
                      <a:pt x="422122" y="1035735"/>
                    </a:lnTo>
                    <a:lnTo>
                      <a:pt x="422338" y="1035773"/>
                    </a:lnTo>
                    <a:lnTo>
                      <a:pt x="422338" y="1035646"/>
                    </a:lnTo>
                    <a:close/>
                  </a:path>
                  <a:path w="453389" h="1076325">
                    <a:moveTo>
                      <a:pt x="422592" y="1066660"/>
                    </a:moveTo>
                    <a:lnTo>
                      <a:pt x="422427" y="1066431"/>
                    </a:lnTo>
                    <a:lnTo>
                      <a:pt x="422300" y="1066304"/>
                    </a:lnTo>
                    <a:lnTo>
                      <a:pt x="422313" y="1066444"/>
                    </a:lnTo>
                    <a:lnTo>
                      <a:pt x="422300" y="1066622"/>
                    </a:lnTo>
                    <a:lnTo>
                      <a:pt x="422592" y="1066660"/>
                    </a:lnTo>
                    <a:close/>
                  </a:path>
                  <a:path w="453389" h="1076325">
                    <a:moveTo>
                      <a:pt x="422617" y="997242"/>
                    </a:moveTo>
                    <a:lnTo>
                      <a:pt x="421220" y="998512"/>
                    </a:lnTo>
                    <a:lnTo>
                      <a:pt x="421093" y="998689"/>
                    </a:lnTo>
                    <a:lnTo>
                      <a:pt x="420890" y="999007"/>
                    </a:lnTo>
                    <a:lnTo>
                      <a:pt x="420954" y="999782"/>
                    </a:lnTo>
                    <a:lnTo>
                      <a:pt x="421754" y="998562"/>
                    </a:lnTo>
                    <a:lnTo>
                      <a:pt x="422313" y="998512"/>
                    </a:lnTo>
                    <a:lnTo>
                      <a:pt x="422617" y="997242"/>
                    </a:lnTo>
                    <a:close/>
                  </a:path>
                  <a:path w="453389" h="1076325">
                    <a:moveTo>
                      <a:pt x="422770" y="1006132"/>
                    </a:moveTo>
                    <a:lnTo>
                      <a:pt x="421817" y="1006132"/>
                    </a:lnTo>
                    <a:lnTo>
                      <a:pt x="422046" y="1007046"/>
                    </a:lnTo>
                    <a:lnTo>
                      <a:pt x="422770" y="1006132"/>
                    </a:lnTo>
                    <a:close/>
                  </a:path>
                  <a:path w="453389" h="1076325">
                    <a:moveTo>
                      <a:pt x="423024" y="1012088"/>
                    </a:moveTo>
                    <a:lnTo>
                      <a:pt x="422706" y="1011212"/>
                    </a:lnTo>
                    <a:lnTo>
                      <a:pt x="422249" y="1012482"/>
                    </a:lnTo>
                    <a:lnTo>
                      <a:pt x="422465" y="1012482"/>
                    </a:lnTo>
                    <a:lnTo>
                      <a:pt x="423024" y="1012088"/>
                    </a:lnTo>
                    <a:close/>
                  </a:path>
                  <a:path w="453389" h="1076325">
                    <a:moveTo>
                      <a:pt x="423862" y="1017790"/>
                    </a:moveTo>
                    <a:lnTo>
                      <a:pt x="423621" y="1017638"/>
                    </a:lnTo>
                    <a:lnTo>
                      <a:pt x="423392" y="1017625"/>
                    </a:lnTo>
                    <a:lnTo>
                      <a:pt x="423583" y="1017752"/>
                    </a:lnTo>
                    <a:lnTo>
                      <a:pt x="423722" y="1017790"/>
                    </a:lnTo>
                    <a:lnTo>
                      <a:pt x="423862" y="1017790"/>
                    </a:lnTo>
                    <a:close/>
                  </a:path>
                  <a:path w="453389" h="1076325">
                    <a:moveTo>
                      <a:pt x="423900" y="1069632"/>
                    </a:moveTo>
                    <a:lnTo>
                      <a:pt x="421805" y="1069632"/>
                    </a:lnTo>
                    <a:lnTo>
                      <a:pt x="422097" y="1070902"/>
                    </a:lnTo>
                    <a:lnTo>
                      <a:pt x="423900" y="1069632"/>
                    </a:lnTo>
                    <a:close/>
                  </a:path>
                  <a:path w="453389" h="1076325">
                    <a:moveTo>
                      <a:pt x="423989" y="1018832"/>
                    </a:moveTo>
                    <a:lnTo>
                      <a:pt x="423176" y="1018832"/>
                    </a:lnTo>
                    <a:lnTo>
                      <a:pt x="423379" y="1020102"/>
                    </a:lnTo>
                    <a:lnTo>
                      <a:pt x="423989" y="1018832"/>
                    </a:lnTo>
                    <a:close/>
                  </a:path>
                  <a:path w="453389" h="1076325">
                    <a:moveTo>
                      <a:pt x="424129" y="1010551"/>
                    </a:moveTo>
                    <a:lnTo>
                      <a:pt x="424027" y="1010335"/>
                    </a:lnTo>
                    <a:lnTo>
                      <a:pt x="423799" y="1010234"/>
                    </a:lnTo>
                    <a:lnTo>
                      <a:pt x="423811" y="1010399"/>
                    </a:lnTo>
                    <a:lnTo>
                      <a:pt x="423964" y="1010488"/>
                    </a:lnTo>
                    <a:lnTo>
                      <a:pt x="424129" y="1010551"/>
                    </a:lnTo>
                    <a:close/>
                  </a:path>
                  <a:path w="453389" h="1076325">
                    <a:moveTo>
                      <a:pt x="426758" y="1058633"/>
                    </a:moveTo>
                    <a:lnTo>
                      <a:pt x="426643" y="1058202"/>
                    </a:lnTo>
                    <a:lnTo>
                      <a:pt x="426554" y="1058456"/>
                    </a:lnTo>
                    <a:lnTo>
                      <a:pt x="426758" y="1058633"/>
                    </a:lnTo>
                    <a:close/>
                  </a:path>
                  <a:path w="453389" h="1076325">
                    <a:moveTo>
                      <a:pt x="427723" y="1059472"/>
                    </a:moveTo>
                    <a:lnTo>
                      <a:pt x="426758" y="1058633"/>
                    </a:lnTo>
                    <a:lnTo>
                      <a:pt x="426999" y="1059472"/>
                    </a:lnTo>
                    <a:lnTo>
                      <a:pt x="427723" y="1059472"/>
                    </a:lnTo>
                    <a:close/>
                  </a:path>
                  <a:path w="453389" h="1076325">
                    <a:moveTo>
                      <a:pt x="428510" y="976363"/>
                    </a:moveTo>
                    <a:lnTo>
                      <a:pt x="428459" y="976223"/>
                    </a:lnTo>
                    <a:lnTo>
                      <a:pt x="428510" y="976363"/>
                    </a:lnTo>
                    <a:close/>
                  </a:path>
                  <a:path w="453389" h="1076325">
                    <a:moveTo>
                      <a:pt x="428663" y="974382"/>
                    </a:moveTo>
                    <a:lnTo>
                      <a:pt x="427888" y="975652"/>
                    </a:lnTo>
                    <a:lnTo>
                      <a:pt x="428104" y="975652"/>
                    </a:lnTo>
                    <a:lnTo>
                      <a:pt x="428663" y="974382"/>
                    </a:lnTo>
                    <a:close/>
                  </a:path>
                  <a:path w="453389" h="1076325">
                    <a:moveTo>
                      <a:pt x="428701" y="957351"/>
                    </a:moveTo>
                    <a:lnTo>
                      <a:pt x="428244" y="956741"/>
                    </a:lnTo>
                    <a:lnTo>
                      <a:pt x="428574" y="957872"/>
                    </a:lnTo>
                    <a:lnTo>
                      <a:pt x="428701" y="957351"/>
                    </a:lnTo>
                    <a:close/>
                  </a:path>
                  <a:path w="453389" h="1076325">
                    <a:moveTo>
                      <a:pt x="429107" y="957872"/>
                    </a:moveTo>
                    <a:lnTo>
                      <a:pt x="428891" y="956602"/>
                    </a:lnTo>
                    <a:lnTo>
                      <a:pt x="428701" y="957351"/>
                    </a:lnTo>
                    <a:lnTo>
                      <a:pt x="429107" y="957872"/>
                    </a:lnTo>
                    <a:close/>
                  </a:path>
                  <a:path w="453389" h="1076325">
                    <a:moveTo>
                      <a:pt x="434124" y="1043508"/>
                    </a:moveTo>
                    <a:lnTo>
                      <a:pt x="433946" y="1043432"/>
                    </a:lnTo>
                    <a:lnTo>
                      <a:pt x="433793" y="1043381"/>
                    </a:lnTo>
                    <a:lnTo>
                      <a:pt x="433654" y="1043355"/>
                    </a:lnTo>
                    <a:lnTo>
                      <a:pt x="433781" y="1043393"/>
                    </a:lnTo>
                    <a:lnTo>
                      <a:pt x="433920" y="1043444"/>
                    </a:lnTo>
                    <a:lnTo>
                      <a:pt x="434124" y="1043508"/>
                    </a:lnTo>
                    <a:close/>
                  </a:path>
                  <a:path w="453389" h="1076325">
                    <a:moveTo>
                      <a:pt x="437032" y="1032802"/>
                    </a:moveTo>
                    <a:lnTo>
                      <a:pt x="436791" y="1031532"/>
                    </a:lnTo>
                    <a:lnTo>
                      <a:pt x="437032" y="1032802"/>
                    </a:lnTo>
                    <a:close/>
                  </a:path>
                  <a:path w="453389" h="1076325">
                    <a:moveTo>
                      <a:pt x="438543" y="848652"/>
                    </a:moveTo>
                    <a:lnTo>
                      <a:pt x="438365" y="848652"/>
                    </a:lnTo>
                    <a:lnTo>
                      <a:pt x="438505" y="848766"/>
                    </a:lnTo>
                    <a:close/>
                  </a:path>
                  <a:path w="453389" h="1076325">
                    <a:moveTo>
                      <a:pt x="438746" y="848969"/>
                    </a:moveTo>
                    <a:lnTo>
                      <a:pt x="438505" y="848766"/>
                    </a:lnTo>
                    <a:lnTo>
                      <a:pt x="438188" y="849922"/>
                    </a:lnTo>
                    <a:lnTo>
                      <a:pt x="438746" y="848969"/>
                    </a:lnTo>
                    <a:close/>
                  </a:path>
                  <a:path w="453389" h="1076325">
                    <a:moveTo>
                      <a:pt x="439077" y="849236"/>
                    </a:moveTo>
                    <a:lnTo>
                      <a:pt x="438924" y="848652"/>
                    </a:lnTo>
                    <a:lnTo>
                      <a:pt x="438746" y="848969"/>
                    </a:lnTo>
                    <a:lnTo>
                      <a:pt x="439077" y="849236"/>
                    </a:lnTo>
                    <a:close/>
                  </a:path>
                  <a:path w="453389" h="1076325">
                    <a:moveTo>
                      <a:pt x="439153" y="846124"/>
                    </a:moveTo>
                    <a:lnTo>
                      <a:pt x="439051" y="846251"/>
                    </a:lnTo>
                    <a:lnTo>
                      <a:pt x="439064" y="846429"/>
                    </a:lnTo>
                    <a:lnTo>
                      <a:pt x="439153" y="846124"/>
                    </a:lnTo>
                    <a:close/>
                  </a:path>
                  <a:path w="453389" h="1076325">
                    <a:moveTo>
                      <a:pt x="439293" y="846607"/>
                    </a:moveTo>
                    <a:lnTo>
                      <a:pt x="439102" y="846505"/>
                    </a:lnTo>
                    <a:lnTo>
                      <a:pt x="438962" y="846772"/>
                    </a:lnTo>
                    <a:lnTo>
                      <a:pt x="439293" y="846607"/>
                    </a:lnTo>
                    <a:close/>
                  </a:path>
                  <a:path w="453389" h="1076325">
                    <a:moveTo>
                      <a:pt x="439432" y="992530"/>
                    </a:moveTo>
                    <a:lnTo>
                      <a:pt x="439394" y="992162"/>
                    </a:lnTo>
                    <a:lnTo>
                      <a:pt x="438683" y="992162"/>
                    </a:lnTo>
                    <a:lnTo>
                      <a:pt x="439432" y="992530"/>
                    </a:lnTo>
                    <a:close/>
                  </a:path>
                  <a:path w="453389" h="1076325">
                    <a:moveTo>
                      <a:pt x="439750" y="992162"/>
                    </a:moveTo>
                    <a:lnTo>
                      <a:pt x="439254" y="990892"/>
                    </a:lnTo>
                    <a:lnTo>
                      <a:pt x="439394" y="992162"/>
                    </a:lnTo>
                    <a:lnTo>
                      <a:pt x="439750" y="992162"/>
                    </a:lnTo>
                    <a:close/>
                  </a:path>
                  <a:path w="453389" h="1076325">
                    <a:moveTo>
                      <a:pt x="441706" y="1011212"/>
                    </a:moveTo>
                    <a:lnTo>
                      <a:pt x="441706" y="1011428"/>
                    </a:lnTo>
                    <a:lnTo>
                      <a:pt x="441706" y="1011212"/>
                    </a:lnTo>
                    <a:close/>
                  </a:path>
                  <a:path w="453389" h="1076325">
                    <a:moveTo>
                      <a:pt x="441972" y="1007643"/>
                    </a:moveTo>
                    <a:lnTo>
                      <a:pt x="441845" y="1007414"/>
                    </a:lnTo>
                    <a:lnTo>
                      <a:pt x="441693" y="1007630"/>
                    </a:lnTo>
                    <a:lnTo>
                      <a:pt x="441858" y="1007656"/>
                    </a:lnTo>
                    <a:close/>
                  </a:path>
                  <a:path w="453389" h="1076325">
                    <a:moveTo>
                      <a:pt x="442175" y="999782"/>
                    </a:moveTo>
                    <a:close/>
                  </a:path>
                  <a:path w="453389" h="1076325">
                    <a:moveTo>
                      <a:pt x="442468" y="1015022"/>
                    </a:moveTo>
                    <a:lnTo>
                      <a:pt x="441375" y="1013752"/>
                    </a:lnTo>
                    <a:lnTo>
                      <a:pt x="441426" y="1013942"/>
                    </a:lnTo>
                    <a:lnTo>
                      <a:pt x="442468" y="1015022"/>
                    </a:lnTo>
                    <a:close/>
                  </a:path>
                  <a:path w="453389" h="1076325">
                    <a:moveTo>
                      <a:pt x="442468" y="998512"/>
                    </a:moveTo>
                    <a:lnTo>
                      <a:pt x="441921" y="998512"/>
                    </a:lnTo>
                    <a:lnTo>
                      <a:pt x="442150" y="999705"/>
                    </a:lnTo>
                    <a:lnTo>
                      <a:pt x="442468" y="998512"/>
                    </a:lnTo>
                    <a:close/>
                  </a:path>
                  <a:path w="453389" h="1076325">
                    <a:moveTo>
                      <a:pt x="442506" y="844842"/>
                    </a:moveTo>
                    <a:lnTo>
                      <a:pt x="441934" y="844842"/>
                    </a:lnTo>
                    <a:lnTo>
                      <a:pt x="442277" y="845667"/>
                    </a:lnTo>
                    <a:lnTo>
                      <a:pt x="442506" y="844842"/>
                    </a:lnTo>
                    <a:close/>
                  </a:path>
                  <a:path w="453389" h="1076325">
                    <a:moveTo>
                      <a:pt x="442747" y="1013752"/>
                    </a:moveTo>
                    <a:lnTo>
                      <a:pt x="442214" y="1012482"/>
                    </a:lnTo>
                    <a:lnTo>
                      <a:pt x="442175" y="1013752"/>
                    </a:lnTo>
                    <a:lnTo>
                      <a:pt x="442747" y="1013752"/>
                    </a:lnTo>
                    <a:close/>
                  </a:path>
                  <a:path w="453389" h="1076325">
                    <a:moveTo>
                      <a:pt x="444093" y="844537"/>
                    </a:moveTo>
                    <a:lnTo>
                      <a:pt x="443382" y="843978"/>
                    </a:lnTo>
                    <a:lnTo>
                      <a:pt x="443522" y="844207"/>
                    </a:lnTo>
                    <a:lnTo>
                      <a:pt x="443801" y="844372"/>
                    </a:lnTo>
                    <a:lnTo>
                      <a:pt x="444093" y="844537"/>
                    </a:lnTo>
                    <a:close/>
                  </a:path>
                  <a:path w="453389" h="1076325">
                    <a:moveTo>
                      <a:pt x="445338" y="845578"/>
                    </a:moveTo>
                    <a:lnTo>
                      <a:pt x="445262" y="845108"/>
                    </a:lnTo>
                    <a:lnTo>
                      <a:pt x="444627" y="844829"/>
                    </a:lnTo>
                    <a:lnTo>
                      <a:pt x="444093" y="844537"/>
                    </a:lnTo>
                    <a:lnTo>
                      <a:pt x="445338" y="845578"/>
                    </a:lnTo>
                    <a:close/>
                  </a:path>
                  <a:path w="453389" h="1076325">
                    <a:moveTo>
                      <a:pt x="448767" y="921893"/>
                    </a:moveTo>
                    <a:lnTo>
                      <a:pt x="448652" y="921639"/>
                    </a:lnTo>
                    <a:lnTo>
                      <a:pt x="448475" y="921448"/>
                    </a:lnTo>
                    <a:lnTo>
                      <a:pt x="448538" y="921727"/>
                    </a:lnTo>
                    <a:lnTo>
                      <a:pt x="448589" y="922007"/>
                    </a:lnTo>
                    <a:lnTo>
                      <a:pt x="448652" y="922337"/>
                    </a:lnTo>
                    <a:lnTo>
                      <a:pt x="448767" y="921893"/>
                    </a:lnTo>
                    <a:close/>
                  </a:path>
                  <a:path w="453389" h="1076325">
                    <a:moveTo>
                      <a:pt x="448995" y="898563"/>
                    </a:moveTo>
                    <a:lnTo>
                      <a:pt x="448906" y="898436"/>
                    </a:lnTo>
                    <a:lnTo>
                      <a:pt x="448970" y="898652"/>
                    </a:lnTo>
                    <a:close/>
                  </a:path>
                  <a:path w="453389" h="1076325">
                    <a:moveTo>
                      <a:pt x="452970" y="866432"/>
                    </a:moveTo>
                    <a:lnTo>
                      <a:pt x="451840" y="858812"/>
                    </a:lnTo>
                    <a:lnTo>
                      <a:pt x="449389" y="851192"/>
                    </a:lnTo>
                    <a:lnTo>
                      <a:pt x="445338" y="846112"/>
                    </a:lnTo>
                    <a:lnTo>
                      <a:pt x="444322" y="846112"/>
                    </a:lnTo>
                    <a:lnTo>
                      <a:pt x="443471" y="844842"/>
                    </a:lnTo>
                    <a:lnTo>
                      <a:pt x="442468" y="846112"/>
                    </a:lnTo>
                    <a:lnTo>
                      <a:pt x="442277" y="845667"/>
                    </a:lnTo>
                    <a:lnTo>
                      <a:pt x="442163" y="846112"/>
                    </a:lnTo>
                    <a:lnTo>
                      <a:pt x="440080" y="844842"/>
                    </a:lnTo>
                    <a:lnTo>
                      <a:pt x="439166" y="846112"/>
                    </a:lnTo>
                    <a:lnTo>
                      <a:pt x="440143" y="846112"/>
                    </a:lnTo>
                    <a:lnTo>
                      <a:pt x="439839" y="847382"/>
                    </a:lnTo>
                    <a:lnTo>
                      <a:pt x="442569" y="847382"/>
                    </a:lnTo>
                    <a:lnTo>
                      <a:pt x="441667" y="848652"/>
                    </a:lnTo>
                    <a:lnTo>
                      <a:pt x="441604" y="849236"/>
                    </a:lnTo>
                    <a:lnTo>
                      <a:pt x="441718" y="849922"/>
                    </a:lnTo>
                    <a:lnTo>
                      <a:pt x="440461" y="848652"/>
                    </a:lnTo>
                    <a:lnTo>
                      <a:pt x="440207" y="849922"/>
                    </a:lnTo>
                    <a:lnTo>
                      <a:pt x="440194" y="848652"/>
                    </a:lnTo>
                    <a:lnTo>
                      <a:pt x="439572" y="849642"/>
                    </a:lnTo>
                    <a:lnTo>
                      <a:pt x="439077" y="849236"/>
                    </a:lnTo>
                    <a:lnTo>
                      <a:pt x="439254" y="849922"/>
                    </a:lnTo>
                    <a:lnTo>
                      <a:pt x="438188" y="849922"/>
                    </a:lnTo>
                    <a:lnTo>
                      <a:pt x="438048" y="849922"/>
                    </a:lnTo>
                    <a:lnTo>
                      <a:pt x="437896" y="849922"/>
                    </a:lnTo>
                    <a:lnTo>
                      <a:pt x="437921" y="850125"/>
                    </a:lnTo>
                    <a:lnTo>
                      <a:pt x="438073" y="851192"/>
                    </a:lnTo>
                    <a:lnTo>
                      <a:pt x="438264" y="851192"/>
                    </a:lnTo>
                    <a:lnTo>
                      <a:pt x="436206" y="852462"/>
                    </a:lnTo>
                    <a:lnTo>
                      <a:pt x="436880" y="852462"/>
                    </a:lnTo>
                    <a:lnTo>
                      <a:pt x="439356" y="852462"/>
                    </a:lnTo>
                    <a:lnTo>
                      <a:pt x="437426" y="853732"/>
                    </a:lnTo>
                    <a:lnTo>
                      <a:pt x="436880" y="852462"/>
                    </a:lnTo>
                    <a:lnTo>
                      <a:pt x="436753" y="853528"/>
                    </a:lnTo>
                    <a:lnTo>
                      <a:pt x="436753" y="857542"/>
                    </a:lnTo>
                    <a:lnTo>
                      <a:pt x="436003" y="858812"/>
                    </a:lnTo>
                    <a:lnTo>
                      <a:pt x="435178" y="858812"/>
                    </a:lnTo>
                    <a:lnTo>
                      <a:pt x="435483" y="858151"/>
                    </a:lnTo>
                    <a:lnTo>
                      <a:pt x="436753" y="857542"/>
                    </a:lnTo>
                    <a:lnTo>
                      <a:pt x="436753" y="853528"/>
                    </a:lnTo>
                    <a:lnTo>
                      <a:pt x="436727" y="853732"/>
                    </a:lnTo>
                    <a:lnTo>
                      <a:pt x="436054" y="853732"/>
                    </a:lnTo>
                    <a:lnTo>
                      <a:pt x="436308" y="855002"/>
                    </a:lnTo>
                    <a:lnTo>
                      <a:pt x="436295" y="856272"/>
                    </a:lnTo>
                    <a:lnTo>
                      <a:pt x="435724" y="856272"/>
                    </a:lnTo>
                    <a:lnTo>
                      <a:pt x="436372" y="857542"/>
                    </a:lnTo>
                    <a:lnTo>
                      <a:pt x="435775" y="857542"/>
                    </a:lnTo>
                    <a:lnTo>
                      <a:pt x="434987" y="857542"/>
                    </a:lnTo>
                    <a:lnTo>
                      <a:pt x="434098" y="858812"/>
                    </a:lnTo>
                    <a:lnTo>
                      <a:pt x="435305" y="858227"/>
                    </a:lnTo>
                    <a:lnTo>
                      <a:pt x="434924" y="858812"/>
                    </a:lnTo>
                    <a:lnTo>
                      <a:pt x="434098" y="858812"/>
                    </a:lnTo>
                    <a:lnTo>
                      <a:pt x="433476" y="860259"/>
                    </a:lnTo>
                    <a:lnTo>
                      <a:pt x="433476" y="941362"/>
                    </a:lnTo>
                    <a:lnTo>
                      <a:pt x="432269" y="941362"/>
                    </a:lnTo>
                    <a:lnTo>
                      <a:pt x="431596" y="940930"/>
                    </a:lnTo>
                    <a:lnTo>
                      <a:pt x="431495" y="940092"/>
                    </a:lnTo>
                    <a:lnTo>
                      <a:pt x="431939" y="940092"/>
                    </a:lnTo>
                    <a:lnTo>
                      <a:pt x="433476" y="941362"/>
                    </a:lnTo>
                    <a:lnTo>
                      <a:pt x="433476" y="860259"/>
                    </a:lnTo>
                    <a:lnTo>
                      <a:pt x="433019" y="861352"/>
                    </a:lnTo>
                    <a:lnTo>
                      <a:pt x="428599" y="863892"/>
                    </a:lnTo>
                    <a:lnTo>
                      <a:pt x="429666" y="866432"/>
                    </a:lnTo>
                    <a:lnTo>
                      <a:pt x="428993" y="866432"/>
                    </a:lnTo>
                    <a:lnTo>
                      <a:pt x="429653" y="867702"/>
                    </a:lnTo>
                    <a:lnTo>
                      <a:pt x="426097" y="868972"/>
                    </a:lnTo>
                    <a:lnTo>
                      <a:pt x="426148" y="870242"/>
                    </a:lnTo>
                    <a:lnTo>
                      <a:pt x="426974" y="870242"/>
                    </a:lnTo>
                    <a:lnTo>
                      <a:pt x="424332" y="872782"/>
                    </a:lnTo>
                    <a:lnTo>
                      <a:pt x="425704" y="875322"/>
                    </a:lnTo>
                    <a:lnTo>
                      <a:pt x="424484" y="877862"/>
                    </a:lnTo>
                    <a:lnTo>
                      <a:pt x="425856" y="877862"/>
                    </a:lnTo>
                    <a:lnTo>
                      <a:pt x="425894" y="879132"/>
                    </a:lnTo>
                    <a:lnTo>
                      <a:pt x="423989" y="881176"/>
                    </a:lnTo>
                    <a:lnTo>
                      <a:pt x="423989" y="936396"/>
                    </a:lnTo>
                    <a:lnTo>
                      <a:pt x="423862" y="936091"/>
                    </a:lnTo>
                    <a:lnTo>
                      <a:pt x="423989" y="936396"/>
                    </a:lnTo>
                    <a:lnTo>
                      <a:pt x="423989" y="881176"/>
                    </a:lnTo>
                    <a:lnTo>
                      <a:pt x="423545" y="881672"/>
                    </a:lnTo>
                    <a:lnTo>
                      <a:pt x="423697" y="886752"/>
                    </a:lnTo>
                    <a:lnTo>
                      <a:pt x="422338" y="890562"/>
                    </a:lnTo>
                    <a:lnTo>
                      <a:pt x="422529" y="895642"/>
                    </a:lnTo>
                    <a:lnTo>
                      <a:pt x="420357" y="900722"/>
                    </a:lnTo>
                    <a:lnTo>
                      <a:pt x="420331" y="907072"/>
                    </a:lnTo>
                    <a:lnTo>
                      <a:pt x="420344" y="905802"/>
                    </a:lnTo>
                    <a:lnTo>
                      <a:pt x="422351" y="905802"/>
                    </a:lnTo>
                    <a:lnTo>
                      <a:pt x="421817" y="907072"/>
                    </a:lnTo>
                    <a:lnTo>
                      <a:pt x="418185" y="908342"/>
                    </a:lnTo>
                    <a:lnTo>
                      <a:pt x="422109" y="910882"/>
                    </a:lnTo>
                    <a:lnTo>
                      <a:pt x="419696" y="912152"/>
                    </a:lnTo>
                    <a:lnTo>
                      <a:pt x="420712" y="914692"/>
                    </a:lnTo>
                    <a:lnTo>
                      <a:pt x="417677" y="918502"/>
                    </a:lnTo>
                    <a:lnTo>
                      <a:pt x="419519" y="918502"/>
                    </a:lnTo>
                    <a:lnTo>
                      <a:pt x="420052" y="919137"/>
                    </a:lnTo>
                    <a:lnTo>
                      <a:pt x="419912" y="918718"/>
                    </a:lnTo>
                    <a:lnTo>
                      <a:pt x="419823" y="918502"/>
                    </a:lnTo>
                    <a:lnTo>
                      <a:pt x="420801" y="919772"/>
                    </a:lnTo>
                    <a:lnTo>
                      <a:pt x="420522" y="919581"/>
                    </a:lnTo>
                    <a:lnTo>
                      <a:pt x="419912" y="918718"/>
                    </a:lnTo>
                    <a:lnTo>
                      <a:pt x="420090" y="919137"/>
                    </a:lnTo>
                    <a:lnTo>
                      <a:pt x="420306" y="919429"/>
                    </a:lnTo>
                    <a:lnTo>
                      <a:pt x="420166" y="919340"/>
                    </a:lnTo>
                    <a:lnTo>
                      <a:pt x="420217" y="919480"/>
                    </a:lnTo>
                    <a:lnTo>
                      <a:pt x="420598" y="919772"/>
                    </a:lnTo>
                    <a:lnTo>
                      <a:pt x="420065" y="919772"/>
                    </a:lnTo>
                    <a:lnTo>
                      <a:pt x="420687" y="921042"/>
                    </a:lnTo>
                    <a:lnTo>
                      <a:pt x="420230" y="921042"/>
                    </a:lnTo>
                    <a:lnTo>
                      <a:pt x="419392" y="919772"/>
                    </a:lnTo>
                    <a:lnTo>
                      <a:pt x="418465" y="919772"/>
                    </a:lnTo>
                    <a:lnTo>
                      <a:pt x="419201" y="918718"/>
                    </a:lnTo>
                    <a:lnTo>
                      <a:pt x="416115" y="919772"/>
                    </a:lnTo>
                    <a:lnTo>
                      <a:pt x="416941" y="921042"/>
                    </a:lnTo>
                    <a:lnTo>
                      <a:pt x="415645" y="922312"/>
                    </a:lnTo>
                    <a:lnTo>
                      <a:pt x="414337" y="922312"/>
                    </a:lnTo>
                    <a:lnTo>
                      <a:pt x="413334" y="923582"/>
                    </a:lnTo>
                    <a:lnTo>
                      <a:pt x="411759" y="923582"/>
                    </a:lnTo>
                    <a:lnTo>
                      <a:pt x="410476" y="924852"/>
                    </a:lnTo>
                    <a:lnTo>
                      <a:pt x="409752" y="926122"/>
                    </a:lnTo>
                    <a:lnTo>
                      <a:pt x="409321" y="927392"/>
                    </a:lnTo>
                    <a:lnTo>
                      <a:pt x="409625" y="927392"/>
                    </a:lnTo>
                    <a:lnTo>
                      <a:pt x="410895" y="926122"/>
                    </a:lnTo>
                    <a:lnTo>
                      <a:pt x="411124" y="927392"/>
                    </a:lnTo>
                    <a:lnTo>
                      <a:pt x="409714" y="928649"/>
                    </a:lnTo>
                    <a:lnTo>
                      <a:pt x="409232" y="927747"/>
                    </a:lnTo>
                    <a:lnTo>
                      <a:pt x="409028" y="928662"/>
                    </a:lnTo>
                    <a:lnTo>
                      <a:pt x="409473" y="928662"/>
                    </a:lnTo>
                    <a:lnTo>
                      <a:pt x="409473" y="929932"/>
                    </a:lnTo>
                    <a:lnTo>
                      <a:pt x="406946" y="929932"/>
                    </a:lnTo>
                    <a:lnTo>
                      <a:pt x="405612" y="933742"/>
                    </a:lnTo>
                    <a:lnTo>
                      <a:pt x="406996" y="936091"/>
                    </a:lnTo>
                    <a:lnTo>
                      <a:pt x="407022" y="936396"/>
                    </a:lnTo>
                    <a:lnTo>
                      <a:pt x="406082" y="937552"/>
                    </a:lnTo>
                    <a:lnTo>
                      <a:pt x="405091" y="937552"/>
                    </a:lnTo>
                    <a:lnTo>
                      <a:pt x="405942" y="938822"/>
                    </a:lnTo>
                    <a:lnTo>
                      <a:pt x="405765" y="938822"/>
                    </a:lnTo>
                    <a:lnTo>
                      <a:pt x="406895" y="940092"/>
                    </a:lnTo>
                    <a:lnTo>
                      <a:pt x="405345" y="940092"/>
                    </a:lnTo>
                    <a:lnTo>
                      <a:pt x="405345" y="983272"/>
                    </a:lnTo>
                    <a:lnTo>
                      <a:pt x="404495" y="982002"/>
                    </a:lnTo>
                    <a:lnTo>
                      <a:pt x="404939" y="982002"/>
                    </a:lnTo>
                    <a:lnTo>
                      <a:pt x="405345" y="983272"/>
                    </a:lnTo>
                    <a:lnTo>
                      <a:pt x="405345" y="940092"/>
                    </a:lnTo>
                    <a:lnTo>
                      <a:pt x="405104" y="940092"/>
                    </a:lnTo>
                    <a:lnTo>
                      <a:pt x="404939" y="941362"/>
                    </a:lnTo>
                    <a:lnTo>
                      <a:pt x="405231" y="942632"/>
                    </a:lnTo>
                    <a:lnTo>
                      <a:pt x="402615" y="942632"/>
                    </a:lnTo>
                    <a:lnTo>
                      <a:pt x="403263" y="945172"/>
                    </a:lnTo>
                    <a:lnTo>
                      <a:pt x="403885" y="945172"/>
                    </a:lnTo>
                    <a:lnTo>
                      <a:pt x="403606" y="943902"/>
                    </a:lnTo>
                    <a:lnTo>
                      <a:pt x="404241" y="945172"/>
                    </a:lnTo>
                    <a:lnTo>
                      <a:pt x="405168" y="946442"/>
                    </a:lnTo>
                    <a:lnTo>
                      <a:pt x="402678" y="945172"/>
                    </a:lnTo>
                    <a:lnTo>
                      <a:pt x="403250" y="947712"/>
                    </a:lnTo>
                    <a:lnTo>
                      <a:pt x="403656" y="947712"/>
                    </a:lnTo>
                    <a:lnTo>
                      <a:pt x="403453" y="947991"/>
                    </a:lnTo>
                    <a:lnTo>
                      <a:pt x="403453" y="980732"/>
                    </a:lnTo>
                    <a:lnTo>
                      <a:pt x="402793" y="979474"/>
                    </a:lnTo>
                    <a:lnTo>
                      <a:pt x="403453" y="980732"/>
                    </a:lnTo>
                    <a:lnTo>
                      <a:pt x="403453" y="947991"/>
                    </a:lnTo>
                    <a:lnTo>
                      <a:pt x="402717" y="948982"/>
                    </a:lnTo>
                    <a:lnTo>
                      <a:pt x="402424" y="948982"/>
                    </a:lnTo>
                    <a:lnTo>
                      <a:pt x="402628" y="950252"/>
                    </a:lnTo>
                    <a:lnTo>
                      <a:pt x="402501" y="950252"/>
                    </a:lnTo>
                    <a:lnTo>
                      <a:pt x="401675" y="951522"/>
                    </a:lnTo>
                    <a:lnTo>
                      <a:pt x="401370" y="952792"/>
                    </a:lnTo>
                    <a:lnTo>
                      <a:pt x="401116" y="953719"/>
                    </a:lnTo>
                    <a:lnTo>
                      <a:pt x="401447" y="954062"/>
                    </a:lnTo>
                    <a:lnTo>
                      <a:pt x="401027" y="954062"/>
                    </a:lnTo>
                    <a:lnTo>
                      <a:pt x="401116" y="953719"/>
                    </a:lnTo>
                    <a:lnTo>
                      <a:pt x="400227" y="952792"/>
                    </a:lnTo>
                    <a:lnTo>
                      <a:pt x="400342" y="954062"/>
                    </a:lnTo>
                    <a:lnTo>
                      <a:pt x="399034" y="954062"/>
                    </a:lnTo>
                    <a:lnTo>
                      <a:pt x="398983" y="960412"/>
                    </a:lnTo>
                    <a:lnTo>
                      <a:pt x="399351" y="964222"/>
                    </a:lnTo>
                    <a:lnTo>
                      <a:pt x="399427" y="970229"/>
                    </a:lnTo>
                    <a:lnTo>
                      <a:pt x="398945" y="971842"/>
                    </a:lnTo>
                    <a:lnTo>
                      <a:pt x="398640" y="974610"/>
                    </a:lnTo>
                    <a:lnTo>
                      <a:pt x="398475" y="975652"/>
                    </a:lnTo>
                    <a:lnTo>
                      <a:pt x="400075" y="975652"/>
                    </a:lnTo>
                    <a:lnTo>
                      <a:pt x="399681" y="978192"/>
                    </a:lnTo>
                    <a:lnTo>
                      <a:pt x="399148" y="978192"/>
                    </a:lnTo>
                    <a:lnTo>
                      <a:pt x="399262" y="976922"/>
                    </a:lnTo>
                    <a:lnTo>
                      <a:pt x="398576" y="976922"/>
                    </a:lnTo>
                    <a:lnTo>
                      <a:pt x="397675" y="984542"/>
                    </a:lnTo>
                    <a:lnTo>
                      <a:pt x="403440" y="983272"/>
                    </a:lnTo>
                    <a:lnTo>
                      <a:pt x="404609" y="988352"/>
                    </a:lnTo>
                    <a:lnTo>
                      <a:pt x="404787" y="988352"/>
                    </a:lnTo>
                    <a:lnTo>
                      <a:pt x="404939" y="987082"/>
                    </a:lnTo>
                    <a:lnTo>
                      <a:pt x="406425" y="987082"/>
                    </a:lnTo>
                    <a:lnTo>
                      <a:pt x="406539" y="988352"/>
                    </a:lnTo>
                    <a:lnTo>
                      <a:pt x="407543" y="987082"/>
                    </a:lnTo>
                    <a:lnTo>
                      <a:pt x="407543" y="988352"/>
                    </a:lnTo>
                    <a:lnTo>
                      <a:pt x="408609" y="988352"/>
                    </a:lnTo>
                    <a:lnTo>
                      <a:pt x="409117" y="989622"/>
                    </a:lnTo>
                    <a:lnTo>
                      <a:pt x="409092" y="990892"/>
                    </a:lnTo>
                    <a:lnTo>
                      <a:pt x="410679" y="990892"/>
                    </a:lnTo>
                    <a:lnTo>
                      <a:pt x="410324" y="992162"/>
                    </a:lnTo>
                    <a:lnTo>
                      <a:pt x="411086" y="993432"/>
                    </a:lnTo>
                    <a:lnTo>
                      <a:pt x="412584" y="992162"/>
                    </a:lnTo>
                    <a:lnTo>
                      <a:pt x="413346" y="992162"/>
                    </a:lnTo>
                    <a:lnTo>
                      <a:pt x="412991" y="993432"/>
                    </a:lnTo>
                    <a:lnTo>
                      <a:pt x="412381" y="993432"/>
                    </a:lnTo>
                    <a:lnTo>
                      <a:pt x="412775" y="994702"/>
                    </a:lnTo>
                    <a:lnTo>
                      <a:pt x="413537" y="993432"/>
                    </a:lnTo>
                    <a:lnTo>
                      <a:pt x="414007" y="994702"/>
                    </a:lnTo>
                    <a:lnTo>
                      <a:pt x="413410" y="994702"/>
                    </a:lnTo>
                    <a:lnTo>
                      <a:pt x="413969" y="995972"/>
                    </a:lnTo>
                    <a:lnTo>
                      <a:pt x="414756" y="994702"/>
                    </a:lnTo>
                    <a:lnTo>
                      <a:pt x="415086" y="995972"/>
                    </a:lnTo>
                    <a:lnTo>
                      <a:pt x="415607" y="997242"/>
                    </a:lnTo>
                    <a:lnTo>
                      <a:pt x="414896" y="997242"/>
                    </a:lnTo>
                    <a:lnTo>
                      <a:pt x="414350" y="998512"/>
                    </a:lnTo>
                    <a:lnTo>
                      <a:pt x="415925" y="997242"/>
                    </a:lnTo>
                    <a:lnTo>
                      <a:pt x="416229" y="997242"/>
                    </a:lnTo>
                    <a:lnTo>
                      <a:pt x="415886" y="995972"/>
                    </a:lnTo>
                    <a:lnTo>
                      <a:pt x="416941" y="995972"/>
                    </a:lnTo>
                    <a:lnTo>
                      <a:pt x="418274" y="994702"/>
                    </a:lnTo>
                    <a:lnTo>
                      <a:pt x="417791" y="995972"/>
                    </a:lnTo>
                    <a:lnTo>
                      <a:pt x="416826" y="997242"/>
                    </a:lnTo>
                    <a:lnTo>
                      <a:pt x="418007" y="997242"/>
                    </a:lnTo>
                    <a:lnTo>
                      <a:pt x="417995" y="996848"/>
                    </a:lnTo>
                    <a:lnTo>
                      <a:pt x="417982" y="995972"/>
                    </a:lnTo>
                    <a:lnTo>
                      <a:pt x="418465" y="997242"/>
                    </a:lnTo>
                    <a:lnTo>
                      <a:pt x="419354" y="997242"/>
                    </a:lnTo>
                    <a:lnTo>
                      <a:pt x="419239" y="998512"/>
                    </a:lnTo>
                    <a:lnTo>
                      <a:pt x="420636" y="998512"/>
                    </a:lnTo>
                    <a:lnTo>
                      <a:pt x="420700" y="997242"/>
                    </a:lnTo>
                    <a:lnTo>
                      <a:pt x="421576" y="997242"/>
                    </a:lnTo>
                    <a:lnTo>
                      <a:pt x="420954" y="998512"/>
                    </a:lnTo>
                    <a:lnTo>
                      <a:pt x="423506" y="995972"/>
                    </a:lnTo>
                    <a:lnTo>
                      <a:pt x="423354" y="997242"/>
                    </a:lnTo>
                    <a:lnTo>
                      <a:pt x="422922" y="997242"/>
                    </a:lnTo>
                    <a:lnTo>
                      <a:pt x="422313" y="998512"/>
                    </a:lnTo>
                    <a:lnTo>
                      <a:pt x="423278" y="998512"/>
                    </a:lnTo>
                    <a:lnTo>
                      <a:pt x="423011" y="999782"/>
                    </a:lnTo>
                    <a:lnTo>
                      <a:pt x="422109" y="999782"/>
                    </a:lnTo>
                    <a:lnTo>
                      <a:pt x="421779" y="1000633"/>
                    </a:lnTo>
                    <a:lnTo>
                      <a:pt x="421754" y="1000785"/>
                    </a:lnTo>
                    <a:lnTo>
                      <a:pt x="420636" y="1001052"/>
                    </a:lnTo>
                    <a:lnTo>
                      <a:pt x="421170" y="1002322"/>
                    </a:lnTo>
                    <a:lnTo>
                      <a:pt x="421703" y="1002322"/>
                    </a:lnTo>
                    <a:lnTo>
                      <a:pt x="420725" y="1003592"/>
                    </a:lnTo>
                    <a:lnTo>
                      <a:pt x="419989" y="1003592"/>
                    </a:lnTo>
                    <a:lnTo>
                      <a:pt x="419087" y="1004862"/>
                    </a:lnTo>
                    <a:lnTo>
                      <a:pt x="420281" y="1004862"/>
                    </a:lnTo>
                    <a:lnTo>
                      <a:pt x="421271" y="1003592"/>
                    </a:lnTo>
                    <a:lnTo>
                      <a:pt x="421665" y="1003592"/>
                    </a:lnTo>
                    <a:lnTo>
                      <a:pt x="421919" y="1004074"/>
                    </a:lnTo>
                    <a:lnTo>
                      <a:pt x="421690" y="1004189"/>
                    </a:lnTo>
                    <a:lnTo>
                      <a:pt x="421881" y="1004138"/>
                    </a:lnTo>
                    <a:lnTo>
                      <a:pt x="422376" y="1004862"/>
                    </a:lnTo>
                    <a:lnTo>
                      <a:pt x="423278" y="1004862"/>
                    </a:lnTo>
                    <a:lnTo>
                      <a:pt x="424510" y="1006132"/>
                    </a:lnTo>
                    <a:lnTo>
                      <a:pt x="423075" y="1006132"/>
                    </a:lnTo>
                    <a:lnTo>
                      <a:pt x="422732" y="1007402"/>
                    </a:lnTo>
                    <a:lnTo>
                      <a:pt x="423570" y="1007402"/>
                    </a:lnTo>
                    <a:lnTo>
                      <a:pt x="421805" y="1008672"/>
                    </a:lnTo>
                    <a:lnTo>
                      <a:pt x="422287" y="1008672"/>
                    </a:lnTo>
                    <a:lnTo>
                      <a:pt x="422224" y="1009942"/>
                    </a:lnTo>
                    <a:lnTo>
                      <a:pt x="424408" y="1009942"/>
                    </a:lnTo>
                    <a:lnTo>
                      <a:pt x="425653" y="1011212"/>
                    </a:lnTo>
                    <a:lnTo>
                      <a:pt x="425602" y="1016292"/>
                    </a:lnTo>
                    <a:lnTo>
                      <a:pt x="424764" y="1017562"/>
                    </a:lnTo>
                    <a:lnTo>
                      <a:pt x="424802" y="1016292"/>
                    </a:lnTo>
                    <a:lnTo>
                      <a:pt x="425602" y="1016292"/>
                    </a:lnTo>
                    <a:lnTo>
                      <a:pt x="425602" y="1011212"/>
                    </a:lnTo>
                    <a:lnTo>
                      <a:pt x="424268" y="1011212"/>
                    </a:lnTo>
                    <a:lnTo>
                      <a:pt x="423024" y="1012088"/>
                    </a:lnTo>
                    <a:lnTo>
                      <a:pt x="423176" y="1012482"/>
                    </a:lnTo>
                    <a:lnTo>
                      <a:pt x="422986" y="1013752"/>
                    </a:lnTo>
                    <a:lnTo>
                      <a:pt x="423824" y="1013752"/>
                    </a:lnTo>
                    <a:lnTo>
                      <a:pt x="424040" y="1012482"/>
                    </a:lnTo>
                    <a:lnTo>
                      <a:pt x="424624" y="1013752"/>
                    </a:lnTo>
                    <a:lnTo>
                      <a:pt x="424497" y="1015022"/>
                    </a:lnTo>
                    <a:lnTo>
                      <a:pt x="424256" y="1016292"/>
                    </a:lnTo>
                    <a:lnTo>
                      <a:pt x="423164" y="1016292"/>
                    </a:lnTo>
                    <a:lnTo>
                      <a:pt x="424726" y="1017562"/>
                    </a:lnTo>
                    <a:lnTo>
                      <a:pt x="424548" y="1017562"/>
                    </a:lnTo>
                    <a:lnTo>
                      <a:pt x="424357" y="1018832"/>
                    </a:lnTo>
                    <a:lnTo>
                      <a:pt x="423989" y="1018832"/>
                    </a:lnTo>
                    <a:lnTo>
                      <a:pt x="424383" y="1020102"/>
                    </a:lnTo>
                    <a:lnTo>
                      <a:pt x="424129" y="1021372"/>
                    </a:lnTo>
                    <a:lnTo>
                      <a:pt x="423430" y="1021372"/>
                    </a:lnTo>
                    <a:lnTo>
                      <a:pt x="421487" y="1020102"/>
                    </a:lnTo>
                    <a:lnTo>
                      <a:pt x="421246" y="1020102"/>
                    </a:lnTo>
                    <a:lnTo>
                      <a:pt x="421830" y="1021372"/>
                    </a:lnTo>
                    <a:lnTo>
                      <a:pt x="421970" y="1022642"/>
                    </a:lnTo>
                    <a:lnTo>
                      <a:pt x="420446" y="1021372"/>
                    </a:lnTo>
                    <a:lnTo>
                      <a:pt x="419404" y="1021372"/>
                    </a:lnTo>
                    <a:lnTo>
                      <a:pt x="419303" y="1022642"/>
                    </a:lnTo>
                    <a:lnTo>
                      <a:pt x="419569" y="1023912"/>
                    </a:lnTo>
                    <a:lnTo>
                      <a:pt x="420585" y="1023912"/>
                    </a:lnTo>
                    <a:lnTo>
                      <a:pt x="420268" y="1022642"/>
                    </a:lnTo>
                    <a:lnTo>
                      <a:pt x="421360" y="1022642"/>
                    </a:lnTo>
                    <a:lnTo>
                      <a:pt x="421525" y="1025182"/>
                    </a:lnTo>
                    <a:lnTo>
                      <a:pt x="424535" y="1025182"/>
                    </a:lnTo>
                    <a:lnTo>
                      <a:pt x="423862" y="1026452"/>
                    </a:lnTo>
                    <a:lnTo>
                      <a:pt x="424205" y="1026452"/>
                    </a:lnTo>
                    <a:lnTo>
                      <a:pt x="424738" y="1027722"/>
                    </a:lnTo>
                    <a:lnTo>
                      <a:pt x="424535" y="1027722"/>
                    </a:lnTo>
                    <a:lnTo>
                      <a:pt x="424535" y="1035342"/>
                    </a:lnTo>
                    <a:lnTo>
                      <a:pt x="423100" y="1035342"/>
                    </a:lnTo>
                    <a:lnTo>
                      <a:pt x="424421" y="1034072"/>
                    </a:lnTo>
                    <a:lnTo>
                      <a:pt x="424535" y="1035342"/>
                    </a:lnTo>
                    <a:lnTo>
                      <a:pt x="424535" y="1027722"/>
                    </a:lnTo>
                    <a:lnTo>
                      <a:pt x="424154" y="1027722"/>
                    </a:lnTo>
                    <a:lnTo>
                      <a:pt x="421728" y="1028992"/>
                    </a:lnTo>
                    <a:lnTo>
                      <a:pt x="421906" y="1030262"/>
                    </a:lnTo>
                    <a:lnTo>
                      <a:pt x="422592" y="1030262"/>
                    </a:lnTo>
                    <a:lnTo>
                      <a:pt x="423278" y="1028992"/>
                    </a:lnTo>
                    <a:lnTo>
                      <a:pt x="423849" y="1029690"/>
                    </a:lnTo>
                    <a:lnTo>
                      <a:pt x="423506" y="1029360"/>
                    </a:lnTo>
                    <a:lnTo>
                      <a:pt x="423697" y="1029614"/>
                    </a:lnTo>
                    <a:lnTo>
                      <a:pt x="423951" y="1029817"/>
                    </a:lnTo>
                    <a:lnTo>
                      <a:pt x="424345" y="1030262"/>
                    </a:lnTo>
                    <a:lnTo>
                      <a:pt x="423976" y="1030262"/>
                    </a:lnTo>
                    <a:lnTo>
                      <a:pt x="424383" y="1031532"/>
                    </a:lnTo>
                    <a:lnTo>
                      <a:pt x="423646" y="1031532"/>
                    </a:lnTo>
                    <a:lnTo>
                      <a:pt x="421589" y="1032802"/>
                    </a:lnTo>
                    <a:lnTo>
                      <a:pt x="423227" y="1032802"/>
                    </a:lnTo>
                    <a:lnTo>
                      <a:pt x="423456" y="1034072"/>
                    </a:lnTo>
                    <a:lnTo>
                      <a:pt x="424078" y="1034072"/>
                    </a:lnTo>
                    <a:lnTo>
                      <a:pt x="422529" y="1035342"/>
                    </a:lnTo>
                    <a:lnTo>
                      <a:pt x="422351" y="1035342"/>
                    </a:lnTo>
                    <a:lnTo>
                      <a:pt x="423468" y="1036612"/>
                    </a:lnTo>
                    <a:lnTo>
                      <a:pt x="421106" y="1036612"/>
                    </a:lnTo>
                    <a:lnTo>
                      <a:pt x="422986" y="1037882"/>
                    </a:lnTo>
                    <a:lnTo>
                      <a:pt x="422694" y="1037882"/>
                    </a:lnTo>
                    <a:lnTo>
                      <a:pt x="422859" y="1039152"/>
                    </a:lnTo>
                    <a:lnTo>
                      <a:pt x="420344" y="1037882"/>
                    </a:lnTo>
                    <a:lnTo>
                      <a:pt x="422884" y="1040422"/>
                    </a:lnTo>
                    <a:lnTo>
                      <a:pt x="422198" y="1040422"/>
                    </a:lnTo>
                    <a:lnTo>
                      <a:pt x="420865" y="1041692"/>
                    </a:lnTo>
                    <a:lnTo>
                      <a:pt x="422300" y="1041692"/>
                    </a:lnTo>
                    <a:lnTo>
                      <a:pt x="422249" y="1042962"/>
                    </a:lnTo>
                    <a:lnTo>
                      <a:pt x="420649" y="1041692"/>
                    </a:lnTo>
                    <a:lnTo>
                      <a:pt x="420065" y="1041692"/>
                    </a:lnTo>
                    <a:lnTo>
                      <a:pt x="420649" y="1042962"/>
                    </a:lnTo>
                    <a:lnTo>
                      <a:pt x="419773" y="1042962"/>
                    </a:lnTo>
                    <a:lnTo>
                      <a:pt x="419379" y="1044232"/>
                    </a:lnTo>
                    <a:lnTo>
                      <a:pt x="418668" y="1044232"/>
                    </a:lnTo>
                    <a:lnTo>
                      <a:pt x="420014" y="1045489"/>
                    </a:lnTo>
                    <a:lnTo>
                      <a:pt x="420001" y="1045946"/>
                    </a:lnTo>
                    <a:lnTo>
                      <a:pt x="420217" y="1045540"/>
                    </a:lnTo>
                    <a:lnTo>
                      <a:pt x="420065" y="1045502"/>
                    </a:lnTo>
                    <a:lnTo>
                      <a:pt x="420395" y="1045502"/>
                    </a:lnTo>
                    <a:lnTo>
                      <a:pt x="420243" y="1046543"/>
                    </a:lnTo>
                    <a:lnTo>
                      <a:pt x="420166" y="1046365"/>
                    </a:lnTo>
                    <a:lnTo>
                      <a:pt x="420065" y="1046505"/>
                    </a:lnTo>
                    <a:lnTo>
                      <a:pt x="420128" y="1046632"/>
                    </a:lnTo>
                    <a:lnTo>
                      <a:pt x="420230" y="1046772"/>
                    </a:lnTo>
                    <a:lnTo>
                      <a:pt x="420573" y="1046772"/>
                    </a:lnTo>
                    <a:lnTo>
                      <a:pt x="421119" y="1048042"/>
                    </a:lnTo>
                    <a:lnTo>
                      <a:pt x="420420" y="1048042"/>
                    </a:lnTo>
                    <a:lnTo>
                      <a:pt x="420230" y="1046772"/>
                    </a:lnTo>
                    <a:lnTo>
                      <a:pt x="420154" y="1047877"/>
                    </a:lnTo>
                    <a:lnTo>
                      <a:pt x="420293" y="1048042"/>
                    </a:lnTo>
                    <a:lnTo>
                      <a:pt x="421398" y="1049312"/>
                    </a:lnTo>
                    <a:lnTo>
                      <a:pt x="422376" y="1048042"/>
                    </a:lnTo>
                    <a:lnTo>
                      <a:pt x="423075" y="1049312"/>
                    </a:lnTo>
                    <a:lnTo>
                      <a:pt x="421513" y="1049312"/>
                    </a:lnTo>
                    <a:lnTo>
                      <a:pt x="422998" y="1050582"/>
                    </a:lnTo>
                    <a:lnTo>
                      <a:pt x="422071" y="1050582"/>
                    </a:lnTo>
                    <a:lnTo>
                      <a:pt x="421805" y="1051852"/>
                    </a:lnTo>
                    <a:lnTo>
                      <a:pt x="421817" y="1050582"/>
                    </a:lnTo>
                    <a:lnTo>
                      <a:pt x="421398" y="1050391"/>
                    </a:lnTo>
                    <a:lnTo>
                      <a:pt x="421398" y="1054392"/>
                    </a:lnTo>
                    <a:lnTo>
                      <a:pt x="420649" y="1054392"/>
                    </a:lnTo>
                    <a:lnTo>
                      <a:pt x="420268" y="1053820"/>
                    </a:lnTo>
                    <a:lnTo>
                      <a:pt x="421030" y="1053122"/>
                    </a:lnTo>
                    <a:lnTo>
                      <a:pt x="421398" y="1054392"/>
                    </a:lnTo>
                    <a:lnTo>
                      <a:pt x="421398" y="1050391"/>
                    </a:lnTo>
                    <a:lnTo>
                      <a:pt x="419150" y="1049312"/>
                    </a:lnTo>
                    <a:lnTo>
                      <a:pt x="418922" y="1050582"/>
                    </a:lnTo>
                    <a:lnTo>
                      <a:pt x="418109" y="1049312"/>
                    </a:lnTo>
                    <a:lnTo>
                      <a:pt x="417880" y="1049312"/>
                    </a:lnTo>
                    <a:lnTo>
                      <a:pt x="417855" y="1050582"/>
                    </a:lnTo>
                    <a:lnTo>
                      <a:pt x="419227" y="1051852"/>
                    </a:lnTo>
                    <a:lnTo>
                      <a:pt x="420674" y="1051852"/>
                    </a:lnTo>
                    <a:lnTo>
                      <a:pt x="420014" y="1053452"/>
                    </a:lnTo>
                    <a:lnTo>
                      <a:pt x="419798" y="1053122"/>
                    </a:lnTo>
                    <a:lnTo>
                      <a:pt x="418985" y="1054392"/>
                    </a:lnTo>
                    <a:lnTo>
                      <a:pt x="419633" y="1054392"/>
                    </a:lnTo>
                    <a:lnTo>
                      <a:pt x="418719" y="1055662"/>
                    </a:lnTo>
                    <a:lnTo>
                      <a:pt x="418452" y="1055662"/>
                    </a:lnTo>
                    <a:lnTo>
                      <a:pt x="418668" y="1056932"/>
                    </a:lnTo>
                    <a:lnTo>
                      <a:pt x="418833" y="1056932"/>
                    </a:lnTo>
                    <a:lnTo>
                      <a:pt x="418795" y="1058202"/>
                    </a:lnTo>
                    <a:lnTo>
                      <a:pt x="418630" y="1058202"/>
                    </a:lnTo>
                    <a:lnTo>
                      <a:pt x="418973" y="1059472"/>
                    </a:lnTo>
                    <a:lnTo>
                      <a:pt x="418020" y="1059472"/>
                    </a:lnTo>
                    <a:lnTo>
                      <a:pt x="417931" y="1060742"/>
                    </a:lnTo>
                    <a:lnTo>
                      <a:pt x="417639" y="1062012"/>
                    </a:lnTo>
                    <a:lnTo>
                      <a:pt x="416877" y="1063282"/>
                    </a:lnTo>
                    <a:lnTo>
                      <a:pt x="415518" y="1063282"/>
                    </a:lnTo>
                    <a:lnTo>
                      <a:pt x="416750" y="1065822"/>
                    </a:lnTo>
                    <a:lnTo>
                      <a:pt x="416928" y="1068362"/>
                    </a:lnTo>
                    <a:lnTo>
                      <a:pt x="419049" y="1067092"/>
                    </a:lnTo>
                    <a:lnTo>
                      <a:pt x="417131" y="1068362"/>
                    </a:lnTo>
                    <a:lnTo>
                      <a:pt x="418401" y="1068362"/>
                    </a:lnTo>
                    <a:lnTo>
                      <a:pt x="417360" y="1069632"/>
                    </a:lnTo>
                    <a:lnTo>
                      <a:pt x="416826" y="1068362"/>
                    </a:lnTo>
                    <a:lnTo>
                      <a:pt x="417017" y="1069632"/>
                    </a:lnTo>
                    <a:lnTo>
                      <a:pt x="415836" y="1069632"/>
                    </a:lnTo>
                    <a:lnTo>
                      <a:pt x="416204" y="1068362"/>
                    </a:lnTo>
                    <a:lnTo>
                      <a:pt x="414578" y="1068362"/>
                    </a:lnTo>
                    <a:lnTo>
                      <a:pt x="414629" y="1069632"/>
                    </a:lnTo>
                    <a:lnTo>
                      <a:pt x="416852" y="1070902"/>
                    </a:lnTo>
                    <a:lnTo>
                      <a:pt x="416267" y="1071930"/>
                    </a:lnTo>
                    <a:lnTo>
                      <a:pt x="416661" y="1072172"/>
                    </a:lnTo>
                    <a:lnTo>
                      <a:pt x="416140" y="1072172"/>
                    </a:lnTo>
                    <a:lnTo>
                      <a:pt x="415988" y="1072172"/>
                    </a:lnTo>
                    <a:lnTo>
                      <a:pt x="417055" y="1073442"/>
                    </a:lnTo>
                    <a:lnTo>
                      <a:pt x="417296" y="1074712"/>
                    </a:lnTo>
                    <a:lnTo>
                      <a:pt x="415874" y="1074712"/>
                    </a:lnTo>
                    <a:lnTo>
                      <a:pt x="417614" y="1075982"/>
                    </a:lnTo>
                    <a:lnTo>
                      <a:pt x="418325" y="1075982"/>
                    </a:lnTo>
                    <a:lnTo>
                      <a:pt x="419836" y="1074712"/>
                    </a:lnTo>
                    <a:lnTo>
                      <a:pt x="418211" y="1074712"/>
                    </a:lnTo>
                    <a:lnTo>
                      <a:pt x="419938" y="1073442"/>
                    </a:lnTo>
                    <a:lnTo>
                      <a:pt x="419239" y="1073442"/>
                    </a:lnTo>
                    <a:lnTo>
                      <a:pt x="417868" y="1073442"/>
                    </a:lnTo>
                    <a:lnTo>
                      <a:pt x="418452" y="1072172"/>
                    </a:lnTo>
                    <a:lnTo>
                      <a:pt x="419239" y="1073442"/>
                    </a:lnTo>
                    <a:lnTo>
                      <a:pt x="419303" y="1072172"/>
                    </a:lnTo>
                    <a:lnTo>
                      <a:pt x="418668" y="1072172"/>
                    </a:lnTo>
                    <a:lnTo>
                      <a:pt x="419150" y="1070902"/>
                    </a:lnTo>
                    <a:lnTo>
                      <a:pt x="419417" y="1069632"/>
                    </a:lnTo>
                    <a:lnTo>
                      <a:pt x="420598" y="1070902"/>
                    </a:lnTo>
                    <a:lnTo>
                      <a:pt x="420141" y="1069632"/>
                    </a:lnTo>
                    <a:lnTo>
                      <a:pt x="421195" y="1070902"/>
                    </a:lnTo>
                    <a:lnTo>
                      <a:pt x="421805" y="1069632"/>
                    </a:lnTo>
                    <a:lnTo>
                      <a:pt x="421220" y="1069632"/>
                    </a:lnTo>
                    <a:lnTo>
                      <a:pt x="420509" y="1068362"/>
                    </a:lnTo>
                    <a:lnTo>
                      <a:pt x="420585" y="1067092"/>
                    </a:lnTo>
                    <a:lnTo>
                      <a:pt x="421017" y="1067092"/>
                    </a:lnTo>
                    <a:lnTo>
                      <a:pt x="421373" y="1068362"/>
                    </a:lnTo>
                    <a:lnTo>
                      <a:pt x="421944" y="1068362"/>
                    </a:lnTo>
                    <a:lnTo>
                      <a:pt x="421995" y="1067092"/>
                    </a:lnTo>
                    <a:lnTo>
                      <a:pt x="421716" y="1065822"/>
                    </a:lnTo>
                    <a:lnTo>
                      <a:pt x="422236" y="1065822"/>
                    </a:lnTo>
                    <a:lnTo>
                      <a:pt x="422871" y="1067092"/>
                    </a:lnTo>
                    <a:lnTo>
                      <a:pt x="424053" y="1067092"/>
                    </a:lnTo>
                    <a:lnTo>
                      <a:pt x="422732" y="1065822"/>
                    </a:lnTo>
                    <a:lnTo>
                      <a:pt x="423392" y="1065822"/>
                    </a:lnTo>
                    <a:lnTo>
                      <a:pt x="423976" y="1064552"/>
                    </a:lnTo>
                    <a:lnTo>
                      <a:pt x="424395" y="1065822"/>
                    </a:lnTo>
                    <a:lnTo>
                      <a:pt x="424319" y="1064552"/>
                    </a:lnTo>
                    <a:lnTo>
                      <a:pt x="425399" y="1064552"/>
                    </a:lnTo>
                    <a:lnTo>
                      <a:pt x="422948" y="1062012"/>
                    </a:lnTo>
                    <a:lnTo>
                      <a:pt x="425615" y="1062012"/>
                    </a:lnTo>
                    <a:lnTo>
                      <a:pt x="424713" y="1060742"/>
                    </a:lnTo>
                    <a:lnTo>
                      <a:pt x="425208" y="1060742"/>
                    </a:lnTo>
                    <a:lnTo>
                      <a:pt x="424802" y="1059472"/>
                    </a:lnTo>
                    <a:lnTo>
                      <a:pt x="425831" y="1060742"/>
                    </a:lnTo>
                    <a:lnTo>
                      <a:pt x="426554" y="1058456"/>
                    </a:lnTo>
                    <a:lnTo>
                      <a:pt x="426275" y="1058202"/>
                    </a:lnTo>
                    <a:lnTo>
                      <a:pt x="426643" y="1058202"/>
                    </a:lnTo>
                    <a:lnTo>
                      <a:pt x="428294" y="1058202"/>
                    </a:lnTo>
                    <a:lnTo>
                      <a:pt x="427647" y="1056932"/>
                    </a:lnTo>
                    <a:lnTo>
                      <a:pt x="428383" y="1056932"/>
                    </a:lnTo>
                    <a:lnTo>
                      <a:pt x="428218" y="1055662"/>
                    </a:lnTo>
                    <a:lnTo>
                      <a:pt x="428993" y="1055662"/>
                    </a:lnTo>
                    <a:lnTo>
                      <a:pt x="428739" y="1054392"/>
                    </a:lnTo>
                    <a:lnTo>
                      <a:pt x="429552" y="1055662"/>
                    </a:lnTo>
                    <a:lnTo>
                      <a:pt x="429704" y="1054392"/>
                    </a:lnTo>
                    <a:lnTo>
                      <a:pt x="429691" y="1054125"/>
                    </a:lnTo>
                    <a:lnTo>
                      <a:pt x="430047" y="1054392"/>
                    </a:lnTo>
                    <a:lnTo>
                      <a:pt x="430314" y="1053122"/>
                    </a:lnTo>
                    <a:lnTo>
                      <a:pt x="429666" y="1053122"/>
                    </a:lnTo>
                    <a:lnTo>
                      <a:pt x="429361" y="1053122"/>
                    </a:lnTo>
                    <a:lnTo>
                      <a:pt x="431228" y="1051852"/>
                    </a:lnTo>
                    <a:lnTo>
                      <a:pt x="428967" y="1050582"/>
                    </a:lnTo>
                    <a:lnTo>
                      <a:pt x="431152" y="1050582"/>
                    </a:lnTo>
                    <a:lnTo>
                      <a:pt x="430999" y="1049312"/>
                    </a:lnTo>
                    <a:lnTo>
                      <a:pt x="431558" y="1048042"/>
                    </a:lnTo>
                    <a:lnTo>
                      <a:pt x="430618" y="1046772"/>
                    </a:lnTo>
                    <a:lnTo>
                      <a:pt x="432066" y="1048042"/>
                    </a:lnTo>
                    <a:lnTo>
                      <a:pt x="432485" y="1048042"/>
                    </a:lnTo>
                    <a:lnTo>
                      <a:pt x="433298" y="1046772"/>
                    </a:lnTo>
                    <a:lnTo>
                      <a:pt x="433374" y="1045502"/>
                    </a:lnTo>
                    <a:lnTo>
                      <a:pt x="433184" y="1045502"/>
                    </a:lnTo>
                    <a:lnTo>
                      <a:pt x="432663" y="1044232"/>
                    </a:lnTo>
                    <a:lnTo>
                      <a:pt x="432904" y="1044232"/>
                    </a:lnTo>
                    <a:lnTo>
                      <a:pt x="433946" y="1042962"/>
                    </a:lnTo>
                    <a:lnTo>
                      <a:pt x="432816" y="1042962"/>
                    </a:lnTo>
                    <a:lnTo>
                      <a:pt x="435165" y="1041692"/>
                    </a:lnTo>
                    <a:lnTo>
                      <a:pt x="432015" y="1040422"/>
                    </a:lnTo>
                    <a:lnTo>
                      <a:pt x="434314" y="1040422"/>
                    </a:lnTo>
                    <a:lnTo>
                      <a:pt x="434035" y="1039152"/>
                    </a:lnTo>
                    <a:lnTo>
                      <a:pt x="434467" y="1039152"/>
                    </a:lnTo>
                    <a:lnTo>
                      <a:pt x="434682" y="1040422"/>
                    </a:lnTo>
                    <a:lnTo>
                      <a:pt x="435216" y="1040422"/>
                    </a:lnTo>
                    <a:lnTo>
                      <a:pt x="435813" y="1037882"/>
                    </a:lnTo>
                    <a:lnTo>
                      <a:pt x="434149" y="1037882"/>
                    </a:lnTo>
                    <a:lnTo>
                      <a:pt x="434822" y="1036612"/>
                    </a:lnTo>
                    <a:lnTo>
                      <a:pt x="436105" y="1037882"/>
                    </a:lnTo>
                    <a:lnTo>
                      <a:pt x="434987" y="1036612"/>
                    </a:lnTo>
                    <a:lnTo>
                      <a:pt x="436422" y="1036612"/>
                    </a:lnTo>
                    <a:lnTo>
                      <a:pt x="436435" y="1035342"/>
                    </a:lnTo>
                    <a:lnTo>
                      <a:pt x="437388" y="1035342"/>
                    </a:lnTo>
                    <a:lnTo>
                      <a:pt x="436473" y="1034072"/>
                    </a:lnTo>
                    <a:lnTo>
                      <a:pt x="436346" y="1035342"/>
                    </a:lnTo>
                    <a:lnTo>
                      <a:pt x="435762" y="1035342"/>
                    </a:lnTo>
                    <a:lnTo>
                      <a:pt x="435025" y="1034072"/>
                    </a:lnTo>
                    <a:lnTo>
                      <a:pt x="435533" y="1034072"/>
                    </a:lnTo>
                    <a:lnTo>
                      <a:pt x="436130" y="1032802"/>
                    </a:lnTo>
                    <a:lnTo>
                      <a:pt x="435775" y="1032802"/>
                    </a:lnTo>
                    <a:lnTo>
                      <a:pt x="436118" y="1031532"/>
                    </a:lnTo>
                    <a:lnTo>
                      <a:pt x="436676" y="1031532"/>
                    </a:lnTo>
                    <a:lnTo>
                      <a:pt x="436333" y="1030262"/>
                    </a:lnTo>
                    <a:lnTo>
                      <a:pt x="437273" y="1031532"/>
                    </a:lnTo>
                    <a:lnTo>
                      <a:pt x="436549" y="1030262"/>
                    </a:lnTo>
                    <a:lnTo>
                      <a:pt x="437692" y="1028992"/>
                    </a:lnTo>
                    <a:lnTo>
                      <a:pt x="436549" y="1028992"/>
                    </a:lnTo>
                    <a:lnTo>
                      <a:pt x="436918" y="1027722"/>
                    </a:lnTo>
                    <a:lnTo>
                      <a:pt x="437692" y="1028992"/>
                    </a:lnTo>
                    <a:lnTo>
                      <a:pt x="437375" y="1027722"/>
                    </a:lnTo>
                    <a:lnTo>
                      <a:pt x="439216" y="1027722"/>
                    </a:lnTo>
                    <a:lnTo>
                      <a:pt x="438200" y="1026452"/>
                    </a:lnTo>
                    <a:lnTo>
                      <a:pt x="438721" y="1026452"/>
                    </a:lnTo>
                    <a:lnTo>
                      <a:pt x="437578" y="1025182"/>
                    </a:lnTo>
                    <a:lnTo>
                      <a:pt x="440258" y="1025182"/>
                    </a:lnTo>
                    <a:lnTo>
                      <a:pt x="438835" y="1023912"/>
                    </a:lnTo>
                    <a:lnTo>
                      <a:pt x="439750" y="1023912"/>
                    </a:lnTo>
                    <a:lnTo>
                      <a:pt x="439902" y="1024077"/>
                    </a:lnTo>
                    <a:lnTo>
                      <a:pt x="439877" y="1023924"/>
                    </a:lnTo>
                    <a:lnTo>
                      <a:pt x="439407" y="1022642"/>
                    </a:lnTo>
                    <a:lnTo>
                      <a:pt x="441579" y="1022642"/>
                    </a:lnTo>
                    <a:lnTo>
                      <a:pt x="440093" y="1021372"/>
                    </a:lnTo>
                    <a:lnTo>
                      <a:pt x="440359" y="1021372"/>
                    </a:lnTo>
                    <a:lnTo>
                      <a:pt x="437730" y="1018832"/>
                    </a:lnTo>
                    <a:lnTo>
                      <a:pt x="442493" y="1017562"/>
                    </a:lnTo>
                    <a:lnTo>
                      <a:pt x="441426" y="1013942"/>
                    </a:lnTo>
                    <a:lnTo>
                      <a:pt x="441248" y="1013752"/>
                    </a:lnTo>
                    <a:lnTo>
                      <a:pt x="442163" y="1012482"/>
                    </a:lnTo>
                    <a:lnTo>
                      <a:pt x="441706" y="1011428"/>
                    </a:lnTo>
                    <a:lnTo>
                      <a:pt x="441718" y="1012482"/>
                    </a:lnTo>
                    <a:lnTo>
                      <a:pt x="441159" y="1012482"/>
                    </a:lnTo>
                    <a:lnTo>
                      <a:pt x="440918" y="1011212"/>
                    </a:lnTo>
                    <a:lnTo>
                      <a:pt x="441629" y="1011212"/>
                    </a:lnTo>
                    <a:lnTo>
                      <a:pt x="441083" y="1008672"/>
                    </a:lnTo>
                    <a:lnTo>
                      <a:pt x="441286" y="1008672"/>
                    </a:lnTo>
                    <a:lnTo>
                      <a:pt x="440817" y="1007402"/>
                    </a:lnTo>
                    <a:lnTo>
                      <a:pt x="441286" y="1006132"/>
                    </a:lnTo>
                    <a:lnTo>
                      <a:pt x="441172" y="1004862"/>
                    </a:lnTo>
                    <a:lnTo>
                      <a:pt x="441680" y="1004862"/>
                    </a:lnTo>
                    <a:lnTo>
                      <a:pt x="441883" y="1006132"/>
                    </a:lnTo>
                    <a:lnTo>
                      <a:pt x="441909" y="1005484"/>
                    </a:lnTo>
                    <a:lnTo>
                      <a:pt x="442239" y="1005522"/>
                    </a:lnTo>
                    <a:lnTo>
                      <a:pt x="442023" y="1005433"/>
                    </a:lnTo>
                    <a:lnTo>
                      <a:pt x="441909" y="1005230"/>
                    </a:lnTo>
                    <a:lnTo>
                      <a:pt x="441934" y="1004862"/>
                    </a:lnTo>
                    <a:lnTo>
                      <a:pt x="442709" y="1004862"/>
                    </a:lnTo>
                    <a:lnTo>
                      <a:pt x="442887" y="1003592"/>
                    </a:lnTo>
                    <a:lnTo>
                      <a:pt x="441871" y="1002322"/>
                    </a:lnTo>
                    <a:lnTo>
                      <a:pt x="441744" y="1002322"/>
                    </a:lnTo>
                    <a:lnTo>
                      <a:pt x="443357" y="1001052"/>
                    </a:lnTo>
                    <a:lnTo>
                      <a:pt x="440867" y="999782"/>
                    </a:lnTo>
                    <a:lnTo>
                      <a:pt x="441490" y="998512"/>
                    </a:lnTo>
                    <a:lnTo>
                      <a:pt x="440956" y="997242"/>
                    </a:lnTo>
                    <a:lnTo>
                      <a:pt x="441655" y="998512"/>
                    </a:lnTo>
                    <a:lnTo>
                      <a:pt x="441299" y="997242"/>
                    </a:lnTo>
                    <a:lnTo>
                      <a:pt x="440893" y="995972"/>
                    </a:lnTo>
                    <a:lnTo>
                      <a:pt x="440334" y="995972"/>
                    </a:lnTo>
                    <a:lnTo>
                      <a:pt x="439889" y="994702"/>
                    </a:lnTo>
                    <a:lnTo>
                      <a:pt x="441388" y="993432"/>
                    </a:lnTo>
                    <a:lnTo>
                      <a:pt x="439432" y="992530"/>
                    </a:lnTo>
                    <a:lnTo>
                      <a:pt x="439534" y="993432"/>
                    </a:lnTo>
                    <a:lnTo>
                      <a:pt x="438708" y="992200"/>
                    </a:lnTo>
                    <a:lnTo>
                      <a:pt x="439115" y="990892"/>
                    </a:lnTo>
                    <a:lnTo>
                      <a:pt x="438734" y="990892"/>
                    </a:lnTo>
                    <a:lnTo>
                      <a:pt x="438289" y="989622"/>
                    </a:lnTo>
                    <a:lnTo>
                      <a:pt x="436867" y="989622"/>
                    </a:lnTo>
                    <a:lnTo>
                      <a:pt x="436880" y="988352"/>
                    </a:lnTo>
                    <a:lnTo>
                      <a:pt x="435800" y="988352"/>
                    </a:lnTo>
                    <a:lnTo>
                      <a:pt x="436283" y="987082"/>
                    </a:lnTo>
                    <a:lnTo>
                      <a:pt x="436689" y="987082"/>
                    </a:lnTo>
                    <a:lnTo>
                      <a:pt x="434771" y="985812"/>
                    </a:lnTo>
                    <a:lnTo>
                      <a:pt x="436029" y="982002"/>
                    </a:lnTo>
                    <a:lnTo>
                      <a:pt x="433374" y="982002"/>
                    </a:lnTo>
                    <a:lnTo>
                      <a:pt x="434098" y="980732"/>
                    </a:lnTo>
                    <a:lnTo>
                      <a:pt x="432371" y="980732"/>
                    </a:lnTo>
                    <a:lnTo>
                      <a:pt x="431634" y="979462"/>
                    </a:lnTo>
                    <a:lnTo>
                      <a:pt x="430288" y="979462"/>
                    </a:lnTo>
                    <a:lnTo>
                      <a:pt x="429348" y="978192"/>
                    </a:lnTo>
                    <a:lnTo>
                      <a:pt x="428231" y="978192"/>
                    </a:lnTo>
                    <a:lnTo>
                      <a:pt x="429044" y="976922"/>
                    </a:lnTo>
                    <a:lnTo>
                      <a:pt x="427901" y="976922"/>
                    </a:lnTo>
                    <a:lnTo>
                      <a:pt x="428371" y="975652"/>
                    </a:lnTo>
                    <a:lnTo>
                      <a:pt x="427126" y="976922"/>
                    </a:lnTo>
                    <a:lnTo>
                      <a:pt x="427888" y="975652"/>
                    </a:lnTo>
                    <a:lnTo>
                      <a:pt x="427088" y="975652"/>
                    </a:lnTo>
                    <a:lnTo>
                      <a:pt x="427088" y="974382"/>
                    </a:lnTo>
                    <a:lnTo>
                      <a:pt x="426948" y="974585"/>
                    </a:lnTo>
                    <a:lnTo>
                      <a:pt x="426224" y="975652"/>
                    </a:lnTo>
                    <a:lnTo>
                      <a:pt x="425996" y="975652"/>
                    </a:lnTo>
                    <a:lnTo>
                      <a:pt x="425996" y="999782"/>
                    </a:lnTo>
                    <a:lnTo>
                      <a:pt x="422668" y="1001052"/>
                    </a:lnTo>
                    <a:lnTo>
                      <a:pt x="425996" y="999782"/>
                    </a:lnTo>
                    <a:lnTo>
                      <a:pt x="425996" y="975652"/>
                    </a:lnTo>
                    <a:lnTo>
                      <a:pt x="425310" y="975652"/>
                    </a:lnTo>
                    <a:lnTo>
                      <a:pt x="424827" y="975956"/>
                    </a:lnTo>
                    <a:lnTo>
                      <a:pt x="416941" y="970572"/>
                    </a:lnTo>
                    <a:lnTo>
                      <a:pt x="417245" y="969302"/>
                    </a:lnTo>
                    <a:lnTo>
                      <a:pt x="418922" y="969302"/>
                    </a:lnTo>
                    <a:lnTo>
                      <a:pt x="419912" y="968032"/>
                    </a:lnTo>
                    <a:lnTo>
                      <a:pt x="425056" y="968032"/>
                    </a:lnTo>
                    <a:lnTo>
                      <a:pt x="425805" y="966762"/>
                    </a:lnTo>
                    <a:lnTo>
                      <a:pt x="427850" y="966762"/>
                    </a:lnTo>
                    <a:lnTo>
                      <a:pt x="428625" y="962952"/>
                    </a:lnTo>
                    <a:lnTo>
                      <a:pt x="428180" y="962952"/>
                    </a:lnTo>
                    <a:lnTo>
                      <a:pt x="427126" y="961682"/>
                    </a:lnTo>
                    <a:lnTo>
                      <a:pt x="427748" y="961682"/>
                    </a:lnTo>
                    <a:lnTo>
                      <a:pt x="427418" y="960412"/>
                    </a:lnTo>
                    <a:lnTo>
                      <a:pt x="427329" y="957872"/>
                    </a:lnTo>
                    <a:lnTo>
                      <a:pt x="428104" y="956741"/>
                    </a:lnTo>
                    <a:lnTo>
                      <a:pt x="428142" y="956602"/>
                    </a:lnTo>
                    <a:lnTo>
                      <a:pt x="428574" y="956602"/>
                    </a:lnTo>
                    <a:lnTo>
                      <a:pt x="427774" y="955332"/>
                    </a:lnTo>
                    <a:lnTo>
                      <a:pt x="429514" y="955332"/>
                    </a:lnTo>
                    <a:lnTo>
                      <a:pt x="428675" y="954062"/>
                    </a:lnTo>
                    <a:lnTo>
                      <a:pt x="429755" y="954062"/>
                    </a:lnTo>
                    <a:lnTo>
                      <a:pt x="429653" y="952792"/>
                    </a:lnTo>
                    <a:lnTo>
                      <a:pt x="428980" y="952792"/>
                    </a:lnTo>
                    <a:lnTo>
                      <a:pt x="429475" y="951522"/>
                    </a:lnTo>
                    <a:lnTo>
                      <a:pt x="429564" y="952792"/>
                    </a:lnTo>
                    <a:lnTo>
                      <a:pt x="430085" y="951522"/>
                    </a:lnTo>
                    <a:lnTo>
                      <a:pt x="430606" y="950252"/>
                    </a:lnTo>
                    <a:lnTo>
                      <a:pt x="429107" y="950252"/>
                    </a:lnTo>
                    <a:lnTo>
                      <a:pt x="428726" y="948982"/>
                    </a:lnTo>
                    <a:lnTo>
                      <a:pt x="429958" y="948982"/>
                    </a:lnTo>
                    <a:lnTo>
                      <a:pt x="429450" y="947712"/>
                    </a:lnTo>
                    <a:lnTo>
                      <a:pt x="430174" y="947712"/>
                    </a:lnTo>
                    <a:lnTo>
                      <a:pt x="430784" y="947712"/>
                    </a:lnTo>
                    <a:lnTo>
                      <a:pt x="433019" y="946442"/>
                    </a:lnTo>
                    <a:lnTo>
                      <a:pt x="435140" y="946442"/>
                    </a:lnTo>
                    <a:lnTo>
                      <a:pt x="438111" y="945172"/>
                    </a:lnTo>
                    <a:lnTo>
                      <a:pt x="438861" y="945172"/>
                    </a:lnTo>
                    <a:lnTo>
                      <a:pt x="439724" y="943902"/>
                    </a:lnTo>
                    <a:lnTo>
                      <a:pt x="441248" y="941362"/>
                    </a:lnTo>
                    <a:lnTo>
                      <a:pt x="442036" y="940092"/>
                    </a:lnTo>
                    <a:lnTo>
                      <a:pt x="442950" y="938822"/>
                    </a:lnTo>
                    <a:lnTo>
                      <a:pt x="443674" y="938822"/>
                    </a:lnTo>
                    <a:lnTo>
                      <a:pt x="444207" y="937488"/>
                    </a:lnTo>
                    <a:lnTo>
                      <a:pt x="444817" y="936282"/>
                    </a:lnTo>
                    <a:lnTo>
                      <a:pt x="443166" y="937488"/>
                    </a:lnTo>
                    <a:lnTo>
                      <a:pt x="443064" y="936282"/>
                    </a:lnTo>
                    <a:lnTo>
                      <a:pt x="443357" y="936282"/>
                    </a:lnTo>
                    <a:lnTo>
                      <a:pt x="444373" y="935012"/>
                    </a:lnTo>
                    <a:lnTo>
                      <a:pt x="445401" y="933742"/>
                    </a:lnTo>
                    <a:lnTo>
                      <a:pt x="447624" y="929932"/>
                    </a:lnTo>
                    <a:lnTo>
                      <a:pt x="447027" y="926122"/>
                    </a:lnTo>
                    <a:lnTo>
                      <a:pt x="444919" y="922312"/>
                    </a:lnTo>
                    <a:lnTo>
                      <a:pt x="449275" y="924852"/>
                    </a:lnTo>
                    <a:lnTo>
                      <a:pt x="448233" y="922312"/>
                    </a:lnTo>
                    <a:lnTo>
                      <a:pt x="448475" y="922312"/>
                    </a:lnTo>
                    <a:lnTo>
                      <a:pt x="447827" y="918502"/>
                    </a:lnTo>
                    <a:lnTo>
                      <a:pt x="447433" y="918502"/>
                    </a:lnTo>
                    <a:lnTo>
                      <a:pt x="446074" y="917232"/>
                    </a:lnTo>
                    <a:lnTo>
                      <a:pt x="448398" y="917232"/>
                    </a:lnTo>
                    <a:lnTo>
                      <a:pt x="446036" y="915962"/>
                    </a:lnTo>
                    <a:lnTo>
                      <a:pt x="446316" y="915962"/>
                    </a:lnTo>
                    <a:lnTo>
                      <a:pt x="446900" y="914692"/>
                    </a:lnTo>
                    <a:lnTo>
                      <a:pt x="447802" y="914692"/>
                    </a:lnTo>
                    <a:lnTo>
                      <a:pt x="446633" y="913422"/>
                    </a:lnTo>
                    <a:lnTo>
                      <a:pt x="447700" y="913422"/>
                    </a:lnTo>
                    <a:lnTo>
                      <a:pt x="446963" y="912152"/>
                    </a:lnTo>
                    <a:lnTo>
                      <a:pt x="448957" y="910882"/>
                    </a:lnTo>
                    <a:lnTo>
                      <a:pt x="447548" y="909612"/>
                    </a:lnTo>
                    <a:lnTo>
                      <a:pt x="448449" y="905802"/>
                    </a:lnTo>
                    <a:lnTo>
                      <a:pt x="449046" y="903262"/>
                    </a:lnTo>
                    <a:lnTo>
                      <a:pt x="448297" y="903262"/>
                    </a:lnTo>
                    <a:lnTo>
                      <a:pt x="448284" y="901992"/>
                    </a:lnTo>
                    <a:lnTo>
                      <a:pt x="449503" y="900722"/>
                    </a:lnTo>
                    <a:lnTo>
                      <a:pt x="449211" y="900722"/>
                    </a:lnTo>
                    <a:lnTo>
                      <a:pt x="447827" y="899452"/>
                    </a:lnTo>
                    <a:lnTo>
                      <a:pt x="448906" y="899452"/>
                    </a:lnTo>
                    <a:lnTo>
                      <a:pt x="448729" y="898182"/>
                    </a:lnTo>
                    <a:lnTo>
                      <a:pt x="449402" y="898182"/>
                    </a:lnTo>
                    <a:lnTo>
                      <a:pt x="448398" y="896912"/>
                    </a:lnTo>
                    <a:lnTo>
                      <a:pt x="448525" y="896912"/>
                    </a:lnTo>
                    <a:lnTo>
                      <a:pt x="449199" y="895642"/>
                    </a:lnTo>
                    <a:lnTo>
                      <a:pt x="448335" y="895642"/>
                    </a:lnTo>
                    <a:lnTo>
                      <a:pt x="450659" y="894372"/>
                    </a:lnTo>
                    <a:lnTo>
                      <a:pt x="452691" y="885482"/>
                    </a:lnTo>
                    <a:lnTo>
                      <a:pt x="452970" y="877862"/>
                    </a:lnTo>
                    <a:lnTo>
                      <a:pt x="452970" y="8664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7" name="object 3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74359" y="4551835"/>
                <a:ext cx="66522" cy="77850"/>
              </a:xfrm>
              <a:prstGeom prst="rect">
                <a:avLst/>
              </a:prstGeom>
            </p:spPr>
          </p:pic>
          <p:sp>
            <p:nvSpPr>
              <p:cNvPr id="38" name="object 35"/>
              <p:cNvSpPr/>
              <p:nvPr/>
            </p:nvSpPr>
            <p:spPr>
              <a:xfrm>
                <a:off x="2551430" y="4236796"/>
                <a:ext cx="441959" cy="441959"/>
              </a:xfrm>
              <a:custGeom>
                <a:avLst/>
                <a:gdLst/>
                <a:ahLst/>
                <a:cxnLst/>
                <a:rect l="l" t="t" r="r" b="b"/>
                <a:pathLst>
                  <a:path w="441960" h="441960">
                    <a:moveTo>
                      <a:pt x="1066" y="223520"/>
                    </a:moveTo>
                    <a:lnTo>
                      <a:pt x="914" y="222250"/>
                    </a:lnTo>
                    <a:lnTo>
                      <a:pt x="1041" y="223520"/>
                    </a:lnTo>
                    <a:close/>
                  </a:path>
                  <a:path w="441960" h="441960">
                    <a:moveTo>
                      <a:pt x="2857" y="249770"/>
                    </a:moveTo>
                    <a:lnTo>
                      <a:pt x="2387" y="248920"/>
                    </a:lnTo>
                    <a:lnTo>
                      <a:pt x="2806" y="250190"/>
                    </a:lnTo>
                    <a:lnTo>
                      <a:pt x="2857" y="249770"/>
                    </a:lnTo>
                    <a:close/>
                  </a:path>
                  <a:path w="441960" h="441960">
                    <a:moveTo>
                      <a:pt x="6083" y="266230"/>
                    </a:moveTo>
                    <a:lnTo>
                      <a:pt x="5689" y="265887"/>
                    </a:lnTo>
                    <a:lnTo>
                      <a:pt x="5880" y="266255"/>
                    </a:lnTo>
                    <a:lnTo>
                      <a:pt x="6083" y="266230"/>
                    </a:lnTo>
                    <a:close/>
                  </a:path>
                  <a:path w="441960" h="441960">
                    <a:moveTo>
                      <a:pt x="16179" y="300990"/>
                    </a:moveTo>
                    <a:lnTo>
                      <a:pt x="15176" y="297294"/>
                    </a:lnTo>
                    <a:lnTo>
                      <a:pt x="14973" y="299720"/>
                    </a:lnTo>
                    <a:lnTo>
                      <a:pt x="16179" y="300990"/>
                    </a:lnTo>
                    <a:close/>
                  </a:path>
                  <a:path w="441960" h="441960">
                    <a:moveTo>
                      <a:pt x="30048" y="234950"/>
                    </a:moveTo>
                    <a:lnTo>
                      <a:pt x="29883" y="233680"/>
                    </a:lnTo>
                    <a:lnTo>
                      <a:pt x="29768" y="234073"/>
                    </a:lnTo>
                    <a:lnTo>
                      <a:pt x="30048" y="234950"/>
                    </a:lnTo>
                    <a:close/>
                  </a:path>
                  <a:path w="441960" h="441960">
                    <a:moveTo>
                      <a:pt x="31242" y="251841"/>
                    </a:moveTo>
                    <a:lnTo>
                      <a:pt x="31051" y="252145"/>
                    </a:lnTo>
                    <a:lnTo>
                      <a:pt x="31229" y="252730"/>
                    </a:lnTo>
                    <a:lnTo>
                      <a:pt x="31242" y="251841"/>
                    </a:lnTo>
                    <a:close/>
                  </a:path>
                  <a:path w="441960" h="441960">
                    <a:moveTo>
                      <a:pt x="31521" y="248920"/>
                    </a:moveTo>
                    <a:lnTo>
                      <a:pt x="31242" y="248920"/>
                    </a:lnTo>
                    <a:lnTo>
                      <a:pt x="31242" y="251841"/>
                    </a:lnTo>
                    <a:lnTo>
                      <a:pt x="31470" y="251460"/>
                    </a:lnTo>
                    <a:lnTo>
                      <a:pt x="31521" y="248920"/>
                    </a:lnTo>
                    <a:close/>
                  </a:path>
                  <a:path w="441960" h="441960">
                    <a:moveTo>
                      <a:pt x="39179" y="158750"/>
                    </a:moveTo>
                    <a:lnTo>
                      <a:pt x="38874" y="157480"/>
                    </a:lnTo>
                    <a:lnTo>
                      <a:pt x="37465" y="161290"/>
                    </a:lnTo>
                    <a:lnTo>
                      <a:pt x="39179" y="158750"/>
                    </a:lnTo>
                    <a:close/>
                  </a:path>
                  <a:path w="441960" h="441960">
                    <a:moveTo>
                      <a:pt x="39331" y="156210"/>
                    </a:moveTo>
                    <a:lnTo>
                      <a:pt x="38735" y="156895"/>
                    </a:lnTo>
                    <a:lnTo>
                      <a:pt x="38874" y="157480"/>
                    </a:lnTo>
                    <a:lnTo>
                      <a:pt x="39331" y="156210"/>
                    </a:lnTo>
                    <a:close/>
                  </a:path>
                  <a:path w="441960" h="441960">
                    <a:moveTo>
                      <a:pt x="43510" y="295910"/>
                    </a:moveTo>
                    <a:lnTo>
                      <a:pt x="43218" y="294640"/>
                    </a:lnTo>
                    <a:lnTo>
                      <a:pt x="42887" y="294640"/>
                    </a:lnTo>
                    <a:lnTo>
                      <a:pt x="43510" y="295910"/>
                    </a:lnTo>
                    <a:close/>
                  </a:path>
                  <a:path w="441960" h="441960">
                    <a:moveTo>
                      <a:pt x="45072" y="298919"/>
                    </a:moveTo>
                    <a:lnTo>
                      <a:pt x="44831" y="298450"/>
                    </a:lnTo>
                    <a:lnTo>
                      <a:pt x="44678" y="298170"/>
                    </a:lnTo>
                    <a:lnTo>
                      <a:pt x="44551" y="297929"/>
                    </a:lnTo>
                    <a:lnTo>
                      <a:pt x="45072" y="298919"/>
                    </a:lnTo>
                    <a:close/>
                  </a:path>
                  <a:path w="441960" h="441960">
                    <a:moveTo>
                      <a:pt x="47040" y="304050"/>
                    </a:moveTo>
                    <a:lnTo>
                      <a:pt x="46520" y="302691"/>
                    </a:lnTo>
                    <a:lnTo>
                      <a:pt x="45643" y="302260"/>
                    </a:lnTo>
                    <a:lnTo>
                      <a:pt x="47040" y="304050"/>
                    </a:lnTo>
                    <a:close/>
                  </a:path>
                  <a:path w="441960" h="441960">
                    <a:moveTo>
                      <a:pt x="48247" y="303530"/>
                    </a:moveTo>
                    <a:lnTo>
                      <a:pt x="44894" y="298450"/>
                    </a:lnTo>
                    <a:lnTo>
                      <a:pt x="45072" y="298919"/>
                    </a:lnTo>
                    <a:lnTo>
                      <a:pt x="46520" y="302691"/>
                    </a:lnTo>
                    <a:lnTo>
                      <a:pt x="48247" y="303530"/>
                    </a:lnTo>
                    <a:close/>
                  </a:path>
                  <a:path w="441960" h="441960">
                    <a:moveTo>
                      <a:pt x="56375" y="320040"/>
                    </a:moveTo>
                    <a:lnTo>
                      <a:pt x="53911" y="317500"/>
                    </a:lnTo>
                    <a:lnTo>
                      <a:pt x="51015" y="313690"/>
                    </a:lnTo>
                    <a:lnTo>
                      <a:pt x="49149" y="308610"/>
                    </a:lnTo>
                    <a:lnTo>
                      <a:pt x="50584" y="308610"/>
                    </a:lnTo>
                    <a:lnTo>
                      <a:pt x="47625" y="304800"/>
                    </a:lnTo>
                    <a:lnTo>
                      <a:pt x="47040" y="304050"/>
                    </a:lnTo>
                    <a:lnTo>
                      <a:pt x="47320" y="304800"/>
                    </a:lnTo>
                    <a:lnTo>
                      <a:pt x="44869" y="302260"/>
                    </a:lnTo>
                    <a:lnTo>
                      <a:pt x="44132" y="300990"/>
                    </a:lnTo>
                    <a:lnTo>
                      <a:pt x="42837" y="299720"/>
                    </a:lnTo>
                    <a:lnTo>
                      <a:pt x="44119" y="299720"/>
                    </a:lnTo>
                    <a:lnTo>
                      <a:pt x="43776" y="297180"/>
                    </a:lnTo>
                    <a:lnTo>
                      <a:pt x="44551" y="298450"/>
                    </a:lnTo>
                    <a:lnTo>
                      <a:pt x="43929" y="297180"/>
                    </a:lnTo>
                    <a:lnTo>
                      <a:pt x="43154" y="295910"/>
                    </a:lnTo>
                    <a:lnTo>
                      <a:pt x="42672" y="294640"/>
                    </a:lnTo>
                    <a:lnTo>
                      <a:pt x="42887" y="294640"/>
                    </a:lnTo>
                    <a:lnTo>
                      <a:pt x="40982" y="290830"/>
                    </a:lnTo>
                    <a:lnTo>
                      <a:pt x="39712" y="288290"/>
                    </a:lnTo>
                    <a:lnTo>
                      <a:pt x="39230" y="281940"/>
                    </a:lnTo>
                    <a:lnTo>
                      <a:pt x="39128" y="280670"/>
                    </a:lnTo>
                    <a:lnTo>
                      <a:pt x="37338" y="276860"/>
                    </a:lnTo>
                    <a:lnTo>
                      <a:pt x="36144" y="274320"/>
                    </a:lnTo>
                    <a:lnTo>
                      <a:pt x="35356" y="273050"/>
                    </a:lnTo>
                    <a:lnTo>
                      <a:pt x="36715" y="276860"/>
                    </a:lnTo>
                    <a:lnTo>
                      <a:pt x="35915" y="276860"/>
                    </a:lnTo>
                    <a:lnTo>
                      <a:pt x="32677" y="269240"/>
                    </a:lnTo>
                    <a:lnTo>
                      <a:pt x="35420" y="269240"/>
                    </a:lnTo>
                    <a:lnTo>
                      <a:pt x="32677" y="262890"/>
                    </a:lnTo>
                    <a:lnTo>
                      <a:pt x="33959" y="264160"/>
                    </a:lnTo>
                    <a:lnTo>
                      <a:pt x="33401" y="262890"/>
                    </a:lnTo>
                    <a:lnTo>
                      <a:pt x="32829" y="261620"/>
                    </a:lnTo>
                    <a:lnTo>
                      <a:pt x="31546" y="261620"/>
                    </a:lnTo>
                    <a:lnTo>
                      <a:pt x="31635" y="257810"/>
                    </a:lnTo>
                    <a:lnTo>
                      <a:pt x="32550" y="256540"/>
                    </a:lnTo>
                    <a:lnTo>
                      <a:pt x="33083" y="260350"/>
                    </a:lnTo>
                    <a:lnTo>
                      <a:pt x="34150" y="261620"/>
                    </a:lnTo>
                    <a:lnTo>
                      <a:pt x="33324" y="259080"/>
                    </a:lnTo>
                    <a:lnTo>
                      <a:pt x="32880" y="256540"/>
                    </a:lnTo>
                    <a:lnTo>
                      <a:pt x="32664" y="255270"/>
                    </a:lnTo>
                    <a:lnTo>
                      <a:pt x="32207" y="252730"/>
                    </a:lnTo>
                    <a:lnTo>
                      <a:pt x="31496" y="255270"/>
                    </a:lnTo>
                    <a:lnTo>
                      <a:pt x="31089" y="254000"/>
                    </a:lnTo>
                    <a:lnTo>
                      <a:pt x="30670" y="252730"/>
                    </a:lnTo>
                    <a:lnTo>
                      <a:pt x="31051" y="252145"/>
                    </a:lnTo>
                    <a:lnTo>
                      <a:pt x="30441" y="250190"/>
                    </a:lnTo>
                    <a:lnTo>
                      <a:pt x="30518" y="246380"/>
                    </a:lnTo>
                    <a:lnTo>
                      <a:pt x="29070" y="240030"/>
                    </a:lnTo>
                    <a:lnTo>
                      <a:pt x="29210" y="234950"/>
                    </a:lnTo>
                    <a:lnTo>
                      <a:pt x="29489" y="234950"/>
                    </a:lnTo>
                    <a:lnTo>
                      <a:pt x="29768" y="234073"/>
                    </a:lnTo>
                    <a:lnTo>
                      <a:pt x="28397" y="229870"/>
                    </a:lnTo>
                    <a:lnTo>
                      <a:pt x="30899" y="231140"/>
                    </a:lnTo>
                    <a:lnTo>
                      <a:pt x="30784" y="229870"/>
                    </a:lnTo>
                    <a:lnTo>
                      <a:pt x="30289" y="224790"/>
                    </a:lnTo>
                    <a:lnTo>
                      <a:pt x="29337" y="217170"/>
                    </a:lnTo>
                    <a:lnTo>
                      <a:pt x="30060" y="209550"/>
                    </a:lnTo>
                    <a:lnTo>
                      <a:pt x="29959" y="199390"/>
                    </a:lnTo>
                    <a:lnTo>
                      <a:pt x="31229" y="190500"/>
                    </a:lnTo>
                    <a:lnTo>
                      <a:pt x="31432" y="181610"/>
                    </a:lnTo>
                    <a:lnTo>
                      <a:pt x="33934" y="175260"/>
                    </a:lnTo>
                    <a:lnTo>
                      <a:pt x="33337" y="171450"/>
                    </a:lnTo>
                    <a:lnTo>
                      <a:pt x="34505" y="166370"/>
                    </a:lnTo>
                    <a:lnTo>
                      <a:pt x="35407" y="161290"/>
                    </a:lnTo>
                    <a:lnTo>
                      <a:pt x="37388" y="161290"/>
                    </a:lnTo>
                    <a:lnTo>
                      <a:pt x="38214" y="157480"/>
                    </a:lnTo>
                    <a:lnTo>
                      <a:pt x="38735" y="156895"/>
                    </a:lnTo>
                    <a:lnTo>
                      <a:pt x="38557" y="156210"/>
                    </a:lnTo>
                    <a:lnTo>
                      <a:pt x="39331" y="156210"/>
                    </a:lnTo>
                    <a:lnTo>
                      <a:pt x="42570" y="147320"/>
                    </a:lnTo>
                    <a:lnTo>
                      <a:pt x="41554" y="153670"/>
                    </a:lnTo>
                    <a:lnTo>
                      <a:pt x="43370" y="148590"/>
                    </a:lnTo>
                    <a:lnTo>
                      <a:pt x="43776" y="147320"/>
                    </a:lnTo>
                    <a:lnTo>
                      <a:pt x="44958" y="143510"/>
                    </a:lnTo>
                    <a:lnTo>
                      <a:pt x="47459" y="139700"/>
                    </a:lnTo>
                    <a:lnTo>
                      <a:pt x="48501" y="137160"/>
                    </a:lnTo>
                    <a:lnTo>
                      <a:pt x="49009" y="135890"/>
                    </a:lnTo>
                    <a:lnTo>
                      <a:pt x="46863" y="137160"/>
                    </a:lnTo>
                    <a:lnTo>
                      <a:pt x="48971" y="133350"/>
                    </a:lnTo>
                    <a:lnTo>
                      <a:pt x="49822" y="133350"/>
                    </a:lnTo>
                    <a:lnTo>
                      <a:pt x="48717" y="134620"/>
                    </a:lnTo>
                    <a:lnTo>
                      <a:pt x="49479" y="134620"/>
                    </a:lnTo>
                    <a:lnTo>
                      <a:pt x="50101" y="133350"/>
                    </a:lnTo>
                    <a:lnTo>
                      <a:pt x="52603" y="128270"/>
                    </a:lnTo>
                    <a:lnTo>
                      <a:pt x="54076" y="123190"/>
                    </a:lnTo>
                    <a:lnTo>
                      <a:pt x="55575" y="118110"/>
                    </a:lnTo>
                    <a:lnTo>
                      <a:pt x="26657" y="118110"/>
                    </a:lnTo>
                    <a:lnTo>
                      <a:pt x="25349" y="118122"/>
                    </a:lnTo>
                    <a:lnTo>
                      <a:pt x="23355" y="124460"/>
                    </a:lnTo>
                    <a:lnTo>
                      <a:pt x="20967" y="129540"/>
                    </a:lnTo>
                    <a:lnTo>
                      <a:pt x="18719" y="135890"/>
                    </a:lnTo>
                    <a:lnTo>
                      <a:pt x="16649" y="135890"/>
                    </a:lnTo>
                    <a:lnTo>
                      <a:pt x="18313" y="137160"/>
                    </a:lnTo>
                    <a:lnTo>
                      <a:pt x="15862" y="140970"/>
                    </a:lnTo>
                    <a:lnTo>
                      <a:pt x="16878" y="140970"/>
                    </a:lnTo>
                    <a:lnTo>
                      <a:pt x="15303" y="146050"/>
                    </a:lnTo>
                    <a:lnTo>
                      <a:pt x="12674" y="149860"/>
                    </a:lnTo>
                    <a:lnTo>
                      <a:pt x="10642" y="154940"/>
                    </a:lnTo>
                    <a:lnTo>
                      <a:pt x="8737" y="161290"/>
                    </a:lnTo>
                    <a:lnTo>
                      <a:pt x="6832" y="166370"/>
                    </a:lnTo>
                    <a:lnTo>
                      <a:pt x="5651" y="171450"/>
                    </a:lnTo>
                    <a:lnTo>
                      <a:pt x="4635" y="171450"/>
                    </a:lnTo>
                    <a:lnTo>
                      <a:pt x="5130" y="173990"/>
                    </a:lnTo>
                    <a:lnTo>
                      <a:pt x="3810" y="180479"/>
                    </a:lnTo>
                    <a:lnTo>
                      <a:pt x="1536" y="193040"/>
                    </a:lnTo>
                    <a:lnTo>
                      <a:pt x="317" y="199390"/>
                    </a:lnTo>
                    <a:lnTo>
                      <a:pt x="304" y="207010"/>
                    </a:lnTo>
                    <a:lnTo>
                      <a:pt x="0" y="210820"/>
                    </a:lnTo>
                    <a:lnTo>
                      <a:pt x="495" y="213360"/>
                    </a:lnTo>
                    <a:lnTo>
                      <a:pt x="965" y="218440"/>
                    </a:lnTo>
                    <a:lnTo>
                      <a:pt x="1066" y="223520"/>
                    </a:lnTo>
                    <a:lnTo>
                      <a:pt x="1155" y="224790"/>
                    </a:lnTo>
                    <a:lnTo>
                      <a:pt x="1651" y="229870"/>
                    </a:lnTo>
                    <a:lnTo>
                      <a:pt x="2679" y="242570"/>
                    </a:lnTo>
                    <a:lnTo>
                      <a:pt x="3441" y="250190"/>
                    </a:lnTo>
                    <a:lnTo>
                      <a:pt x="2946" y="248920"/>
                    </a:lnTo>
                    <a:lnTo>
                      <a:pt x="2857" y="249770"/>
                    </a:lnTo>
                    <a:lnTo>
                      <a:pt x="3784" y="251460"/>
                    </a:lnTo>
                    <a:lnTo>
                      <a:pt x="3263" y="255270"/>
                    </a:lnTo>
                    <a:lnTo>
                      <a:pt x="3543" y="256540"/>
                    </a:lnTo>
                    <a:lnTo>
                      <a:pt x="3911" y="254000"/>
                    </a:lnTo>
                    <a:lnTo>
                      <a:pt x="5219" y="256540"/>
                    </a:lnTo>
                    <a:lnTo>
                      <a:pt x="4927" y="260350"/>
                    </a:lnTo>
                    <a:lnTo>
                      <a:pt x="4432" y="261620"/>
                    </a:lnTo>
                    <a:lnTo>
                      <a:pt x="5549" y="264160"/>
                    </a:lnTo>
                    <a:lnTo>
                      <a:pt x="6273" y="265430"/>
                    </a:lnTo>
                    <a:lnTo>
                      <a:pt x="6210" y="266700"/>
                    </a:lnTo>
                    <a:lnTo>
                      <a:pt x="6070" y="266700"/>
                    </a:lnTo>
                    <a:lnTo>
                      <a:pt x="6756" y="267970"/>
                    </a:lnTo>
                    <a:lnTo>
                      <a:pt x="6070" y="270510"/>
                    </a:lnTo>
                    <a:lnTo>
                      <a:pt x="6578" y="270510"/>
                    </a:lnTo>
                    <a:lnTo>
                      <a:pt x="8293" y="276860"/>
                    </a:lnTo>
                    <a:lnTo>
                      <a:pt x="9906" y="278130"/>
                    </a:lnTo>
                    <a:lnTo>
                      <a:pt x="9588" y="278130"/>
                    </a:lnTo>
                    <a:lnTo>
                      <a:pt x="10261" y="281940"/>
                    </a:lnTo>
                    <a:lnTo>
                      <a:pt x="9271" y="279400"/>
                    </a:lnTo>
                    <a:lnTo>
                      <a:pt x="10261" y="284480"/>
                    </a:lnTo>
                    <a:lnTo>
                      <a:pt x="11849" y="289560"/>
                    </a:lnTo>
                    <a:lnTo>
                      <a:pt x="13576" y="293370"/>
                    </a:lnTo>
                    <a:lnTo>
                      <a:pt x="13182" y="292100"/>
                    </a:lnTo>
                    <a:lnTo>
                      <a:pt x="13995" y="290830"/>
                    </a:lnTo>
                    <a:lnTo>
                      <a:pt x="16154" y="294640"/>
                    </a:lnTo>
                    <a:lnTo>
                      <a:pt x="16548" y="297180"/>
                    </a:lnTo>
                    <a:lnTo>
                      <a:pt x="14744" y="294640"/>
                    </a:lnTo>
                    <a:lnTo>
                      <a:pt x="15176" y="297180"/>
                    </a:lnTo>
                    <a:lnTo>
                      <a:pt x="16027" y="298450"/>
                    </a:lnTo>
                    <a:lnTo>
                      <a:pt x="17589" y="299720"/>
                    </a:lnTo>
                    <a:lnTo>
                      <a:pt x="19646" y="304800"/>
                    </a:lnTo>
                    <a:lnTo>
                      <a:pt x="19939" y="307340"/>
                    </a:lnTo>
                    <a:lnTo>
                      <a:pt x="19608" y="306070"/>
                    </a:lnTo>
                    <a:lnTo>
                      <a:pt x="18935" y="306070"/>
                    </a:lnTo>
                    <a:lnTo>
                      <a:pt x="19850" y="307340"/>
                    </a:lnTo>
                    <a:lnTo>
                      <a:pt x="20751" y="308610"/>
                    </a:lnTo>
                    <a:lnTo>
                      <a:pt x="19951" y="311150"/>
                    </a:lnTo>
                    <a:lnTo>
                      <a:pt x="21551" y="313690"/>
                    </a:lnTo>
                    <a:lnTo>
                      <a:pt x="23634" y="316230"/>
                    </a:lnTo>
                    <a:lnTo>
                      <a:pt x="24003" y="318770"/>
                    </a:lnTo>
                    <a:lnTo>
                      <a:pt x="25209" y="317500"/>
                    </a:lnTo>
                    <a:lnTo>
                      <a:pt x="26733" y="320040"/>
                    </a:lnTo>
                    <a:lnTo>
                      <a:pt x="56375" y="320040"/>
                    </a:lnTo>
                    <a:close/>
                  </a:path>
                  <a:path w="441960" h="441960">
                    <a:moveTo>
                      <a:pt x="59728" y="69850"/>
                    </a:moveTo>
                    <a:lnTo>
                      <a:pt x="59524" y="69850"/>
                    </a:lnTo>
                    <a:lnTo>
                      <a:pt x="59524" y="70091"/>
                    </a:lnTo>
                    <a:lnTo>
                      <a:pt x="59728" y="69850"/>
                    </a:lnTo>
                    <a:close/>
                  </a:path>
                  <a:path w="441960" h="441960">
                    <a:moveTo>
                      <a:pt x="60617" y="110490"/>
                    </a:moveTo>
                    <a:lnTo>
                      <a:pt x="60045" y="109829"/>
                    </a:lnTo>
                    <a:lnTo>
                      <a:pt x="59029" y="111760"/>
                    </a:lnTo>
                    <a:lnTo>
                      <a:pt x="58902" y="112128"/>
                    </a:lnTo>
                    <a:lnTo>
                      <a:pt x="60617" y="110490"/>
                    </a:lnTo>
                    <a:close/>
                  </a:path>
                  <a:path w="441960" h="441960">
                    <a:moveTo>
                      <a:pt x="60706" y="68313"/>
                    </a:moveTo>
                    <a:lnTo>
                      <a:pt x="60248" y="68795"/>
                    </a:lnTo>
                    <a:lnTo>
                      <a:pt x="59931" y="69075"/>
                    </a:lnTo>
                    <a:lnTo>
                      <a:pt x="59728" y="69405"/>
                    </a:lnTo>
                    <a:lnTo>
                      <a:pt x="60706" y="68313"/>
                    </a:lnTo>
                    <a:close/>
                  </a:path>
                  <a:path w="441960" h="441960">
                    <a:moveTo>
                      <a:pt x="61010" y="107950"/>
                    </a:moveTo>
                    <a:lnTo>
                      <a:pt x="58381" y="107950"/>
                    </a:lnTo>
                    <a:lnTo>
                      <a:pt x="60045" y="109829"/>
                    </a:lnTo>
                    <a:lnTo>
                      <a:pt x="61010" y="107950"/>
                    </a:lnTo>
                    <a:close/>
                  </a:path>
                  <a:path w="441960" h="441960">
                    <a:moveTo>
                      <a:pt x="67043" y="336550"/>
                    </a:moveTo>
                    <a:lnTo>
                      <a:pt x="66649" y="335280"/>
                    </a:lnTo>
                    <a:lnTo>
                      <a:pt x="66662" y="336550"/>
                    </a:lnTo>
                    <a:lnTo>
                      <a:pt x="67043" y="336550"/>
                    </a:lnTo>
                    <a:close/>
                  </a:path>
                  <a:path w="441960" h="441960">
                    <a:moveTo>
                      <a:pt x="68592" y="338518"/>
                    </a:moveTo>
                    <a:lnTo>
                      <a:pt x="67792" y="336550"/>
                    </a:lnTo>
                    <a:lnTo>
                      <a:pt x="67043" y="336550"/>
                    </a:lnTo>
                    <a:lnTo>
                      <a:pt x="67424" y="337820"/>
                    </a:lnTo>
                    <a:lnTo>
                      <a:pt x="68592" y="338518"/>
                    </a:lnTo>
                    <a:close/>
                  </a:path>
                  <a:path w="441960" h="441960">
                    <a:moveTo>
                      <a:pt x="90474" y="72390"/>
                    </a:moveTo>
                    <a:lnTo>
                      <a:pt x="89941" y="72390"/>
                    </a:lnTo>
                    <a:lnTo>
                      <a:pt x="89954" y="72669"/>
                    </a:lnTo>
                    <a:lnTo>
                      <a:pt x="90474" y="72390"/>
                    </a:lnTo>
                    <a:close/>
                  </a:path>
                  <a:path w="441960" h="441960">
                    <a:moveTo>
                      <a:pt x="109677" y="54610"/>
                    </a:moveTo>
                    <a:lnTo>
                      <a:pt x="108775" y="54610"/>
                    </a:lnTo>
                    <a:lnTo>
                      <a:pt x="108610" y="55143"/>
                    </a:lnTo>
                    <a:lnTo>
                      <a:pt x="109677" y="54610"/>
                    </a:lnTo>
                    <a:close/>
                  </a:path>
                  <a:path w="441960" h="441960">
                    <a:moveTo>
                      <a:pt x="109956" y="53784"/>
                    </a:moveTo>
                    <a:lnTo>
                      <a:pt x="109829" y="53835"/>
                    </a:lnTo>
                    <a:lnTo>
                      <a:pt x="109689" y="53924"/>
                    </a:lnTo>
                    <a:lnTo>
                      <a:pt x="109842" y="53848"/>
                    </a:lnTo>
                    <a:close/>
                  </a:path>
                  <a:path w="441960" h="441960">
                    <a:moveTo>
                      <a:pt x="110134" y="53695"/>
                    </a:moveTo>
                    <a:lnTo>
                      <a:pt x="109969" y="53771"/>
                    </a:lnTo>
                    <a:lnTo>
                      <a:pt x="110134" y="53695"/>
                    </a:lnTo>
                    <a:close/>
                  </a:path>
                  <a:path w="441960" h="441960">
                    <a:moveTo>
                      <a:pt x="111328" y="172783"/>
                    </a:moveTo>
                    <a:lnTo>
                      <a:pt x="110947" y="171221"/>
                    </a:lnTo>
                    <a:lnTo>
                      <a:pt x="110617" y="172783"/>
                    </a:lnTo>
                    <a:lnTo>
                      <a:pt x="111074" y="173393"/>
                    </a:lnTo>
                    <a:lnTo>
                      <a:pt x="111328" y="172783"/>
                    </a:lnTo>
                    <a:close/>
                  </a:path>
                  <a:path w="441960" h="441960">
                    <a:moveTo>
                      <a:pt x="114744" y="52070"/>
                    </a:moveTo>
                    <a:lnTo>
                      <a:pt x="114452" y="52400"/>
                    </a:lnTo>
                    <a:lnTo>
                      <a:pt x="114592" y="53340"/>
                    </a:lnTo>
                    <a:lnTo>
                      <a:pt x="114744" y="52070"/>
                    </a:lnTo>
                    <a:close/>
                  </a:path>
                  <a:path w="441960" h="441960">
                    <a:moveTo>
                      <a:pt x="116281" y="48679"/>
                    </a:moveTo>
                    <a:lnTo>
                      <a:pt x="115443" y="49530"/>
                    </a:lnTo>
                    <a:lnTo>
                      <a:pt x="115646" y="49530"/>
                    </a:lnTo>
                    <a:lnTo>
                      <a:pt x="116281" y="48679"/>
                    </a:lnTo>
                    <a:close/>
                  </a:path>
                  <a:path w="441960" h="441960">
                    <a:moveTo>
                      <a:pt x="117462" y="49555"/>
                    </a:moveTo>
                    <a:lnTo>
                      <a:pt x="114198" y="50800"/>
                    </a:lnTo>
                    <a:lnTo>
                      <a:pt x="115443" y="49530"/>
                    </a:lnTo>
                    <a:lnTo>
                      <a:pt x="113880" y="49530"/>
                    </a:lnTo>
                    <a:lnTo>
                      <a:pt x="112979" y="52070"/>
                    </a:lnTo>
                    <a:lnTo>
                      <a:pt x="113398" y="53340"/>
                    </a:lnTo>
                    <a:lnTo>
                      <a:pt x="110820" y="55880"/>
                    </a:lnTo>
                    <a:lnTo>
                      <a:pt x="112407" y="54610"/>
                    </a:lnTo>
                    <a:lnTo>
                      <a:pt x="114452" y="52400"/>
                    </a:lnTo>
                    <a:lnTo>
                      <a:pt x="114388" y="52070"/>
                    </a:lnTo>
                    <a:lnTo>
                      <a:pt x="115938" y="50800"/>
                    </a:lnTo>
                    <a:lnTo>
                      <a:pt x="117462" y="49555"/>
                    </a:lnTo>
                    <a:close/>
                  </a:path>
                  <a:path w="441960" h="441960">
                    <a:moveTo>
                      <a:pt x="117513" y="49415"/>
                    </a:moveTo>
                    <a:close/>
                  </a:path>
                  <a:path w="441960" h="441960">
                    <a:moveTo>
                      <a:pt x="120637" y="46482"/>
                    </a:moveTo>
                    <a:lnTo>
                      <a:pt x="119430" y="47028"/>
                    </a:lnTo>
                    <a:lnTo>
                      <a:pt x="119291" y="47180"/>
                    </a:lnTo>
                    <a:lnTo>
                      <a:pt x="118084" y="48450"/>
                    </a:lnTo>
                    <a:lnTo>
                      <a:pt x="117513" y="49415"/>
                    </a:lnTo>
                    <a:lnTo>
                      <a:pt x="118643" y="48729"/>
                    </a:lnTo>
                    <a:lnTo>
                      <a:pt x="119608" y="47955"/>
                    </a:lnTo>
                    <a:lnTo>
                      <a:pt x="120637" y="46482"/>
                    </a:lnTo>
                    <a:close/>
                  </a:path>
                  <a:path w="441960" h="441960">
                    <a:moveTo>
                      <a:pt x="121640" y="25400"/>
                    </a:moveTo>
                    <a:lnTo>
                      <a:pt x="121221" y="25400"/>
                    </a:lnTo>
                    <a:lnTo>
                      <a:pt x="121259" y="25565"/>
                    </a:lnTo>
                    <a:lnTo>
                      <a:pt x="121640" y="25400"/>
                    </a:lnTo>
                    <a:close/>
                  </a:path>
                  <a:path w="441960" h="441960">
                    <a:moveTo>
                      <a:pt x="124650" y="221043"/>
                    </a:moveTo>
                    <a:lnTo>
                      <a:pt x="122821" y="219354"/>
                    </a:lnTo>
                    <a:lnTo>
                      <a:pt x="123685" y="220611"/>
                    </a:lnTo>
                    <a:lnTo>
                      <a:pt x="124650" y="221043"/>
                    </a:lnTo>
                    <a:close/>
                  </a:path>
                  <a:path w="441960" h="441960">
                    <a:moveTo>
                      <a:pt x="126593" y="224853"/>
                    </a:moveTo>
                    <a:lnTo>
                      <a:pt x="123685" y="220611"/>
                    </a:lnTo>
                    <a:lnTo>
                      <a:pt x="121780" y="219773"/>
                    </a:lnTo>
                    <a:lnTo>
                      <a:pt x="126593" y="224853"/>
                    </a:lnTo>
                    <a:close/>
                  </a:path>
                  <a:path w="441960" h="441960">
                    <a:moveTo>
                      <a:pt x="127711" y="224853"/>
                    </a:moveTo>
                    <a:lnTo>
                      <a:pt x="127546" y="224409"/>
                    </a:lnTo>
                    <a:lnTo>
                      <a:pt x="126631" y="223583"/>
                    </a:lnTo>
                    <a:lnTo>
                      <a:pt x="127711" y="224853"/>
                    </a:lnTo>
                    <a:close/>
                  </a:path>
                  <a:path w="441960" h="441960">
                    <a:moveTo>
                      <a:pt x="129578" y="227393"/>
                    </a:moveTo>
                    <a:lnTo>
                      <a:pt x="129540" y="227037"/>
                    </a:lnTo>
                    <a:lnTo>
                      <a:pt x="128409" y="226123"/>
                    </a:lnTo>
                    <a:lnTo>
                      <a:pt x="129578" y="227393"/>
                    </a:lnTo>
                    <a:close/>
                  </a:path>
                  <a:path w="441960" h="441960">
                    <a:moveTo>
                      <a:pt x="129844" y="21590"/>
                    </a:moveTo>
                    <a:lnTo>
                      <a:pt x="122948" y="24130"/>
                    </a:lnTo>
                    <a:lnTo>
                      <a:pt x="126530" y="22860"/>
                    </a:lnTo>
                    <a:lnTo>
                      <a:pt x="126453" y="23558"/>
                    </a:lnTo>
                    <a:lnTo>
                      <a:pt x="127647" y="22860"/>
                    </a:lnTo>
                    <a:lnTo>
                      <a:pt x="129844" y="21590"/>
                    </a:lnTo>
                    <a:close/>
                  </a:path>
                  <a:path w="441960" h="441960">
                    <a:moveTo>
                      <a:pt x="131953" y="41910"/>
                    </a:moveTo>
                    <a:lnTo>
                      <a:pt x="131076" y="41910"/>
                    </a:lnTo>
                    <a:lnTo>
                      <a:pt x="128231" y="44450"/>
                    </a:lnTo>
                    <a:lnTo>
                      <a:pt x="131953" y="41910"/>
                    </a:lnTo>
                    <a:close/>
                  </a:path>
                  <a:path w="441960" h="441960">
                    <a:moveTo>
                      <a:pt x="132321" y="41668"/>
                    </a:moveTo>
                    <a:lnTo>
                      <a:pt x="131953" y="41910"/>
                    </a:lnTo>
                    <a:lnTo>
                      <a:pt x="132257" y="41910"/>
                    </a:lnTo>
                    <a:lnTo>
                      <a:pt x="132321" y="41668"/>
                    </a:lnTo>
                    <a:close/>
                  </a:path>
                  <a:path w="441960" h="441960">
                    <a:moveTo>
                      <a:pt x="133591" y="41465"/>
                    </a:moveTo>
                    <a:lnTo>
                      <a:pt x="132778" y="41910"/>
                    </a:lnTo>
                    <a:lnTo>
                      <a:pt x="133464" y="41910"/>
                    </a:lnTo>
                    <a:lnTo>
                      <a:pt x="133591" y="41465"/>
                    </a:lnTo>
                    <a:close/>
                  </a:path>
                  <a:path w="441960" h="441960">
                    <a:moveTo>
                      <a:pt x="145948" y="258813"/>
                    </a:moveTo>
                    <a:lnTo>
                      <a:pt x="145732" y="259143"/>
                    </a:lnTo>
                    <a:lnTo>
                      <a:pt x="145592" y="260413"/>
                    </a:lnTo>
                    <a:lnTo>
                      <a:pt x="145872" y="260413"/>
                    </a:lnTo>
                    <a:lnTo>
                      <a:pt x="145948" y="258813"/>
                    </a:lnTo>
                    <a:close/>
                  </a:path>
                  <a:path w="441960" h="441960">
                    <a:moveTo>
                      <a:pt x="146253" y="258330"/>
                    </a:moveTo>
                    <a:lnTo>
                      <a:pt x="145986" y="257873"/>
                    </a:lnTo>
                    <a:lnTo>
                      <a:pt x="145948" y="258813"/>
                    </a:lnTo>
                    <a:lnTo>
                      <a:pt x="146253" y="258330"/>
                    </a:lnTo>
                    <a:close/>
                  </a:path>
                  <a:path w="441960" h="441960">
                    <a:moveTo>
                      <a:pt x="148577" y="92773"/>
                    </a:moveTo>
                    <a:lnTo>
                      <a:pt x="148132" y="91503"/>
                    </a:lnTo>
                    <a:lnTo>
                      <a:pt x="147053" y="92773"/>
                    </a:lnTo>
                    <a:lnTo>
                      <a:pt x="148577" y="92773"/>
                    </a:lnTo>
                    <a:close/>
                  </a:path>
                  <a:path w="441960" h="441960">
                    <a:moveTo>
                      <a:pt x="152057" y="11430"/>
                    </a:moveTo>
                    <a:lnTo>
                      <a:pt x="148805" y="12700"/>
                    </a:lnTo>
                    <a:lnTo>
                      <a:pt x="151117" y="12700"/>
                    </a:lnTo>
                    <a:lnTo>
                      <a:pt x="152057" y="11430"/>
                    </a:lnTo>
                    <a:close/>
                  </a:path>
                  <a:path w="441960" h="441960">
                    <a:moveTo>
                      <a:pt x="154292" y="214426"/>
                    </a:moveTo>
                    <a:lnTo>
                      <a:pt x="154089" y="213423"/>
                    </a:lnTo>
                    <a:lnTo>
                      <a:pt x="152438" y="212153"/>
                    </a:lnTo>
                    <a:lnTo>
                      <a:pt x="154292" y="214426"/>
                    </a:lnTo>
                    <a:close/>
                  </a:path>
                  <a:path w="441960" h="441960">
                    <a:moveTo>
                      <a:pt x="154508" y="214693"/>
                    </a:moveTo>
                    <a:lnTo>
                      <a:pt x="154292" y="214426"/>
                    </a:lnTo>
                    <a:lnTo>
                      <a:pt x="154343" y="214693"/>
                    </a:lnTo>
                    <a:lnTo>
                      <a:pt x="154508" y="214693"/>
                    </a:lnTo>
                    <a:close/>
                  </a:path>
                  <a:path w="441960" h="441960">
                    <a:moveTo>
                      <a:pt x="159283" y="135953"/>
                    </a:moveTo>
                    <a:lnTo>
                      <a:pt x="156997" y="136537"/>
                    </a:lnTo>
                    <a:lnTo>
                      <a:pt x="158165" y="136321"/>
                    </a:lnTo>
                    <a:lnTo>
                      <a:pt x="159283" y="135953"/>
                    </a:lnTo>
                    <a:close/>
                  </a:path>
                  <a:path w="441960" h="441960">
                    <a:moveTo>
                      <a:pt x="160997" y="136906"/>
                    </a:moveTo>
                    <a:lnTo>
                      <a:pt x="160134" y="135953"/>
                    </a:lnTo>
                    <a:lnTo>
                      <a:pt x="158165" y="136321"/>
                    </a:lnTo>
                    <a:lnTo>
                      <a:pt x="156387" y="136906"/>
                    </a:lnTo>
                    <a:lnTo>
                      <a:pt x="160997" y="136906"/>
                    </a:lnTo>
                    <a:close/>
                  </a:path>
                  <a:path w="441960" h="441960">
                    <a:moveTo>
                      <a:pt x="163410" y="8293"/>
                    </a:moveTo>
                    <a:lnTo>
                      <a:pt x="163372" y="7620"/>
                    </a:lnTo>
                    <a:lnTo>
                      <a:pt x="162852" y="7620"/>
                    </a:lnTo>
                    <a:lnTo>
                      <a:pt x="163410" y="8293"/>
                    </a:lnTo>
                    <a:close/>
                  </a:path>
                  <a:path w="441960" h="441960">
                    <a:moveTo>
                      <a:pt x="163982" y="33020"/>
                    </a:moveTo>
                    <a:lnTo>
                      <a:pt x="163588" y="31750"/>
                    </a:lnTo>
                    <a:lnTo>
                      <a:pt x="161264" y="31750"/>
                    </a:lnTo>
                    <a:lnTo>
                      <a:pt x="160083" y="33020"/>
                    </a:lnTo>
                    <a:lnTo>
                      <a:pt x="163982" y="33020"/>
                    </a:lnTo>
                    <a:close/>
                  </a:path>
                  <a:path w="441960" h="441960">
                    <a:moveTo>
                      <a:pt x="168071" y="30480"/>
                    </a:moveTo>
                    <a:lnTo>
                      <a:pt x="163195" y="30480"/>
                    </a:lnTo>
                    <a:lnTo>
                      <a:pt x="163588" y="31750"/>
                    </a:lnTo>
                    <a:lnTo>
                      <a:pt x="166865" y="31750"/>
                    </a:lnTo>
                    <a:lnTo>
                      <a:pt x="168071" y="30480"/>
                    </a:lnTo>
                    <a:close/>
                  </a:path>
                  <a:path w="441960" h="441960">
                    <a:moveTo>
                      <a:pt x="170573" y="242227"/>
                    </a:moveTo>
                    <a:lnTo>
                      <a:pt x="170357" y="241871"/>
                    </a:lnTo>
                    <a:lnTo>
                      <a:pt x="170230" y="241833"/>
                    </a:lnTo>
                    <a:lnTo>
                      <a:pt x="170573" y="242227"/>
                    </a:lnTo>
                    <a:close/>
                  </a:path>
                  <a:path w="441960" h="441960">
                    <a:moveTo>
                      <a:pt x="171411" y="27266"/>
                    </a:moveTo>
                    <a:lnTo>
                      <a:pt x="171094" y="27203"/>
                    </a:lnTo>
                    <a:lnTo>
                      <a:pt x="170675" y="27203"/>
                    </a:lnTo>
                    <a:lnTo>
                      <a:pt x="170218" y="27241"/>
                    </a:lnTo>
                    <a:lnTo>
                      <a:pt x="170522" y="27305"/>
                    </a:lnTo>
                    <a:lnTo>
                      <a:pt x="170929" y="27330"/>
                    </a:lnTo>
                    <a:lnTo>
                      <a:pt x="171411" y="27266"/>
                    </a:lnTo>
                    <a:close/>
                  </a:path>
                  <a:path w="441960" h="441960">
                    <a:moveTo>
                      <a:pt x="174675" y="260413"/>
                    </a:moveTo>
                    <a:lnTo>
                      <a:pt x="174269" y="259143"/>
                    </a:lnTo>
                    <a:lnTo>
                      <a:pt x="174218" y="259575"/>
                    </a:lnTo>
                    <a:lnTo>
                      <a:pt x="174675" y="260413"/>
                    </a:lnTo>
                    <a:close/>
                  </a:path>
                  <a:path w="441960" h="441960">
                    <a:moveTo>
                      <a:pt x="176999" y="5080"/>
                    </a:moveTo>
                    <a:lnTo>
                      <a:pt x="174891" y="6350"/>
                    </a:lnTo>
                    <a:lnTo>
                      <a:pt x="175755" y="6108"/>
                    </a:lnTo>
                    <a:lnTo>
                      <a:pt x="176999" y="5080"/>
                    </a:lnTo>
                    <a:close/>
                  </a:path>
                  <a:path w="441960" h="441960">
                    <a:moveTo>
                      <a:pt x="178714" y="4216"/>
                    </a:moveTo>
                    <a:lnTo>
                      <a:pt x="178346" y="4521"/>
                    </a:lnTo>
                    <a:lnTo>
                      <a:pt x="176999" y="5016"/>
                    </a:lnTo>
                    <a:lnTo>
                      <a:pt x="177863" y="4826"/>
                    </a:lnTo>
                    <a:lnTo>
                      <a:pt x="178536" y="4610"/>
                    </a:lnTo>
                    <a:lnTo>
                      <a:pt x="178714" y="4216"/>
                    </a:lnTo>
                    <a:close/>
                  </a:path>
                  <a:path w="441960" h="441960">
                    <a:moveTo>
                      <a:pt x="180505" y="25400"/>
                    </a:moveTo>
                    <a:lnTo>
                      <a:pt x="180390" y="24130"/>
                    </a:lnTo>
                    <a:lnTo>
                      <a:pt x="179133" y="24130"/>
                    </a:lnTo>
                    <a:lnTo>
                      <a:pt x="176961" y="25400"/>
                    </a:lnTo>
                    <a:lnTo>
                      <a:pt x="180505" y="25400"/>
                    </a:lnTo>
                    <a:close/>
                  </a:path>
                  <a:path w="441960" h="441960">
                    <a:moveTo>
                      <a:pt x="182206" y="436930"/>
                    </a:moveTo>
                    <a:lnTo>
                      <a:pt x="181254" y="438150"/>
                    </a:lnTo>
                    <a:lnTo>
                      <a:pt x="182206" y="436930"/>
                    </a:lnTo>
                    <a:close/>
                  </a:path>
                  <a:path w="441960" h="441960">
                    <a:moveTo>
                      <a:pt x="188582" y="3098"/>
                    </a:moveTo>
                    <a:lnTo>
                      <a:pt x="187477" y="3276"/>
                    </a:lnTo>
                    <a:lnTo>
                      <a:pt x="188493" y="3276"/>
                    </a:lnTo>
                    <a:lnTo>
                      <a:pt x="188582" y="3098"/>
                    </a:lnTo>
                    <a:close/>
                  </a:path>
                  <a:path w="441960" h="441960">
                    <a:moveTo>
                      <a:pt x="190550" y="359473"/>
                    </a:moveTo>
                    <a:lnTo>
                      <a:pt x="190322" y="359283"/>
                    </a:lnTo>
                    <a:lnTo>
                      <a:pt x="184073" y="358203"/>
                    </a:lnTo>
                    <a:lnTo>
                      <a:pt x="190550" y="359473"/>
                    </a:lnTo>
                    <a:close/>
                  </a:path>
                  <a:path w="441960" h="441960">
                    <a:moveTo>
                      <a:pt x="191427" y="101663"/>
                    </a:moveTo>
                    <a:lnTo>
                      <a:pt x="190550" y="102870"/>
                    </a:lnTo>
                    <a:lnTo>
                      <a:pt x="190690" y="102870"/>
                    </a:lnTo>
                    <a:lnTo>
                      <a:pt x="191427" y="101663"/>
                    </a:lnTo>
                    <a:close/>
                  </a:path>
                  <a:path w="441960" h="441960">
                    <a:moveTo>
                      <a:pt x="214896" y="20320"/>
                    </a:moveTo>
                    <a:lnTo>
                      <a:pt x="214718" y="20256"/>
                    </a:lnTo>
                    <a:lnTo>
                      <a:pt x="214401" y="20320"/>
                    </a:lnTo>
                    <a:lnTo>
                      <a:pt x="214896" y="20320"/>
                    </a:lnTo>
                    <a:close/>
                  </a:path>
                  <a:path w="441960" h="441960">
                    <a:moveTo>
                      <a:pt x="217436" y="283337"/>
                    </a:moveTo>
                    <a:lnTo>
                      <a:pt x="217284" y="283870"/>
                    </a:lnTo>
                    <a:lnTo>
                      <a:pt x="217144" y="284200"/>
                    </a:lnTo>
                    <a:lnTo>
                      <a:pt x="217131" y="284518"/>
                    </a:lnTo>
                    <a:lnTo>
                      <a:pt x="217436" y="283337"/>
                    </a:lnTo>
                    <a:close/>
                  </a:path>
                  <a:path w="441960" h="441960">
                    <a:moveTo>
                      <a:pt x="217868" y="20320"/>
                    </a:moveTo>
                    <a:lnTo>
                      <a:pt x="214896" y="20320"/>
                    </a:lnTo>
                    <a:lnTo>
                      <a:pt x="213309" y="21590"/>
                    </a:lnTo>
                    <a:lnTo>
                      <a:pt x="217868" y="20320"/>
                    </a:lnTo>
                    <a:close/>
                  </a:path>
                  <a:path w="441960" h="441960">
                    <a:moveTo>
                      <a:pt x="227050" y="114541"/>
                    </a:moveTo>
                    <a:lnTo>
                      <a:pt x="222554" y="111391"/>
                    </a:lnTo>
                    <a:lnTo>
                      <a:pt x="222186" y="111201"/>
                    </a:lnTo>
                    <a:lnTo>
                      <a:pt x="227050" y="114973"/>
                    </a:lnTo>
                    <a:lnTo>
                      <a:pt x="227050" y="114541"/>
                    </a:lnTo>
                    <a:close/>
                  </a:path>
                  <a:path w="441960" h="441960">
                    <a:moveTo>
                      <a:pt x="227063" y="122072"/>
                    </a:moveTo>
                    <a:lnTo>
                      <a:pt x="226631" y="125945"/>
                    </a:lnTo>
                    <a:lnTo>
                      <a:pt x="226974" y="124460"/>
                    </a:lnTo>
                    <a:lnTo>
                      <a:pt x="227063" y="122072"/>
                    </a:lnTo>
                    <a:close/>
                  </a:path>
                  <a:path w="441960" h="441960">
                    <a:moveTo>
                      <a:pt x="232613" y="19050"/>
                    </a:moveTo>
                    <a:lnTo>
                      <a:pt x="228688" y="17780"/>
                    </a:lnTo>
                    <a:lnTo>
                      <a:pt x="228155" y="19050"/>
                    </a:lnTo>
                    <a:lnTo>
                      <a:pt x="228828" y="19050"/>
                    </a:lnTo>
                    <a:lnTo>
                      <a:pt x="231521" y="20320"/>
                    </a:lnTo>
                    <a:lnTo>
                      <a:pt x="232613" y="19050"/>
                    </a:lnTo>
                    <a:close/>
                  </a:path>
                  <a:path w="441960" h="441960">
                    <a:moveTo>
                      <a:pt x="232892" y="320103"/>
                    </a:moveTo>
                    <a:lnTo>
                      <a:pt x="232308" y="319824"/>
                    </a:lnTo>
                    <a:lnTo>
                      <a:pt x="231482" y="321373"/>
                    </a:lnTo>
                    <a:lnTo>
                      <a:pt x="231368" y="322554"/>
                    </a:lnTo>
                    <a:lnTo>
                      <a:pt x="232892" y="320103"/>
                    </a:lnTo>
                    <a:close/>
                  </a:path>
                  <a:path w="441960" h="441960">
                    <a:moveTo>
                      <a:pt x="239674" y="200723"/>
                    </a:moveTo>
                    <a:lnTo>
                      <a:pt x="239649" y="200926"/>
                    </a:lnTo>
                    <a:lnTo>
                      <a:pt x="239674" y="200723"/>
                    </a:lnTo>
                    <a:close/>
                  </a:path>
                  <a:path w="441960" h="441960">
                    <a:moveTo>
                      <a:pt x="239788" y="217843"/>
                    </a:moveTo>
                    <a:lnTo>
                      <a:pt x="239229" y="217233"/>
                    </a:lnTo>
                    <a:lnTo>
                      <a:pt x="238353" y="221043"/>
                    </a:lnTo>
                    <a:lnTo>
                      <a:pt x="238861" y="219900"/>
                    </a:lnTo>
                    <a:lnTo>
                      <a:pt x="238925" y="219773"/>
                    </a:lnTo>
                    <a:lnTo>
                      <a:pt x="239788" y="217843"/>
                    </a:lnTo>
                    <a:close/>
                  </a:path>
                  <a:path w="441960" h="441960">
                    <a:moveTo>
                      <a:pt x="239953" y="19050"/>
                    </a:moveTo>
                    <a:lnTo>
                      <a:pt x="239128" y="19050"/>
                    </a:lnTo>
                    <a:lnTo>
                      <a:pt x="238328" y="19050"/>
                    </a:lnTo>
                    <a:lnTo>
                      <a:pt x="238836" y="20320"/>
                    </a:lnTo>
                    <a:lnTo>
                      <a:pt x="239953" y="19050"/>
                    </a:lnTo>
                    <a:close/>
                  </a:path>
                  <a:path w="441960" h="441960">
                    <a:moveTo>
                      <a:pt x="240245" y="216839"/>
                    </a:moveTo>
                    <a:lnTo>
                      <a:pt x="239788" y="217843"/>
                    </a:lnTo>
                    <a:lnTo>
                      <a:pt x="240131" y="218224"/>
                    </a:lnTo>
                    <a:lnTo>
                      <a:pt x="240220" y="217843"/>
                    </a:lnTo>
                    <a:lnTo>
                      <a:pt x="240245" y="216839"/>
                    </a:lnTo>
                    <a:close/>
                  </a:path>
                  <a:path w="441960" h="441960">
                    <a:moveTo>
                      <a:pt x="242658" y="170764"/>
                    </a:moveTo>
                    <a:lnTo>
                      <a:pt x="242455" y="170408"/>
                    </a:lnTo>
                    <a:lnTo>
                      <a:pt x="242468" y="170827"/>
                    </a:lnTo>
                    <a:lnTo>
                      <a:pt x="242023" y="171983"/>
                    </a:lnTo>
                    <a:lnTo>
                      <a:pt x="242404" y="171323"/>
                    </a:lnTo>
                    <a:lnTo>
                      <a:pt x="242658" y="170764"/>
                    </a:lnTo>
                    <a:close/>
                  </a:path>
                  <a:path w="441960" h="441960">
                    <a:moveTo>
                      <a:pt x="245389" y="262788"/>
                    </a:moveTo>
                    <a:lnTo>
                      <a:pt x="245300" y="262636"/>
                    </a:lnTo>
                    <a:lnTo>
                      <a:pt x="245224" y="262775"/>
                    </a:lnTo>
                    <a:lnTo>
                      <a:pt x="245249" y="262991"/>
                    </a:lnTo>
                    <a:lnTo>
                      <a:pt x="245338" y="263194"/>
                    </a:lnTo>
                    <a:lnTo>
                      <a:pt x="245389" y="262788"/>
                    </a:lnTo>
                    <a:close/>
                  </a:path>
                  <a:path w="441960" h="441960">
                    <a:moveTo>
                      <a:pt x="247713" y="19189"/>
                    </a:moveTo>
                    <a:lnTo>
                      <a:pt x="247662" y="19050"/>
                    </a:lnTo>
                    <a:lnTo>
                      <a:pt x="247269" y="19100"/>
                    </a:lnTo>
                    <a:lnTo>
                      <a:pt x="247027" y="19202"/>
                    </a:lnTo>
                    <a:lnTo>
                      <a:pt x="247065" y="19443"/>
                    </a:lnTo>
                    <a:lnTo>
                      <a:pt x="247586" y="19329"/>
                    </a:lnTo>
                    <a:lnTo>
                      <a:pt x="247713" y="19189"/>
                    </a:lnTo>
                    <a:close/>
                  </a:path>
                  <a:path w="441960" h="441960">
                    <a:moveTo>
                      <a:pt x="248551" y="250253"/>
                    </a:moveTo>
                    <a:lnTo>
                      <a:pt x="248145" y="250253"/>
                    </a:lnTo>
                    <a:lnTo>
                      <a:pt x="248234" y="250532"/>
                    </a:lnTo>
                    <a:lnTo>
                      <a:pt x="248551" y="250253"/>
                    </a:lnTo>
                    <a:close/>
                  </a:path>
                  <a:path w="441960" h="441960">
                    <a:moveTo>
                      <a:pt x="249720" y="159600"/>
                    </a:moveTo>
                    <a:lnTo>
                      <a:pt x="249707" y="159359"/>
                    </a:lnTo>
                    <a:lnTo>
                      <a:pt x="249580" y="159334"/>
                    </a:lnTo>
                    <a:lnTo>
                      <a:pt x="248805" y="160439"/>
                    </a:lnTo>
                    <a:lnTo>
                      <a:pt x="249720" y="159600"/>
                    </a:lnTo>
                    <a:close/>
                  </a:path>
                  <a:path w="441960" h="441960">
                    <a:moveTo>
                      <a:pt x="249872" y="242633"/>
                    </a:moveTo>
                    <a:lnTo>
                      <a:pt x="249821" y="241414"/>
                    </a:lnTo>
                    <a:lnTo>
                      <a:pt x="249605" y="242925"/>
                    </a:lnTo>
                    <a:lnTo>
                      <a:pt x="249872" y="242633"/>
                    </a:lnTo>
                    <a:close/>
                  </a:path>
                  <a:path w="441960" h="441960">
                    <a:moveTo>
                      <a:pt x="251193" y="245770"/>
                    </a:moveTo>
                    <a:lnTo>
                      <a:pt x="250634" y="245173"/>
                    </a:lnTo>
                    <a:lnTo>
                      <a:pt x="251053" y="243903"/>
                    </a:lnTo>
                    <a:lnTo>
                      <a:pt x="249478" y="243903"/>
                    </a:lnTo>
                    <a:lnTo>
                      <a:pt x="248754" y="243903"/>
                    </a:lnTo>
                    <a:lnTo>
                      <a:pt x="249580" y="246443"/>
                    </a:lnTo>
                    <a:lnTo>
                      <a:pt x="250723" y="246443"/>
                    </a:lnTo>
                    <a:lnTo>
                      <a:pt x="250240" y="250253"/>
                    </a:lnTo>
                    <a:lnTo>
                      <a:pt x="250621" y="247713"/>
                    </a:lnTo>
                    <a:lnTo>
                      <a:pt x="251193" y="245770"/>
                    </a:lnTo>
                    <a:close/>
                  </a:path>
                  <a:path w="441960" h="441960">
                    <a:moveTo>
                      <a:pt x="251802" y="246443"/>
                    </a:moveTo>
                    <a:lnTo>
                      <a:pt x="251371" y="245173"/>
                    </a:lnTo>
                    <a:lnTo>
                      <a:pt x="251193" y="245770"/>
                    </a:lnTo>
                    <a:lnTo>
                      <a:pt x="251802" y="246443"/>
                    </a:lnTo>
                    <a:close/>
                  </a:path>
                  <a:path w="441960" h="441960">
                    <a:moveTo>
                      <a:pt x="251904" y="241363"/>
                    </a:moveTo>
                    <a:lnTo>
                      <a:pt x="251218" y="241363"/>
                    </a:lnTo>
                    <a:lnTo>
                      <a:pt x="250139" y="242925"/>
                    </a:lnTo>
                    <a:lnTo>
                      <a:pt x="251383" y="242925"/>
                    </a:lnTo>
                    <a:lnTo>
                      <a:pt x="251904" y="241363"/>
                    </a:lnTo>
                    <a:close/>
                  </a:path>
                  <a:path w="441960" h="441960">
                    <a:moveTo>
                      <a:pt x="251917" y="241173"/>
                    </a:moveTo>
                    <a:close/>
                  </a:path>
                  <a:path w="441960" h="441960">
                    <a:moveTo>
                      <a:pt x="252653" y="238785"/>
                    </a:moveTo>
                    <a:lnTo>
                      <a:pt x="252526" y="237045"/>
                    </a:lnTo>
                    <a:lnTo>
                      <a:pt x="251929" y="238188"/>
                    </a:lnTo>
                    <a:lnTo>
                      <a:pt x="251891" y="238607"/>
                    </a:lnTo>
                    <a:lnTo>
                      <a:pt x="251764" y="238480"/>
                    </a:lnTo>
                    <a:lnTo>
                      <a:pt x="251688" y="238823"/>
                    </a:lnTo>
                    <a:lnTo>
                      <a:pt x="251866" y="238823"/>
                    </a:lnTo>
                    <a:lnTo>
                      <a:pt x="251764" y="240068"/>
                    </a:lnTo>
                    <a:lnTo>
                      <a:pt x="251917" y="241173"/>
                    </a:lnTo>
                    <a:lnTo>
                      <a:pt x="252374" y="239966"/>
                    </a:lnTo>
                    <a:lnTo>
                      <a:pt x="252653" y="238785"/>
                    </a:lnTo>
                    <a:close/>
                  </a:path>
                  <a:path w="441960" h="441960">
                    <a:moveTo>
                      <a:pt x="252882" y="233273"/>
                    </a:moveTo>
                    <a:lnTo>
                      <a:pt x="252564" y="233743"/>
                    </a:lnTo>
                    <a:lnTo>
                      <a:pt x="252831" y="233743"/>
                    </a:lnTo>
                    <a:lnTo>
                      <a:pt x="252882" y="233273"/>
                    </a:lnTo>
                    <a:close/>
                  </a:path>
                  <a:path w="441960" h="441960">
                    <a:moveTo>
                      <a:pt x="256489" y="41402"/>
                    </a:moveTo>
                    <a:lnTo>
                      <a:pt x="254419" y="40703"/>
                    </a:lnTo>
                    <a:lnTo>
                      <a:pt x="255193" y="41186"/>
                    </a:lnTo>
                    <a:lnTo>
                      <a:pt x="256489" y="41402"/>
                    </a:lnTo>
                    <a:close/>
                  </a:path>
                  <a:path w="441960" h="441960">
                    <a:moveTo>
                      <a:pt x="257035" y="186740"/>
                    </a:moveTo>
                    <a:lnTo>
                      <a:pt x="256844" y="186804"/>
                    </a:lnTo>
                    <a:lnTo>
                      <a:pt x="256654" y="186931"/>
                    </a:lnTo>
                    <a:lnTo>
                      <a:pt x="256501" y="187058"/>
                    </a:lnTo>
                    <a:lnTo>
                      <a:pt x="256705" y="186982"/>
                    </a:lnTo>
                    <a:lnTo>
                      <a:pt x="256895" y="186880"/>
                    </a:lnTo>
                    <a:lnTo>
                      <a:pt x="257035" y="186740"/>
                    </a:lnTo>
                    <a:close/>
                  </a:path>
                  <a:path w="441960" h="441960">
                    <a:moveTo>
                      <a:pt x="257327" y="227063"/>
                    </a:moveTo>
                    <a:lnTo>
                      <a:pt x="257200" y="227393"/>
                    </a:lnTo>
                    <a:lnTo>
                      <a:pt x="256959" y="227393"/>
                    </a:lnTo>
                    <a:lnTo>
                      <a:pt x="257086" y="231203"/>
                    </a:lnTo>
                    <a:lnTo>
                      <a:pt x="257314" y="227393"/>
                    </a:lnTo>
                    <a:lnTo>
                      <a:pt x="257327" y="227063"/>
                    </a:lnTo>
                    <a:close/>
                  </a:path>
                  <a:path w="441960" h="441960">
                    <a:moveTo>
                      <a:pt x="257721" y="226123"/>
                    </a:moveTo>
                    <a:lnTo>
                      <a:pt x="257390" y="226123"/>
                    </a:lnTo>
                    <a:lnTo>
                      <a:pt x="257327" y="227063"/>
                    </a:lnTo>
                    <a:lnTo>
                      <a:pt x="257721" y="226123"/>
                    </a:lnTo>
                    <a:close/>
                  </a:path>
                  <a:path w="441960" h="441960">
                    <a:moveTo>
                      <a:pt x="258737" y="224853"/>
                    </a:moveTo>
                    <a:lnTo>
                      <a:pt x="258000" y="224066"/>
                    </a:lnTo>
                    <a:lnTo>
                      <a:pt x="257759" y="224853"/>
                    </a:lnTo>
                    <a:lnTo>
                      <a:pt x="258737" y="224853"/>
                    </a:lnTo>
                    <a:close/>
                  </a:path>
                  <a:path w="441960" h="441960">
                    <a:moveTo>
                      <a:pt x="258953" y="189293"/>
                    </a:moveTo>
                    <a:lnTo>
                      <a:pt x="258381" y="188023"/>
                    </a:lnTo>
                    <a:lnTo>
                      <a:pt x="257911" y="188023"/>
                    </a:lnTo>
                    <a:lnTo>
                      <a:pt x="257873" y="189293"/>
                    </a:lnTo>
                    <a:lnTo>
                      <a:pt x="258953" y="189293"/>
                    </a:lnTo>
                    <a:close/>
                  </a:path>
                  <a:path w="441960" h="441960">
                    <a:moveTo>
                      <a:pt x="259816" y="41973"/>
                    </a:moveTo>
                    <a:lnTo>
                      <a:pt x="256489" y="41402"/>
                    </a:lnTo>
                    <a:lnTo>
                      <a:pt x="258140" y="41973"/>
                    </a:lnTo>
                    <a:lnTo>
                      <a:pt x="259816" y="41973"/>
                    </a:lnTo>
                    <a:close/>
                  </a:path>
                  <a:path w="441960" h="441960">
                    <a:moveTo>
                      <a:pt x="259880" y="24130"/>
                    </a:moveTo>
                    <a:lnTo>
                      <a:pt x="259854" y="23647"/>
                    </a:lnTo>
                    <a:lnTo>
                      <a:pt x="258902" y="24130"/>
                    </a:lnTo>
                    <a:lnTo>
                      <a:pt x="259880" y="24130"/>
                    </a:lnTo>
                    <a:close/>
                  </a:path>
                  <a:path w="441960" h="441960">
                    <a:moveTo>
                      <a:pt x="261112" y="193103"/>
                    </a:moveTo>
                    <a:lnTo>
                      <a:pt x="260832" y="191833"/>
                    </a:lnTo>
                    <a:lnTo>
                      <a:pt x="259727" y="190563"/>
                    </a:lnTo>
                    <a:lnTo>
                      <a:pt x="259346" y="189293"/>
                    </a:lnTo>
                    <a:lnTo>
                      <a:pt x="259219" y="189293"/>
                    </a:lnTo>
                    <a:lnTo>
                      <a:pt x="259321" y="190563"/>
                    </a:lnTo>
                    <a:lnTo>
                      <a:pt x="260197" y="191833"/>
                    </a:lnTo>
                    <a:lnTo>
                      <a:pt x="260311" y="193103"/>
                    </a:lnTo>
                    <a:lnTo>
                      <a:pt x="261112" y="193103"/>
                    </a:lnTo>
                    <a:close/>
                  </a:path>
                  <a:path w="441960" h="441960">
                    <a:moveTo>
                      <a:pt x="261150" y="179260"/>
                    </a:moveTo>
                    <a:lnTo>
                      <a:pt x="259816" y="180403"/>
                    </a:lnTo>
                    <a:lnTo>
                      <a:pt x="260057" y="181673"/>
                    </a:lnTo>
                    <a:lnTo>
                      <a:pt x="261150" y="179260"/>
                    </a:lnTo>
                    <a:close/>
                  </a:path>
                  <a:path w="441960" h="441960">
                    <a:moveTo>
                      <a:pt x="261416" y="178168"/>
                    </a:moveTo>
                    <a:close/>
                  </a:path>
                  <a:path w="441960" h="441960">
                    <a:moveTo>
                      <a:pt x="261505" y="210883"/>
                    </a:moveTo>
                    <a:lnTo>
                      <a:pt x="260985" y="205803"/>
                    </a:lnTo>
                    <a:lnTo>
                      <a:pt x="261124" y="212331"/>
                    </a:lnTo>
                    <a:lnTo>
                      <a:pt x="261505" y="210883"/>
                    </a:lnTo>
                    <a:close/>
                  </a:path>
                  <a:path w="441960" h="441960">
                    <a:moveTo>
                      <a:pt x="261886" y="177634"/>
                    </a:moveTo>
                    <a:lnTo>
                      <a:pt x="261416" y="178168"/>
                    </a:lnTo>
                    <a:lnTo>
                      <a:pt x="261607" y="178333"/>
                    </a:lnTo>
                    <a:lnTo>
                      <a:pt x="261797" y="178574"/>
                    </a:lnTo>
                    <a:lnTo>
                      <a:pt x="261861" y="179019"/>
                    </a:lnTo>
                    <a:lnTo>
                      <a:pt x="261886" y="177634"/>
                    </a:lnTo>
                    <a:close/>
                  </a:path>
                  <a:path w="441960" h="441960">
                    <a:moveTo>
                      <a:pt x="261899" y="204533"/>
                    </a:moveTo>
                    <a:lnTo>
                      <a:pt x="261200" y="201993"/>
                    </a:lnTo>
                    <a:lnTo>
                      <a:pt x="240614" y="201993"/>
                    </a:lnTo>
                    <a:lnTo>
                      <a:pt x="240080" y="201993"/>
                    </a:lnTo>
                    <a:lnTo>
                      <a:pt x="239547" y="201993"/>
                    </a:lnTo>
                    <a:lnTo>
                      <a:pt x="240703" y="203263"/>
                    </a:lnTo>
                    <a:lnTo>
                      <a:pt x="241261" y="204533"/>
                    </a:lnTo>
                    <a:lnTo>
                      <a:pt x="240550" y="204533"/>
                    </a:lnTo>
                    <a:lnTo>
                      <a:pt x="241185" y="205803"/>
                    </a:lnTo>
                    <a:lnTo>
                      <a:pt x="241503" y="208343"/>
                    </a:lnTo>
                    <a:lnTo>
                      <a:pt x="241477" y="210883"/>
                    </a:lnTo>
                    <a:lnTo>
                      <a:pt x="239839" y="212153"/>
                    </a:lnTo>
                    <a:lnTo>
                      <a:pt x="240245" y="216839"/>
                    </a:lnTo>
                    <a:lnTo>
                      <a:pt x="240639" y="215963"/>
                    </a:lnTo>
                    <a:lnTo>
                      <a:pt x="240436" y="216839"/>
                    </a:lnTo>
                    <a:lnTo>
                      <a:pt x="240385" y="218503"/>
                    </a:lnTo>
                    <a:lnTo>
                      <a:pt x="240131" y="218224"/>
                    </a:lnTo>
                    <a:lnTo>
                      <a:pt x="239788" y="219773"/>
                    </a:lnTo>
                    <a:lnTo>
                      <a:pt x="238925" y="219773"/>
                    </a:lnTo>
                    <a:lnTo>
                      <a:pt x="238963" y="220611"/>
                    </a:lnTo>
                    <a:lnTo>
                      <a:pt x="239191" y="222313"/>
                    </a:lnTo>
                    <a:lnTo>
                      <a:pt x="238163" y="222313"/>
                    </a:lnTo>
                    <a:lnTo>
                      <a:pt x="237375" y="224853"/>
                    </a:lnTo>
                    <a:lnTo>
                      <a:pt x="236893" y="222313"/>
                    </a:lnTo>
                    <a:lnTo>
                      <a:pt x="236385" y="224853"/>
                    </a:lnTo>
                    <a:lnTo>
                      <a:pt x="236867" y="227393"/>
                    </a:lnTo>
                    <a:lnTo>
                      <a:pt x="237566" y="227393"/>
                    </a:lnTo>
                    <a:lnTo>
                      <a:pt x="236220" y="228663"/>
                    </a:lnTo>
                    <a:lnTo>
                      <a:pt x="235534" y="232473"/>
                    </a:lnTo>
                    <a:lnTo>
                      <a:pt x="234200" y="233743"/>
                    </a:lnTo>
                    <a:lnTo>
                      <a:pt x="234276" y="232473"/>
                    </a:lnTo>
                    <a:lnTo>
                      <a:pt x="232308" y="238823"/>
                    </a:lnTo>
                    <a:lnTo>
                      <a:pt x="227368" y="241363"/>
                    </a:lnTo>
                    <a:lnTo>
                      <a:pt x="227177" y="247713"/>
                    </a:lnTo>
                    <a:lnTo>
                      <a:pt x="226885" y="248983"/>
                    </a:lnTo>
                    <a:lnTo>
                      <a:pt x="226644" y="248983"/>
                    </a:lnTo>
                    <a:lnTo>
                      <a:pt x="226961" y="247713"/>
                    </a:lnTo>
                    <a:lnTo>
                      <a:pt x="225793" y="250532"/>
                    </a:lnTo>
                    <a:lnTo>
                      <a:pt x="225412" y="251523"/>
                    </a:lnTo>
                    <a:lnTo>
                      <a:pt x="224980" y="250253"/>
                    </a:lnTo>
                    <a:lnTo>
                      <a:pt x="224561" y="252793"/>
                    </a:lnTo>
                    <a:lnTo>
                      <a:pt x="224015" y="259143"/>
                    </a:lnTo>
                    <a:lnTo>
                      <a:pt x="223507" y="259143"/>
                    </a:lnTo>
                    <a:lnTo>
                      <a:pt x="222338" y="264223"/>
                    </a:lnTo>
                    <a:lnTo>
                      <a:pt x="221246" y="270573"/>
                    </a:lnTo>
                    <a:lnTo>
                      <a:pt x="219951" y="275653"/>
                    </a:lnTo>
                    <a:lnTo>
                      <a:pt x="219176" y="282003"/>
                    </a:lnTo>
                    <a:lnTo>
                      <a:pt x="217868" y="280733"/>
                    </a:lnTo>
                    <a:lnTo>
                      <a:pt x="217233" y="285813"/>
                    </a:lnTo>
                    <a:lnTo>
                      <a:pt x="217131" y="284543"/>
                    </a:lnTo>
                    <a:lnTo>
                      <a:pt x="216001" y="289623"/>
                    </a:lnTo>
                    <a:lnTo>
                      <a:pt x="215747" y="288353"/>
                    </a:lnTo>
                    <a:lnTo>
                      <a:pt x="215887" y="289623"/>
                    </a:lnTo>
                    <a:lnTo>
                      <a:pt x="216039" y="290893"/>
                    </a:lnTo>
                    <a:lnTo>
                      <a:pt x="211696" y="295973"/>
                    </a:lnTo>
                    <a:lnTo>
                      <a:pt x="213220" y="294703"/>
                    </a:lnTo>
                    <a:lnTo>
                      <a:pt x="213207" y="295973"/>
                    </a:lnTo>
                    <a:lnTo>
                      <a:pt x="212864" y="299783"/>
                    </a:lnTo>
                    <a:lnTo>
                      <a:pt x="213334" y="299783"/>
                    </a:lnTo>
                    <a:lnTo>
                      <a:pt x="211937" y="304863"/>
                    </a:lnTo>
                    <a:lnTo>
                      <a:pt x="212305" y="301053"/>
                    </a:lnTo>
                    <a:lnTo>
                      <a:pt x="210959" y="303593"/>
                    </a:lnTo>
                    <a:lnTo>
                      <a:pt x="209816" y="306133"/>
                    </a:lnTo>
                    <a:lnTo>
                      <a:pt x="210515" y="307403"/>
                    </a:lnTo>
                    <a:lnTo>
                      <a:pt x="208483" y="311213"/>
                    </a:lnTo>
                    <a:lnTo>
                      <a:pt x="208000" y="311213"/>
                    </a:lnTo>
                    <a:lnTo>
                      <a:pt x="207340" y="312483"/>
                    </a:lnTo>
                    <a:lnTo>
                      <a:pt x="207251" y="313753"/>
                    </a:lnTo>
                    <a:lnTo>
                      <a:pt x="206222" y="317563"/>
                    </a:lnTo>
                    <a:lnTo>
                      <a:pt x="206311" y="316293"/>
                    </a:lnTo>
                    <a:lnTo>
                      <a:pt x="206121" y="317563"/>
                    </a:lnTo>
                    <a:lnTo>
                      <a:pt x="205549" y="321373"/>
                    </a:lnTo>
                    <a:lnTo>
                      <a:pt x="202552" y="320103"/>
                    </a:lnTo>
                    <a:lnTo>
                      <a:pt x="203276" y="323913"/>
                    </a:lnTo>
                    <a:lnTo>
                      <a:pt x="202222" y="325183"/>
                    </a:lnTo>
                    <a:lnTo>
                      <a:pt x="201472" y="326453"/>
                    </a:lnTo>
                    <a:lnTo>
                      <a:pt x="229565" y="326453"/>
                    </a:lnTo>
                    <a:lnTo>
                      <a:pt x="230746" y="323913"/>
                    </a:lnTo>
                    <a:lnTo>
                      <a:pt x="231343" y="322643"/>
                    </a:lnTo>
                    <a:lnTo>
                      <a:pt x="230517" y="323913"/>
                    </a:lnTo>
                    <a:lnTo>
                      <a:pt x="229108" y="322643"/>
                    </a:lnTo>
                    <a:lnTo>
                      <a:pt x="229831" y="321373"/>
                    </a:lnTo>
                    <a:lnTo>
                      <a:pt x="231038" y="319227"/>
                    </a:lnTo>
                    <a:lnTo>
                      <a:pt x="232308" y="319824"/>
                    </a:lnTo>
                    <a:lnTo>
                      <a:pt x="232829" y="318833"/>
                    </a:lnTo>
                    <a:lnTo>
                      <a:pt x="231267" y="318833"/>
                    </a:lnTo>
                    <a:lnTo>
                      <a:pt x="230225" y="318833"/>
                    </a:lnTo>
                    <a:lnTo>
                      <a:pt x="229997" y="318833"/>
                    </a:lnTo>
                    <a:lnTo>
                      <a:pt x="231495" y="316293"/>
                    </a:lnTo>
                    <a:lnTo>
                      <a:pt x="231127" y="315023"/>
                    </a:lnTo>
                    <a:lnTo>
                      <a:pt x="231800" y="312483"/>
                    </a:lnTo>
                    <a:lnTo>
                      <a:pt x="234061" y="309943"/>
                    </a:lnTo>
                    <a:lnTo>
                      <a:pt x="234899" y="304863"/>
                    </a:lnTo>
                    <a:lnTo>
                      <a:pt x="235102" y="303593"/>
                    </a:lnTo>
                    <a:lnTo>
                      <a:pt x="237172" y="302323"/>
                    </a:lnTo>
                    <a:lnTo>
                      <a:pt x="237236" y="299783"/>
                    </a:lnTo>
                    <a:lnTo>
                      <a:pt x="236308" y="297243"/>
                    </a:lnTo>
                    <a:lnTo>
                      <a:pt x="237007" y="294703"/>
                    </a:lnTo>
                    <a:lnTo>
                      <a:pt x="237350" y="293433"/>
                    </a:lnTo>
                    <a:lnTo>
                      <a:pt x="239382" y="290893"/>
                    </a:lnTo>
                    <a:lnTo>
                      <a:pt x="238366" y="294703"/>
                    </a:lnTo>
                    <a:lnTo>
                      <a:pt x="239877" y="290893"/>
                    </a:lnTo>
                    <a:lnTo>
                      <a:pt x="239115" y="289623"/>
                    </a:lnTo>
                    <a:lnTo>
                      <a:pt x="240118" y="287083"/>
                    </a:lnTo>
                    <a:lnTo>
                      <a:pt x="240639" y="288353"/>
                    </a:lnTo>
                    <a:lnTo>
                      <a:pt x="240880" y="287324"/>
                    </a:lnTo>
                    <a:lnTo>
                      <a:pt x="241147" y="287337"/>
                    </a:lnTo>
                    <a:lnTo>
                      <a:pt x="241630" y="286778"/>
                    </a:lnTo>
                    <a:lnTo>
                      <a:pt x="241846" y="285013"/>
                    </a:lnTo>
                    <a:lnTo>
                      <a:pt x="241160" y="286461"/>
                    </a:lnTo>
                    <a:lnTo>
                      <a:pt x="241046" y="286626"/>
                    </a:lnTo>
                    <a:lnTo>
                      <a:pt x="241249" y="285813"/>
                    </a:lnTo>
                    <a:lnTo>
                      <a:pt x="241554" y="284543"/>
                    </a:lnTo>
                    <a:lnTo>
                      <a:pt x="240106" y="284543"/>
                    </a:lnTo>
                    <a:lnTo>
                      <a:pt x="241198" y="282003"/>
                    </a:lnTo>
                    <a:lnTo>
                      <a:pt x="241744" y="280733"/>
                    </a:lnTo>
                    <a:lnTo>
                      <a:pt x="242062" y="283273"/>
                    </a:lnTo>
                    <a:lnTo>
                      <a:pt x="242481" y="280733"/>
                    </a:lnTo>
                    <a:lnTo>
                      <a:pt x="242963" y="279463"/>
                    </a:lnTo>
                    <a:lnTo>
                      <a:pt x="244030" y="274383"/>
                    </a:lnTo>
                    <a:lnTo>
                      <a:pt x="244551" y="274383"/>
                    </a:lnTo>
                    <a:lnTo>
                      <a:pt x="244119" y="276923"/>
                    </a:lnTo>
                    <a:lnTo>
                      <a:pt x="243662" y="278193"/>
                    </a:lnTo>
                    <a:lnTo>
                      <a:pt x="245605" y="275653"/>
                    </a:lnTo>
                    <a:lnTo>
                      <a:pt x="244792" y="274383"/>
                    </a:lnTo>
                    <a:lnTo>
                      <a:pt x="243979" y="273113"/>
                    </a:lnTo>
                    <a:lnTo>
                      <a:pt x="244424" y="271843"/>
                    </a:lnTo>
                    <a:lnTo>
                      <a:pt x="243928" y="273113"/>
                    </a:lnTo>
                    <a:lnTo>
                      <a:pt x="243078" y="275653"/>
                    </a:lnTo>
                    <a:lnTo>
                      <a:pt x="242481" y="274383"/>
                    </a:lnTo>
                    <a:lnTo>
                      <a:pt x="243141" y="271843"/>
                    </a:lnTo>
                    <a:lnTo>
                      <a:pt x="242201" y="269303"/>
                    </a:lnTo>
                    <a:lnTo>
                      <a:pt x="243624" y="268033"/>
                    </a:lnTo>
                    <a:lnTo>
                      <a:pt x="244043" y="270573"/>
                    </a:lnTo>
                    <a:lnTo>
                      <a:pt x="244259" y="265493"/>
                    </a:lnTo>
                    <a:lnTo>
                      <a:pt x="243370" y="268033"/>
                    </a:lnTo>
                    <a:lnTo>
                      <a:pt x="244741" y="262953"/>
                    </a:lnTo>
                    <a:lnTo>
                      <a:pt x="245186" y="262953"/>
                    </a:lnTo>
                    <a:lnTo>
                      <a:pt x="244500" y="260413"/>
                    </a:lnTo>
                    <a:lnTo>
                      <a:pt x="246722" y="256603"/>
                    </a:lnTo>
                    <a:lnTo>
                      <a:pt x="248310" y="252793"/>
                    </a:lnTo>
                    <a:lnTo>
                      <a:pt x="248272" y="254063"/>
                    </a:lnTo>
                    <a:lnTo>
                      <a:pt x="248399" y="252793"/>
                    </a:lnTo>
                    <a:lnTo>
                      <a:pt x="248539" y="251523"/>
                    </a:lnTo>
                    <a:lnTo>
                      <a:pt x="248234" y="250532"/>
                    </a:lnTo>
                    <a:lnTo>
                      <a:pt x="247103" y="251523"/>
                    </a:lnTo>
                    <a:lnTo>
                      <a:pt x="246138" y="251523"/>
                    </a:lnTo>
                    <a:lnTo>
                      <a:pt x="248843" y="248983"/>
                    </a:lnTo>
                    <a:lnTo>
                      <a:pt x="248704" y="248793"/>
                    </a:lnTo>
                    <a:lnTo>
                      <a:pt x="248793" y="248653"/>
                    </a:lnTo>
                    <a:lnTo>
                      <a:pt x="248691" y="248780"/>
                    </a:lnTo>
                    <a:lnTo>
                      <a:pt x="246303" y="245173"/>
                    </a:lnTo>
                    <a:lnTo>
                      <a:pt x="249288" y="240093"/>
                    </a:lnTo>
                    <a:lnTo>
                      <a:pt x="249758" y="240093"/>
                    </a:lnTo>
                    <a:lnTo>
                      <a:pt x="249821" y="241414"/>
                    </a:lnTo>
                    <a:lnTo>
                      <a:pt x="249999" y="240093"/>
                    </a:lnTo>
                    <a:lnTo>
                      <a:pt x="250799" y="237553"/>
                    </a:lnTo>
                    <a:lnTo>
                      <a:pt x="251764" y="238480"/>
                    </a:lnTo>
                    <a:lnTo>
                      <a:pt x="251968" y="237553"/>
                    </a:lnTo>
                    <a:lnTo>
                      <a:pt x="252260" y="236283"/>
                    </a:lnTo>
                    <a:lnTo>
                      <a:pt x="252831" y="233743"/>
                    </a:lnTo>
                    <a:lnTo>
                      <a:pt x="250863" y="236283"/>
                    </a:lnTo>
                    <a:lnTo>
                      <a:pt x="252247" y="233743"/>
                    </a:lnTo>
                    <a:lnTo>
                      <a:pt x="252945" y="232473"/>
                    </a:lnTo>
                    <a:lnTo>
                      <a:pt x="252882" y="233273"/>
                    </a:lnTo>
                    <a:lnTo>
                      <a:pt x="253428" y="232473"/>
                    </a:lnTo>
                    <a:lnTo>
                      <a:pt x="254304" y="231203"/>
                    </a:lnTo>
                    <a:lnTo>
                      <a:pt x="254990" y="224853"/>
                    </a:lnTo>
                    <a:lnTo>
                      <a:pt x="256971" y="224853"/>
                    </a:lnTo>
                    <a:lnTo>
                      <a:pt x="257225" y="226123"/>
                    </a:lnTo>
                    <a:lnTo>
                      <a:pt x="257390" y="226123"/>
                    </a:lnTo>
                    <a:lnTo>
                      <a:pt x="257543" y="223583"/>
                    </a:lnTo>
                    <a:lnTo>
                      <a:pt x="258000" y="224066"/>
                    </a:lnTo>
                    <a:lnTo>
                      <a:pt x="258140" y="223583"/>
                    </a:lnTo>
                    <a:lnTo>
                      <a:pt x="259257" y="219900"/>
                    </a:lnTo>
                    <a:lnTo>
                      <a:pt x="259880" y="218503"/>
                    </a:lnTo>
                    <a:lnTo>
                      <a:pt x="258622" y="218503"/>
                    </a:lnTo>
                    <a:lnTo>
                      <a:pt x="258318" y="215963"/>
                    </a:lnTo>
                    <a:lnTo>
                      <a:pt x="258165" y="214693"/>
                    </a:lnTo>
                    <a:lnTo>
                      <a:pt x="260515" y="214693"/>
                    </a:lnTo>
                    <a:lnTo>
                      <a:pt x="261023" y="212712"/>
                    </a:lnTo>
                    <a:lnTo>
                      <a:pt x="260489" y="209613"/>
                    </a:lnTo>
                    <a:lnTo>
                      <a:pt x="260769" y="205803"/>
                    </a:lnTo>
                    <a:lnTo>
                      <a:pt x="261899" y="204533"/>
                    </a:lnTo>
                    <a:close/>
                  </a:path>
                  <a:path w="441960" h="441960">
                    <a:moveTo>
                      <a:pt x="267843" y="173824"/>
                    </a:moveTo>
                    <a:lnTo>
                      <a:pt x="267589" y="173710"/>
                    </a:lnTo>
                    <a:lnTo>
                      <a:pt x="267322" y="173647"/>
                    </a:lnTo>
                    <a:lnTo>
                      <a:pt x="267068" y="173786"/>
                    </a:lnTo>
                    <a:lnTo>
                      <a:pt x="267462" y="173964"/>
                    </a:lnTo>
                    <a:lnTo>
                      <a:pt x="267665" y="173926"/>
                    </a:lnTo>
                    <a:lnTo>
                      <a:pt x="267843" y="173824"/>
                    </a:lnTo>
                    <a:close/>
                  </a:path>
                  <a:path w="441960" h="441960">
                    <a:moveTo>
                      <a:pt x="268960" y="175323"/>
                    </a:moveTo>
                    <a:lnTo>
                      <a:pt x="268287" y="174053"/>
                    </a:lnTo>
                    <a:lnTo>
                      <a:pt x="267843" y="174053"/>
                    </a:lnTo>
                    <a:lnTo>
                      <a:pt x="268478" y="175323"/>
                    </a:lnTo>
                    <a:lnTo>
                      <a:pt x="268960" y="175323"/>
                    </a:lnTo>
                    <a:close/>
                  </a:path>
                  <a:path w="441960" h="441960">
                    <a:moveTo>
                      <a:pt x="269392" y="176593"/>
                    </a:moveTo>
                    <a:lnTo>
                      <a:pt x="269163" y="176593"/>
                    </a:lnTo>
                    <a:lnTo>
                      <a:pt x="269100" y="176123"/>
                    </a:lnTo>
                    <a:lnTo>
                      <a:pt x="267271" y="175323"/>
                    </a:lnTo>
                    <a:lnTo>
                      <a:pt x="269125" y="176593"/>
                    </a:lnTo>
                    <a:lnTo>
                      <a:pt x="269328" y="176733"/>
                    </a:lnTo>
                    <a:lnTo>
                      <a:pt x="269392" y="176593"/>
                    </a:lnTo>
                    <a:close/>
                  </a:path>
                  <a:path w="441960" h="441960">
                    <a:moveTo>
                      <a:pt x="272580" y="156273"/>
                    </a:moveTo>
                    <a:lnTo>
                      <a:pt x="270548" y="155003"/>
                    </a:lnTo>
                    <a:lnTo>
                      <a:pt x="265061" y="153733"/>
                    </a:lnTo>
                    <a:lnTo>
                      <a:pt x="265811" y="154203"/>
                    </a:lnTo>
                    <a:lnTo>
                      <a:pt x="268795" y="155003"/>
                    </a:lnTo>
                    <a:lnTo>
                      <a:pt x="272580" y="156273"/>
                    </a:lnTo>
                    <a:close/>
                  </a:path>
                  <a:path w="441960" h="441960">
                    <a:moveTo>
                      <a:pt x="272834" y="179133"/>
                    </a:moveTo>
                    <a:lnTo>
                      <a:pt x="269328" y="176733"/>
                    </a:lnTo>
                    <a:lnTo>
                      <a:pt x="268770" y="177863"/>
                    </a:lnTo>
                    <a:lnTo>
                      <a:pt x="272834" y="179133"/>
                    </a:lnTo>
                    <a:close/>
                  </a:path>
                  <a:path w="441960" h="441960">
                    <a:moveTo>
                      <a:pt x="273265" y="6743"/>
                    </a:moveTo>
                    <a:lnTo>
                      <a:pt x="272465" y="6578"/>
                    </a:lnTo>
                    <a:lnTo>
                      <a:pt x="272135" y="6578"/>
                    </a:lnTo>
                    <a:lnTo>
                      <a:pt x="271995" y="6667"/>
                    </a:lnTo>
                    <a:lnTo>
                      <a:pt x="273265" y="6743"/>
                    </a:lnTo>
                    <a:close/>
                  </a:path>
                  <a:path w="441960" h="441960">
                    <a:moveTo>
                      <a:pt x="277571" y="27940"/>
                    </a:moveTo>
                    <a:lnTo>
                      <a:pt x="272173" y="27940"/>
                    </a:lnTo>
                    <a:lnTo>
                      <a:pt x="275374" y="29210"/>
                    </a:lnTo>
                    <a:lnTo>
                      <a:pt x="277571" y="27940"/>
                    </a:lnTo>
                    <a:close/>
                  </a:path>
                  <a:path w="441960" h="441960">
                    <a:moveTo>
                      <a:pt x="278206" y="7620"/>
                    </a:moveTo>
                    <a:lnTo>
                      <a:pt x="269151" y="7620"/>
                    </a:lnTo>
                    <a:lnTo>
                      <a:pt x="269595" y="6350"/>
                    </a:lnTo>
                    <a:lnTo>
                      <a:pt x="267030" y="7620"/>
                    </a:lnTo>
                    <a:lnTo>
                      <a:pt x="266560" y="6350"/>
                    </a:lnTo>
                    <a:lnTo>
                      <a:pt x="266052" y="6350"/>
                    </a:lnTo>
                    <a:lnTo>
                      <a:pt x="265557" y="5080"/>
                    </a:lnTo>
                    <a:lnTo>
                      <a:pt x="264375" y="6350"/>
                    </a:lnTo>
                    <a:lnTo>
                      <a:pt x="261797" y="3810"/>
                    </a:lnTo>
                    <a:lnTo>
                      <a:pt x="257302" y="3810"/>
                    </a:lnTo>
                    <a:lnTo>
                      <a:pt x="253453" y="2540"/>
                    </a:lnTo>
                    <a:lnTo>
                      <a:pt x="253961" y="3810"/>
                    </a:lnTo>
                    <a:lnTo>
                      <a:pt x="248640" y="3810"/>
                    </a:lnTo>
                    <a:lnTo>
                      <a:pt x="242874" y="2540"/>
                    </a:lnTo>
                    <a:lnTo>
                      <a:pt x="236702" y="2540"/>
                    </a:lnTo>
                    <a:lnTo>
                      <a:pt x="230568" y="1270"/>
                    </a:lnTo>
                    <a:lnTo>
                      <a:pt x="224066" y="0"/>
                    </a:lnTo>
                    <a:lnTo>
                      <a:pt x="217805" y="1270"/>
                    </a:lnTo>
                    <a:lnTo>
                      <a:pt x="218008" y="0"/>
                    </a:lnTo>
                    <a:lnTo>
                      <a:pt x="214249" y="927"/>
                    </a:lnTo>
                    <a:lnTo>
                      <a:pt x="213601" y="0"/>
                    </a:lnTo>
                    <a:lnTo>
                      <a:pt x="208051" y="1270"/>
                    </a:lnTo>
                    <a:lnTo>
                      <a:pt x="211353" y="1270"/>
                    </a:lnTo>
                    <a:lnTo>
                      <a:pt x="204952" y="2540"/>
                    </a:lnTo>
                    <a:lnTo>
                      <a:pt x="201599" y="2540"/>
                    </a:lnTo>
                    <a:lnTo>
                      <a:pt x="206032" y="1270"/>
                    </a:lnTo>
                    <a:lnTo>
                      <a:pt x="201510" y="1270"/>
                    </a:lnTo>
                    <a:lnTo>
                      <a:pt x="192824" y="3810"/>
                    </a:lnTo>
                    <a:lnTo>
                      <a:pt x="188417" y="3810"/>
                    </a:lnTo>
                    <a:lnTo>
                      <a:pt x="184531" y="5080"/>
                    </a:lnTo>
                    <a:lnTo>
                      <a:pt x="179146" y="5080"/>
                    </a:lnTo>
                    <a:lnTo>
                      <a:pt x="175755" y="6108"/>
                    </a:lnTo>
                    <a:lnTo>
                      <a:pt x="175437" y="6350"/>
                    </a:lnTo>
                    <a:lnTo>
                      <a:pt x="174891" y="6350"/>
                    </a:lnTo>
                    <a:lnTo>
                      <a:pt x="173240" y="6350"/>
                    </a:lnTo>
                    <a:lnTo>
                      <a:pt x="172021" y="7620"/>
                    </a:lnTo>
                    <a:lnTo>
                      <a:pt x="173431" y="5080"/>
                    </a:lnTo>
                    <a:lnTo>
                      <a:pt x="170065" y="6350"/>
                    </a:lnTo>
                    <a:lnTo>
                      <a:pt x="165341" y="8293"/>
                    </a:lnTo>
                    <a:lnTo>
                      <a:pt x="277647" y="8293"/>
                    </a:lnTo>
                    <a:lnTo>
                      <a:pt x="278206" y="7620"/>
                    </a:lnTo>
                    <a:close/>
                  </a:path>
                  <a:path w="441960" h="441960">
                    <a:moveTo>
                      <a:pt x="283171" y="184213"/>
                    </a:moveTo>
                    <a:lnTo>
                      <a:pt x="282359" y="182943"/>
                    </a:lnTo>
                    <a:lnTo>
                      <a:pt x="281317" y="182943"/>
                    </a:lnTo>
                    <a:lnTo>
                      <a:pt x="280644" y="182943"/>
                    </a:lnTo>
                    <a:lnTo>
                      <a:pt x="281978" y="184213"/>
                    </a:lnTo>
                    <a:lnTo>
                      <a:pt x="283171" y="184213"/>
                    </a:lnTo>
                    <a:close/>
                  </a:path>
                  <a:path w="441960" h="441960">
                    <a:moveTo>
                      <a:pt x="291261" y="193573"/>
                    </a:moveTo>
                    <a:lnTo>
                      <a:pt x="290982" y="193344"/>
                    </a:lnTo>
                    <a:lnTo>
                      <a:pt x="290753" y="193255"/>
                    </a:lnTo>
                    <a:lnTo>
                      <a:pt x="290588" y="193421"/>
                    </a:lnTo>
                    <a:lnTo>
                      <a:pt x="291007" y="193700"/>
                    </a:lnTo>
                    <a:lnTo>
                      <a:pt x="291185" y="193700"/>
                    </a:lnTo>
                    <a:lnTo>
                      <a:pt x="291261" y="193573"/>
                    </a:lnTo>
                    <a:close/>
                  </a:path>
                  <a:path w="441960" h="441960">
                    <a:moveTo>
                      <a:pt x="291579" y="58483"/>
                    </a:moveTo>
                    <a:lnTo>
                      <a:pt x="289687" y="57213"/>
                    </a:lnTo>
                    <a:lnTo>
                      <a:pt x="289585" y="57365"/>
                    </a:lnTo>
                    <a:lnTo>
                      <a:pt x="291579" y="58483"/>
                    </a:lnTo>
                    <a:close/>
                  </a:path>
                  <a:path w="441960" h="441960">
                    <a:moveTo>
                      <a:pt x="295960" y="205384"/>
                    </a:moveTo>
                    <a:lnTo>
                      <a:pt x="294817" y="204533"/>
                    </a:lnTo>
                    <a:lnTo>
                      <a:pt x="295490" y="205803"/>
                    </a:lnTo>
                    <a:lnTo>
                      <a:pt x="295960" y="205384"/>
                    </a:lnTo>
                    <a:close/>
                  </a:path>
                  <a:path w="441960" h="441960">
                    <a:moveTo>
                      <a:pt x="298018" y="429260"/>
                    </a:moveTo>
                    <a:lnTo>
                      <a:pt x="297091" y="429260"/>
                    </a:lnTo>
                    <a:lnTo>
                      <a:pt x="297230" y="430530"/>
                    </a:lnTo>
                    <a:lnTo>
                      <a:pt x="298018" y="429260"/>
                    </a:lnTo>
                    <a:close/>
                  </a:path>
                  <a:path w="441960" h="441960">
                    <a:moveTo>
                      <a:pt x="315404" y="203263"/>
                    </a:moveTo>
                    <a:lnTo>
                      <a:pt x="315099" y="201993"/>
                    </a:lnTo>
                    <a:lnTo>
                      <a:pt x="315099" y="202793"/>
                    </a:lnTo>
                    <a:lnTo>
                      <a:pt x="315404" y="203263"/>
                    </a:lnTo>
                    <a:close/>
                  </a:path>
                  <a:path w="441960" h="441960">
                    <a:moveTo>
                      <a:pt x="316077" y="41910"/>
                    </a:moveTo>
                    <a:lnTo>
                      <a:pt x="315061" y="40538"/>
                    </a:lnTo>
                    <a:lnTo>
                      <a:pt x="316077" y="41910"/>
                    </a:lnTo>
                    <a:close/>
                  </a:path>
                  <a:path w="441960" h="441960">
                    <a:moveTo>
                      <a:pt x="316153" y="202793"/>
                    </a:moveTo>
                    <a:lnTo>
                      <a:pt x="315772" y="202222"/>
                    </a:lnTo>
                    <a:lnTo>
                      <a:pt x="315556" y="202044"/>
                    </a:lnTo>
                    <a:lnTo>
                      <a:pt x="315404" y="202018"/>
                    </a:lnTo>
                    <a:lnTo>
                      <a:pt x="316153" y="202793"/>
                    </a:lnTo>
                    <a:close/>
                  </a:path>
                  <a:path w="441960" h="441960">
                    <a:moveTo>
                      <a:pt x="325551" y="29552"/>
                    </a:moveTo>
                    <a:lnTo>
                      <a:pt x="325323" y="29210"/>
                    </a:lnTo>
                    <a:lnTo>
                      <a:pt x="324446" y="29210"/>
                    </a:lnTo>
                    <a:lnTo>
                      <a:pt x="325551" y="29552"/>
                    </a:lnTo>
                    <a:close/>
                  </a:path>
                  <a:path w="441960" h="441960">
                    <a:moveTo>
                      <a:pt x="327431" y="31750"/>
                    </a:moveTo>
                    <a:lnTo>
                      <a:pt x="327240" y="31216"/>
                    </a:lnTo>
                    <a:lnTo>
                      <a:pt x="326872" y="31419"/>
                    </a:lnTo>
                    <a:lnTo>
                      <a:pt x="327431" y="31750"/>
                    </a:lnTo>
                    <a:close/>
                  </a:path>
                  <a:path w="441960" h="441960">
                    <a:moveTo>
                      <a:pt x="328206" y="64833"/>
                    </a:moveTo>
                    <a:lnTo>
                      <a:pt x="327355" y="64833"/>
                    </a:lnTo>
                    <a:lnTo>
                      <a:pt x="327355" y="65532"/>
                    </a:lnTo>
                    <a:lnTo>
                      <a:pt x="328206" y="64833"/>
                    </a:lnTo>
                    <a:close/>
                  </a:path>
                  <a:path w="441960" h="441960">
                    <a:moveTo>
                      <a:pt x="328295" y="46990"/>
                    </a:moveTo>
                    <a:lnTo>
                      <a:pt x="327672" y="46443"/>
                    </a:lnTo>
                    <a:lnTo>
                      <a:pt x="327901" y="46990"/>
                    </a:lnTo>
                    <a:lnTo>
                      <a:pt x="328295" y="46990"/>
                    </a:lnTo>
                    <a:close/>
                  </a:path>
                  <a:path w="441960" h="441960">
                    <a:moveTo>
                      <a:pt x="328587" y="30480"/>
                    </a:moveTo>
                    <a:lnTo>
                      <a:pt x="325551" y="29552"/>
                    </a:lnTo>
                    <a:lnTo>
                      <a:pt x="326174" y="30480"/>
                    </a:lnTo>
                    <a:lnTo>
                      <a:pt x="326986" y="30480"/>
                    </a:lnTo>
                    <a:lnTo>
                      <a:pt x="327240" y="31216"/>
                    </a:lnTo>
                    <a:lnTo>
                      <a:pt x="328587" y="30480"/>
                    </a:lnTo>
                    <a:close/>
                  </a:path>
                  <a:path w="441960" h="441960">
                    <a:moveTo>
                      <a:pt x="336664" y="63563"/>
                    </a:moveTo>
                    <a:lnTo>
                      <a:pt x="335915" y="63855"/>
                    </a:lnTo>
                    <a:lnTo>
                      <a:pt x="335267" y="64579"/>
                    </a:lnTo>
                    <a:lnTo>
                      <a:pt x="336664" y="63563"/>
                    </a:lnTo>
                    <a:close/>
                  </a:path>
                  <a:path w="441960" h="441960">
                    <a:moveTo>
                      <a:pt x="337350" y="62293"/>
                    </a:moveTo>
                    <a:lnTo>
                      <a:pt x="335229" y="63563"/>
                    </a:lnTo>
                    <a:lnTo>
                      <a:pt x="331431" y="65544"/>
                    </a:lnTo>
                    <a:lnTo>
                      <a:pt x="331304" y="65722"/>
                    </a:lnTo>
                    <a:lnTo>
                      <a:pt x="335915" y="63855"/>
                    </a:lnTo>
                    <a:lnTo>
                      <a:pt x="337350" y="62293"/>
                    </a:lnTo>
                    <a:close/>
                  </a:path>
                  <a:path w="441960" h="441960">
                    <a:moveTo>
                      <a:pt x="338543" y="54610"/>
                    </a:moveTo>
                    <a:lnTo>
                      <a:pt x="338429" y="54444"/>
                    </a:lnTo>
                    <a:lnTo>
                      <a:pt x="338239" y="54610"/>
                    </a:lnTo>
                    <a:lnTo>
                      <a:pt x="338543" y="54610"/>
                    </a:lnTo>
                    <a:close/>
                  </a:path>
                  <a:path w="441960" h="441960">
                    <a:moveTo>
                      <a:pt x="340271" y="218503"/>
                    </a:moveTo>
                    <a:lnTo>
                      <a:pt x="339521" y="217233"/>
                    </a:lnTo>
                    <a:lnTo>
                      <a:pt x="339420" y="219773"/>
                    </a:lnTo>
                    <a:lnTo>
                      <a:pt x="339737" y="219773"/>
                    </a:lnTo>
                    <a:lnTo>
                      <a:pt x="339902" y="218503"/>
                    </a:lnTo>
                    <a:lnTo>
                      <a:pt x="340271" y="218503"/>
                    </a:lnTo>
                    <a:close/>
                  </a:path>
                  <a:path w="441960" h="441960">
                    <a:moveTo>
                      <a:pt x="341020" y="219773"/>
                    </a:moveTo>
                    <a:lnTo>
                      <a:pt x="340995" y="219354"/>
                    </a:lnTo>
                    <a:lnTo>
                      <a:pt x="340804" y="218503"/>
                    </a:lnTo>
                    <a:lnTo>
                      <a:pt x="340271" y="218503"/>
                    </a:lnTo>
                    <a:lnTo>
                      <a:pt x="341020" y="219773"/>
                    </a:lnTo>
                    <a:close/>
                  </a:path>
                  <a:path w="441960" h="441960">
                    <a:moveTo>
                      <a:pt x="341045" y="216281"/>
                    </a:moveTo>
                    <a:lnTo>
                      <a:pt x="340804" y="215963"/>
                    </a:lnTo>
                    <a:lnTo>
                      <a:pt x="340804" y="217233"/>
                    </a:lnTo>
                    <a:lnTo>
                      <a:pt x="341045" y="216281"/>
                    </a:lnTo>
                    <a:close/>
                  </a:path>
                  <a:path w="441960" h="441960">
                    <a:moveTo>
                      <a:pt x="343014" y="56489"/>
                    </a:moveTo>
                    <a:lnTo>
                      <a:pt x="342074" y="57975"/>
                    </a:lnTo>
                    <a:lnTo>
                      <a:pt x="342265" y="57912"/>
                    </a:lnTo>
                    <a:lnTo>
                      <a:pt x="342442" y="57772"/>
                    </a:lnTo>
                    <a:lnTo>
                      <a:pt x="342646" y="57658"/>
                    </a:lnTo>
                    <a:lnTo>
                      <a:pt x="342722" y="57264"/>
                    </a:lnTo>
                    <a:lnTo>
                      <a:pt x="342849" y="56883"/>
                    </a:lnTo>
                    <a:lnTo>
                      <a:pt x="343014" y="56489"/>
                    </a:lnTo>
                    <a:close/>
                  </a:path>
                  <a:path w="441960" h="441960">
                    <a:moveTo>
                      <a:pt x="349745" y="231203"/>
                    </a:moveTo>
                    <a:lnTo>
                      <a:pt x="348195" y="232473"/>
                    </a:lnTo>
                    <a:lnTo>
                      <a:pt x="349059" y="232473"/>
                    </a:lnTo>
                    <a:lnTo>
                      <a:pt x="349745" y="231203"/>
                    </a:lnTo>
                    <a:close/>
                  </a:path>
                  <a:path w="441960" h="441960">
                    <a:moveTo>
                      <a:pt x="350951" y="179133"/>
                    </a:moveTo>
                    <a:lnTo>
                      <a:pt x="350875" y="178981"/>
                    </a:lnTo>
                    <a:lnTo>
                      <a:pt x="350761" y="178841"/>
                    </a:lnTo>
                    <a:lnTo>
                      <a:pt x="350570" y="178727"/>
                    </a:lnTo>
                    <a:lnTo>
                      <a:pt x="350685" y="178993"/>
                    </a:lnTo>
                    <a:lnTo>
                      <a:pt x="350812" y="179108"/>
                    </a:lnTo>
                    <a:lnTo>
                      <a:pt x="350951" y="179133"/>
                    </a:lnTo>
                    <a:close/>
                  </a:path>
                  <a:path w="441960" h="441960">
                    <a:moveTo>
                      <a:pt x="352691" y="367030"/>
                    </a:moveTo>
                    <a:lnTo>
                      <a:pt x="349923" y="369570"/>
                    </a:lnTo>
                    <a:lnTo>
                      <a:pt x="350735" y="369570"/>
                    </a:lnTo>
                    <a:lnTo>
                      <a:pt x="352196" y="368300"/>
                    </a:lnTo>
                    <a:lnTo>
                      <a:pt x="352094" y="369570"/>
                    </a:lnTo>
                    <a:lnTo>
                      <a:pt x="352399" y="368300"/>
                    </a:lnTo>
                    <a:lnTo>
                      <a:pt x="352691" y="367030"/>
                    </a:lnTo>
                    <a:close/>
                  </a:path>
                  <a:path w="441960" h="441960">
                    <a:moveTo>
                      <a:pt x="352869" y="48323"/>
                    </a:moveTo>
                    <a:lnTo>
                      <a:pt x="352336" y="47053"/>
                    </a:lnTo>
                    <a:lnTo>
                      <a:pt x="349923" y="45783"/>
                    </a:lnTo>
                    <a:lnTo>
                      <a:pt x="348500" y="45783"/>
                    </a:lnTo>
                    <a:lnTo>
                      <a:pt x="351802" y="47053"/>
                    </a:lnTo>
                    <a:lnTo>
                      <a:pt x="352526" y="48475"/>
                    </a:lnTo>
                    <a:lnTo>
                      <a:pt x="352729" y="48323"/>
                    </a:lnTo>
                    <a:lnTo>
                      <a:pt x="352869" y="48323"/>
                    </a:lnTo>
                    <a:close/>
                  </a:path>
                  <a:path w="441960" h="441960">
                    <a:moveTo>
                      <a:pt x="353085" y="49593"/>
                    </a:moveTo>
                    <a:lnTo>
                      <a:pt x="352526" y="48475"/>
                    </a:lnTo>
                    <a:lnTo>
                      <a:pt x="351256" y="49453"/>
                    </a:lnTo>
                    <a:lnTo>
                      <a:pt x="351320" y="49593"/>
                    </a:lnTo>
                    <a:lnTo>
                      <a:pt x="353085" y="49593"/>
                    </a:lnTo>
                    <a:close/>
                  </a:path>
                  <a:path w="441960" h="441960">
                    <a:moveTo>
                      <a:pt x="355536" y="215963"/>
                    </a:moveTo>
                    <a:lnTo>
                      <a:pt x="354749" y="215963"/>
                    </a:lnTo>
                    <a:lnTo>
                      <a:pt x="352983" y="218503"/>
                    </a:lnTo>
                    <a:lnTo>
                      <a:pt x="353504" y="215963"/>
                    </a:lnTo>
                    <a:lnTo>
                      <a:pt x="342506" y="215963"/>
                    </a:lnTo>
                    <a:lnTo>
                      <a:pt x="341274" y="215963"/>
                    </a:lnTo>
                    <a:lnTo>
                      <a:pt x="341122" y="215963"/>
                    </a:lnTo>
                    <a:lnTo>
                      <a:pt x="341045" y="216281"/>
                    </a:lnTo>
                    <a:lnTo>
                      <a:pt x="341769" y="217233"/>
                    </a:lnTo>
                    <a:lnTo>
                      <a:pt x="341147" y="219354"/>
                    </a:lnTo>
                    <a:lnTo>
                      <a:pt x="341020" y="219900"/>
                    </a:lnTo>
                    <a:lnTo>
                      <a:pt x="340410" y="221043"/>
                    </a:lnTo>
                    <a:lnTo>
                      <a:pt x="339763" y="221043"/>
                    </a:lnTo>
                    <a:lnTo>
                      <a:pt x="339128" y="222313"/>
                    </a:lnTo>
                    <a:lnTo>
                      <a:pt x="335661" y="223583"/>
                    </a:lnTo>
                    <a:lnTo>
                      <a:pt x="334759" y="223583"/>
                    </a:lnTo>
                    <a:lnTo>
                      <a:pt x="335140" y="222313"/>
                    </a:lnTo>
                    <a:lnTo>
                      <a:pt x="332574" y="223240"/>
                    </a:lnTo>
                    <a:lnTo>
                      <a:pt x="329882" y="222313"/>
                    </a:lnTo>
                    <a:lnTo>
                      <a:pt x="328295" y="222313"/>
                    </a:lnTo>
                    <a:lnTo>
                      <a:pt x="327939" y="221043"/>
                    </a:lnTo>
                    <a:lnTo>
                      <a:pt x="327596" y="219773"/>
                    </a:lnTo>
                    <a:lnTo>
                      <a:pt x="327825" y="221043"/>
                    </a:lnTo>
                    <a:lnTo>
                      <a:pt x="325704" y="221043"/>
                    </a:lnTo>
                    <a:lnTo>
                      <a:pt x="324370" y="218503"/>
                    </a:lnTo>
                    <a:lnTo>
                      <a:pt x="325526" y="218503"/>
                    </a:lnTo>
                    <a:lnTo>
                      <a:pt x="321627" y="215963"/>
                    </a:lnTo>
                    <a:lnTo>
                      <a:pt x="322605" y="213423"/>
                    </a:lnTo>
                    <a:lnTo>
                      <a:pt x="321271" y="212153"/>
                    </a:lnTo>
                    <a:lnTo>
                      <a:pt x="319951" y="210883"/>
                    </a:lnTo>
                    <a:lnTo>
                      <a:pt x="318617" y="209613"/>
                    </a:lnTo>
                    <a:lnTo>
                      <a:pt x="319570" y="210883"/>
                    </a:lnTo>
                    <a:lnTo>
                      <a:pt x="315747" y="207073"/>
                    </a:lnTo>
                    <a:lnTo>
                      <a:pt x="318706" y="207073"/>
                    </a:lnTo>
                    <a:lnTo>
                      <a:pt x="316026" y="204533"/>
                    </a:lnTo>
                    <a:lnTo>
                      <a:pt x="314693" y="203263"/>
                    </a:lnTo>
                    <a:lnTo>
                      <a:pt x="315099" y="203263"/>
                    </a:lnTo>
                    <a:lnTo>
                      <a:pt x="315099" y="202793"/>
                    </a:lnTo>
                    <a:lnTo>
                      <a:pt x="313728" y="200723"/>
                    </a:lnTo>
                    <a:lnTo>
                      <a:pt x="314769" y="200723"/>
                    </a:lnTo>
                    <a:lnTo>
                      <a:pt x="312369" y="199453"/>
                    </a:lnTo>
                    <a:lnTo>
                      <a:pt x="312597" y="198183"/>
                    </a:lnTo>
                    <a:lnTo>
                      <a:pt x="311670" y="196913"/>
                    </a:lnTo>
                    <a:lnTo>
                      <a:pt x="312178" y="194373"/>
                    </a:lnTo>
                    <a:lnTo>
                      <a:pt x="308927" y="191833"/>
                    </a:lnTo>
                    <a:lnTo>
                      <a:pt x="308457" y="188023"/>
                    </a:lnTo>
                    <a:lnTo>
                      <a:pt x="308305" y="186753"/>
                    </a:lnTo>
                    <a:lnTo>
                      <a:pt x="307454" y="188023"/>
                    </a:lnTo>
                    <a:lnTo>
                      <a:pt x="303745" y="185483"/>
                    </a:lnTo>
                    <a:lnTo>
                      <a:pt x="301218" y="180403"/>
                    </a:lnTo>
                    <a:lnTo>
                      <a:pt x="297535" y="175323"/>
                    </a:lnTo>
                    <a:lnTo>
                      <a:pt x="295808" y="172783"/>
                    </a:lnTo>
                    <a:lnTo>
                      <a:pt x="293585" y="170243"/>
                    </a:lnTo>
                    <a:lnTo>
                      <a:pt x="290868" y="167703"/>
                    </a:lnTo>
                    <a:lnTo>
                      <a:pt x="288480" y="165163"/>
                    </a:lnTo>
                    <a:lnTo>
                      <a:pt x="288099" y="164947"/>
                    </a:lnTo>
                    <a:lnTo>
                      <a:pt x="288099" y="188023"/>
                    </a:lnTo>
                    <a:lnTo>
                      <a:pt x="287223" y="188023"/>
                    </a:lnTo>
                    <a:lnTo>
                      <a:pt x="286905" y="186753"/>
                    </a:lnTo>
                    <a:lnTo>
                      <a:pt x="286588" y="185483"/>
                    </a:lnTo>
                    <a:lnTo>
                      <a:pt x="287108" y="186753"/>
                    </a:lnTo>
                    <a:lnTo>
                      <a:pt x="287655" y="186753"/>
                    </a:lnTo>
                    <a:lnTo>
                      <a:pt x="288099" y="188023"/>
                    </a:lnTo>
                    <a:lnTo>
                      <a:pt x="288099" y="164947"/>
                    </a:lnTo>
                    <a:lnTo>
                      <a:pt x="284124" y="162623"/>
                    </a:lnTo>
                    <a:lnTo>
                      <a:pt x="281622" y="162623"/>
                    </a:lnTo>
                    <a:lnTo>
                      <a:pt x="282194" y="161353"/>
                    </a:lnTo>
                    <a:lnTo>
                      <a:pt x="278701" y="161353"/>
                    </a:lnTo>
                    <a:lnTo>
                      <a:pt x="277114" y="160083"/>
                    </a:lnTo>
                    <a:lnTo>
                      <a:pt x="279920" y="160083"/>
                    </a:lnTo>
                    <a:lnTo>
                      <a:pt x="276783" y="158813"/>
                    </a:lnTo>
                    <a:lnTo>
                      <a:pt x="273646" y="157543"/>
                    </a:lnTo>
                    <a:lnTo>
                      <a:pt x="276631" y="158813"/>
                    </a:lnTo>
                    <a:lnTo>
                      <a:pt x="269049" y="156273"/>
                    </a:lnTo>
                    <a:lnTo>
                      <a:pt x="265811" y="154203"/>
                    </a:lnTo>
                    <a:lnTo>
                      <a:pt x="264007" y="153733"/>
                    </a:lnTo>
                    <a:lnTo>
                      <a:pt x="257187" y="155003"/>
                    </a:lnTo>
                    <a:lnTo>
                      <a:pt x="255104" y="156273"/>
                    </a:lnTo>
                    <a:lnTo>
                      <a:pt x="253301" y="157543"/>
                    </a:lnTo>
                    <a:lnTo>
                      <a:pt x="251536" y="157543"/>
                    </a:lnTo>
                    <a:lnTo>
                      <a:pt x="250786" y="160083"/>
                    </a:lnTo>
                    <a:lnTo>
                      <a:pt x="249847" y="160083"/>
                    </a:lnTo>
                    <a:lnTo>
                      <a:pt x="249720" y="160083"/>
                    </a:lnTo>
                    <a:lnTo>
                      <a:pt x="249707" y="160312"/>
                    </a:lnTo>
                    <a:lnTo>
                      <a:pt x="246748" y="165163"/>
                    </a:lnTo>
                    <a:lnTo>
                      <a:pt x="245237" y="167703"/>
                    </a:lnTo>
                    <a:lnTo>
                      <a:pt x="241681" y="175323"/>
                    </a:lnTo>
                    <a:lnTo>
                      <a:pt x="241287" y="174053"/>
                    </a:lnTo>
                    <a:lnTo>
                      <a:pt x="242011" y="172783"/>
                    </a:lnTo>
                    <a:lnTo>
                      <a:pt x="241160" y="174142"/>
                    </a:lnTo>
                    <a:lnTo>
                      <a:pt x="240258" y="175323"/>
                    </a:lnTo>
                    <a:lnTo>
                      <a:pt x="240004" y="176123"/>
                    </a:lnTo>
                    <a:lnTo>
                      <a:pt x="240004" y="176593"/>
                    </a:lnTo>
                    <a:lnTo>
                      <a:pt x="239966" y="176212"/>
                    </a:lnTo>
                    <a:lnTo>
                      <a:pt x="239852" y="176593"/>
                    </a:lnTo>
                    <a:lnTo>
                      <a:pt x="239890" y="175323"/>
                    </a:lnTo>
                    <a:lnTo>
                      <a:pt x="239191" y="175323"/>
                    </a:lnTo>
                    <a:lnTo>
                      <a:pt x="237210" y="180403"/>
                    </a:lnTo>
                    <a:lnTo>
                      <a:pt x="234505" y="185483"/>
                    </a:lnTo>
                    <a:lnTo>
                      <a:pt x="233210" y="188023"/>
                    </a:lnTo>
                    <a:lnTo>
                      <a:pt x="233400" y="188023"/>
                    </a:lnTo>
                    <a:lnTo>
                      <a:pt x="232702" y="190563"/>
                    </a:lnTo>
                    <a:lnTo>
                      <a:pt x="233591" y="191833"/>
                    </a:lnTo>
                    <a:lnTo>
                      <a:pt x="233337" y="193103"/>
                    </a:lnTo>
                    <a:lnTo>
                      <a:pt x="235559" y="194373"/>
                    </a:lnTo>
                    <a:lnTo>
                      <a:pt x="238023" y="198183"/>
                    </a:lnTo>
                    <a:lnTo>
                      <a:pt x="239534" y="199453"/>
                    </a:lnTo>
                    <a:lnTo>
                      <a:pt x="239928" y="200723"/>
                    </a:lnTo>
                    <a:lnTo>
                      <a:pt x="240449" y="200723"/>
                    </a:lnTo>
                    <a:lnTo>
                      <a:pt x="240474" y="200926"/>
                    </a:lnTo>
                    <a:lnTo>
                      <a:pt x="260921" y="200926"/>
                    </a:lnTo>
                    <a:lnTo>
                      <a:pt x="260515" y="199453"/>
                    </a:lnTo>
                    <a:lnTo>
                      <a:pt x="260553" y="196913"/>
                    </a:lnTo>
                    <a:lnTo>
                      <a:pt x="260057" y="193103"/>
                    </a:lnTo>
                    <a:lnTo>
                      <a:pt x="259740" y="193103"/>
                    </a:lnTo>
                    <a:lnTo>
                      <a:pt x="259118" y="191833"/>
                    </a:lnTo>
                    <a:lnTo>
                      <a:pt x="258394" y="191833"/>
                    </a:lnTo>
                    <a:lnTo>
                      <a:pt x="257479" y="190563"/>
                    </a:lnTo>
                    <a:lnTo>
                      <a:pt x="257124" y="189293"/>
                    </a:lnTo>
                    <a:lnTo>
                      <a:pt x="256019" y="189293"/>
                    </a:lnTo>
                    <a:lnTo>
                      <a:pt x="255714" y="188023"/>
                    </a:lnTo>
                    <a:lnTo>
                      <a:pt x="255536" y="188023"/>
                    </a:lnTo>
                    <a:lnTo>
                      <a:pt x="256133" y="185483"/>
                    </a:lnTo>
                    <a:lnTo>
                      <a:pt x="255016" y="185483"/>
                    </a:lnTo>
                    <a:lnTo>
                      <a:pt x="257975" y="180403"/>
                    </a:lnTo>
                    <a:lnTo>
                      <a:pt x="259270" y="180403"/>
                    </a:lnTo>
                    <a:lnTo>
                      <a:pt x="257708" y="182943"/>
                    </a:lnTo>
                    <a:lnTo>
                      <a:pt x="256781" y="184213"/>
                    </a:lnTo>
                    <a:lnTo>
                      <a:pt x="257937" y="182943"/>
                    </a:lnTo>
                    <a:lnTo>
                      <a:pt x="258356" y="182943"/>
                    </a:lnTo>
                    <a:lnTo>
                      <a:pt x="259295" y="180403"/>
                    </a:lnTo>
                    <a:lnTo>
                      <a:pt x="259956" y="179133"/>
                    </a:lnTo>
                    <a:lnTo>
                      <a:pt x="261213" y="179133"/>
                    </a:lnTo>
                    <a:lnTo>
                      <a:pt x="261150" y="179260"/>
                    </a:lnTo>
                    <a:lnTo>
                      <a:pt x="261302" y="179133"/>
                    </a:lnTo>
                    <a:lnTo>
                      <a:pt x="260388" y="177863"/>
                    </a:lnTo>
                    <a:lnTo>
                      <a:pt x="262064" y="176593"/>
                    </a:lnTo>
                    <a:lnTo>
                      <a:pt x="262699" y="176593"/>
                    </a:lnTo>
                    <a:lnTo>
                      <a:pt x="265582" y="175323"/>
                    </a:lnTo>
                    <a:lnTo>
                      <a:pt x="266179" y="172783"/>
                    </a:lnTo>
                    <a:lnTo>
                      <a:pt x="268884" y="172783"/>
                    </a:lnTo>
                    <a:lnTo>
                      <a:pt x="269367" y="174053"/>
                    </a:lnTo>
                    <a:lnTo>
                      <a:pt x="268960" y="175323"/>
                    </a:lnTo>
                    <a:lnTo>
                      <a:pt x="269100" y="176123"/>
                    </a:lnTo>
                    <a:lnTo>
                      <a:pt x="270179" y="176593"/>
                    </a:lnTo>
                    <a:lnTo>
                      <a:pt x="271195" y="177863"/>
                    </a:lnTo>
                    <a:lnTo>
                      <a:pt x="272326" y="177863"/>
                    </a:lnTo>
                    <a:lnTo>
                      <a:pt x="273443" y="179133"/>
                    </a:lnTo>
                    <a:lnTo>
                      <a:pt x="275170" y="179133"/>
                    </a:lnTo>
                    <a:lnTo>
                      <a:pt x="276021" y="180403"/>
                    </a:lnTo>
                    <a:lnTo>
                      <a:pt x="275996" y="179133"/>
                    </a:lnTo>
                    <a:lnTo>
                      <a:pt x="274701" y="177863"/>
                    </a:lnTo>
                    <a:lnTo>
                      <a:pt x="276923" y="179133"/>
                    </a:lnTo>
                    <a:lnTo>
                      <a:pt x="278726" y="179133"/>
                    </a:lnTo>
                    <a:lnTo>
                      <a:pt x="279412" y="180403"/>
                    </a:lnTo>
                    <a:lnTo>
                      <a:pt x="281508" y="181673"/>
                    </a:lnTo>
                    <a:lnTo>
                      <a:pt x="286461" y="187172"/>
                    </a:lnTo>
                    <a:lnTo>
                      <a:pt x="286219" y="188023"/>
                    </a:lnTo>
                    <a:lnTo>
                      <a:pt x="288518" y="189293"/>
                    </a:lnTo>
                    <a:lnTo>
                      <a:pt x="289344" y="189293"/>
                    </a:lnTo>
                    <a:lnTo>
                      <a:pt x="289890" y="190563"/>
                    </a:lnTo>
                    <a:lnTo>
                      <a:pt x="291528" y="193103"/>
                    </a:lnTo>
                    <a:lnTo>
                      <a:pt x="291261" y="194373"/>
                    </a:lnTo>
                    <a:lnTo>
                      <a:pt x="292176" y="194373"/>
                    </a:lnTo>
                    <a:lnTo>
                      <a:pt x="293382" y="196913"/>
                    </a:lnTo>
                    <a:lnTo>
                      <a:pt x="293103" y="198183"/>
                    </a:lnTo>
                    <a:lnTo>
                      <a:pt x="294195" y="199453"/>
                    </a:lnTo>
                    <a:lnTo>
                      <a:pt x="293878" y="198183"/>
                    </a:lnTo>
                    <a:lnTo>
                      <a:pt x="294487" y="198183"/>
                    </a:lnTo>
                    <a:lnTo>
                      <a:pt x="297370" y="203263"/>
                    </a:lnTo>
                    <a:lnTo>
                      <a:pt x="296926" y="204533"/>
                    </a:lnTo>
                    <a:lnTo>
                      <a:pt x="295960" y="205384"/>
                    </a:lnTo>
                    <a:lnTo>
                      <a:pt x="296506" y="205803"/>
                    </a:lnTo>
                    <a:lnTo>
                      <a:pt x="297002" y="204533"/>
                    </a:lnTo>
                    <a:lnTo>
                      <a:pt x="298678" y="207073"/>
                    </a:lnTo>
                    <a:lnTo>
                      <a:pt x="296519" y="205803"/>
                    </a:lnTo>
                    <a:lnTo>
                      <a:pt x="300075" y="212153"/>
                    </a:lnTo>
                    <a:lnTo>
                      <a:pt x="297243" y="209613"/>
                    </a:lnTo>
                    <a:lnTo>
                      <a:pt x="297357" y="212153"/>
                    </a:lnTo>
                    <a:lnTo>
                      <a:pt x="300469" y="217233"/>
                    </a:lnTo>
                    <a:lnTo>
                      <a:pt x="302679" y="219773"/>
                    </a:lnTo>
                    <a:lnTo>
                      <a:pt x="304698" y="221043"/>
                    </a:lnTo>
                    <a:lnTo>
                      <a:pt x="301218" y="217233"/>
                    </a:lnTo>
                    <a:lnTo>
                      <a:pt x="302272" y="215963"/>
                    </a:lnTo>
                    <a:lnTo>
                      <a:pt x="307797" y="223583"/>
                    </a:lnTo>
                    <a:lnTo>
                      <a:pt x="310591" y="222313"/>
                    </a:lnTo>
                    <a:lnTo>
                      <a:pt x="315163" y="228663"/>
                    </a:lnTo>
                    <a:lnTo>
                      <a:pt x="314007" y="226123"/>
                    </a:lnTo>
                    <a:lnTo>
                      <a:pt x="317804" y="229933"/>
                    </a:lnTo>
                    <a:lnTo>
                      <a:pt x="317106" y="228663"/>
                    </a:lnTo>
                    <a:lnTo>
                      <a:pt x="320052" y="229933"/>
                    </a:lnTo>
                    <a:lnTo>
                      <a:pt x="319100" y="229933"/>
                    </a:lnTo>
                    <a:lnTo>
                      <a:pt x="319646" y="231203"/>
                    </a:lnTo>
                    <a:lnTo>
                      <a:pt x="321652" y="233743"/>
                    </a:lnTo>
                    <a:lnTo>
                      <a:pt x="323900" y="236283"/>
                    </a:lnTo>
                    <a:lnTo>
                      <a:pt x="327977" y="238823"/>
                    </a:lnTo>
                    <a:lnTo>
                      <a:pt x="333451" y="238823"/>
                    </a:lnTo>
                    <a:lnTo>
                      <a:pt x="327748" y="236283"/>
                    </a:lnTo>
                    <a:lnTo>
                      <a:pt x="333044" y="236283"/>
                    </a:lnTo>
                    <a:lnTo>
                      <a:pt x="331571" y="236613"/>
                    </a:lnTo>
                    <a:lnTo>
                      <a:pt x="332981" y="236397"/>
                    </a:lnTo>
                    <a:lnTo>
                      <a:pt x="333400" y="236283"/>
                    </a:lnTo>
                    <a:lnTo>
                      <a:pt x="344157" y="236283"/>
                    </a:lnTo>
                    <a:lnTo>
                      <a:pt x="344614" y="233743"/>
                    </a:lnTo>
                    <a:lnTo>
                      <a:pt x="346202" y="233743"/>
                    </a:lnTo>
                    <a:lnTo>
                      <a:pt x="348195" y="232473"/>
                    </a:lnTo>
                    <a:lnTo>
                      <a:pt x="347700" y="232473"/>
                    </a:lnTo>
                    <a:lnTo>
                      <a:pt x="348030" y="231203"/>
                    </a:lnTo>
                    <a:lnTo>
                      <a:pt x="349631" y="228663"/>
                    </a:lnTo>
                    <a:lnTo>
                      <a:pt x="351231" y="226123"/>
                    </a:lnTo>
                    <a:lnTo>
                      <a:pt x="353910" y="218503"/>
                    </a:lnTo>
                    <a:lnTo>
                      <a:pt x="355536" y="215963"/>
                    </a:lnTo>
                    <a:close/>
                  </a:path>
                  <a:path w="441960" h="441960">
                    <a:moveTo>
                      <a:pt x="363499" y="54610"/>
                    </a:moveTo>
                    <a:lnTo>
                      <a:pt x="363029" y="53403"/>
                    </a:lnTo>
                    <a:lnTo>
                      <a:pt x="356095" y="48323"/>
                    </a:lnTo>
                    <a:lnTo>
                      <a:pt x="359930" y="53403"/>
                    </a:lnTo>
                    <a:lnTo>
                      <a:pt x="362381" y="53403"/>
                    </a:lnTo>
                    <a:lnTo>
                      <a:pt x="363461" y="54597"/>
                    </a:lnTo>
                    <a:close/>
                  </a:path>
                  <a:path w="441960" h="441960">
                    <a:moveTo>
                      <a:pt x="365315" y="57708"/>
                    </a:moveTo>
                    <a:lnTo>
                      <a:pt x="365023" y="57708"/>
                    </a:lnTo>
                    <a:lnTo>
                      <a:pt x="364871" y="57785"/>
                    </a:lnTo>
                    <a:lnTo>
                      <a:pt x="364807" y="57912"/>
                    </a:lnTo>
                    <a:lnTo>
                      <a:pt x="364972" y="57899"/>
                    </a:lnTo>
                    <a:lnTo>
                      <a:pt x="365150" y="57835"/>
                    </a:lnTo>
                    <a:lnTo>
                      <a:pt x="365315" y="57708"/>
                    </a:lnTo>
                    <a:close/>
                  </a:path>
                  <a:path w="441960" h="441960">
                    <a:moveTo>
                      <a:pt x="371182" y="63563"/>
                    </a:moveTo>
                    <a:lnTo>
                      <a:pt x="368147" y="61976"/>
                    </a:lnTo>
                    <a:lnTo>
                      <a:pt x="368300" y="62293"/>
                    </a:lnTo>
                    <a:lnTo>
                      <a:pt x="371182" y="63563"/>
                    </a:lnTo>
                    <a:close/>
                  </a:path>
                  <a:path w="441960" h="441960">
                    <a:moveTo>
                      <a:pt x="375970" y="161759"/>
                    </a:moveTo>
                    <a:lnTo>
                      <a:pt x="374624" y="163576"/>
                    </a:lnTo>
                    <a:lnTo>
                      <a:pt x="374789" y="163728"/>
                    </a:lnTo>
                    <a:lnTo>
                      <a:pt x="375970" y="161759"/>
                    </a:lnTo>
                    <a:close/>
                  </a:path>
                  <a:path w="441960" h="441960">
                    <a:moveTo>
                      <a:pt x="377621" y="158394"/>
                    </a:moveTo>
                    <a:lnTo>
                      <a:pt x="377405" y="158788"/>
                    </a:lnTo>
                    <a:lnTo>
                      <a:pt x="377113" y="159283"/>
                    </a:lnTo>
                    <a:lnTo>
                      <a:pt x="376770" y="160045"/>
                    </a:lnTo>
                    <a:lnTo>
                      <a:pt x="377253" y="159385"/>
                    </a:lnTo>
                    <a:lnTo>
                      <a:pt x="377507" y="158877"/>
                    </a:lnTo>
                    <a:lnTo>
                      <a:pt x="377621" y="158394"/>
                    </a:lnTo>
                    <a:close/>
                  </a:path>
                  <a:path w="441960" h="441960">
                    <a:moveTo>
                      <a:pt x="377825" y="158813"/>
                    </a:moveTo>
                    <a:lnTo>
                      <a:pt x="377786" y="158584"/>
                    </a:lnTo>
                    <a:lnTo>
                      <a:pt x="377621" y="158813"/>
                    </a:lnTo>
                    <a:lnTo>
                      <a:pt x="377825" y="158813"/>
                    </a:lnTo>
                    <a:close/>
                  </a:path>
                  <a:path w="441960" h="441960">
                    <a:moveTo>
                      <a:pt x="379095" y="126390"/>
                    </a:moveTo>
                    <a:lnTo>
                      <a:pt x="377850" y="129921"/>
                    </a:lnTo>
                    <a:lnTo>
                      <a:pt x="377926" y="130073"/>
                    </a:lnTo>
                    <a:lnTo>
                      <a:pt x="378523" y="128168"/>
                    </a:lnTo>
                    <a:lnTo>
                      <a:pt x="379095" y="126390"/>
                    </a:lnTo>
                    <a:close/>
                  </a:path>
                  <a:path w="441960" h="441960">
                    <a:moveTo>
                      <a:pt x="379437" y="93980"/>
                    </a:moveTo>
                    <a:lnTo>
                      <a:pt x="379323" y="92887"/>
                    </a:lnTo>
                    <a:lnTo>
                      <a:pt x="379006" y="92710"/>
                    </a:lnTo>
                    <a:lnTo>
                      <a:pt x="379437" y="93980"/>
                    </a:lnTo>
                    <a:close/>
                  </a:path>
                  <a:path w="441960" h="441960">
                    <a:moveTo>
                      <a:pt x="379907" y="157543"/>
                    </a:moveTo>
                    <a:lnTo>
                      <a:pt x="379082" y="158584"/>
                    </a:lnTo>
                    <a:lnTo>
                      <a:pt x="378968" y="158813"/>
                    </a:lnTo>
                    <a:lnTo>
                      <a:pt x="379907" y="157543"/>
                    </a:lnTo>
                    <a:close/>
                  </a:path>
                  <a:path w="441960" h="441960">
                    <a:moveTo>
                      <a:pt x="382498" y="115633"/>
                    </a:moveTo>
                    <a:lnTo>
                      <a:pt x="382485" y="113093"/>
                    </a:lnTo>
                    <a:lnTo>
                      <a:pt x="382473" y="115633"/>
                    </a:lnTo>
                    <a:close/>
                  </a:path>
                  <a:path w="441960" h="441960">
                    <a:moveTo>
                      <a:pt x="383387" y="98602"/>
                    </a:moveTo>
                    <a:lnTo>
                      <a:pt x="383311" y="98399"/>
                    </a:lnTo>
                    <a:lnTo>
                      <a:pt x="383247" y="98247"/>
                    </a:lnTo>
                    <a:lnTo>
                      <a:pt x="383133" y="97993"/>
                    </a:lnTo>
                    <a:lnTo>
                      <a:pt x="383146" y="98132"/>
                    </a:lnTo>
                    <a:lnTo>
                      <a:pt x="383235" y="98348"/>
                    </a:lnTo>
                    <a:lnTo>
                      <a:pt x="383387" y="98602"/>
                    </a:lnTo>
                    <a:close/>
                  </a:path>
                  <a:path w="441960" h="441960">
                    <a:moveTo>
                      <a:pt x="383501" y="151066"/>
                    </a:moveTo>
                    <a:lnTo>
                      <a:pt x="383362" y="151231"/>
                    </a:lnTo>
                    <a:lnTo>
                      <a:pt x="383247" y="151358"/>
                    </a:lnTo>
                    <a:lnTo>
                      <a:pt x="383057" y="151599"/>
                    </a:lnTo>
                    <a:lnTo>
                      <a:pt x="383184" y="151523"/>
                    </a:lnTo>
                    <a:lnTo>
                      <a:pt x="383336" y="151333"/>
                    </a:lnTo>
                    <a:lnTo>
                      <a:pt x="383501" y="151066"/>
                    </a:lnTo>
                    <a:close/>
                  </a:path>
                  <a:path w="441960" h="441960">
                    <a:moveTo>
                      <a:pt x="384695" y="111594"/>
                    </a:moveTo>
                    <a:lnTo>
                      <a:pt x="384517" y="111429"/>
                    </a:lnTo>
                    <a:lnTo>
                      <a:pt x="384378" y="113093"/>
                    </a:lnTo>
                    <a:lnTo>
                      <a:pt x="384695" y="111594"/>
                    </a:lnTo>
                    <a:close/>
                  </a:path>
                  <a:path w="441960" h="441960">
                    <a:moveTo>
                      <a:pt x="384822" y="108013"/>
                    </a:moveTo>
                    <a:lnTo>
                      <a:pt x="383590" y="110553"/>
                    </a:lnTo>
                    <a:lnTo>
                      <a:pt x="384517" y="111429"/>
                    </a:lnTo>
                    <a:lnTo>
                      <a:pt x="384822" y="108013"/>
                    </a:lnTo>
                    <a:close/>
                  </a:path>
                  <a:path w="441960" h="441960">
                    <a:moveTo>
                      <a:pt x="384835" y="148450"/>
                    </a:moveTo>
                    <a:lnTo>
                      <a:pt x="384467" y="149275"/>
                    </a:lnTo>
                    <a:lnTo>
                      <a:pt x="383971" y="150406"/>
                    </a:lnTo>
                    <a:lnTo>
                      <a:pt x="383501" y="151066"/>
                    </a:lnTo>
                    <a:lnTo>
                      <a:pt x="384314" y="150152"/>
                    </a:lnTo>
                    <a:lnTo>
                      <a:pt x="384657" y="149301"/>
                    </a:lnTo>
                    <a:lnTo>
                      <a:pt x="384835" y="148450"/>
                    </a:lnTo>
                    <a:close/>
                  </a:path>
                  <a:path w="441960" h="441960">
                    <a:moveTo>
                      <a:pt x="386969" y="144843"/>
                    </a:moveTo>
                    <a:lnTo>
                      <a:pt x="385419" y="147383"/>
                    </a:lnTo>
                    <a:lnTo>
                      <a:pt x="385762" y="147383"/>
                    </a:lnTo>
                    <a:lnTo>
                      <a:pt x="385597" y="149923"/>
                    </a:lnTo>
                    <a:lnTo>
                      <a:pt x="386969" y="144843"/>
                    </a:lnTo>
                    <a:close/>
                  </a:path>
                  <a:path w="441960" h="441960">
                    <a:moveTo>
                      <a:pt x="389166" y="139255"/>
                    </a:moveTo>
                    <a:lnTo>
                      <a:pt x="388988" y="139319"/>
                    </a:lnTo>
                    <a:lnTo>
                      <a:pt x="388797" y="139293"/>
                    </a:lnTo>
                    <a:lnTo>
                      <a:pt x="388683" y="139712"/>
                    </a:lnTo>
                    <a:lnTo>
                      <a:pt x="388594" y="140106"/>
                    </a:lnTo>
                    <a:lnTo>
                      <a:pt x="388607" y="140449"/>
                    </a:lnTo>
                    <a:lnTo>
                      <a:pt x="388759" y="140106"/>
                    </a:lnTo>
                    <a:lnTo>
                      <a:pt x="388937" y="139725"/>
                    </a:lnTo>
                    <a:lnTo>
                      <a:pt x="389166" y="139255"/>
                    </a:lnTo>
                    <a:close/>
                  </a:path>
                  <a:path w="441960" h="441960">
                    <a:moveTo>
                      <a:pt x="390575" y="135115"/>
                    </a:moveTo>
                    <a:lnTo>
                      <a:pt x="389877" y="134035"/>
                    </a:lnTo>
                    <a:lnTo>
                      <a:pt x="390118" y="135928"/>
                    </a:lnTo>
                    <a:lnTo>
                      <a:pt x="388175" y="139103"/>
                    </a:lnTo>
                    <a:lnTo>
                      <a:pt x="388797" y="139293"/>
                    </a:lnTo>
                    <a:lnTo>
                      <a:pt x="389369" y="137490"/>
                    </a:lnTo>
                    <a:lnTo>
                      <a:pt x="390575" y="135115"/>
                    </a:lnTo>
                    <a:close/>
                  </a:path>
                  <a:path w="441960" h="441960">
                    <a:moveTo>
                      <a:pt x="390728" y="125209"/>
                    </a:moveTo>
                    <a:lnTo>
                      <a:pt x="390296" y="124523"/>
                    </a:lnTo>
                    <a:lnTo>
                      <a:pt x="389483" y="127063"/>
                    </a:lnTo>
                    <a:lnTo>
                      <a:pt x="389407" y="128333"/>
                    </a:lnTo>
                    <a:lnTo>
                      <a:pt x="390728" y="125209"/>
                    </a:lnTo>
                    <a:close/>
                  </a:path>
                  <a:path w="441960" h="441960">
                    <a:moveTo>
                      <a:pt x="391083" y="125793"/>
                    </a:moveTo>
                    <a:lnTo>
                      <a:pt x="391020" y="124523"/>
                    </a:lnTo>
                    <a:lnTo>
                      <a:pt x="390728" y="125209"/>
                    </a:lnTo>
                    <a:lnTo>
                      <a:pt x="391083" y="125793"/>
                    </a:lnTo>
                    <a:close/>
                  </a:path>
                  <a:path w="441960" h="441960">
                    <a:moveTo>
                      <a:pt x="393090" y="119443"/>
                    </a:moveTo>
                    <a:lnTo>
                      <a:pt x="392544" y="118173"/>
                    </a:lnTo>
                    <a:lnTo>
                      <a:pt x="391261" y="121983"/>
                    </a:lnTo>
                    <a:lnTo>
                      <a:pt x="391718" y="121983"/>
                    </a:lnTo>
                    <a:lnTo>
                      <a:pt x="393090" y="119443"/>
                    </a:lnTo>
                    <a:close/>
                  </a:path>
                  <a:path w="441960" h="441960">
                    <a:moveTo>
                      <a:pt x="396417" y="319646"/>
                    </a:moveTo>
                    <a:lnTo>
                      <a:pt x="396189" y="320040"/>
                    </a:lnTo>
                    <a:lnTo>
                      <a:pt x="396417" y="319646"/>
                    </a:lnTo>
                    <a:close/>
                  </a:path>
                  <a:path w="441960" h="441960">
                    <a:moveTo>
                      <a:pt x="397941" y="98971"/>
                    </a:moveTo>
                    <a:lnTo>
                      <a:pt x="397802" y="98856"/>
                    </a:lnTo>
                    <a:lnTo>
                      <a:pt x="397891" y="99060"/>
                    </a:lnTo>
                    <a:close/>
                  </a:path>
                  <a:path w="441960" h="441960">
                    <a:moveTo>
                      <a:pt x="398513" y="314960"/>
                    </a:moveTo>
                    <a:lnTo>
                      <a:pt x="396417" y="319646"/>
                    </a:lnTo>
                    <a:lnTo>
                      <a:pt x="398322" y="316230"/>
                    </a:lnTo>
                    <a:lnTo>
                      <a:pt x="398513" y="314960"/>
                    </a:lnTo>
                    <a:close/>
                  </a:path>
                  <a:path w="441960" h="441960">
                    <a:moveTo>
                      <a:pt x="400494" y="121920"/>
                    </a:moveTo>
                    <a:lnTo>
                      <a:pt x="398653" y="118110"/>
                    </a:lnTo>
                    <a:lnTo>
                      <a:pt x="400418" y="121920"/>
                    </a:lnTo>
                    <a:close/>
                  </a:path>
                  <a:path w="441960" h="441960">
                    <a:moveTo>
                      <a:pt x="401231" y="101600"/>
                    </a:moveTo>
                    <a:lnTo>
                      <a:pt x="398500" y="97790"/>
                    </a:lnTo>
                    <a:lnTo>
                      <a:pt x="397992" y="98856"/>
                    </a:lnTo>
                    <a:lnTo>
                      <a:pt x="398056" y="99060"/>
                    </a:lnTo>
                    <a:lnTo>
                      <a:pt x="401231" y="101600"/>
                    </a:lnTo>
                    <a:close/>
                  </a:path>
                  <a:path w="441960" h="441960">
                    <a:moveTo>
                      <a:pt x="402831" y="128270"/>
                    </a:moveTo>
                    <a:lnTo>
                      <a:pt x="401523" y="124460"/>
                    </a:lnTo>
                    <a:lnTo>
                      <a:pt x="401002" y="124460"/>
                    </a:lnTo>
                    <a:lnTo>
                      <a:pt x="401980" y="127000"/>
                    </a:lnTo>
                    <a:lnTo>
                      <a:pt x="402831" y="128270"/>
                    </a:lnTo>
                    <a:close/>
                  </a:path>
                  <a:path w="441960" h="441960">
                    <a:moveTo>
                      <a:pt x="406590" y="110909"/>
                    </a:moveTo>
                    <a:lnTo>
                      <a:pt x="404533" y="107124"/>
                    </a:lnTo>
                    <a:lnTo>
                      <a:pt x="404355" y="107061"/>
                    </a:lnTo>
                    <a:lnTo>
                      <a:pt x="404850" y="107899"/>
                    </a:lnTo>
                    <a:lnTo>
                      <a:pt x="406590" y="110909"/>
                    </a:lnTo>
                    <a:close/>
                  </a:path>
                  <a:path w="441960" h="441960">
                    <a:moveTo>
                      <a:pt x="413321" y="128270"/>
                    </a:moveTo>
                    <a:lnTo>
                      <a:pt x="412496" y="127000"/>
                    </a:lnTo>
                    <a:lnTo>
                      <a:pt x="413080" y="128270"/>
                    </a:lnTo>
                    <a:lnTo>
                      <a:pt x="413321" y="128270"/>
                    </a:lnTo>
                    <a:close/>
                  </a:path>
                  <a:path w="441960" h="441960">
                    <a:moveTo>
                      <a:pt x="415759" y="132080"/>
                    </a:moveTo>
                    <a:lnTo>
                      <a:pt x="414705" y="128270"/>
                    </a:lnTo>
                    <a:lnTo>
                      <a:pt x="413321" y="128270"/>
                    </a:lnTo>
                    <a:lnTo>
                      <a:pt x="415759" y="132080"/>
                    </a:lnTo>
                    <a:close/>
                  </a:path>
                  <a:path w="441960" h="441960">
                    <a:moveTo>
                      <a:pt x="423430" y="187960"/>
                    </a:moveTo>
                    <a:lnTo>
                      <a:pt x="422656" y="185420"/>
                    </a:lnTo>
                    <a:lnTo>
                      <a:pt x="423418" y="188010"/>
                    </a:lnTo>
                    <a:close/>
                  </a:path>
                  <a:path w="441960" h="441960">
                    <a:moveTo>
                      <a:pt x="423684" y="212661"/>
                    </a:moveTo>
                    <a:lnTo>
                      <a:pt x="423608" y="212090"/>
                    </a:lnTo>
                    <a:lnTo>
                      <a:pt x="423519" y="210299"/>
                    </a:lnTo>
                    <a:lnTo>
                      <a:pt x="423164" y="210820"/>
                    </a:lnTo>
                    <a:lnTo>
                      <a:pt x="423684" y="212661"/>
                    </a:lnTo>
                    <a:close/>
                  </a:path>
                  <a:path w="441960" h="441960">
                    <a:moveTo>
                      <a:pt x="423849" y="201193"/>
                    </a:moveTo>
                    <a:lnTo>
                      <a:pt x="423100" y="200660"/>
                    </a:lnTo>
                    <a:lnTo>
                      <a:pt x="422554" y="199390"/>
                    </a:lnTo>
                    <a:lnTo>
                      <a:pt x="422541" y="198120"/>
                    </a:lnTo>
                    <a:lnTo>
                      <a:pt x="422198" y="196850"/>
                    </a:lnTo>
                    <a:lnTo>
                      <a:pt x="422122" y="200660"/>
                    </a:lnTo>
                    <a:lnTo>
                      <a:pt x="422325" y="207010"/>
                    </a:lnTo>
                    <a:lnTo>
                      <a:pt x="423849" y="201193"/>
                    </a:lnTo>
                    <a:close/>
                  </a:path>
                  <a:path w="441960" h="441960">
                    <a:moveTo>
                      <a:pt x="424014" y="209550"/>
                    </a:moveTo>
                    <a:lnTo>
                      <a:pt x="423659" y="209550"/>
                    </a:lnTo>
                    <a:lnTo>
                      <a:pt x="423519" y="210299"/>
                    </a:lnTo>
                    <a:lnTo>
                      <a:pt x="424014" y="209550"/>
                    </a:lnTo>
                    <a:close/>
                  </a:path>
                  <a:path w="441960" h="441960">
                    <a:moveTo>
                      <a:pt x="424243" y="214630"/>
                    </a:moveTo>
                    <a:lnTo>
                      <a:pt x="423684" y="212661"/>
                    </a:lnTo>
                    <a:lnTo>
                      <a:pt x="423786" y="213360"/>
                    </a:lnTo>
                    <a:lnTo>
                      <a:pt x="424243" y="214630"/>
                    </a:lnTo>
                    <a:close/>
                  </a:path>
                  <a:path w="441960" h="441960">
                    <a:moveTo>
                      <a:pt x="424281" y="201498"/>
                    </a:moveTo>
                    <a:lnTo>
                      <a:pt x="423989" y="200660"/>
                    </a:lnTo>
                    <a:lnTo>
                      <a:pt x="423849" y="201193"/>
                    </a:lnTo>
                    <a:lnTo>
                      <a:pt x="424281" y="201498"/>
                    </a:lnTo>
                    <a:close/>
                  </a:path>
                  <a:path w="441960" h="441960">
                    <a:moveTo>
                      <a:pt x="426046" y="173456"/>
                    </a:moveTo>
                    <a:lnTo>
                      <a:pt x="425907" y="172999"/>
                    </a:lnTo>
                    <a:lnTo>
                      <a:pt x="425792" y="172643"/>
                    </a:lnTo>
                    <a:lnTo>
                      <a:pt x="425665" y="172681"/>
                    </a:lnTo>
                    <a:lnTo>
                      <a:pt x="426046" y="173456"/>
                    </a:lnTo>
                    <a:close/>
                  </a:path>
                  <a:path w="441960" h="441960">
                    <a:moveTo>
                      <a:pt x="426351" y="181610"/>
                    </a:moveTo>
                    <a:lnTo>
                      <a:pt x="426148" y="180340"/>
                    </a:lnTo>
                    <a:lnTo>
                      <a:pt x="425665" y="180340"/>
                    </a:lnTo>
                    <a:lnTo>
                      <a:pt x="425704" y="180479"/>
                    </a:lnTo>
                    <a:lnTo>
                      <a:pt x="426351" y="181610"/>
                    </a:lnTo>
                    <a:close/>
                  </a:path>
                  <a:path w="441960" h="441960">
                    <a:moveTo>
                      <a:pt x="426808" y="175094"/>
                    </a:moveTo>
                    <a:lnTo>
                      <a:pt x="426605" y="174637"/>
                    </a:lnTo>
                    <a:lnTo>
                      <a:pt x="426326" y="174053"/>
                    </a:lnTo>
                    <a:lnTo>
                      <a:pt x="426059" y="173456"/>
                    </a:lnTo>
                    <a:lnTo>
                      <a:pt x="426262" y="174180"/>
                    </a:lnTo>
                    <a:lnTo>
                      <a:pt x="426504" y="175094"/>
                    </a:lnTo>
                    <a:lnTo>
                      <a:pt x="426808" y="175094"/>
                    </a:lnTo>
                    <a:close/>
                  </a:path>
                  <a:path w="441960" h="441960">
                    <a:moveTo>
                      <a:pt x="427774" y="199402"/>
                    </a:moveTo>
                    <a:lnTo>
                      <a:pt x="427621" y="199580"/>
                    </a:lnTo>
                    <a:lnTo>
                      <a:pt x="427774" y="199402"/>
                    </a:lnTo>
                    <a:close/>
                  </a:path>
                  <a:path w="441960" h="441960">
                    <a:moveTo>
                      <a:pt x="428663" y="254000"/>
                    </a:moveTo>
                    <a:lnTo>
                      <a:pt x="428104" y="256540"/>
                    </a:lnTo>
                    <a:lnTo>
                      <a:pt x="428586" y="256540"/>
                    </a:lnTo>
                    <a:lnTo>
                      <a:pt x="428663" y="254000"/>
                    </a:lnTo>
                    <a:close/>
                  </a:path>
                  <a:path w="441960" h="441960">
                    <a:moveTo>
                      <a:pt x="430301" y="187960"/>
                    </a:moveTo>
                    <a:lnTo>
                      <a:pt x="427113" y="185420"/>
                    </a:lnTo>
                    <a:lnTo>
                      <a:pt x="426758" y="184150"/>
                    </a:lnTo>
                    <a:lnTo>
                      <a:pt x="426389" y="182880"/>
                    </a:lnTo>
                    <a:lnTo>
                      <a:pt x="425704" y="180479"/>
                    </a:lnTo>
                    <a:lnTo>
                      <a:pt x="425627" y="180340"/>
                    </a:lnTo>
                    <a:lnTo>
                      <a:pt x="425513" y="179070"/>
                    </a:lnTo>
                    <a:lnTo>
                      <a:pt x="425005" y="176530"/>
                    </a:lnTo>
                    <a:lnTo>
                      <a:pt x="424700" y="173990"/>
                    </a:lnTo>
                    <a:lnTo>
                      <a:pt x="426516" y="179070"/>
                    </a:lnTo>
                    <a:lnTo>
                      <a:pt x="426808" y="179070"/>
                    </a:lnTo>
                    <a:lnTo>
                      <a:pt x="426529" y="176530"/>
                    </a:lnTo>
                    <a:lnTo>
                      <a:pt x="425970" y="175260"/>
                    </a:lnTo>
                    <a:lnTo>
                      <a:pt x="425551" y="173990"/>
                    </a:lnTo>
                    <a:lnTo>
                      <a:pt x="425665" y="172720"/>
                    </a:lnTo>
                    <a:lnTo>
                      <a:pt x="425056" y="171450"/>
                    </a:lnTo>
                    <a:lnTo>
                      <a:pt x="424548" y="171450"/>
                    </a:lnTo>
                    <a:lnTo>
                      <a:pt x="424929" y="170180"/>
                    </a:lnTo>
                    <a:lnTo>
                      <a:pt x="425958" y="171450"/>
                    </a:lnTo>
                    <a:lnTo>
                      <a:pt x="426770" y="171450"/>
                    </a:lnTo>
                    <a:lnTo>
                      <a:pt x="427558" y="172720"/>
                    </a:lnTo>
                    <a:lnTo>
                      <a:pt x="426186" y="170180"/>
                    </a:lnTo>
                    <a:lnTo>
                      <a:pt x="424815" y="167640"/>
                    </a:lnTo>
                    <a:lnTo>
                      <a:pt x="425615" y="168910"/>
                    </a:lnTo>
                    <a:lnTo>
                      <a:pt x="425424" y="167640"/>
                    </a:lnTo>
                    <a:lnTo>
                      <a:pt x="424827" y="163830"/>
                    </a:lnTo>
                    <a:lnTo>
                      <a:pt x="426275" y="166370"/>
                    </a:lnTo>
                    <a:lnTo>
                      <a:pt x="423989" y="158750"/>
                    </a:lnTo>
                    <a:lnTo>
                      <a:pt x="424561" y="158750"/>
                    </a:lnTo>
                    <a:lnTo>
                      <a:pt x="425145" y="158750"/>
                    </a:lnTo>
                    <a:lnTo>
                      <a:pt x="424421" y="156210"/>
                    </a:lnTo>
                    <a:lnTo>
                      <a:pt x="424243" y="156210"/>
                    </a:lnTo>
                    <a:lnTo>
                      <a:pt x="419900" y="149860"/>
                    </a:lnTo>
                    <a:lnTo>
                      <a:pt x="418147" y="147320"/>
                    </a:lnTo>
                    <a:lnTo>
                      <a:pt x="421297" y="148590"/>
                    </a:lnTo>
                    <a:lnTo>
                      <a:pt x="420611" y="147320"/>
                    </a:lnTo>
                    <a:lnTo>
                      <a:pt x="419925" y="146050"/>
                    </a:lnTo>
                    <a:lnTo>
                      <a:pt x="417855" y="142240"/>
                    </a:lnTo>
                    <a:lnTo>
                      <a:pt x="418109" y="139700"/>
                    </a:lnTo>
                    <a:lnTo>
                      <a:pt x="417842" y="139293"/>
                    </a:lnTo>
                    <a:lnTo>
                      <a:pt x="417842" y="161290"/>
                    </a:lnTo>
                    <a:lnTo>
                      <a:pt x="417436" y="162318"/>
                    </a:lnTo>
                    <a:lnTo>
                      <a:pt x="416331" y="158750"/>
                    </a:lnTo>
                    <a:lnTo>
                      <a:pt x="417842" y="161290"/>
                    </a:lnTo>
                    <a:lnTo>
                      <a:pt x="417842" y="139293"/>
                    </a:lnTo>
                    <a:lnTo>
                      <a:pt x="413969" y="133350"/>
                    </a:lnTo>
                    <a:lnTo>
                      <a:pt x="417703" y="138430"/>
                    </a:lnTo>
                    <a:lnTo>
                      <a:pt x="415391" y="133350"/>
                    </a:lnTo>
                    <a:lnTo>
                      <a:pt x="413664" y="129540"/>
                    </a:lnTo>
                    <a:lnTo>
                      <a:pt x="413080" y="128270"/>
                    </a:lnTo>
                    <a:lnTo>
                      <a:pt x="411543" y="125730"/>
                    </a:lnTo>
                    <a:lnTo>
                      <a:pt x="410895" y="123190"/>
                    </a:lnTo>
                    <a:lnTo>
                      <a:pt x="414388" y="125730"/>
                    </a:lnTo>
                    <a:lnTo>
                      <a:pt x="412305" y="123190"/>
                    </a:lnTo>
                    <a:lnTo>
                      <a:pt x="412572" y="123190"/>
                    </a:lnTo>
                    <a:lnTo>
                      <a:pt x="410565" y="120650"/>
                    </a:lnTo>
                    <a:lnTo>
                      <a:pt x="409790" y="118122"/>
                    </a:lnTo>
                    <a:lnTo>
                      <a:pt x="411607" y="119380"/>
                    </a:lnTo>
                    <a:lnTo>
                      <a:pt x="410133" y="116840"/>
                    </a:lnTo>
                    <a:lnTo>
                      <a:pt x="408673" y="116840"/>
                    </a:lnTo>
                    <a:lnTo>
                      <a:pt x="408406" y="115570"/>
                    </a:lnTo>
                    <a:lnTo>
                      <a:pt x="408139" y="114300"/>
                    </a:lnTo>
                    <a:lnTo>
                      <a:pt x="408089" y="115570"/>
                    </a:lnTo>
                    <a:lnTo>
                      <a:pt x="406857" y="114300"/>
                    </a:lnTo>
                    <a:lnTo>
                      <a:pt x="405523" y="111760"/>
                    </a:lnTo>
                    <a:lnTo>
                      <a:pt x="405790" y="111760"/>
                    </a:lnTo>
                    <a:lnTo>
                      <a:pt x="404075" y="109220"/>
                    </a:lnTo>
                    <a:lnTo>
                      <a:pt x="406209" y="111760"/>
                    </a:lnTo>
                    <a:lnTo>
                      <a:pt x="404558" y="109220"/>
                    </a:lnTo>
                    <a:lnTo>
                      <a:pt x="402907" y="106680"/>
                    </a:lnTo>
                    <a:lnTo>
                      <a:pt x="404355" y="107950"/>
                    </a:lnTo>
                    <a:lnTo>
                      <a:pt x="403059" y="105410"/>
                    </a:lnTo>
                    <a:lnTo>
                      <a:pt x="400773" y="101981"/>
                    </a:lnTo>
                    <a:lnTo>
                      <a:pt x="400773" y="116840"/>
                    </a:lnTo>
                    <a:lnTo>
                      <a:pt x="400342" y="118110"/>
                    </a:lnTo>
                    <a:lnTo>
                      <a:pt x="398665" y="116649"/>
                    </a:lnTo>
                    <a:lnTo>
                      <a:pt x="398399" y="114300"/>
                    </a:lnTo>
                    <a:lnTo>
                      <a:pt x="399008" y="114300"/>
                    </a:lnTo>
                    <a:lnTo>
                      <a:pt x="400773" y="116840"/>
                    </a:lnTo>
                    <a:lnTo>
                      <a:pt x="400773" y="101981"/>
                    </a:lnTo>
                    <a:lnTo>
                      <a:pt x="400519" y="101600"/>
                    </a:lnTo>
                    <a:lnTo>
                      <a:pt x="400227" y="102870"/>
                    </a:lnTo>
                    <a:lnTo>
                      <a:pt x="396468" y="97790"/>
                    </a:lnTo>
                    <a:lnTo>
                      <a:pt x="397802" y="98856"/>
                    </a:lnTo>
                    <a:lnTo>
                      <a:pt x="397332" y="97790"/>
                    </a:lnTo>
                    <a:lnTo>
                      <a:pt x="395084" y="92710"/>
                    </a:lnTo>
                    <a:lnTo>
                      <a:pt x="394931" y="92633"/>
                    </a:lnTo>
                    <a:lnTo>
                      <a:pt x="394931" y="110947"/>
                    </a:lnTo>
                    <a:lnTo>
                      <a:pt x="394309" y="111823"/>
                    </a:lnTo>
                    <a:lnTo>
                      <a:pt x="394627" y="110375"/>
                    </a:lnTo>
                    <a:lnTo>
                      <a:pt x="394931" y="110947"/>
                    </a:lnTo>
                    <a:lnTo>
                      <a:pt x="394931" y="92633"/>
                    </a:lnTo>
                    <a:lnTo>
                      <a:pt x="394487" y="92405"/>
                    </a:lnTo>
                    <a:lnTo>
                      <a:pt x="394398" y="92138"/>
                    </a:lnTo>
                    <a:lnTo>
                      <a:pt x="394398" y="109956"/>
                    </a:lnTo>
                    <a:lnTo>
                      <a:pt x="393966" y="110591"/>
                    </a:lnTo>
                    <a:lnTo>
                      <a:pt x="393039" y="113030"/>
                    </a:lnTo>
                    <a:lnTo>
                      <a:pt x="392950" y="113258"/>
                    </a:lnTo>
                    <a:lnTo>
                      <a:pt x="392049" y="115633"/>
                    </a:lnTo>
                    <a:lnTo>
                      <a:pt x="392455" y="113195"/>
                    </a:lnTo>
                    <a:lnTo>
                      <a:pt x="392950" y="113258"/>
                    </a:lnTo>
                    <a:lnTo>
                      <a:pt x="392950" y="112966"/>
                    </a:lnTo>
                    <a:lnTo>
                      <a:pt x="392544" y="112661"/>
                    </a:lnTo>
                    <a:lnTo>
                      <a:pt x="392899" y="110553"/>
                    </a:lnTo>
                    <a:lnTo>
                      <a:pt x="393090" y="110553"/>
                    </a:lnTo>
                    <a:lnTo>
                      <a:pt x="393230" y="111760"/>
                    </a:lnTo>
                    <a:lnTo>
                      <a:pt x="393522" y="110490"/>
                    </a:lnTo>
                    <a:lnTo>
                      <a:pt x="393115" y="110210"/>
                    </a:lnTo>
                    <a:lnTo>
                      <a:pt x="392887" y="108013"/>
                    </a:lnTo>
                    <a:lnTo>
                      <a:pt x="392772" y="106959"/>
                    </a:lnTo>
                    <a:lnTo>
                      <a:pt x="394398" y="109956"/>
                    </a:lnTo>
                    <a:lnTo>
                      <a:pt x="394398" y="92138"/>
                    </a:lnTo>
                    <a:lnTo>
                      <a:pt x="389775" y="83883"/>
                    </a:lnTo>
                    <a:lnTo>
                      <a:pt x="389382" y="82613"/>
                    </a:lnTo>
                    <a:lnTo>
                      <a:pt x="387362" y="80124"/>
                    </a:lnTo>
                    <a:lnTo>
                      <a:pt x="387375" y="80429"/>
                    </a:lnTo>
                    <a:lnTo>
                      <a:pt x="389686" y="83883"/>
                    </a:lnTo>
                    <a:lnTo>
                      <a:pt x="388543" y="82613"/>
                    </a:lnTo>
                    <a:lnTo>
                      <a:pt x="388200" y="82232"/>
                    </a:lnTo>
                    <a:lnTo>
                      <a:pt x="388200" y="129247"/>
                    </a:lnTo>
                    <a:lnTo>
                      <a:pt x="386892" y="130873"/>
                    </a:lnTo>
                    <a:lnTo>
                      <a:pt x="386689" y="129603"/>
                    </a:lnTo>
                    <a:lnTo>
                      <a:pt x="387413" y="127063"/>
                    </a:lnTo>
                    <a:lnTo>
                      <a:pt x="388124" y="127063"/>
                    </a:lnTo>
                    <a:lnTo>
                      <a:pt x="388200" y="129247"/>
                    </a:lnTo>
                    <a:lnTo>
                      <a:pt x="388200" y="82232"/>
                    </a:lnTo>
                    <a:lnTo>
                      <a:pt x="387413" y="81343"/>
                    </a:lnTo>
                    <a:lnTo>
                      <a:pt x="387375" y="80429"/>
                    </a:lnTo>
                    <a:lnTo>
                      <a:pt x="387311" y="80073"/>
                    </a:lnTo>
                    <a:lnTo>
                      <a:pt x="387261" y="77533"/>
                    </a:lnTo>
                    <a:lnTo>
                      <a:pt x="383159" y="73723"/>
                    </a:lnTo>
                    <a:lnTo>
                      <a:pt x="379069" y="69913"/>
                    </a:lnTo>
                    <a:lnTo>
                      <a:pt x="377329" y="68643"/>
                    </a:lnTo>
                    <a:lnTo>
                      <a:pt x="373837" y="66103"/>
                    </a:lnTo>
                    <a:lnTo>
                      <a:pt x="373824" y="66522"/>
                    </a:lnTo>
                    <a:lnTo>
                      <a:pt x="373367" y="66040"/>
                    </a:lnTo>
                    <a:lnTo>
                      <a:pt x="372770" y="66040"/>
                    </a:lnTo>
                    <a:lnTo>
                      <a:pt x="372313" y="64833"/>
                    </a:lnTo>
                    <a:lnTo>
                      <a:pt x="371094" y="65532"/>
                    </a:lnTo>
                    <a:lnTo>
                      <a:pt x="370941" y="65443"/>
                    </a:lnTo>
                    <a:lnTo>
                      <a:pt x="369366" y="63500"/>
                    </a:lnTo>
                    <a:lnTo>
                      <a:pt x="367398" y="62039"/>
                    </a:lnTo>
                    <a:lnTo>
                      <a:pt x="366344" y="61023"/>
                    </a:lnTo>
                    <a:lnTo>
                      <a:pt x="368147" y="61976"/>
                    </a:lnTo>
                    <a:lnTo>
                      <a:pt x="367144" y="59753"/>
                    </a:lnTo>
                    <a:lnTo>
                      <a:pt x="373418" y="64833"/>
                    </a:lnTo>
                    <a:lnTo>
                      <a:pt x="371589" y="61023"/>
                    </a:lnTo>
                    <a:lnTo>
                      <a:pt x="368401" y="58483"/>
                    </a:lnTo>
                    <a:lnTo>
                      <a:pt x="364909" y="58483"/>
                    </a:lnTo>
                    <a:lnTo>
                      <a:pt x="363207" y="57188"/>
                    </a:lnTo>
                    <a:lnTo>
                      <a:pt x="362699" y="55880"/>
                    </a:lnTo>
                    <a:lnTo>
                      <a:pt x="361708" y="55880"/>
                    </a:lnTo>
                    <a:lnTo>
                      <a:pt x="363778" y="54673"/>
                    </a:lnTo>
                    <a:lnTo>
                      <a:pt x="363499" y="54610"/>
                    </a:lnTo>
                    <a:lnTo>
                      <a:pt x="359092" y="53581"/>
                    </a:lnTo>
                    <a:lnTo>
                      <a:pt x="358990" y="53403"/>
                    </a:lnTo>
                    <a:lnTo>
                      <a:pt x="359930" y="53403"/>
                    </a:lnTo>
                    <a:lnTo>
                      <a:pt x="358787" y="53073"/>
                    </a:lnTo>
                    <a:lnTo>
                      <a:pt x="357416" y="50800"/>
                    </a:lnTo>
                    <a:lnTo>
                      <a:pt x="353212" y="50800"/>
                    </a:lnTo>
                    <a:lnTo>
                      <a:pt x="351078" y="49593"/>
                    </a:lnTo>
                    <a:lnTo>
                      <a:pt x="350977" y="48742"/>
                    </a:lnTo>
                    <a:lnTo>
                      <a:pt x="350799" y="48323"/>
                    </a:lnTo>
                    <a:lnTo>
                      <a:pt x="350291" y="47053"/>
                    </a:lnTo>
                    <a:lnTo>
                      <a:pt x="349123" y="46799"/>
                    </a:lnTo>
                    <a:lnTo>
                      <a:pt x="348386" y="45720"/>
                    </a:lnTo>
                    <a:lnTo>
                      <a:pt x="347141" y="45720"/>
                    </a:lnTo>
                    <a:lnTo>
                      <a:pt x="347078" y="44450"/>
                    </a:lnTo>
                    <a:lnTo>
                      <a:pt x="348449" y="44450"/>
                    </a:lnTo>
                    <a:lnTo>
                      <a:pt x="345440" y="41910"/>
                    </a:lnTo>
                    <a:lnTo>
                      <a:pt x="342315" y="39370"/>
                    </a:lnTo>
                    <a:lnTo>
                      <a:pt x="338963" y="38100"/>
                    </a:lnTo>
                    <a:lnTo>
                      <a:pt x="340512" y="39370"/>
                    </a:lnTo>
                    <a:lnTo>
                      <a:pt x="338378" y="38100"/>
                    </a:lnTo>
                    <a:lnTo>
                      <a:pt x="336473" y="38100"/>
                    </a:lnTo>
                    <a:lnTo>
                      <a:pt x="334416" y="36830"/>
                    </a:lnTo>
                    <a:lnTo>
                      <a:pt x="339128" y="38100"/>
                    </a:lnTo>
                    <a:lnTo>
                      <a:pt x="336473" y="36830"/>
                    </a:lnTo>
                    <a:lnTo>
                      <a:pt x="331152" y="34290"/>
                    </a:lnTo>
                    <a:lnTo>
                      <a:pt x="331089" y="33020"/>
                    </a:lnTo>
                    <a:lnTo>
                      <a:pt x="333413" y="34290"/>
                    </a:lnTo>
                    <a:lnTo>
                      <a:pt x="330454" y="31750"/>
                    </a:lnTo>
                    <a:lnTo>
                      <a:pt x="330200" y="33020"/>
                    </a:lnTo>
                    <a:lnTo>
                      <a:pt x="326237" y="31750"/>
                    </a:lnTo>
                    <a:lnTo>
                      <a:pt x="326872" y="31419"/>
                    </a:lnTo>
                    <a:lnTo>
                      <a:pt x="325310" y="30480"/>
                    </a:lnTo>
                    <a:lnTo>
                      <a:pt x="323557" y="30480"/>
                    </a:lnTo>
                    <a:lnTo>
                      <a:pt x="322186" y="29210"/>
                    </a:lnTo>
                    <a:lnTo>
                      <a:pt x="323570" y="29210"/>
                    </a:lnTo>
                    <a:lnTo>
                      <a:pt x="320281" y="27940"/>
                    </a:lnTo>
                    <a:lnTo>
                      <a:pt x="315798" y="25400"/>
                    </a:lnTo>
                    <a:lnTo>
                      <a:pt x="314261" y="25400"/>
                    </a:lnTo>
                    <a:lnTo>
                      <a:pt x="312686" y="24130"/>
                    </a:lnTo>
                    <a:lnTo>
                      <a:pt x="314566" y="24130"/>
                    </a:lnTo>
                    <a:lnTo>
                      <a:pt x="307454" y="21590"/>
                    </a:lnTo>
                    <a:lnTo>
                      <a:pt x="311696" y="21590"/>
                    </a:lnTo>
                    <a:lnTo>
                      <a:pt x="304444" y="20320"/>
                    </a:lnTo>
                    <a:lnTo>
                      <a:pt x="304761" y="19050"/>
                    </a:lnTo>
                    <a:lnTo>
                      <a:pt x="302120" y="19050"/>
                    </a:lnTo>
                    <a:lnTo>
                      <a:pt x="299097" y="16510"/>
                    </a:lnTo>
                    <a:lnTo>
                      <a:pt x="300075" y="17780"/>
                    </a:lnTo>
                    <a:lnTo>
                      <a:pt x="296176" y="17780"/>
                    </a:lnTo>
                    <a:lnTo>
                      <a:pt x="293611" y="16510"/>
                    </a:lnTo>
                    <a:lnTo>
                      <a:pt x="294957" y="15240"/>
                    </a:lnTo>
                    <a:lnTo>
                      <a:pt x="288328" y="13970"/>
                    </a:lnTo>
                    <a:lnTo>
                      <a:pt x="287858" y="11430"/>
                    </a:lnTo>
                    <a:lnTo>
                      <a:pt x="281114" y="11430"/>
                    </a:lnTo>
                    <a:lnTo>
                      <a:pt x="280720" y="10160"/>
                    </a:lnTo>
                    <a:lnTo>
                      <a:pt x="276072" y="10160"/>
                    </a:lnTo>
                    <a:lnTo>
                      <a:pt x="277139" y="8890"/>
                    </a:lnTo>
                    <a:lnTo>
                      <a:pt x="163893" y="8890"/>
                    </a:lnTo>
                    <a:lnTo>
                      <a:pt x="163423" y="8890"/>
                    </a:lnTo>
                    <a:lnTo>
                      <a:pt x="160553" y="10160"/>
                    </a:lnTo>
                    <a:lnTo>
                      <a:pt x="158419" y="8890"/>
                    </a:lnTo>
                    <a:lnTo>
                      <a:pt x="153136" y="12700"/>
                    </a:lnTo>
                    <a:lnTo>
                      <a:pt x="148907" y="13843"/>
                    </a:lnTo>
                    <a:lnTo>
                      <a:pt x="148907" y="34417"/>
                    </a:lnTo>
                    <a:lnTo>
                      <a:pt x="143421" y="36830"/>
                    </a:lnTo>
                    <a:lnTo>
                      <a:pt x="145757" y="35560"/>
                    </a:lnTo>
                    <a:lnTo>
                      <a:pt x="148767" y="34290"/>
                    </a:lnTo>
                    <a:lnTo>
                      <a:pt x="148907" y="34417"/>
                    </a:lnTo>
                    <a:lnTo>
                      <a:pt x="148907" y="13843"/>
                    </a:lnTo>
                    <a:lnTo>
                      <a:pt x="148412" y="13970"/>
                    </a:lnTo>
                    <a:lnTo>
                      <a:pt x="148805" y="12700"/>
                    </a:lnTo>
                    <a:lnTo>
                      <a:pt x="145211" y="15240"/>
                    </a:lnTo>
                    <a:lnTo>
                      <a:pt x="145580" y="13970"/>
                    </a:lnTo>
                    <a:lnTo>
                      <a:pt x="142265" y="16510"/>
                    </a:lnTo>
                    <a:lnTo>
                      <a:pt x="138798" y="17780"/>
                    </a:lnTo>
                    <a:lnTo>
                      <a:pt x="135648" y="19050"/>
                    </a:lnTo>
                    <a:lnTo>
                      <a:pt x="133489" y="19050"/>
                    </a:lnTo>
                    <a:lnTo>
                      <a:pt x="126377" y="24130"/>
                    </a:lnTo>
                    <a:lnTo>
                      <a:pt x="126453" y="23558"/>
                    </a:lnTo>
                    <a:lnTo>
                      <a:pt x="125437" y="24130"/>
                    </a:lnTo>
                    <a:lnTo>
                      <a:pt x="123926" y="24130"/>
                    </a:lnTo>
                    <a:lnTo>
                      <a:pt x="121539" y="26670"/>
                    </a:lnTo>
                    <a:lnTo>
                      <a:pt x="121259" y="25565"/>
                    </a:lnTo>
                    <a:lnTo>
                      <a:pt x="118541" y="26670"/>
                    </a:lnTo>
                    <a:lnTo>
                      <a:pt x="120027" y="24130"/>
                    </a:lnTo>
                    <a:lnTo>
                      <a:pt x="117360" y="26670"/>
                    </a:lnTo>
                    <a:lnTo>
                      <a:pt x="116103" y="27940"/>
                    </a:lnTo>
                    <a:lnTo>
                      <a:pt x="116344" y="29210"/>
                    </a:lnTo>
                    <a:lnTo>
                      <a:pt x="113626" y="30480"/>
                    </a:lnTo>
                    <a:lnTo>
                      <a:pt x="110426" y="33020"/>
                    </a:lnTo>
                    <a:lnTo>
                      <a:pt x="108813" y="33020"/>
                    </a:lnTo>
                    <a:lnTo>
                      <a:pt x="109588" y="31750"/>
                    </a:lnTo>
                    <a:lnTo>
                      <a:pt x="102933" y="35560"/>
                    </a:lnTo>
                    <a:lnTo>
                      <a:pt x="96583" y="35560"/>
                    </a:lnTo>
                    <a:lnTo>
                      <a:pt x="92659" y="41910"/>
                    </a:lnTo>
                    <a:lnTo>
                      <a:pt x="92075" y="41910"/>
                    </a:lnTo>
                    <a:lnTo>
                      <a:pt x="92875" y="40640"/>
                    </a:lnTo>
                    <a:lnTo>
                      <a:pt x="88836" y="43180"/>
                    </a:lnTo>
                    <a:lnTo>
                      <a:pt x="89306" y="41910"/>
                    </a:lnTo>
                    <a:lnTo>
                      <a:pt x="83477" y="48260"/>
                    </a:lnTo>
                    <a:lnTo>
                      <a:pt x="83210" y="48260"/>
                    </a:lnTo>
                    <a:lnTo>
                      <a:pt x="78867" y="50800"/>
                    </a:lnTo>
                    <a:lnTo>
                      <a:pt x="72847" y="57150"/>
                    </a:lnTo>
                    <a:lnTo>
                      <a:pt x="67767" y="62230"/>
                    </a:lnTo>
                    <a:lnTo>
                      <a:pt x="68351" y="60960"/>
                    </a:lnTo>
                    <a:lnTo>
                      <a:pt x="63461" y="67310"/>
                    </a:lnTo>
                    <a:lnTo>
                      <a:pt x="62903" y="66040"/>
                    </a:lnTo>
                    <a:lnTo>
                      <a:pt x="59499" y="71120"/>
                    </a:lnTo>
                    <a:lnTo>
                      <a:pt x="59524" y="70091"/>
                    </a:lnTo>
                    <a:lnTo>
                      <a:pt x="56349" y="73660"/>
                    </a:lnTo>
                    <a:lnTo>
                      <a:pt x="56692" y="72390"/>
                    </a:lnTo>
                    <a:lnTo>
                      <a:pt x="55029" y="76200"/>
                    </a:lnTo>
                    <a:lnTo>
                      <a:pt x="48425" y="80010"/>
                    </a:lnTo>
                    <a:lnTo>
                      <a:pt x="50698" y="78740"/>
                    </a:lnTo>
                    <a:lnTo>
                      <a:pt x="49822" y="80010"/>
                    </a:lnTo>
                    <a:lnTo>
                      <a:pt x="48145" y="83820"/>
                    </a:lnTo>
                    <a:lnTo>
                      <a:pt x="48310" y="85090"/>
                    </a:lnTo>
                    <a:lnTo>
                      <a:pt x="45072" y="88900"/>
                    </a:lnTo>
                    <a:lnTo>
                      <a:pt x="46939" y="85090"/>
                    </a:lnTo>
                    <a:lnTo>
                      <a:pt x="44526" y="87630"/>
                    </a:lnTo>
                    <a:lnTo>
                      <a:pt x="42113" y="91440"/>
                    </a:lnTo>
                    <a:lnTo>
                      <a:pt x="42405" y="91440"/>
                    </a:lnTo>
                    <a:lnTo>
                      <a:pt x="38874" y="96520"/>
                    </a:lnTo>
                    <a:lnTo>
                      <a:pt x="38481" y="95250"/>
                    </a:lnTo>
                    <a:lnTo>
                      <a:pt x="37249" y="97790"/>
                    </a:lnTo>
                    <a:lnTo>
                      <a:pt x="36753" y="99060"/>
                    </a:lnTo>
                    <a:lnTo>
                      <a:pt x="35001" y="102870"/>
                    </a:lnTo>
                    <a:lnTo>
                      <a:pt x="35318" y="101600"/>
                    </a:lnTo>
                    <a:lnTo>
                      <a:pt x="33337" y="106680"/>
                    </a:lnTo>
                    <a:lnTo>
                      <a:pt x="30200" y="106680"/>
                    </a:lnTo>
                    <a:lnTo>
                      <a:pt x="29959" y="111760"/>
                    </a:lnTo>
                    <a:lnTo>
                      <a:pt x="28194" y="113030"/>
                    </a:lnTo>
                    <a:lnTo>
                      <a:pt x="27038" y="116840"/>
                    </a:lnTo>
                    <a:lnTo>
                      <a:pt x="56388" y="116840"/>
                    </a:lnTo>
                    <a:lnTo>
                      <a:pt x="58813" y="113030"/>
                    </a:lnTo>
                    <a:lnTo>
                      <a:pt x="58559" y="113030"/>
                    </a:lnTo>
                    <a:lnTo>
                      <a:pt x="58902" y="112128"/>
                    </a:lnTo>
                    <a:lnTo>
                      <a:pt x="57937" y="113030"/>
                    </a:lnTo>
                    <a:lnTo>
                      <a:pt x="56718" y="111760"/>
                    </a:lnTo>
                    <a:lnTo>
                      <a:pt x="59334" y="109220"/>
                    </a:lnTo>
                    <a:lnTo>
                      <a:pt x="58216" y="107950"/>
                    </a:lnTo>
                    <a:lnTo>
                      <a:pt x="60261" y="106680"/>
                    </a:lnTo>
                    <a:lnTo>
                      <a:pt x="60401" y="105410"/>
                    </a:lnTo>
                    <a:lnTo>
                      <a:pt x="61671" y="102870"/>
                    </a:lnTo>
                    <a:lnTo>
                      <a:pt x="64808" y="100330"/>
                    </a:lnTo>
                    <a:lnTo>
                      <a:pt x="66840" y="96520"/>
                    </a:lnTo>
                    <a:lnTo>
                      <a:pt x="67513" y="95250"/>
                    </a:lnTo>
                    <a:lnTo>
                      <a:pt x="70243" y="93980"/>
                    </a:lnTo>
                    <a:lnTo>
                      <a:pt x="71043" y="92710"/>
                    </a:lnTo>
                    <a:lnTo>
                      <a:pt x="71259" y="90170"/>
                    </a:lnTo>
                    <a:lnTo>
                      <a:pt x="72161" y="88900"/>
                    </a:lnTo>
                    <a:lnTo>
                      <a:pt x="73939" y="86360"/>
                    </a:lnTo>
                    <a:lnTo>
                      <a:pt x="76860" y="85090"/>
                    </a:lnTo>
                    <a:lnTo>
                      <a:pt x="74409" y="87630"/>
                    </a:lnTo>
                    <a:lnTo>
                      <a:pt x="77406" y="85090"/>
                    </a:lnTo>
                    <a:lnTo>
                      <a:pt x="77127" y="83820"/>
                    </a:lnTo>
                    <a:lnTo>
                      <a:pt x="79413" y="82550"/>
                    </a:lnTo>
                    <a:lnTo>
                      <a:pt x="79578" y="82486"/>
                    </a:lnTo>
                    <a:lnTo>
                      <a:pt x="79883" y="82740"/>
                    </a:lnTo>
                    <a:lnTo>
                      <a:pt x="80568" y="82473"/>
                    </a:lnTo>
                    <a:lnTo>
                      <a:pt x="81572" y="81000"/>
                    </a:lnTo>
                    <a:lnTo>
                      <a:pt x="80314" y="81965"/>
                    </a:lnTo>
                    <a:lnTo>
                      <a:pt x="79781" y="82270"/>
                    </a:lnTo>
                    <a:lnTo>
                      <a:pt x="81927" y="80010"/>
                    </a:lnTo>
                    <a:lnTo>
                      <a:pt x="80340" y="80010"/>
                    </a:lnTo>
                    <a:lnTo>
                      <a:pt x="82181" y="78740"/>
                    </a:lnTo>
                    <a:lnTo>
                      <a:pt x="84010" y="77470"/>
                    </a:lnTo>
                    <a:lnTo>
                      <a:pt x="82892" y="80010"/>
                    </a:lnTo>
                    <a:lnTo>
                      <a:pt x="84988" y="77470"/>
                    </a:lnTo>
                    <a:lnTo>
                      <a:pt x="86080" y="76200"/>
                    </a:lnTo>
                    <a:lnTo>
                      <a:pt x="89433" y="73660"/>
                    </a:lnTo>
                    <a:lnTo>
                      <a:pt x="89725" y="73660"/>
                    </a:lnTo>
                    <a:lnTo>
                      <a:pt x="88379" y="74930"/>
                    </a:lnTo>
                    <a:lnTo>
                      <a:pt x="87312" y="76200"/>
                    </a:lnTo>
                    <a:lnTo>
                      <a:pt x="90055" y="74930"/>
                    </a:lnTo>
                    <a:lnTo>
                      <a:pt x="89954" y="72669"/>
                    </a:lnTo>
                    <a:lnTo>
                      <a:pt x="88049" y="73660"/>
                    </a:lnTo>
                    <a:lnTo>
                      <a:pt x="88531" y="72390"/>
                    </a:lnTo>
                    <a:lnTo>
                      <a:pt x="90297" y="71120"/>
                    </a:lnTo>
                    <a:lnTo>
                      <a:pt x="91198" y="67310"/>
                    </a:lnTo>
                    <a:lnTo>
                      <a:pt x="92862" y="67310"/>
                    </a:lnTo>
                    <a:lnTo>
                      <a:pt x="93116" y="67310"/>
                    </a:lnTo>
                    <a:lnTo>
                      <a:pt x="91922" y="69850"/>
                    </a:lnTo>
                    <a:lnTo>
                      <a:pt x="94780" y="66217"/>
                    </a:lnTo>
                    <a:lnTo>
                      <a:pt x="95072" y="66040"/>
                    </a:lnTo>
                    <a:lnTo>
                      <a:pt x="97269" y="64770"/>
                    </a:lnTo>
                    <a:lnTo>
                      <a:pt x="99314" y="62230"/>
                    </a:lnTo>
                    <a:lnTo>
                      <a:pt x="103543" y="59690"/>
                    </a:lnTo>
                    <a:lnTo>
                      <a:pt x="107569" y="57150"/>
                    </a:lnTo>
                    <a:lnTo>
                      <a:pt x="106959" y="58420"/>
                    </a:lnTo>
                    <a:lnTo>
                      <a:pt x="107670" y="57150"/>
                    </a:lnTo>
                    <a:lnTo>
                      <a:pt x="108369" y="55880"/>
                    </a:lnTo>
                    <a:lnTo>
                      <a:pt x="108610" y="55143"/>
                    </a:lnTo>
                    <a:lnTo>
                      <a:pt x="107086" y="55880"/>
                    </a:lnTo>
                    <a:lnTo>
                      <a:pt x="107543" y="54610"/>
                    </a:lnTo>
                    <a:lnTo>
                      <a:pt x="106807" y="54610"/>
                    </a:lnTo>
                    <a:lnTo>
                      <a:pt x="110667" y="53340"/>
                    </a:lnTo>
                    <a:lnTo>
                      <a:pt x="110515" y="49530"/>
                    </a:lnTo>
                    <a:lnTo>
                      <a:pt x="116370" y="46990"/>
                    </a:lnTo>
                    <a:lnTo>
                      <a:pt x="116573" y="48260"/>
                    </a:lnTo>
                    <a:lnTo>
                      <a:pt x="116281" y="48679"/>
                    </a:lnTo>
                    <a:lnTo>
                      <a:pt x="116674" y="48260"/>
                    </a:lnTo>
                    <a:lnTo>
                      <a:pt x="118148" y="46990"/>
                    </a:lnTo>
                    <a:lnTo>
                      <a:pt x="119608" y="45720"/>
                    </a:lnTo>
                    <a:lnTo>
                      <a:pt x="119405" y="46951"/>
                    </a:lnTo>
                    <a:lnTo>
                      <a:pt x="121348" y="45720"/>
                    </a:lnTo>
                    <a:lnTo>
                      <a:pt x="123367" y="44450"/>
                    </a:lnTo>
                    <a:lnTo>
                      <a:pt x="123710" y="44450"/>
                    </a:lnTo>
                    <a:lnTo>
                      <a:pt x="124536" y="43459"/>
                    </a:lnTo>
                    <a:lnTo>
                      <a:pt x="123278" y="44450"/>
                    </a:lnTo>
                    <a:lnTo>
                      <a:pt x="120307" y="44450"/>
                    </a:lnTo>
                    <a:lnTo>
                      <a:pt x="124764" y="43180"/>
                    </a:lnTo>
                    <a:lnTo>
                      <a:pt x="124536" y="43459"/>
                    </a:lnTo>
                    <a:lnTo>
                      <a:pt x="126492" y="41910"/>
                    </a:lnTo>
                    <a:lnTo>
                      <a:pt x="130810" y="39370"/>
                    </a:lnTo>
                    <a:lnTo>
                      <a:pt x="132549" y="40640"/>
                    </a:lnTo>
                    <a:lnTo>
                      <a:pt x="132321" y="41668"/>
                    </a:lnTo>
                    <a:lnTo>
                      <a:pt x="133807" y="40640"/>
                    </a:lnTo>
                    <a:lnTo>
                      <a:pt x="133591" y="41465"/>
                    </a:lnTo>
                    <a:lnTo>
                      <a:pt x="135051" y="40640"/>
                    </a:lnTo>
                    <a:lnTo>
                      <a:pt x="137312" y="39370"/>
                    </a:lnTo>
                    <a:lnTo>
                      <a:pt x="139369" y="39370"/>
                    </a:lnTo>
                    <a:lnTo>
                      <a:pt x="138264" y="38100"/>
                    </a:lnTo>
                    <a:lnTo>
                      <a:pt x="142494" y="33020"/>
                    </a:lnTo>
                    <a:lnTo>
                      <a:pt x="143548" y="31750"/>
                    </a:lnTo>
                    <a:lnTo>
                      <a:pt x="138836" y="40640"/>
                    </a:lnTo>
                    <a:lnTo>
                      <a:pt x="145186" y="36830"/>
                    </a:lnTo>
                    <a:lnTo>
                      <a:pt x="148932" y="34442"/>
                    </a:lnTo>
                    <a:lnTo>
                      <a:pt x="150215" y="35560"/>
                    </a:lnTo>
                    <a:lnTo>
                      <a:pt x="152273" y="34290"/>
                    </a:lnTo>
                    <a:lnTo>
                      <a:pt x="154317" y="33020"/>
                    </a:lnTo>
                    <a:lnTo>
                      <a:pt x="158280" y="33020"/>
                    </a:lnTo>
                    <a:lnTo>
                      <a:pt x="158889" y="34290"/>
                    </a:lnTo>
                    <a:lnTo>
                      <a:pt x="160083" y="33020"/>
                    </a:lnTo>
                    <a:lnTo>
                      <a:pt x="158318" y="33020"/>
                    </a:lnTo>
                    <a:lnTo>
                      <a:pt x="159372" y="31750"/>
                    </a:lnTo>
                    <a:lnTo>
                      <a:pt x="162928" y="29210"/>
                    </a:lnTo>
                    <a:lnTo>
                      <a:pt x="167525" y="27940"/>
                    </a:lnTo>
                    <a:lnTo>
                      <a:pt x="169316" y="27940"/>
                    </a:lnTo>
                    <a:lnTo>
                      <a:pt x="169570" y="26670"/>
                    </a:lnTo>
                    <a:lnTo>
                      <a:pt x="174752" y="25400"/>
                    </a:lnTo>
                    <a:lnTo>
                      <a:pt x="176022" y="24130"/>
                    </a:lnTo>
                    <a:lnTo>
                      <a:pt x="181292" y="22860"/>
                    </a:lnTo>
                    <a:lnTo>
                      <a:pt x="182194" y="24130"/>
                    </a:lnTo>
                    <a:lnTo>
                      <a:pt x="181800" y="25400"/>
                    </a:lnTo>
                    <a:lnTo>
                      <a:pt x="183667" y="24130"/>
                    </a:lnTo>
                    <a:lnTo>
                      <a:pt x="187286" y="24130"/>
                    </a:lnTo>
                    <a:lnTo>
                      <a:pt x="186639" y="24422"/>
                    </a:lnTo>
                    <a:lnTo>
                      <a:pt x="187452" y="24130"/>
                    </a:lnTo>
                    <a:lnTo>
                      <a:pt x="187579" y="24091"/>
                    </a:lnTo>
                    <a:lnTo>
                      <a:pt x="189738" y="23317"/>
                    </a:lnTo>
                    <a:lnTo>
                      <a:pt x="187858" y="23456"/>
                    </a:lnTo>
                    <a:lnTo>
                      <a:pt x="188125" y="22860"/>
                    </a:lnTo>
                    <a:lnTo>
                      <a:pt x="195491" y="22860"/>
                    </a:lnTo>
                    <a:lnTo>
                      <a:pt x="203898" y="21590"/>
                    </a:lnTo>
                    <a:lnTo>
                      <a:pt x="205016" y="19050"/>
                    </a:lnTo>
                    <a:lnTo>
                      <a:pt x="208851" y="18021"/>
                    </a:lnTo>
                    <a:lnTo>
                      <a:pt x="209181" y="19050"/>
                    </a:lnTo>
                    <a:lnTo>
                      <a:pt x="210934" y="19050"/>
                    </a:lnTo>
                    <a:lnTo>
                      <a:pt x="209080" y="17957"/>
                    </a:lnTo>
                    <a:lnTo>
                      <a:pt x="209727" y="17780"/>
                    </a:lnTo>
                    <a:lnTo>
                      <a:pt x="211442" y="17780"/>
                    </a:lnTo>
                    <a:lnTo>
                      <a:pt x="210934" y="19050"/>
                    </a:lnTo>
                    <a:lnTo>
                      <a:pt x="211378" y="19050"/>
                    </a:lnTo>
                    <a:lnTo>
                      <a:pt x="214718" y="20256"/>
                    </a:lnTo>
                    <a:lnTo>
                      <a:pt x="220687" y="19050"/>
                    </a:lnTo>
                    <a:lnTo>
                      <a:pt x="217703" y="19050"/>
                    </a:lnTo>
                    <a:lnTo>
                      <a:pt x="220980" y="17780"/>
                    </a:lnTo>
                    <a:lnTo>
                      <a:pt x="228688" y="17780"/>
                    </a:lnTo>
                    <a:lnTo>
                      <a:pt x="238290" y="18948"/>
                    </a:lnTo>
                    <a:lnTo>
                      <a:pt x="238899" y="18948"/>
                    </a:lnTo>
                    <a:lnTo>
                      <a:pt x="237820" y="17780"/>
                    </a:lnTo>
                    <a:lnTo>
                      <a:pt x="238163" y="18618"/>
                    </a:lnTo>
                    <a:lnTo>
                      <a:pt x="236270" y="17780"/>
                    </a:lnTo>
                    <a:lnTo>
                      <a:pt x="237820" y="17780"/>
                    </a:lnTo>
                    <a:lnTo>
                      <a:pt x="239280" y="17780"/>
                    </a:lnTo>
                    <a:lnTo>
                      <a:pt x="239128" y="18948"/>
                    </a:lnTo>
                    <a:lnTo>
                      <a:pt x="240042" y="18948"/>
                    </a:lnTo>
                    <a:lnTo>
                      <a:pt x="241071" y="17780"/>
                    </a:lnTo>
                    <a:lnTo>
                      <a:pt x="243865" y="17780"/>
                    </a:lnTo>
                    <a:lnTo>
                      <a:pt x="247421" y="19050"/>
                    </a:lnTo>
                    <a:lnTo>
                      <a:pt x="247662" y="19050"/>
                    </a:lnTo>
                    <a:lnTo>
                      <a:pt x="248932" y="19050"/>
                    </a:lnTo>
                    <a:lnTo>
                      <a:pt x="251929" y="20320"/>
                    </a:lnTo>
                    <a:lnTo>
                      <a:pt x="252399" y="21590"/>
                    </a:lnTo>
                    <a:lnTo>
                      <a:pt x="254266" y="21590"/>
                    </a:lnTo>
                    <a:lnTo>
                      <a:pt x="252666" y="20320"/>
                    </a:lnTo>
                    <a:lnTo>
                      <a:pt x="259511" y="20320"/>
                    </a:lnTo>
                    <a:lnTo>
                      <a:pt x="259715" y="21590"/>
                    </a:lnTo>
                    <a:lnTo>
                      <a:pt x="259854" y="23647"/>
                    </a:lnTo>
                    <a:lnTo>
                      <a:pt x="261353" y="22860"/>
                    </a:lnTo>
                    <a:lnTo>
                      <a:pt x="260121" y="21590"/>
                    </a:lnTo>
                    <a:lnTo>
                      <a:pt x="263664" y="22860"/>
                    </a:lnTo>
                    <a:lnTo>
                      <a:pt x="261404" y="22860"/>
                    </a:lnTo>
                    <a:lnTo>
                      <a:pt x="268046" y="24130"/>
                    </a:lnTo>
                    <a:lnTo>
                      <a:pt x="264820" y="25400"/>
                    </a:lnTo>
                    <a:lnTo>
                      <a:pt x="266585" y="26670"/>
                    </a:lnTo>
                    <a:lnTo>
                      <a:pt x="272173" y="27940"/>
                    </a:lnTo>
                    <a:lnTo>
                      <a:pt x="272643" y="26670"/>
                    </a:lnTo>
                    <a:lnTo>
                      <a:pt x="281495" y="27940"/>
                    </a:lnTo>
                    <a:lnTo>
                      <a:pt x="282257" y="26670"/>
                    </a:lnTo>
                    <a:lnTo>
                      <a:pt x="283006" y="25400"/>
                    </a:lnTo>
                    <a:lnTo>
                      <a:pt x="289140" y="27940"/>
                    </a:lnTo>
                    <a:lnTo>
                      <a:pt x="293916" y="27940"/>
                    </a:lnTo>
                    <a:lnTo>
                      <a:pt x="292315" y="29210"/>
                    </a:lnTo>
                    <a:lnTo>
                      <a:pt x="297205" y="33020"/>
                    </a:lnTo>
                    <a:lnTo>
                      <a:pt x="303517" y="35560"/>
                    </a:lnTo>
                    <a:lnTo>
                      <a:pt x="304317" y="35560"/>
                    </a:lnTo>
                    <a:lnTo>
                      <a:pt x="300570" y="33020"/>
                    </a:lnTo>
                    <a:lnTo>
                      <a:pt x="301993" y="31750"/>
                    </a:lnTo>
                    <a:lnTo>
                      <a:pt x="306235" y="34290"/>
                    </a:lnTo>
                    <a:lnTo>
                      <a:pt x="305333" y="34290"/>
                    </a:lnTo>
                    <a:lnTo>
                      <a:pt x="309270" y="35560"/>
                    </a:lnTo>
                    <a:lnTo>
                      <a:pt x="311454" y="39370"/>
                    </a:lnTo>
                    <a:lnTo>
                      <a:pt x="313232" y="38100"/>
                    </a:lnTo>
                    <a:lnTo>
                      <a:pt x="315061" y="40538"/>
                    </a:lnTo>
                    <a:lnTo>
                      <a:pt x="315785" y="39370"/>
                    </a:lnTo>
                    <a:lnTo>
                      <a:pt x="320103" y="41910"/>
                    </a:lnTo>
                    <a:lnTo>
                      <a:pt x="320979" y="41910"/>
                    </a:lnTo>
                    <a:lnTo>
                      <a:pt x="325374" y="44450"/>
                    </a:lnTo>
                    <a:lnTo>
                      <a:pt x="327672" y="46443"/>
                    </a:lnTo>
                    <a:lnTo>
                      <a:pt x="326796" y="44450"/>
                    </a:lnTo>
                    <a:lnTo>
                      <a:pt x="330098" y="45720"/>
                    </a:lnTo>
                    <a:lnTo>
                      <a:pt x="328904" y="48260"/>
                    </a:lnTo>
                    <a:lnTo>
                      <a:pt x="336321" y="50800"/>
                    </a:lnTo>
                    <a:lnTo>
                      <a:pt x="335597" y="52070"/>
                    </a:lnTo>
                    <a:lnTo>
                      <a:pt x="336867" y="52070"/>
                    </a:lnTo>
                    <a:lnTo>
                      <a:pt x="338429" y="54444"/>
                    </a:lnTo>
                    <a:lnTo>
                      <a:pt x="339610" y="53340"/>
                    </a:lnTo>
                    <a:lnTo>
                      <a:pt x="343039" y="56362"/>
                    </a:lnTo>
                    <a:lnTo>
                      <a:pt x="343014" y="56489"/>
                    </a:lnTo>
                    <a:lnTo>
                      <a:pt x="343839" y="57073"/>
                    </a:lnTo>
                    <a:lnTo>
                      <a:pt x="343776" y="57213"/>
                    </a:lnTo>
                    <a:lnTo>
                      <a:pt x="342646" y="58483"/>
                    </a:lnTo>
                    <a:lnTo>
                      <a:pt x="342303" y="59753"/>
                    </a:lnTo>
                    <a:lnTo>
                      <a:pt x="342595" y="61023"/>
                    </a:lnTo>
                    <a:lnTo>
                      <a:pt x="341769" y="62293"/>
                    </a:lnTo>
                    <a:lnTo>
                      <a:pt x="341083" y="64833"/>
                    </a:lnTo>
                    <a:lnTo>
                      <a:pt x="339534" y="66103"/>
                    </a:lnTo>
                    <a:lnTo>
                      <a:pt x="336511" y="67373"/>
                    </a:lnTo>
                    <a:lnTo>
                      <a:pt x="337959" y="66103"/>
                    </a:lnTo>
                    <a:lnTo>
                      <a:pt x="333578" y="68643"/>
                    </a:lnTo>
                    <a:lnTo>
                      <a:pt x="334200" y="67373"/>
                    </a:lnTo>
                    <a:lnTo>
                      <a:pt x="334822" y="66103"/>
                    </a:lnTo>
                    <a:lnTo>
                      <a:pt x="333883" y="66103"/>
                    </a:lnTo>
                    <a:lnTo>
                      <a:pt x="335267" y="64579"/>
                    </a:lnTo>
                    <a:lnTo>
                      <a:pt x="333184" y="66103"/>
                    </a:lnTo>
                    <a:lnTo>
                      <a:pt x="331330" y="66103"/>
                    </a:lnTo>
                    <a:lnTo>
                      <a:pt x="331304" y="65722"/>
                    </a:lnTo>
                    <a:lnTo>
                      <a:pt x="331254" y="64833"/>
                    </a:lnTo>
                    <a:lnTo>
                      <a:pt x="327367" y="66103"/>
                    </a:lnTo>
                    <a:lnTo>
                      <a:pt x="327355" y="65532"/>
                    </a:lnTo>
                    <a:lnTo>
                      <a:pt x="326669" y="66103"/>
                    </a:lnTo>
                    <a:lnTo>
                      <a:pt x="323418" y="66103"/>
                    </a:lnTo>
                    <a:lnTo>
                      <a:pt x="322351" y="64833"/>
                    </a:lnTo>
                    <a:lnTo>
                      <a:pt x="318046" y="67373"/>
                    </a:lnTo>
                    <a:lnTo>
                      <a:pt x="315747" y="66103"/>
                    </a:lnTo>
                    <a:lnTo>
                      <a:pt x="319265" y="64833"/>
                    </a:lnTo>
                    <a:lnTo>
                      <a:pt x="307492" y="64833"/>
                    </a:lnTo>
                    <a:lnTo>
                      <a:pt x="306717" y="63563"/>
                    </a:lnTo>
                    <a:lnTo>
                      <a:pt x="298640" y="63563"/>
                    </a:lnTo>
                    <a:lnTo>
                      <a:pt x="298894" y="62293"/>
                    </a:lnTo>
                    <a:lnTo>
                      <a:pt x="299148" y="61023"/>
                    </a:lnTo>
                    <a:lnTo>
                      <a:pt x="293852" y="59753"/>
                    </a:lnTo>
                    <a:lnTo>
                      <a:pt x="296443" y="62293"/>
                    </a:lnTo>
                    <a:lnTo>
                      <a:pt x="295376" y="62014"/>
                    </a:lnTo>
                    <a:lnTo>
                      <a:pt x="294881" y="61404"/>
                    </a:lnTo>
                    <a:lnTo>
                      <a:pt x="294881" y="61887"/>
                    </a:lnTo>
                    <a:lnTo>
                      <a:pt x="291477" y="61023"/>
                    </a:lnTo>
                    <a:lnTo>
                      <a:pt x="291058" y="59753"/>
                    </a:lnTo>
                    <a:lnTo>
                      <a:pt x="294881" y="61887"/>
                    </a:lnTo>
                    <a:lnTo>
                      <a:pt x="294881" y="61404"/>
                    </a:lnTo>
                    <a:lnTo>
                      <a:pt x="293573" y="59753"/>
                    </a:lnTo>
                    <a:lnTo>
                      <a:pt x="288213" y="58483"/>
                    </a:lnTo>
                    <a:lnTo>
                      <a:pt x="288823" y="58483"/>
                    </a:lnTo>
                    <a:lnTo>
                      <a:pt x="289585" y="57365"/>
                    </a:lnTo>
                    <a:lnTo>
                      <a:pt x="282511" y="53403"/>
                    </a:lnTo>
                    <a:lnTo>
                      <a:pt x="274777" y="49593"/>
                    </a:lnTo>
                    <a:lnTo>
                      <a:pt x="268693" y="45783"/>
                    </a:lnTo>
                    <a:lnTo>
                      <a:pt x="266661" y="44513"/>
                    </a:lnTo>
                    <a:lnTo>
                      <a:pt x="256438" y="41973"/>
                    </a:lnTo>
                    <a:lnTo>
                      <a:pt x="255193" y="41186"/>
                    </a:lnTo>
                    <a:lnTo>
                      <a:pt x="252310" y="40703"/>
                    </a:lnTo>
                    <a:lnTo>
                      <a:pt x="246100" y="39433"/>
                    </a:lnTo>
                    <a:lnTo>
                      <a:pt x="240195" y="38163"/>
                    </a:lnTo>
                    <a:lnTo>
                      <a:pt x="233654" y="38163"/>
                    </a:lnTo>
                    <a:lnTo>
                      <a:pt x="233591" y="39433"/>
                    </a:lnTo>
                    <a:lnTo>
                      <a:pt x="223431" y="39433"/>
                    </a:lnTo>
                    <a:lnTo>
                      <a:pt x="204165" y="43243"/>
                    </a:lnTo>
                    <a:lnTo>
                      <a:pt x="195338" y="43243"/>
                    </a:lnTo>
                    <a:lnTo>
                      <a:pt x="196748" y="44513"/>
                    </a:lnTo>
                    <a:lnTo>
                      <a:pt x="192519" y="44513"/>
                    </a:lnTo>
                    <a:lnTo>
                      <a:pt x="190487" y="45783"/>
                    </a:lnTo>
                    <a:lnTo>
                      <a:pt x="190207" y="44513"/>
                    </a:lnTo>
                    <a:lnTo>
                      <a:pt x="191985" y="43243"/>
                    </a:lnTo>
                    <a:lnTo>
                      <a:pt x="188493" y="43243"/>
                    </a:lnTo>
                    <a:lnTo>
                      <a:pt x="189115" y="44373"/>
                    </a:lnTo>
                    <a:lnTo>
                      <a:pt x="180314" y="43243"/>
                    </a:lnTo>
                    <a:lnTo>
                      <a:pt x="173367" y="41973"/>
                    </a:lnTo>
                    <a:lnTo>
                      <a:pt x="164426" y="40703"/>
                    </a:lnTo>
                    <a:lnTo>
                      <a:pt x="161036" y="40703"/>
                    </a:lnTo>
                    <a:lnTo>
                      <a:pt x="148361" y="44513"/>
                    </a:lnTo>
                    <a:lnTo>
                      <a:pt x="144449" y="47053"/>
                    </a:lnTo>
                    <a:lnTo>
                      <a:pt x="141693" y="50863"/>
                    </a:lnTo>
                    <a:lnTo>
                      <a:pt x="136093" y="55943"/>
                    </a:lnTo>
                    <a:lnTo>
                      <a:pt x="133032" y="62293"/>
                    </a:lnTo>
                    <a:lnTo>
                      <a:pt x="130924" y="66103"/>
                    </a:lnTo>
                    <a:lnTo>
                      <a:pt x="128016" y="72453"/>
                    </a:lnTo>
                    <a:lnTo>
                      <a:pt x="115366" y="108013"/>
                    </a:lnTo>
                    <a:lnTo>
                      <a:pt x="115570" y="109283"/>
                    </a:lnTo>
                    <a:lnTo>
                      <a:pt x="115697" y="111823"/>
                    </a:lnTo>
                    <a:lnTo>
                      <a:pt x="116116" y="114363"/>
                    </a:lnTo>
                    <a:lnTo>
                      <a:pt x="116357" y="115633"/>
                    </a:lnTo>
                    <a:lnTo>
                      <a:pt x="116522" y="116903"/>
                    </a:lnTo>
                    <a:lnTo>
                      <a:pt x="124980" y="138493"/>
                    </a:lnTo>
                    <a:lnTo>
                      <a:pt x="117017" y="138493"/>
                    </a:lnTo>
                    <a:lnTo>
                      <a:pt x="115176" y="146113"/>
                    </a:lnTo>
                    <a:lnTo>
                      <a:pt x="113233" y="152463"/>
                    </a:lnTo>
                    <a:lnTo>
                      <a:pt x="111861" y="160083"/>
                    </a:lnTo>
                    <a:lnTo>
                      <a:pt x="113144" y="160083"/>
                    </a:lnTo>
                    <a:lnTo>
                      <a:pt x="112433" y="165163"/>
                    </a:lnTo>
                    <a:lnTo>
                      <a:pt x="111912" y="165163"/>
                    </a:lnTo>
                    <a:lnTo>
                      <a:pt x="110109" y="167703"/>
                    </a:lnTo>
                    <a:lnTo>
                      <a:pt x="110947" y="171221"/>
                    </a:lnTo>
                    <a:lnTo>
                      <a:pt x="111823" y="167703"/>
                    </a:lnTo>
                    <a:lnTo>
                      <a:pt x="112623" y="171513"/>
                    </a:lnTo>
                    <a:lnTo>
                      <a:pt x="111709" y="174053"/>
                    </a:lnTo>
                    <a:lnTo>
                      <a:pt x="111556" y="174053"/>
                    </a:lnTo>
                    <a:lnTo>
                      <a:pt x="111074" y="173393"/>
                    </a:lnTo>
                    <a:lnTo>
                      <a:pt x="110274" y="175323"/>
                    </a:lnTo>
                    <a:lnTo>
                      <a:pt x="111455" y="174155"/>
                    </a:lnTo>
                    <a:lnTo>
                      <a:pt x="111658" y="175323"/>
                    </a:lnTo>
                    <a:lnTo>
                      <a:pt x="111772" y="176733"/>
                    </a:lnTo>
                    <a:lnTo>
                      <a:pt x="110883" y="177863"/>
                    </a:lnTo>
                    <a:lnTo>
                      <a:pt x="110324" y="179133"/>
                    </a:lnTo>
                    <a:lnTo>
                      <a:pt x="109347" y="180403"/>
                    </a:lnTo>
                    <a:lnTo>
                      <a:pt x="109385" y="186753"/>
                    </a:lnTo>
                    <a:lnTo>
                      <a:pt x="109753" y="190563"/>
                    </a:lnTo>
                    <a:lnTo>
                      <a:pt x="111048" y="195643"/>
                    </a:lnTo>
                    <a:lnTo>
                      <a:pt x="111747" y="198183"/>
                    </a:lnTo>
                    <a:lnTo>
                      <a:pt x="112369" y="201993"/>
                    </a:lnTo>
                    <a:lnTo>
                      <a:pt x="113804" y="204533"/>
                    </a:lnTo>
                    <a:lnTo>
                      <a:pt x="115138" y="208343"/>
                    </a:lnTo>
                    <a:lnTo>
                      <a:pt x="116370" y="209613"/>
                    </a:lnTo>
                    <a:lnTo>
                      <a:pt x="118110" y="212153"/>
                    </a:lnTo>
                    <a:lnTo>
                      <a:pt x="119354" y="214693"/>
                    </a:lnTo>
                    <a:lnTo>
                      <a:pt x="117767" y="214693"/>
                    </a:lnTo>
                    <a:lnTo>
                      <a:pt x="122821" y="219354"/>
                    </a:lnTo>
                    <a:lnTo>
                      <a:pt x="122237" y="218503"/>
                    </a:lnTo>
                    <a:lnTo>
                      <a:pt x="125196" y="219773"/>
                    </a:lnTo>
                    <a:lnTo>
                      <a:pt x="126352" y="221043"/>
                    </a:lnTo>
                    <a:lnTo>
                      <a:pt x="127939" y="222313"/>
                    </a:lnTo>
                    <a:lnTo>
                      <a:pt x="126746" y="222313"/>
                    </a:lnTo>
                    <a:lnTo>
                      <a:pt x="127546" y="224409"/>
                    </a:lnTo>
                    <a:lnTo>
                      <a:pt x="129438" y="226123"/>
                    </a:lnTo>
                    <a:lnTo>
                      <a:pt x="129540" y="227037"/>
                    </a:lnTo>
                    <a:lnTo>
                      <a:pt x="134670" y="231203"/>
                    </a:lnTo>
                    <a:lnTo>
                      <a:pt x="136220" y="237553"/>
                    </a:lnTo>
                    <a:lnTo>
                      <a:pt x="140081" y="241363"/>
                    </a:lnTo>
                    <a:lnTo>
                      <a:pt x="140906" y="241363"/>
                    </a:lnTo>
                    <a:lnTo>
                      <a:pt x="138976" y="240093"/>
                    </a:lnTo>
                    <a:lnTo>
                      <a:pt x="139801" y="240093"/>
                    </a:lnTo>
                    <a:lnTo>
                      <a:pt x="144068" y="243903"/>
                    </a:lnTo>
                    <a:lnTo>
                      <a:pt x="141338" y="245173"/>
                    </a:lnTo>
                    <a:lnTo>
                      <a:pt x="144297" y="248983"/>
                    </a:lnTo>
                    <a:lnTo>
                      <a:pt x="143027" y="248983"/>
                    </a:lnTo>
                    <a:lnTo>
                      <a:pt x="144233" y="250253"/>
                    </a:lnTo>
                    <a:lnTo>
                      <a:pt x="145237" y="250253"/>
                    </a:lnTo>
                    <a:lnTo>
                      <a:pt x="145389" y="254063"/>
                    </a:lnTo>
                    <a:lnTo>
                      <a:pt x="144487" y="254063"/>
                    </a:lnTo>
                    <a:lnTo>
                      <a:pt x="143776" y="251523"/>
                    </a:lnTo>
                    <a:lnTo>
                      <a:pt x="142862" y="250253"/>
                    </a:lnTo>
                    <a:lnTo>
                      <a:pt x="143522" y="252793"/>
                    </a:lnTo>
                    <a:lnTo>
                      <a:pt x="144995" y="256603"/>
                    </a:lnTo>
                    <a:lnTo>
                      <a:pt x="145592" y="255333"/>
                    </a:lnTo>
                    <a:lnTo>
                      <a:pt x="146545" y="257873"/>
                    </a:lnTo>
                    <a:lnTo>
                      <a:pt x="146253" y="258330"/>
                    </a:lnTo>
                    <a:lnTo>
                      <a:pt x="146710" y="259143"/>
                    </a:lnTo>
                    <a:lnTo>
                      <a:pt x="146659" y="262953"/>
                    </a:lnTo>
                    <a:lnTo>
                      <a:pt x="147281" y="268033"/>
                    </a:lnTo>
                    <a:lnTo>
                      <a:pt x="147154" y="273113"/>
                    </a:lnTo>
                    <a:lnTo>
                      <a:pt x="146329" y="273113"/>
                    </a:lnTo>
                    <a:lnTo>
                      <a:pt x="147739" y="276923"/>
                    </a:lnTo>
                    <a:lnTo>
                      <a:pt x="145465" y="275653"/>
                    </a:lnTo>
                    <a:lnTo>
                      <a:pt x="145402" y="288353"/>
                    </a:lnTo>
                    <a:lnTo>
                      <a:pt x="145516" y="293433"/>
                    </a:lnTo>
                    <a:lnTo>
                      <a:pt x="154254" y="323913"/>
                    </a:lnTo>
                    <a:lnTo>
                      <a:pt x="157594" y="331533"/>
                    </a:lnTo>
                    <a:lnTo>
                      <a:pt x="161201" y="336613"/>
                    </a:lnTo>
                    <a:lnTo>
                      <a:pt x="164630" y="339153"/>
                    </a:lnTo>
                    <a:lnTo>
                      <a:pt x="168084" y="344233"/>
                    </a:lnTo>
                    <a:lnTo>
                      <a:pt x="173329" y="348043"/>
                    </a:lnTo>
                    <a:lnTo>
                      <a:pt x="172618" y="350583"/>
                    </a:lnTo>
                    <a:lnTo>
                      <a:pt x="174307" y="351853"/>
                    </a:lnTo>
                    <a:lnTo>
                      <a:pt x="174434" y="351853"/>
                    </a:lnTo>
                    <a:lnTo>
                      <a:pt x="176796" y="354393"/>
                    </a:lnTo>
                    <a:lnTo>
                      <a:pt x="179565" y="354393"/>
                    </a:lnTo>
                    <a:lnTo>
                      <a:pt x="175361" y="351853"/>
                    </a:lnTo>
                    <a:lnTo>
                      <a:pt x="175564" y="351853"/>
                    </a:lnTo>
                    <a:lnTo>
                      <a:pt x="177660" y="353123"/>
                    </a:lnTo>
                    <a:lnTo>
                      <a:pt x="179565" y="354393"/>
                    </a:lnTo>
                    <a:lnTo>
                      <a:pt x="179755" y="354393"/>
                    </a:lnTo>
                    <a:lnTo>
                      <a:pt x="182664" y="356933"/>
                    </a:lnTo>
                    <a:lnTo>
                      <a:pt x="186016" y="358203"/>
                    </a:lnTo>
                    <a:lnTo>
                      <a:pt x="189001" y="358203"/>
                    </a:lnTo>
                    <a:lnTo>
                      <a:pt x="190322" y="359283"/>
                    </a:lnTo>
                    <a:lnTo>
                      <a:pt x="191414" y="359473"/>
                    </a:lnTo>
                    <a:lnTo>
                      <a:pt x="199047" y="359473"/>
                    </a:lnTo>
                    <a:lnTo>
                      <a:pt x="206400" y="358203"/>
                    </a:lnTo>
                    <a:lnTo>
                      <a:pt x="212915" y="354393"/>
                    </a:lnTo>
                    <a:lnTo>
                      <a:pt x="217335" y="350583"/>
                    </a:lnTo>
                    <a:lnTo>
                      <a:pt x="214680" y="351853"/>
                    </a:lnTo>
                    <a:lnTo>
                      <a:pt x="216192" y="350583"/>
                    </a:lnTo>
                    <a:lnTo>
                      <a:pt x="219227" y="348043"/>
                    </a:lnTo>
                    <a:lnTo>
                      <a:pt x="220433" y="346773"/>
                    </a:lnTo>
                    <a:lnTo>
                      <a:pt x="218211" y="349313"/>
                    </a:lnTo>
                    <a:lnTo>
                      <a:pt x="218909" y="349313"/>
                    </a:lnTo>
                    <a:lnTo>
                      <a:pt x="221919" y="346773"/>
                    </a:lnTo>
                    <a:lnTo>
                      <a:pt x="224929" y="344233"/>
                    </a:lnTo>
                    <a:lnTo>
                      <a:pt x="226606" y="339153"/>
                    </a:lnTo>
                    <a:lnTo>
                      <a:pt x="227291" y="335343"/>
                    </a:lnTo>
                    <a:lnTo>
                      <a:pt x="227939" y="332803"/>
                    </a:lnTo>
                    <a:lnTo>
                      <a:pt x="228269" y="331533"/>
                    </a:lnTo>
                    <a:lnTo>
                      <a:pt x="228981" y="327723"/>
                    </a:lnTo>
                    <a:lnTo>
                      <a:pt x="200736" y="327723"/>
                    </a:lnTo>
                    <a:lnTo>
                      <a:pt x="199517" y="327723"/>
                    </a:lnTo>
                    <a:lnTo>
                      <a:pt x="199085" y="328993"/>
                    </a:lnTo>
                    <a:lnTo>
                      <a:pt x="198653" y="328993"/>
                    </a:lnTo>
                    <a:lnTo>
                      <a:pt x="198196" y="330263"/>
                    </a:lnTo>
                    <a:lnTo>
                      <a:pt x="197789" y="330263"/>
                    </a:lnTo>
                    <a:lnTo>
                      <a:pt x="196507" y="331533"/>
                    </a:lnTo>
                    <a:lnTo>
                      <a:pt x="196367" y="332803"/>
                    </a:lnTo>
                    <a:lnTo>
                      <a:pt x="195503" y="332803"/>
                    </a:lnTo>
                    <a:lnTo>
                      <a:pt x="195097" y="330263"/>
                    </a:lnTo>
                    <a:lnTo>
                      <a:pt x="195199" y="332803"/>
                    </a:lnTo>
                    <a:lnTo>
                      <a:pt x="194386" y="331533"/>
                    </a:lnTo>
                    <a:lnTo>
                      <a:pt x="194297" y="332803"/>
                    </a:lnTo>
                    <a:lnTo>
                      <a:pt x="191858" y="332803"/>
                    </a:lnTo>
                    <a:lnTo>
                      <a:pt x="187286" y="326453"/>
                    </a:lnTo>
                    <a:lnTo>
                      <a:pt x="183413" y="320103"/>
                    </a:lnTo>
                    <a:lnTo>
                      <a:pt x="184150" y="318833"/>
                    </a:lnTo>
                    <a:lnTo>
                      <a:pt x="182499" y="317563"/>
                    </a:lnTo>
                    <a:lnTo>
                      <a:pt x="178701" y="311213"/>
                    </a:lnTo>
                    <a:lnTo>
                      <a:pt x="175882" y="299783"/>
                    </a:lnTo>
                    <a:lnTo>
                      <a:pt x="175641" y="293433"/>
                    </a:lnTo>
                    <a:lnTo>
                      <a:pt x="175171" y="292163"/>
                    </a:lnTo>
                    <a:lnTo>
                      <a:pt x="174917" y="292163"/>
                    </a:lnTo>
                    <a:lnTo>
                      <a:pt x="174574" y="289623"/>
                    </a:lnTo>
                    <a:lnTo>
                      <a:pt x="174421" y="289623"/>
                    </a:lnTo>
                    <a:lnTo>
                      <a:pt x="174294" y="288353"/>
                    </a:lnTo>
                    <a:lnTo>
                      <a:pt x="174256" y="285813"/>
                    </a:lnTo>
                    <a:lnTo>
                      <a:pt x="174409" y="284543"/>
                    </a:lnTo>
                    <a:lnTo>
                      <a:pt x="174523" y="285813"/>
                    </a:lnTo>
                    <a:lnTo>
                      <a:pt x="174510" y="284543"/>
                    </a:lnTo>
                    <a:lnTo>
                      <a:pt x="174409" y="278193"/>
                    </a:lnTo>
                    <a:lnTo>
                      <a:pt x="174371" y="276923"/>
                    </a:lnTo>
                    <a:lnTo>
                      <a:pt x="174244" y="273113"/>
                    </a:lnTo>
                    <a:lnTo>
                      <a:pt x="173621" y="259143"/>
                    </a:lnTo>
                    <a:lnTo>
                      <a:pt x="174104" y="260413"/>
                    </a:lnTo>
                    <a:lnTo>
                      <a:pt x="174218" y="259575"/>
                    </a:lnTo>
                    <a:lnTo>
                      <a:pt x="173977" y="259143"/>
                    </a:lnTo>
                    <a:lnTo>
                      <a:pt x="173278" y="257873"/>
                    </a:lnTo>
                    <a:lnTo>
                      <a:pt x="173850" y="255333"/>
                    </a:lnTo>
                    <a:lnTo>
                      <a:pt x="173520" y="252793"/>
                    </a:lnTo>
                    <a:lnTo>
                      <a:pt x="173189" y="255333"/>
                    </a:lnTo>
                    <a:lnTo>
                      <a:pt x="172580" y="254063"/>
                    </a:lnTo>
                    <a:lnTo>
                      <a:pt x="171983" y="252793"/>
                    </a:lnTo>
                    <a:lnTo>
                      <a:pt x="171792" y="248983"/>
                    </a:lnTo>
                    <a:lnTo>
                      <a:pt x="172224" y="247713"/>
                    </a:lnTo>
                    <a:lnTo>
                      <a:pt x="171602" y="246443"/>
                    </a:lnTo>
                    <a:lnTo>
                      <a:pt x="170764" y="245173"/>
                    </a:lnTo>
                    <a:lnTo>
                      <a:pt x="170014" y="243903"/>
                    </a:lnTo>
                    <a:lnTo>
                      <a:pt x="170027" y="242633"/>
                    </a:lnTo>
                    <a:lnTo>
                      <a:pt x="170154" y="242633"/>
                    </a:lnTo>
                    <a:lnTo>
                      <a:pt x="169443" y="241363"/>
                    </a:lnTo>
                    <a:lnTo>
                      <a:pt x="169684" y="240093"/>
                    </a:lnTo>
                    <a:lnTo>
                      <a:pt x="169926" y="238823"/>
                    </a:lnTo>
                    <a:lnTo>
                      <a:pt x="169240" y="238823"/>
                    </a:lnTo>
                    <a:lnTo>
                      <a:pt x="166827" y="232473"/>
                    </a:lnTo>
                    <a:lnTo>
                      <a:pt x="164782" y="232473"/>
                    </a:lnTo>
                    <a:lnTo>
                      <a:pt x="164985" y="231203"/>
                    </a:lnTo>
                    <a:lnTo>
                      <a:pt x="163398" y="227393"/>
                    </a:lnTo>
                    <a:lnTo>
                      <a:pt x="165049" y="229933"/>
                    </a:lnTo>
                    <a:lnTo>
                      <a:pt x="163512" y="227393"/>
                    </a:lnTo>
                    <a:lnTo>
                      <a:pt x="162750" y="226123"/>
                    </a:lnTo>
                    <a:lnTo>
                      <a:pt x="159867" y="221043"/>
                    </a:lnTo>
                    <a:lnTo>
                      <a:pt x="158889" y="219773"/>
                    </a:lnTo>
                    <a:lnTo>
                      <a:pt x="156933" y="217233"/>
                    </a:lnTo>
                    <a:lnTo>
                      <a:pt x="157975" y="219773"/>
                    </a:lnTo>
                    <a:lnTo>
                      <a:pt x="157391" y="219773"/>
                    </a:lnTo>
                    <a:lnTo>
                      <a:pt x="155790" y="218503"/>
                    </a:lnTo>
                    <a:lnTo>
                      <a:pt x="154190" y="217233"/>
                    </a:lnTo>
                    <a:lnTo>
                      <a:pt x="153123" y="214693"/>
                    </a:lnTo>
                    <a:lnTo>
                      <a:pt x="155587" y="217233"/>
                    </a:lnTo>
                    <a:lnTo>
                      <a:pt x="154343" y="214693"/>
                    </a:lnTo>
                    <a:lnTo>
                      <a:pt x="153441" y="214693"/>
                    </a:lnTo>
                    <a:lnTo>
                      <a:pt x="151358" y="213423"/>
                    </a:lnTo>
                    <a:lnTo>
                      <a:pt x="147866" y="209613"/>
                    </a:lnTo>
                    <a:lnTo>
                      <a:pt x="147396" y="208343"/>
                    </a:lnTo>
                    <a:lnTo>
                      <a:pt x="148602" y="208343"/>
                    </a:lnTo>
                    <a:lnTo>
                      <a:pt x="146265" y="207073"/>
                    </a:lnTo>
                    <a:lnTo>
                      <a:pt x="146634" y="204533"/>
                    </a:lnTo>
                    <a:lnTo>
                      <a:pt x="144691" y="201993"/>
                    </a:lnTo>
                    <a:lnTo>
                      <a:pt x="142455" y="200723"/>
                    </a:lnTo>
                    <a:lnTo>
                      <a:pt x="141808" y="199453"/>
                    </a:lnTo>
                    <a:lnTo>
                      <a:pt x="140868" y="200723"/>
                    </a:lnTo>
                    <a:lnTo>
                      <a:pt x="138404" y="198183"/>
                    </a:lnTo>
                    <a:lnTo>
                      <a:pt x="140906" y="199453"/>
                    </a:lnTo>
                    <a:lnTo>
                      <a:pt x="140322" y="198183"/>
                    </a:lnTo>
                    <a:lnTo>
                      <a:pt x="139928" y="198183"/>
                    </a:lnTo>
                    <a:lnTo>
                      <a:pt x="139395" y="196913"/>
                    </a:lnTo>
                    <a:lnTo>
                      <a:pt x="138798" y="196913"/>
                    </a:lnTo>
                    <a:lnTo>
                      <a:pt x="138772" y="194373"/>
                    </a:lnTo>
                    <a:lnTo>
                      <a:pt x="136309" y="194373"/>
                    </a:lnTo>
                    <a:lnTo>
                      <a:pt x="138709" y="188023"/>
                    </a:lnTo>
                    <a:lnTo>
                      <a:pt x="136804" y="186753"/>
                    </a:lnTo>
                    <a:lnTo>
                      <a:pt x="137896" y="184213"/>
                    </a:lnTo>
                    <a:lnTo>
                      <a:pt x="136067" y="184213"/>
                    </a:lnTo>
                    <a:lnTo>
                      <a:pt x="135928" y="181673"/>
                    </a:lnTo>
                    <a:lnTo>
                      <a:pt x="136626" y="179133"/>
                    </a:lnTo>
                    <a:lnTo>
                      <a:pt x="137566" y="180403"/>
                    </a:lnTo>
                    <a:lnTo>
                      <a:pt x="138163" y="179133"/>
                    </a:lnTo>
                    <a:lnTo>
                      <a:pt x="136220" y="177863"/>
                    </a:lnTo>
                    <a:lnTo>
                      <a:pt x="138506" y="167703"/>
                    </a:lnTo>
                    <a:lnTo>
                      <a:pt x="138849" y="167703"/>
                    </a:lnTo>
                    <a:lnTo>
                      <a:pt x="138976" y="166433"/>
                    </a:lnTo>
                    <a:lnTo>
                      <a:pt x="153835" y="166433"/>
                    </a:lnTo>
                    <a:lnTo>
                      <a:pt x="159588" y="165163"/>
                    </a:lnTo>
                    <a:lnTo>
                      <a:pt x="178841" y="161353"/>
                    </a:lnTo>
                    <a:lnTo>
                      <a:pt x="180822" y="161353"/>
                    </a:lnTo>
                    <a:lnTo>
                      <a:pt x="183781" y="160083"/>
                    </a:lnTo>
                    <a:lnTo>
                      <a:pt x="182029" y="160083"/>
                    </a:lnTo>
                    <a:lnTo>
                      <a:pt x="183400" y="158813"/>
                    </a:lnTo>
                    <a:lnTo>
                      <a:pt x="185229" y="158813"/>
                    </a:lnTo>
                    <a:lnTo>
                      <a:pt x="190068" y="157543"/>
                    </a:lnTo>
                    <a:lnTo>
                      <a:pt x="195783" y="156273"/>
                    </a:lnTo>
                    <a:lnTo>
                      <a:pt x="201968" y="153733"/>
                    </a:lnTo>
                    <a:lnTo>
                      <a:pt x="207975" y="151193"/>
                    </a:lnTo>
                    <a:lnTo>
                      <a:pt x="215023" y="147383"/>
                    </a:lnTo>
                    <a:lnTo>
                      <a:pt x="218313" y="142303"/>
                    </a:lnTo>
                    <a:lnTo>
                      <a:pt x="219964" y="139763"/>
                    </a:lnTo>
                    <a:lnTo>
                      <a:pt x="220980" y="137223"/>
                    </a:lnTo>
                    <a:lnTo>
                      <a:pt x="166852" y="137223"/>
                    </a:lnTo>
                    <a:lnTo>
                      <a:pt x="161290" y="137223"/>
                    </a:lnTo>
                    <a:lnTo>
                      <a:pt x="155435" y="137223"/>
                    </a:lnTo>
                    <a:lnTo>
                      <a:pt x="154330" y="137223"/>
                    </a:lnTo>
                    <a:lnTo>
                      <a:pt x="155575" y="136906"/>
                    </a:lnTo>
                    <a:lnTo>
                      <a:pt x="156997" y="136537"/>
                    </a:lnTo>
                    <a:lnTo>
                      <a:pt x="155625" y="136791"/>
                    </a:lnTo>
                    <a:lnTo>
                      <a:pt x="156540" y="134683"/>
                    </a:lnTo>
                    <a:lnTo>
                      <a:pt x="168173" y="134683"/>
                    </a:lnTo>
                    <a:lnTo>
                      <a:pt x="172504" y="129603"/>
                    </a:lnTo>
                    <a:lnTo>
                      <a:pt x="180073" y="130873"/>
                    </a:lnTo>
                    <a:lnTo>
                      <a:pt x="182816" y="129603"/>
                    </a:lnTo>
                    <a:lnTo>
                      <a:pt x="185572" y="128333"/>
                    </a:lnTo>
                    <a:lnTo>
                      <a:pt x="190449" y="128333"/>
                    </a:lnTo>
                    <a:lnTo>
                      <a:pt x="190677" y="128333"/>
                    </a:lnTo>
                    <a:lnTo>
                      <a:pt x="191465" y="128612"/>
                    </a:lnTo>
                    <a:lnTo>
                      <a:pt x="189814" y="129603"/>
                    </a:lnTo>
                    <a:lnTo>
                      <a:pt x="190449" y="128333"/>
                    </a:lnTo>
                    <a:lnTo>
                      <a:pt x="188518" y="129603"/>
                    </a:lnTo>
                    <a:lnTo>
                      <a:pt x="187667" y="129603"/>
                    </a:lnTo>
                    <a:lnTo>
                      <a:pt x="186969" y="130873"/>
                    </a:lnTo>
                    <a:lnTo>
                      <a:pt x="186067" y="132143"/>
                    </a:lnTo>
                    <a:lnTo>
                      <a:pt x="185724" y="129603"/>
                    </a:lnTo>
                    <a:lnTo>
                      <a:pt x="179184" y="133413"/>
                    </a:lnTo>
                    <a:lnTo>
                      <a:pt x="176682" y="133413"/>
                    </a:lnTo>
                    <a:lnTo>
                      <a:pt x="173494" y="134683"/>
                    </a:lnTo>
                    <a:lnTo>
                      <a:pt x="167678" y="136906"/>
                    </a:lnTo>
                    <a:lnTo>
                      <a:pt x="221119" y="136906"/>
                    </a:lnTo>
                    <a:lnTo>
                      <a:pt x="222008" y="134683"/>
                    </a:lnTo>
                    <a:lnTo>
                      <a:pt x="223113" y="132143"/>
                    </a:lnTo>
                    <a:lnTo>
                      <a:pt x="224002" y="130873"/>
                    </a:lnTo>
                    <a:lnTo>
                      <a:pt x="224942" y="129603"/>
                    </a:lnTo>
                    <a:lnTo>
                      <a:pt x="226098" y="127063"/>
                    </a:lnTo>
                    <a:lnTo>
                      <a:pt x="226580" y="121983"/>
                    </a:lnTo>
                    <a:lnTo>
                      <a:pt x="227050" y="116954"/>
                    </a:lnTo>
                    <a:lnTo>
                      <a:pt x="227063" y="122072"/>
                    </a:lnTo>
                    <a:lnTo>
                      <a:pt x="227812" y="115557"/>
                    </a:lnTo>
                    <a:lnTo>
                      <a:pt x="227050" y="114973"/>
                    </a:lnTo>
                    <a:lnTo>
                      <a:pt x="227050" y="115544"/>
                    </a:lnTo>
                    <a:lnTo>
                      <a:pt x="221805" y="111823"/>
                    </a:lnTo>
                    <a:lnTo>
                      <a:pt x="222186" y="111823"/>
                    </a:lnTo>
                    <a:lnTo>
                      <a:pt x="220154" y="110591"/>
                    </a:lnTo>
                    <a:lnTo>
                      <a:pt x="215887" y="108013"/>
                    </a:lnTo>
                    <a:lnTo>
                      <a:pt x="211848" y="105473"/>
                    </a:lnTo>
                    <a:lnTo>
                      <a:pt x="209829" y="104203"/>
                    </a:lnTo>
                    <a:lnTo>
                      <a:pt x="203568" y="102933"/>
                    </a:lnTo>
                    <a:lnTo>
                      <a:pt x="196710" y="102933"/>
                    </a:lnTo>
                    <a:lnTo>
                      <a:pt x="198031" y="100393"/>
                    </a:lnTo>
                    <a:lnTo>
                      <a:pt x="190690" y="102870"/>
                    </a:lnTo>
                    <a:lnTo>
                      <a:pt x="190512" y="102933"/>
                    </a:lnTo>
                    <a:lnTo>
                      <a:pt x="188671" y="101663"/>
                    </a:lnTo>
                    <a:lnTo>
                      <a:pt x="184518" y="101663"/>
                    </a:lnTo>
                    <a:lnTo>
                      <a:pt x="180886" y="102933"/>
                    </a:lnTo>
                    <a:lnTo>
                      <a:pt x="180428" y="101663"/>
                    </a:lnTo>
                    <a:lnTo>
                      <a:pt x="175323" y="102933"/>
                    </a:lnTo>
                    <a:lnTo>
                      <a:pt x="165836" y="105473"/>
                    </a:lnTo>
                    <a:lnTo>
                      <a:pt x="163144" y="104203"/>
                    </a:lnTo>
                    <a:lnTo>
                      <a:pt x="158915" y="106743"/>
                    </a:lnTo>
                    <a:lnTo>
                      <a:pt x="153835" y="108013"/>
                    </a:lnTo>
                    <a:lnTo>
                      <a:pt x="145021" y="110553"/>
                    </a:lnTo>
                    <a:lnTo>
                      <a:pt x="143967" y="110553"/>
                    </a:lnTo>
                    <a:lnTo>
                      <a:pt x="143929" y="109283"/>
                    </a:lnTo>
                    <a:lnTo>
                      <a:pt x="143205" y="110553"/>
                    </a:lnTo>
                    <a:lnTo>
                      <a:pt x="142836" y="109283"/>
                    </a:lnTo>
                    <a:lnTo>
                      <a:pt x="142976" y="108013"/>
                    </a:lnTo>
                    <a:lnTo>
                      <a:pt x="143256" y="108013"/>
                    </a:lnTo>
                    <a:lnTo>
                      <a:pt x="143637" y="106743"/>
                    </a:lnTo>
                    <a:lnTo>
                      <a:pt x="143052" y="105473"/>
                    </a:lnTo>
                    <a:lnTo>
                      <a:pt x="141833" y="104203"/>
                    </a:lnTo>
                    <a:lnTo>
                      <a:pt x="142913" y="102933"/>
                    </a:lnTo>
                    <a:lnTo>
                      <a:pt x="143154" y="102933"/>
                    </a:lnTo>
                    <a:lnTo>
                      <a:pt x="143256" y="101663"/>
                    </a:lnTo>
                    <a:lnTo>
                      <a:pt x="144665" y="99123"/>
                    </a:lnTo>
                    <a:lnTo>
                      <a:pt x="144653" y="96583"/>
                    </a:lnTo>
                    <a:lnTo>
                      <a:pt x="145986" y="94043"/>
                    </a:lnTo>
                    <a:lnTo>
                      <a:pt x="147053" y="92773"/>
                    </a:lnTo>
                    <a:lnTo>
                      <a:pt x="152361" y="86423"/>
                    </a:lnTo>
                    <a:lnTo>
                      <a:pt x="153847" y="85153"/>
                    </a:lnTo>
                    <a:lnTo>
                      <a:pt x="158330" y="76263"/>
                    </a:lnTo>
                    <a:lnTo>
                      <a:pt x="159994" y="72453"/>
                    </a:lnTo>
                    <a:lnTo>
                      <a:pt x="161175" y="71183"/>
                    </a:lnTo>
                    <a:lnTo>
                      <a:pt x="162560" y="69913"/>
                    </a:lnTo>
                    <a:lnTo>
                      <a:pt x="163233" y="69913"/>
                    </a:lnTo>
                    <a:lnTo>
                      <a:pt x="163652" y="68643"/>
                    </a:lnTo>
                    <a:lnTo>
                      <a:pt x="167360" y="69913"/>
                    </a:lnTo>
                    <a:lnTo>
                      <a:pt x="176187" y="69913"/>
                    </a:lnTo>
                    <a:lnTo>
                      <a:pt x="182219" y="71183"/>
                    </a:lnTo>
                    <a:lnTo>
                      <a:pt x="202145" y="71183"/>
                    </a:lnTo>
                    <a:lnTo>
                      <a:pt x="222123" y="68643"/>
                    </a:lnTo>
                    <a:lnTo>
                      <a:pt x="230974" y="66103"/>
                    </a:lnTo>
                    <a:lnTo>
                      <a:pt x="238963" y="64833"/>
                    </a:lnTo>
                    <a:lnTo>
                      <a:pt x="252933" y="64833"/>
                    </a:lnTo>
                    <a:lnTo>
                      <a:pt x="260184" y="67373"/>
                    </a:lnTo>
                    <a:lnTo>
                      <a:pt x="268008" y="69913"/>
                    </a:lnTo>
                    <a:lnTo>
                      <a:pt x="276352" y="72453"/>
                    </a:lnTo>
                    <a:lnTo>
                      <a:pt x="285229" y="74993"/>
                    </a:lnTo>
                    <a:lnTo>
                      <a:pt x="294894" y="77533"/>
                    </a:lnTo>
                    <a:lnTo>
                      <a:pt x="303911" y="78803"/>
                    </a:lnTo>
                    <a:lnTo>
                      <a:pt x="312394" y="78803"/>
                    </a:lnTo>
                    <a:lnTo>
                      <a:pt x="320459" y="77533"/>
                    </a:lnTo>
                    <a:lnTo>
                      <a:pt x="325666" y="77533"/>
                    </a:lnTo>
                    <a:lnTo>
                      <a:pt x="330822" y="76263"/>
                    </a:lnTo>
                    <a:lnTo>
                      <a:pt x="335584" y="73723"/>
                    </a:lnTo>
                    <a:lnTo>
                      <a:pt x="340207" y="71183"/>
                    </a:lnTo>
                    <a:lnTo>
                      <a:pt x="343471" y="68643"/>
                    </a:lnTo>
                    <a:lnTo>
                      <a:pt x="345109" y="67373"/>
                    </a:lnTo>
                    <a:lnTo>
                      <a:pt x="347179" y="62293"/>
                    </a:lnTo>
                    <a:lnTo>
                      <a:pt x="347459" y="61709"/>
                    </a:lnTo>
                    <a:lnTo>
                      <a:pt x="347611" y="61480"/>
                    </a:lnTo>
                    <a:lnTo>
                      <a:pt x="351345" y="62230"/>
                    </a:lnTo>
                    <a:lnTo>
                      <a:pt x="351256" y="64770"/>
                    </a:lnTo>
                    <a:lnTo>
                      <a:pt x="352971" y="63500"/>
                    </a:lnTo>
                    <a:lnTo>
                      <a:pt x="357162" y="69850"/>
                    </a:lnTo>
                    <a:lnTo>
                      <a:pt x="358711" y="68580"/>
                    </a:lnTo>
                    <a:lnTo>
                      <a:pt x="361162" y="71120"/>
                    </a:lnTo>
                    <a:lnTo>
                      <a:pt x="359803" y="71120"/>
                    </a:lnTo>
                    <a:lnTo>
                      <a:pt x="360019" y="72390"/>
                    </a:lnTo>
                    <a:lnTo>
                      <a:pt x="361569" y="73660"/>
                    </a:lnTo>
                    <a:lnTo>
                      <a:pt x="362267" y="74930"/>
                    </a:lnTo>
                    <a:lnTo>
                      <a:pt x="366522" y="78740"/>
                    </a:lnTo>
                    <a:lnTo>
                      <a:pt x="368363" y="82550"/>
                    </a:lnTo>
                    <a:lnTo>
                      <a:pt x="371741" y="83820"/>
                    </a:lnTo>
                    <a:lnTo>
                      <a:pt x="372033" y="85090"/>
                    </a:lnTo>
                    <a:lnTo>
                      <a:pt x="372694" y="85090"/>
                    </a:lnTo>
                    <a:lnTo>
                      <a:pt x="374726" y="86360"/>
                    </a:lnTo>
                    <a:lnTo>
                      <a:pt x="374015" y="85090"/>
                    </a:lnTo>
                    <a:lnTo>
                      <a:pt x="375145" y="86360"/>
                    </a:lnTo>
                    <a:lnTo>
                      <a:pt x="376529" y="85090"/>
                    </a:lnTo>
                    <a:lnTo>
                      <a:pt x="377240" y="87630"/>
                    </a:lnTo>
                    <a:lnTo>
                      <a:pt x="380187" y="90170"/>
                    </a:lnTo>
                    <a:lnTo>
                      <a:pt x="380479" y="91440"/>
                    </a:lnTo>
                    <a:lnTo>
                      <a:pt x="379374" y="91440"/>
                    </a:lnTo>
                    <a:lnTo>
                      <a:pt x="380441" y="92710"/>
                    </a:lnTo>
                    <a:lnTo>
                      <a:pt x="379298" y="92710"/>
                    </a:lnTo>
                    <a:lnTo>
                      <a:pt x="379323" y="92887"/>
                    </a:lnTo>
                    <a:lnTo>
                      <a:pt x="385737" y="96520"/>
                    </a:lnTo>
                    <a:lnTo>
                      <a:pt x="383413" y="92710"/>
                    </a:lnTo>
                    <a:lnTo>
                      <a:pt x="383755" y="91440"/>
                    </a:lnTo>
                    <a:lnTo>
                      <a:pt x="385889" y="93980"/>
                    </a:lnTo>
                    <a:lnTo>
                      <a:pt x="386715" y="95250"/>
                    </a:lnTo>
                    <a:lnTo>
                      <a:pt x="386143" y="96520"/>
                    </a:lnTo>
                    <a:lnTo>
                      <a:pt x="388124" y="97497"/>
                    </a:lnTo>
                    <a:lnTo>
                      <a:pt x="387934" y="97853"/>
                    </a:lnTo>
                    <a:lnTo>
                      <a:pt x="387819" y="100393"/>
                    </a:lnTo>
                    <a:lnTo>
                      <a:pt x="387616" y="101600"/>
                    </a:lnTo>
                    <a:lnTo>
                      <a:pt x="387438" y="101600"/>
                    </a:lnTo>
                    <a:lnTo>
                      <a:pt x="387438" y="102870"/>
                    </a:lnTo>
                    <a:lnTo>
                      <a:pt x="387261" y="102870"/>
                    </a:lnTo>
                    <a:lnTo>
                      <a:pt x="387261" y="104673"/>
                    </a:lnTo>
                    <a:lnTo>
                      <a:pt x="387235" y="105206"/>
                    </a:lnTo>
                    <a:lnTo>
                      <a:pt x="387083" y="108013"/>
                    </a:lnTo>
                    <a:lnTo>
                      <a:pt x="386918" y="104889"/>
                    </a:lnTo>
                    <a:lnTo>
                      <a:pt x="387235" y="105270"/>
                    </a:lnTo>
                    <a:lnTo>
                      <a:pt x="386905" y="104622"/>
                    </a:lnTo>
                    <a:lnTo>
                      <a:pt x="386880" y="104165"/>
                    </a:lnTo>
                    <a:lnTo>
                      <a:pt x="387261" y="104673"/>
                    </a:lnTo>
                    <a:lnTo>
                      <a:pt x="387261" y="102870"/>
                    </a:lnTo>
                    <a:lnTo>
                      <a:pt x="386816" y="102870"/>
                    </a:lnTo>
                    <a:lnTo>
                      <a:pt x="386791" y="102184"/>
                    </a:lnTo>
                    <a:lnTo>
                      <a:pt x="387438" y="102870"/>
                    </a:lnTo>
                    <a:lnTo>
                      <a:pt x="387438" y="101600"/>
                    </a:lnTo>
                    <a:lnTo>
                      <a:pt x="386245" y="101600"/>
                    </a:lnTo>
                    <a:lnTo>
                      <a:pt x="386676" y="102069"/>
                    </a:lnTo>
                    <a:lnTo>
                      <a:pt x="386511" y="102870"/>
                    </a:lnTo>
                    <a:lnTo>
                      <a:pt x="386384" y="102870"/>
                    </a:lnTo>
                    <a:lnTo>
                      <a:pt x="386384" y="103492"/>
                    </a:lnTo>
                    <a:lnTo>
                      <a:pt x="386346" y="103644"/>
                    </a:lnTo>
                    <a:lnTo>
                      <a:pt x="385914" y="102870"/>
                    </a:lnTo>
                    <a:lnTo>
                      <a:pt x="386384" y="103492"/>
                    </a:lnTo>
                    <a:lnTo>
                      <a:pt x="386384" y="102870"/>
                    </a:lnTo>
                    <a:lnTo>
                      <a:pt x="386181" y="102870"/>
                    </a:lnTo>
                    <a:lnTo>
                      <a:pt x="384975" y="101600"/>
                    </a:lnTo>
                    <a:lnTo>
                      <a:pt x="385483" y="102565"/>
                    </a:lnTo>
                    <a:lnTo>
                      <a:pt x="384238" y="101600"/>
                    </a:lnTo>
                    <a:lnTo>
                      <a:pt x="386257" y="104076"/>
                    </a:lnTo>
                    <a:lnTo>
                      <a:pt x="384695" y="111594"/>
                    </a:lnTo>
                    <a:lnTo>
                      <a:pt x="384937" y="111823"/>
                    </a:lnTo>
                    <a:lnTo>
                      <a:pt x="384644" y="114363"/>
                    </a:lnTo>
                    <a:lnTo>
                      <a:pt x="383590" y="116903"/>
                    </a:lnTo>
                    <a:lnTo>
                      <a:pt x="382473" y="115633"/>
                    </a:lnTo>
                    <a:lnTo>
                      <a:pt x="382244" y="115633"/>
                    </a:lnTo>
                    <a:lnTo>
                      <a:pt x="382460" y="118173"/>
                    </a:lnTo>
                    <a:lnTo>
                      <a:pt x="381076" y="120713"/>
                    </a:lnTo>
                    <a:lnTo>
                      <a:pt x="380961" y="119443"/>
                    </a:lnTo>
                    <a:lnTo>
                      <a:pt x="380098" y="121983"/>
                    </a:lnTo>
                    <a:lnTo>
                      <a:pt x="381139" y="121983"/>
                    </a:lnTo>
                    <a:lnTo>
                      <a:pt x="379984" y="124523"/>
                    </a:lnTo>
                    <a:lnTo>
                      <a:pt x="380682" y="123253"/>
                    </a:lnTo>
                    <a:lnTo>
                      <a:pt x="380580" y="125793"/>
                    </a:lnTo>
                    <a:lnTo>
                      <a:pt x="380098" y="127063"/>
                    </a:lnTo>
                    <a:lnTo>
                      <a:pt x="379844" y="127063"/>
                    </a:lnTo>
                    <a:lnTo>
                      <a:pt x="379349" y="129603"/>
                    </a:lnTo>
                    <a:lnTo>
                      <a:pt x="379349" y="127063"/>
                    </a:lnTo>
                    <a:lnTo>
                      <a:pt x="378447" y="132143"/>
                    </a:lnTo>
                    <a:lnTo>
                      <a:pt x="377926" y="130873"/>
                    </a:lnTo>
                    <a:lnTo>
                      <a:pt x="376224" y="137223"/>
                    </a:lnTo>
                    <a:lnTo>
                      <a:pt x="377253" y="135953"/>
                    </a:lnTo>
                    <a:lnTo>
                      <a:pt x="376237" y="141033"/>
                    </a:lnTo>
                    <a:lnTo>
                      <a:pt x="375996" y="135953"/>
                    </a:lnTo>
                    <a:lnTo>
                      <a:pt x="374573" y="139763"/>
                    </a:lnTo>
                    <a:lnTo>
                      <a:pt x="375564" y="139763"/>
                    </a:lnTo>
                    <a:lnTo>
                      <a:pt x="371843" y="144843"/>
                    </a:lnTo>
                    <a:lnTo>
                      <a:pt x="372465" y="149923"/>
                    </a:lnTo>
                    <a:lnTo>
                      <a:pt x="369265" y="152463"/>
                    </a:lnTo>
                    <a:lnTo>
                      <a:pt x="370306" y="151193"/>
                    </a:lnTo>
                    <a:lnTo>
                      <a:pt x="369227" y="151193"/>
                    </a:lnTo>
                    <a:lnTo>
                      <a:pt x="367842" y="153733"/>
                    </a:lnTo>
                    <a:lnTo>
                      <a:pt x="364109" y="158813"/>
                    </a:lnTo>
                    <a:lnTo>
                      <a:pt x="362673" y="162623"/>
                    </a:lnTo>
                    <a:lnTo>
                      <a:pt x="360680" y="163893"/>
                    </a:lnTo>
                    <a:lnTo>
                      <a:pt x="360108" y="163893"/>
                    </a:lnTo>
                    <a:lnTo>
                      <a:pt x="357162" y="166433"/>
                    </a:lnTo>
                    <a:lnTo>
                      <a:pt x="355523" y="170243"/>
                    </a:lnTo>
                    <a:lnTo>
                      <a:pt x="355384" y="170243"/>
                    </a:lnTo>
                    <a:lnTo>
                      <a:pt x="355600" y="171513"/>
                    </a:lnTo>
                    <a:lnTo>
                      <a:pt x="353504" y="174053"/>
                    </a:lnTo>
                    <a:lnTo>
                      <a:pt x="351955" y="180403"/>
                    </a:lnTo>
                    <a:lnTo>
                      <a:pt x="350951" y="179133"/>
                    </a:lnTo>
                    <a:lnTo>
                      <a:pt x="351459" y="180403"/>
                    </a:lnTo>
                    <a:lnTo>
                      <a:pt x="349846" y="182943"/>
                    </a:lnTo>
                    <a:lnTo>
                      <a:pt x="349910" y="184213"/>
                    </a:lnTo>
                    <a:lnTo>
                      <a:pt x="350405" y="184213"/>
                    </a:lnTo>
                    <a:lnTo>
                      <a:pt x="346494" y="189293"/>
                    </a:lnTo>
                    <a:lnTo>
                      <a:pt x="349275" y="194373"/>
                    </a:lnTo>
                    <a:lnTo>
                      <a:pt x="346456" y="198183"/>
                    </a:lnTo>
                    <a:lnTo>
                      <a:pt x="346341" y="199453"/>
                    </a:lnTo>
                    <a:lnTo>
                      <a:pt x="345859" y="200723"/>
                    </a:lnTo>
                    <a:lnTo>
                      <a:pt x="345757" y="199453"/>
                    </a:lnTo>
                    <a:lnTo>
                      <a:pt x="345236" y="199453"/>
                    </a:lnTo>
                    <a:lnTo>
                      <a:pt x="343928" y="205803"/>
                    </a:lnTo>
                    <a:lnTo>
                      <a:pt x="343166" y="209613"/>
                    </a:lnTo>
                    <a:lnTo>
                      <a:pt x="344284" y="207073"/>
                    </a:lnTo>
                    <a:lnTo>
                      <a:pt x="343954" y="209613"/>
                    </a:lnTo>
                    <a:lnTo>
                      <a:pt x="344563" y="210883"/>
                    </a:lnTo>
                    <a:lnTo>
                      <a:pt x="343408" y="213423"/>
                    </a:lnTo>
                    <a:lnTo>
                      <a:pt x="343014" y="208343"/>
                    </a:lnTo>
                    <a:lnTo>
                      <a:pt x="342582" y="214693"/>
                    </a:lnTo>
                    <a:lnTo>
                      <a:pt x="355968" y="214693"/>
                    </a:lnTo>
                    <a:lnTo>
                      <a:pt x="356019" y="213423"/>
                    </a:lnTo>
                    <a:lnTo>
                      <a:pt x="356247" y="207073"/>
                    </a:lnTo>
                    <a:lnTo>
                      <a:pt x="357251" y="207073"/>
                    </a:lnTo>
                    <a:lnTo>
                      <a:pt x="357162" y="207581"/>
                    </a:lnTo>
                    <a:lnTo>
                      <a:pt x="357251" y="208089"/>
                    </a:lnTo>
                    <a:lnTo>
                      <a:pt x="358000" y="207899"/>
                    </a:lnTo>
                    <a:lnTo>
                      <a:pt x="357720" y="207200"/>
                    </a:lnTo>
                    <a:lnTo>
                      <a:pt x="357492" y="206921"/>
                    </a:lnTo>
                    <a:lnTo>
                      <a:pt x="357327" y="206870"/>
                    </a:lnTo>
                    <a:lnTo>
                      <a:pt x="357543" y="205803"/>
                    </a:lnTo>
                    <a:lnTo>
                      <a:pt x="358660" y="203263"/>
                    </a:lnTo>
                    <a:lnTo>
                      <a:pt x="357289" y="203263"/>
                    </a:lnTo>
                    <a:lnTo>
                      <a:pt x="357759" y="200723"/>
                    </a:lnTo>
                    <a:lnTo>
                      <a:pt x="358228" y="198183"/>
                    </a:lnTo>
                    <a:lnTo>
                      <a:pt x="358648" y="194373"/>
                    </a:lnTo>
                    <a:lnTo>
                      <a:pt x="361010" y="195643"/>
                    </a:lnTo>
                    <a:lnTo>
                      <a:pt x="360591" y="194373"/>
                    </a:lnTo>
                    <a:lnTo>
                      <a:pt x="359333" y="190563"/>
                    </a:lnTo>
                    <a:lnTo>
                      <a:pt x="362051" y="189293"/>
                    </a:lnTo>
                    <a:lnTo>
                      <a:pt x="360553" y="188023"/>
                    </a:lnTo>
                    <a:lnTo>
                      <a:pt x="363448" y="182943"/>
                    </a:lnTo>
                    <a:lnTo>
                      <a:pt x="362407" y="182943"/>
                    </a:lnTo>
                    <a:lnTo>
                      <a:pt x="363105" y="180403"/>
                    </a:lnTo>
                    <a:lnTo>
                      <a:pt x="363461" y="179133"/>
                    </a:lnTo>
                    <a:lnTo>
                      <a:pt x="364820" y="180403"/>
                    </a:lnTo>
                    <a:lnTo>
                      <a:pt x="365633" y="180403"/>
                    </a:lnTo>
                    <a:lnTo>
                      <a:pt x="365633" y="179133"/>
                    </a:lnTo>
                    <a:lnTo>
                      <a:pt x="366928" y="177863"/>
                    </a:lnTo>
                    <a:lnTo>
                      <a:pt x="369582" y="174053"/>
                    </a:lnTo>
                    <a:lnTo>
                      <a:pt x="371932" y="171513"/>
                    </a:lnTo>
                    <a:lnTo>
                      <a:pt x="371970" y="171170"/>
                    </a:lnTo>
                    <a:lnTo>
                      <a:pt x="372110" y="170713"/>
                    </a:lnTo>
                    <a:lnTo>
                      <a:pt x="372414" y="167703"/>
                    </a:lnTo>
                    <a:lnTo>
                      <a:pt x="373659" y="167703"/>
                    </a:lnTo>
                    <a:lnTo>
                      <a:pt x="373634" y="166433"/>
                    </a:lnTo>
                    <a:lnTo>
                      <a:pt x="374980" y="165163"/>
                    </a:lnTo>
                    <a:lnTo>
                      <a:pt x="373545" y="165163"/>
                    </a:lnTo>
                    <a:lnTo>
                      <a:pt x="374624" y="163893"/>
                    </a:lnTo>
                    <a:lnTo>
                      <a:pt x="373291" y="162623"/>
                    </a:lnTo>
                    <a:lnTo>
                      <a:pt x="375640" y="161353"/>
                    </a:lnTo>
                    <a:lnTo>
                      <a:pt x="377583" y="157543"/>
                    </a:lnTo>
                    <a:lnTo>
                      <a:pt x="377786" y="158584"/>
                    </a:lnTo>
                    <a:lnTo>
                      <a:pt x="378548" y="157543"/>
                    </a:lnTo>
                    <a:lnTo>
                      <a:pt x="378917" y="158813"/>
                    </a:lnTo>
                    <a:lnTo>
                      <a:pt x="379006" y="158584"/>
                    </a:lnTo>
                    <a:lnTo>
                      <a:pt x="379209" y="157543"/>
                    </a:lnTo>
                    <a:lnTo>
                      <a:pt x="379679" y="155003"/>
                    </a:lnTo>
                    <a:lnTo>
                      <a:pt x="380403" y="151193"/>
                    </a:lnTo>
                    <a:lnTo>
                      <a:pt x="377380" y="155003"/>
                    </a:lnTo>
                    <a:lnTo>
                      <a:pt x="376643" y="155003"/>
                    </a:lnTo>
                    <a:lnTo>
                      <a:pt x="377482" y="152463"/>
                    </a:lnTo>
                    <a:lnTo>
                      <a:pt x="378498" y="149923"/>
                    </a:lnTo>
                    <a:lnTo>
                      <a:pt x="380352" y="149923"/>
                    </a:lnTo>
                    <a:lnTo>
                      <a:pt x="379755" y="147383"/>
                    </a:lnTo>
                    <a:lnTo>
                      <a:pt x="380568" y="144843"/>
                    </a:lnTo>
                    <a:lnTo>
                      <a:pt x="381977" y="144843"/>
                    </a:lnTo>
                    <a:lnTo>
                      <a:pt x="382917" y="142303"/>
                    </a:lnTo>
                    <a:lnTo>
                      <a:pt x="382193" y="144843"/>
                    </a:lnTo>
                    <a:lnTo>
                      <a:pt x="383806" y="148653"/>
                    </a:lnTo>
                    <a:lnTo>
                      <a:pt x="385927" y="142303"/>
                    </a:lnTo>
                    <a:lnTo>
                      <a:pt x="385076" y="146113"/>
                    </a:lnTo>
                    <a:lnTo>
                      <a:pt x="385140" y="147383"/>
                    </a:lnTo>
                    <a:lnTo>
                      <a:pt x="384835" y="148653"/>
                    </a:lnTo>
                    <a:lnTo>
                      <a:pt x="385368" y="147383"/>
                    </a:lnTo>
                    <a:lnTo>
                      <a:pt x="386880" y="143573"/>
                    </a:lnTo>
                    <a:lnTo>
                      <a:pt x="388086" y="143573"/>
                    </a:lnTo>
                    <a:lnTo>
                      <a:pt x="388937" y="142303"/>
                    </a:lnTo>
                    <a:lnTo>
                      <a:pt x="390740" y="139763"/>
                    </a:lnTo>
                    <a:lnTo>
                      <a:pt x="388772" y="142303"/>
                    </a:lnTo>
                    <a:lnTo>
                      <a:pt x="388658" y="141033"/>
                    </a:lnTo>
                    <a:lnTo>
                      <a:pt x="388086" y="142303"/>
                    </a:lnTo>
                    <a:lnTo>
                      <a:pt x="387210" y="142303"/>
                    </a:lnTo>
                    <a:lnTo>
                      <a:pt x="387502" y="141033"/>
                    </a:lnTo>
                    <a:lnTo>
                      <a:pt x="387464" y="139763"/>
                    </a:lnTo>
                    <a:lnTo>
                      <a:pt x="387400" y="137223"/>
                    </a:lnTo>
                    <a:lnTo>
                      <a:pt x="388340" y="135953"/>
                    </a:lnTo>
                    <a:lnTo>
                      <a:pt x="385038" y="139763"/>
                    </a:lnTo>
                    <a:lnTo>
                      <a:pt x="386346" y="135953"/>
                    </a:lnTo>
                    <a:lnTo>
                      <a:pt x="387642" y="132143"/>
                    </a:lnTo>
                    <a:lnTo>
                      <a:pt x="388073" y="130873"/>
                    </a:lnTo>
                    <a:lnTo>
                      <a:pt x="388251" y="130390"/>
                    </a:lnTo>
                    <a:lnTo>
                      <a:pt x="388264" y="130873"/>
                    </a:lnTo>
                    <a:lnTo>
                      <a:pt x="389077" y="128333"/>
                    </a:lnTo>
                    <a:lnTo>
                      <a:pt x="389382" y="127368"/>
                    </a:lnTo>
                    <a:lnTo>
                      <a:pt x="389343" y="125793"/>
                    </a:lnTo>
                    <a:lnTo>
                      <a:pt x="389763" y="124523"/>
                    </a:lnTo>
                    <a:lnTo>
                      <a:pt x="390359" y="123253"/>
                    </a:lnTo>
                    <a:lnTo>
                      <a:pt x="390969" y="121983"/>
                    </a:lnTo>
                    <a:lnTo>
                      <a:pt x="391261" y="121983"/>
                    </a:lnTo>
                    <a:lnTo>
                      <a:pt x="391414" y="120713"/>
                    </a:lnTo>
                    <a:lnTo>
                      <a:pt x="391566" y="119443"/>
                    </a:lnTo>
                    <a:lnTo>
                      <a:pt x="392010" y="118173"/>
                    </a:lnTo>
                    <a:lnTo>
                      <a:pt x="392137" y="116903"/>
                    </a:lnTo>
                    <a:lnTo>
                      <a:pt x="392277" y="115633"/>
                    </a:lnTo>
                    <a:lnTo>
                      <a:pt x="392785" y="115633"/>
                    </a:lnTo>
                    <a:lnTo>
                      <a:pt x="393420" y="116903"/>
                    </a:lnTo>
                    <a:lnTo>
                      <a:pt x="394868" y="115633"/>
                    </a:lnTo>
                    <a:lnTo>
                      <a:pt x="394576" y="119443"/>
                    </a:lnTo>
                    <a:lnTo>
                      <a:pt x="394919" y="116903"/>
                    </a:lnTo>
                    <a:lnTo>
                      <a:pt x="395655" y="112280"/>
                    </a:lnTo>
                    <a:lnTo>
                      <a:pt x="397433" y="115570"/>
                    </a:lnTo>
                    <a:lnTo>
                      <a:pt x="398818" y="118110"/>
                    </a:lnTo>
                    <a:lnTo>
                      <a:pt x="397433" y="115570"/>
                    </a:lnTo>
                    <a:lnTo>
                      <a:pt x="398653" y="118110"/>
                    </a:lnTo>
                    <a:lnTo>
                      <a:pt x="400113" y="119380"/>
                    </a:lnTo>
                    <a:lnTo>
                      <a:pt x="401396" y="121920"/>
                    </a:lnTo>
                    <a:lnTo>
                      <a:pt x="401637" y="124460"/>
                    </a:lnTo>
                    <a:lnTo>
                      <a:pt x="403250" y="127000"/>
                    </a:lnTo>
                    <a:lnTo>
                      <a:pt x="403377" y="127000"/>
                    </a:lnTo>
                    <a:lnTo>
                      <a:pt x="405104" y="130810"/>
                    </a:lnTo>
                    <a:lnTo>
                      <a:pt x="404571" y="130810"/>
                    </a:lnTo>
                    <a:lnTo>
                      <a:pt x="403047" y="129540"/>
                    </a:lnTo>
                    <a:lnTo>
                      <a:pt x="402412" y="130810"/>
                    </a:lnTo>
                    <a:lnTo>
                      <a:pt x="401015" y="128270"/>
                    </a:lnTo>
                    <a:lnTo>
                      <a:pt x="402082" y="130810"/>
                    </a:lnTo>
                    <a:lnTo>
                      <a:pt x="405371" y="137160"/>
                    </a:lnTo>
                    <a:lnTo>
                      <a:pt x="405269" y="133350"/>
                    </a:lnTo>
                    <a:lnTo>
                      <a:pt x="406412" y="135890"/>
                    </a:lnTo>
                    <a:lnTo>
                      <a:pt x="406196" y="134620"/>
                    </a:lnTo>
                    <a:lnTo>
                      <a:pt x="405917" y="133350"/>
                    </a:lnTo>
                    <a:lnTo>
                      <a:pt x="405333" y="130810"/>
                    </a:lnTo>
                    <a:lnTo>
                      <a:pt x="405041" y="129540"/>
                    </a:lnTo>
                    <a:lnTo>
                      <a:pt x="407619" y="134620"/>
                    </a:lnTo>
                    <a:lnTo>
                      <a:pt x="407339" y="134620"/>
                    </a:lnTo>
                    <a:lnTo>
                      <a:pt x="409968" y="138430"/>
                    </a:lnTo>
                    <a:lnTo>
                      <a:pt x="409994" y="139065"/>
                    </a:lnTo>
                    <a:lnTo>
                      <a:pt x="409765" y="139192"/>
                    </a:lnTo>
                    <a:lnTo>
                      <a:pt x="409790" y="139839"/>
                    </a:lnTo>
                    <a:lnTo>
                      <a:pt x="410044" y="140893"/>
                    </a:lnTo>
                    <a:lnTo>
                      <a:pt x="410083" y="140258"/>
                    </a:lnTo>
                    <a:lnTo>
                      <a:pt x="410083" y="139700"/>
                    </a:lnTo>
                    <a:lnTo>
                      <a:pt x="410959" y="139700"/>
                    </a:lnTo>
                    <a:lnTo>
                      <a:pt x="411391" y="140970"/>
                    </a:lnTo>
                    <a:lnTo>
                      <a:pt x="411137" y="142240"/>
                    </a:lnTo>
                    <a:lnTo>
                      <a:pt x="411454" y="143510"/>
                    </a:lnTo>
                    <a:lnTo>
                      <a:pt x="410895" y="143510"/>
                    </a:lnTo>
                    <a:lnTo>
                      <a:pt x="412381" y="147320"/>
                    </a:lnTo>
                    <a:lnTo>
                      <a:pt x="412915" y="146050"/>
                    </a:lnTo>
                    <a:lnTo>
                      <a:pt x="413473" y="147320"/>
                    </a:lnTo>
                    <a:lnTo>
                      <a:pt x="414362" y="148590"/>
                    </a:lnTo>
                    <a:lnTo>
                      <a:pt x="414388" y="149860"/>
                    </a:lnTo>
                    <a:lnTo>
                      <a:pt x="413258" y="148590"/>
                    </a:lnTo>
                    <a:lnTo>
                      <a:pt x="414159" y="152400"/>
                    </a:lnTo>
                    <a:lnTo>
                      <a:pt x="416255" y="157480"/>
                    </a:lnTo>
                    <a:lnTo>
                      <a:pt x="416267" y="160020"/>
                    </a:lnTo>
                    <a:lnTo>
                      <a:pt x="417347" y="162534"/>
                    </a:lnTo>
                    <a:lnTo>
                      <a:pt x="416318" y="165100"/>
                    </a:lnTo>
                    <a:lnTo>
                      <a:pt x="420662" y="173990"/>
                    </a:lnTo>
                    <a:lnTo>
                      <a:pt x="422173" y="181610"/>
                    </a:lnTo>
                    <a:lnTo>
                      <a:pt x="423951" y="179070"/>
                    </a:lnTo>
                    <a:lnTo>
                      <a:pt x="422694" y="182880"/>
                    </a:lnTo>
                    <a:lnTo>
                      <a:pt x="423913" y="183629"/>
                    </a:lnTo>
                    <a:lnTo>
                      <a:pt x="424154" y="190500"/>
                    </a:lnTo>
                    <a:lnTo>
                      <a:pt x="423418" y="188010"/>
                    </a:lnTo>
                    <a:lnTo>
                      <a:pt x="422668" y="190500"/>
                    </a:lnTo>
                    <a:lnTo>
                      <a:pt x="421665" y="182880"/>
                    </a:lnTo>
                    <a:lnTo>
                      <a:pt x="420662" y="186690"/>
                    </a:lnTo>
                    <a:lnTo>
                      <a:pt x="421347" y="190500"/>
                    </a:lnTo>
                    <a:lnTo>
                      <a:pt x="424040" y="193040"/>
                    </a:lnTo>
                    <a:lnTo>
                      <a:pt x="424002" y="198120"/>
                    </a:lnTo>
                    <a:lnTo>
                      <a:pt x="422402" y="196850"/>
                    </a:lnTo>
                    <a:lnTo>
                      <a:pt x="424891" y="201930"/>
                    </a:lnTo>
                    <a:lnTo>
                      <a:pt x="424281" y="201498"/>
                    </a:lnTo>
                    <a:lnTo>
                      <a:pt x="425297" y="204470"/>
                    </a:lnTo>
                    <a:lnTo>
                      <a:pt x="425640" y="209270"/>
                    </a:lnTo>
                    <a:lnTo>
                      <a:pt x="424865" y="208280"/>
                    </a:lnTo>
                    <a:lnTo>
                      <a:pt x="424014" y="209550"/>
                    </a:lnTo>
                    <a:lnTo>
                      <a:pt x="424345" y="209550"/>
                    </a:lnTo>
                    <a:lnTo>
                      <a:pt x="425335" y="210439"/>
                    </a:lnTo>
                    <a:lnTo>
                      <a:pt x="425691" y="209867"/>
                    </a:lnTo>
                    <a:lnTo>
                      <a:pt x="425767" y="210820"/>
                    </a:lnTo>
                    <a:lnTo>
                      <a:pt x="425335" y="210439"/>
                    </a:lnTo>
                    <a:lnTo>
                      <a:pt x="424307" y="212090"/>
                    </a:lnTo>
                    <a:lnTo>
                      <a:pt x="426161" y="218440"/>
                    </a:lnTo>
                    <a:lnTo>
                      <a:pt x="426910" y="219710"/>
                    </a:lnTo>
                    <a:lnTo>
                      <a:pt x="427837" y="214630"/>
                    </a:lnTo>
                    <a:lnTo>
                      <a:pt x="428294" y="212090"/>
                    </a:lnTo>
                    <a:lnTo>
                      <a:pt x="426720" y="214630"/>
                    </a:lnTo>
                    <a:lnTo>
                      <a:pt x="427494" y="210820"/>
                    </a:lnTo>
                    <a:lnTo>
                      <a:pt x="428269" y="207010"/>
                    </a:lnTo>
                    <a:lnTo>
                      <a:pt x="427672" y="205740"/>
                    </a:lnTo>
                    <a:lnTo>
                      <a:pt x="426161" y="205740"/>
                    </a:lnTo>
                    <a:lnTo>
                      <a:pt x="426466" y="201930"/>
                    </a:lnTo>
                    <a:lnTo>
                      <a:pt x="426567" y="200660"/>
                    </a:lnTo>
                    <a:lnTo>
                      <a:pt x="427456" y="204470"/>
                    </a:lnTo>
                    <a:lnTo>
                      <a:pt x="427405" y="200660"/>
                    </a:lnTo>
                    <a:lnTo>
                      <a:pt x="426847" y="200660"/>
                    </a:lnTo>
                    <a:lnTo>
                      <a:pt x="426999" y="198120"/>
                    </a:lnTo>
                    <a:lnTo>
                      <a:pt x="427062" y="196850"/>
                    </a:lnTo>
                    <a:lnTo>
                      <a:pt x="426377" y="195580"/>
                    </a:lnTo>
                    <a:lnTo>
                      <a:pt x="426897" y="194310"/>
                    </a:lnTo>
                    <a:lnTo>
                      <a:pt x="428802" y="198120"/>
                    </a:lnTo>
                    <a:lnTo>
                      <a:pt x="428459" y="194310"/>
                    </a:lnTo>
                    <a:lnTo>
                      <a:pt x="426275" y="193040"/>
                    </a:lnTo>
                    <a:lnTo>
                      <a:pt x="426313" y="191770"/>
                    </a:lnTo>
                    <a:lnTo>
                      <a:pt x="427888" y="193040"/>
                    </a:lnTo>
                    <a:lnTo>
                      <a:pt x="427367" y="191770"/>
                    </a:lnTo>
                    <a:lnTo>
                      <a:pt x="426834" y="190500"/>
                    </a:lnTo>
                    <a:lnTo>
                      <a:pt x="428205" y="191770"/>
                    </a:lnTo>
                    <a:lnTo>
                      <a:pt x="428383" y="189230"/>
                    </a:lnTo>
                    <a:lnTo>
                      <a:pt x="429501" y="194310"/>
                    </a:lnTo>
                    <a:lnTo>
                      <a:pt x="430149" y="189230"/>
                    </a:lnTo>
                    <a:lnTo>
                      <a:pt x="430301" y="187960"/>
                    </a:lnTo>
                    <a:close/>
                  </a:path>
                  <a:path w="441960" h="441960">
                    <a:moveTo>
                      <a:pt x="430733" y="245110"/>
                    </a:moveTo>
                    <a:lnTo>
                      <a:pt x="430720" y="244792"/>
                    </a:lnTo>
                    <a:lnTo>
                      <a:pt x="430555" y="245110"/>
                    </a:lnTo>
                    <a:lnTo>
                      <a:pt x="430733" y="245110"/>
                    </a:lnTo>
                    <a:close/>
                  </a:path>
                  <a:path w="441960" h="441960">
                    <a:moveTo>
                      <a:pt x="434200" y="238760"/>
                    </a:moveTo>
                    <a:lnTo>
                      <a:pt x="433400" y="236423"/>
                    </a:lnTo>
                    <a:lnTo>
                      <a:pt x="433400" y="242189"/>
                    </a:lnTo>
                    <a:lnTo>
                      <a:pt x="434200" y="238760"/>
                    </a:lnTo>
                    <a:close/>
                  </a:path>
                  <a:path w="441960" h="441960">
                    <a:moveTo>
                      <a:pt x="434441" y="227698"/>
                    </a:moveTo>
                    <a:lnTo>
                      <a:pt x="434365" y="227368"/>
                    </a:lnTo>
                    <a:lnTo>
                      <a:pt x="434314" y="227012"/>
                    </a:lnTo>
                    <a:lnTo>
                      <a:pt x="434314" y="226644"/>
                    </a:lnTo>
                    <a:lnTo>
                      <a:pt x="434073" y="228142"/>
                    </a:lnTo>
                    <a:lnTo>
                      <a:pt x="434213" y="228015"/>
                    </a:lnTo>
                    <a:lnTo>
                      <a:pt x="434327" y="227850"/>
                    </a:lnTo>
                    <a:lnTo>
                      <a:pt x="434441" y="227698"/>
                    </a:lnTo>
                    <a:close/>
                  </a:path>
                  <a:path w="441960" h="441960">
                    <a:moveTo>
                      <a:pt x="434530" y="225348"/>
                    </a:moveTo>
                    <a:lnTo>
                      <a:pt x="434390" y="225818"/>
                    </a:lnTo>
                    <a:lnTo>
                      <a:pt x="434327" y="226237"/>
                    </a:lnTo>
                    <a:lnTo>
                      <a:pt x="434314" y="226644"/>
                    </a:lnTo>
                    <a:lnTo>
                      <a:pt x="434530" y="225348"/>
                    </a:lnTo>
                    <a:close/>
                  </a:path>
                  <a:path w="441960" h="441960">
                    <a:moveTo>
                      <a:pt x="434886" y="221970"/>
                    </a:moveTo>
                    <a:lnTo>
                      <a:pt x="434809" y="219710"/>
                    </a:lnTo>
                    <a:lnTo>
                      <a:pt x="434162" y="219710"/>
                    </a:lnTo>
                    <a:lnTo>
                      <a:pt x="434886" y="221970"/>
                    </a:lnTo>
                    <a:close/>
                  </a:path>
                  <a:path w="441960" h="441960">
                    <a:moveTo>
                      <a:pt x="438391" y="221488"/>
                    </a:moveTo>
                    <a:lnTo>
                      <a:pt x="438048" y="221970"/>
                    </a:lnTo>
                    <a:lnTo>
                      <a:pt x="437972" y="223913"/>
                    </a:lnTo>
                    <a:lnTo>
                      <a:pt x="438391" y="221488"/>
                    </a:lnTo>
                    <a:close/>
                  </a:path>
                  <a:path w="441960" h="441960">
                    <a:moveTo>
                      <a:pt x="439610" y="219710"/>
                    </a:moveTo>
                    <a:lnTo>
                      <a:pt x="438683" y="219710"/>
                    </a:lnTo>
                    <a:lnTo>
                      <a:pt x="438391" y="221488"/>
                    </a:lnTo>
                    <a:lnTo>
                      <a:pt x="439610" y="219710"/>
                    </a:lnTo>
                    <a:close/>
                  </a:path>
                  <a:path w="441960" h="441960">
                    <a:moveTo>
                      <a:pt x="439801" y="224002"/>
                    </a:moveTo>
                    <a:lnTo>
                      <a:pt x="439381" y="221043"/>
                    </a:lnTo>
                    <a:lnTo>
                      <a:pt x="439420" y="222110"/>
                    </a:lnTo>
                    <a:lnTo>
                      <a:pt x="439597" y="223062"/>
                    </a:lnTo>
                    <a:lnTo>
                      <a:pt x="439801" y="224002"/>
                    </a:lnTo>
                    <a:close/>
                  </a:path>
                  <a:path w="441960" h="441960">
                    <a:moveTo>
                      <a:pt x="440639" y="227342"/>
                    </a:moveTo>
                    <a:lnTo>
                      <a:pt x="440169" y="225704"/>
                    </a:lnTo>
                    <a:lnTo>
                      <a:pt x="439801" y="224015"/>
                    </a:lnTo>
                    <a:lnTo>
                      <a:pt x="440512" y="229222"/>
                    </a:lnTo>
                    <a:lnTo>
                      <a:pt x="440639" y="227342"/>
                    </a:lnTo>
                    <a:close/>
                  </a:path>
                  <a:path w="441960" h="441960">
                    <a:moveTo>
                      <a:pt x="441045" y="257810"/>
                    </a:moveTo>
                    <a:lnTo>
                      <a:pt x="428561" y="257810"/>
                    </a:lnTo>
                    <a:lnTo>
                      <a:pt x="427824" y="257810"/>
                    </a:lnTo>
                    <a:lnTo>
                      <a:pt x="427151" y="257810"/>
                    </a:lnTo>
                    <a:lnTo>
                      <a:pt x="426923" y="260350"/>
                    </a:lnTo>
                    <a:lnTo>
                      <a:pt x="426288" y="262890"/>
                    </a:lnTo>
                    <a:lnTo>
                      <a:pt x="425462" y="266700"/>
                    </a:lnTo>
                    <a:lnTo>
                      <a:pt x="424967" y="266700"/>
                    </a:lnTo>
                    <a:lnTo>
                      <a:pt x="425450" y="264160"/>
                    </a:lnTo>
                    <a:lnTo>
                      <a:pt x="425196" y="265430"/>
                    </a:lnTo>
                    <a:lnTo>
                      <a:pt x="424205" y="266700"/>
                    </a:lnTo>
                    <a:lnTo>
                      <a:pt x="424980" y="267970"/>
                    </a:lnTo>
                    <a:lnTo>
                      <a:pt x="424726" y="269240"/>
                    </a:lnTo>
                    <a:lnTo>
                      <a:pt x="423964" y="269240"/>
                    </a:lnTo>
                    <a:lnTo>
                      <a:pt x="422998" y="275590"/>
                    </a:lnTo>
                    <a:lnTo>
                      <a:pt x="421728" y="275590"/>
                    </a:lnTo>
                    <a:lnTo>
                      <a:pt x="419163" y="280670"/>
                    </a:lnTo>
                    <a:lnTo>
                      <a:pt x="422998" y="278130"/>
                    </a:lnTo>
                    <a:lnTo>
                      <a:pt x="420281" y="283210"/>
                    </a:lnTo>
                    <a:lnTo>
                      <a:pt x="419239" y="284480"/>
                    </a:lnTo>
                    <a:lnTo>
                      <a:pt x="421665" y="279400"/>
                    </a:lnTo>
                    <a:lnTo>
                      <a:pt x="419976" y="281940"/>
                    </a:lnTo>
                    <a:lnTo>
                      <a:pt x="418172" y="287020"/>
                    </a:lnTo>
                    <a:lnTo>
                      <a:pt x="417969" y="287020"/>
                    </a:lnTo>
                    <a:lnTo>
                      <a:pt x="417283" y="285750"/>
                    </a:lnTo>
                    <a:lnTo>
                      <a:pt x="418236" y="283210"/>
                    </a:lnTo>
                    <a:lnTo>
                      <a:pt x="413207" y="293370"/>
                    </a:lnTo>
                    <a:lnTo>
                      <a:pt x="408000" y="302260"/>
                    </a:lnTo>
                    <a:lnTo>
                      <a:pt x="402882" y="309880"/>
                    </a:lnTo>
                    <a:lnTo>
                      <a:pt x="398132" y="318770"/>
                    </a:lnTo>
                    <a:lnTo>
                      <a:pt x="396252" y="320001"/>
                    </a:lnTo>
                    <a:lnTo>
                      <a:pt x="393954" y="325120"/>
                    </a:lnTo>
                    <a:lnTo>
                      <a:pt x="389305" y="326390"/>
                    </a:lnTo>
                    <a:lnTo>
                      <a:pt x="384009" y="334010"/>
                    </a:lnTo>
                    <a:lnTo>
                      <a:pt x="384581" y="335280"/>
                    </a:lnTo>
                    <a:lnTo>
                      <a:pt x="377710" y="341630"/>
                    </a:lnTo>
                    <a:lnTo>
                      <a:pt x="370840" y="349250"/>
                    </a:lnTo>
                    <a:lnTo>
                      <a:pt x="363588" y="356870"/>
                    </a:lnTo>
                    <a:lnTo>
                      <a:pt x="355600" y="364490"/>
                    </a:lnTo>
                    <a:lnTo>
                      <a:pt x="357238" y="363220"/>
                    </a:lnTo>
                    <a:lnTo>
                      <a:pt x="356349" y="365760"/>
                    </a:lnTo>
                    <a:lnTo>
                      <a:pt x="354088" y="367030"/>
                    </a:lnTo>
                    <a:lnTo>
                      <a:pt x="352628" y="369570"/>
                    </a:lnTo>
                    <a:lnTo>
                      <a:pt x="352094" y="369570"/>
                    </a:lnTo>
                    <a:lnTo>
                      <a:pt x="342633" y="375920"/>
                    </a:lnTo>
                    <a:lnTo>
                      <a:pt x="330568" y="383540"/>
                    </a:lnTo>
                    <a:lnTo>
                      <a:pt x="283984" y="405130"/>
                    </a:lnTo>
                    <a:lnTo>
                      <a:pt x="243827" y="412750"/>
                    </a:lnTo>
                    <a:lnTo>
                      <a:pt x="223964" y="414020"/>
                    </a:lnTo>
                    <a:lnTo>
                      <a:pt x="227926" y="414020"/>
                    </a:lnTo>
                    <a:lnTo>
                      <a:pt x="226275" y="416560"/>
                    </a:lnTo>
                    <a:lnTo>
                      <a:pt x="223266" y="415290"/>
                    </a:lnTo>
                    <a:lnTo>
                      <a:pt x="215176" y="411480"/>
                    </a:lnTo>
                    <a:lnTo>
                      <a:pt x="208978" y="415290"/>
                    </a:lnTo>
                    <a:lnTo>
                      <a:pt x="200850" y="412750"/>
                    </a:lnTo>
                    <a:lnTo>
                      <a:pt x="189890" y="411480"/>
                    </a:lnTo>
                    <a:lnTo>
                      <a:pt x="179565" y="408940"/>
                    </a:lnTo>
                    <a:lnTo>
                      <a:pt x="159181" y="403860"/>
                    </a:lnTo>
                    <a:lnTo>
                      <a:pt x="159245" y="402590"/>
                    </a:lnTo>
                    <a:lnTo>
                      <a:pt x="157429" y="401320"/>
                    </a:lnTo>
                    <a:lnTo>
                      <a:pt x="156679" y="402590"/>
                    </a:lnTo>
                    <a:lnTo>
                      <a:pt x="154571" y="401320"/>
                    </a:lnTo>
                    <a:lnTo>
                      <a:pt x="154711" y="401320"/>
                    </a:lnTo>
                    <a:lnTo>
                      <a:pt x="152349" y="400050"/>
                    </a:lnTo>
                    <a:lnTo>
                      <a:pt x="149580" y="400050"/>
                    </a:lnTo>
                    <a:lnTo>
                      <a:pt x="147104" y="398780"/>
                    </a:lnTo>
                    <a:lnTo>
                      <a:pt x="142570" y="396240"/>
                    </a:lnTo>
                    <a:lnTo>
                      <a:pt x="140677" y="396240"/>
                    </a:lnTo>
                    <a:lnTo>
                      <a:pt x="137845" y="394970"/>
                    </a:lnTo>
                    <a:lnTo>
                      <a:pt x="136461" y="394970"/>
                    </a:lnTo>
                    <a:lnTo>
                      <a:pt x="136791" y="393700"/>
                    </a:lnTo>
                    <a:lnTo>
                      <a:pt x="132969" y="393700"/>
                    </a:lnTo>
                    <a:lnTo>
                      <a:pt x="134073" y="392430"/>
                    </a:lnTo>
                    <a:lnTo>
                      <a:pt x="125310" y="388620"/>
                    </a:lnTo>
                    <a:lnTo>
                      <a:pt x="123698" y="387350"/>
                    </a:lnTo>
                    <a:lnTo>
                      <a:pt x="120142" y="384810"/>
                    </a:lnTo>
                    <a:lnTo>
                      <a:pt x="112953" y="382270"/>
                    </a:lnTo>
                    <a:lnTo>
                      <a:pt x="108458" y="378460"/>
                    </a:lnTo>
                    <a:lnTo>
                      <a:pt x="108165" y="375920"/>
                    </a:lnTo>
                    <a:lnTo>
                      <a:pt x="102095" y="372110"/>
                    </a:lnTo>
                    <a:lnTo>
                      <a:pt x="98742" y="368300"/>
                    </a:lnTo>
                    <a:lnTo>
                      <a:pt x="86575" y="358140"/>
                    </a:lnTo>
                    <a:lnTo>
                      <a:pt x="82346" y="354330"/>
                    </a:lnTo>
                    <a:lnTo>
                      <a:pt x="78308" y="349250"/>
                    </a:lnTo>
                    <a:lnTo>
                      <a:pt x="75412" y="345440"/>
                    </a:lnTo>
                    <a:lnTo>
                      <a:pt x="74434" y="344170"/>
                    </a:lnTo>
                    <a:lnTo>
                      <a:pt x="73621" y="345440"/>
                    </a:lnTo>
                    <a:lnTo>
                      <a:pt x="72923" y="345440"/>
                    </a:lnTo>
                    <a:lnTo>
                      <a:pt x="72123" y="344170"/>
                    </a:lnTo>
                    <a:lnTo>
                      <a:pt x="71526" y="342900"/>
                    </a:lnTo>
                    <a:lnTo>
                      <a:pt x="72009" y="342900"/>
                    </a:lnTo>
                    <a:lnTo>
                      <a:pt x="71704" y="340360"/>
                    </a:lnTo>
                    <a:lnTo>
                      <a:pt x="68592" y="338518"/>
                    </a:lnTo>
                    <a:lnTo>
                      <a:pt x="68821" y="339090"/>
                    </a:lnTo>
                    <a:lnTo>
                      <a:pt x="69862" y="340360"/>
                    </a:lnTo>
                    <a:lnTo>
                      <a:pt x="67462" y="339090"/>
                    </a:lnTo>
                    <a:lnTo>
                      <a:pt x="65900" y="336550"/>
                    </a:lnTo>
                    <a:lnTo>
                      <a:pt x="66154" y="336550"/>
                    </a:lnTo>
                    <a:lnTo>
                      <a:pt x="64223" y="335280"/>
                    </a:lnTo>
                    <a:lnTo>
                      <a:pt x="64858" y="334010"/>
                    </a:lnTo>
                    <a:lnTo>
                      <a:pt x="63957" y="332740"/>
                    </a:lnTo>
                    <a:lnTo>
                      <a:pt x="64592" y="331470"/>
                    </a:lnTo>
                    <a:lnTo>
                      <a:pt x="61290" y="327660"/>
                    </a:lnTo>
                    <a:lnTo>
                      <a:pt x="59042" y="323850"/>
                    </a:lnTo>
                    <a:lnTo>
                      <a:pt x="57264" y="321310"/>
                    </a:lnTo>
                    <a:lnTo>
                      <a:pt x="27495" y="321310"/>
                    </a:lnTo>
                    <a:lnTo>
                      <a:pt x="25463" y="321310"/>
                    </a:lnTo>
                    <a:lnTo>
                      <a:pt x="26962" y="322580"/>
                    </a:lnTo>
                    <a:lnTo>
                      <a:pt x="29603" y="328930"/>
                    </a:lnTo>
                    <a:lnTo>
                      <a:pt x="29413" y="328930"/>
                    </a:lnTo>
                    <a:lnTo>
                      <a:pt x="32804" y="330200"/>
                    </a:lnTo>
                    <a:lnTo>
                      <a:pt x="35064" y="340360"/>
                    </a:lnTo>
                    <a:lnTo>
                      <a:pt x="37299" y="340360"/>
                    </a:lnTo>
                    <a:lnTo>
                      <a:pt x="38290" y="344170"/>
                    </a:lnTo>
                    <a:lnTo>
                      <a:pt x="40284" y="344170"/>
                    </a:lnTo>
                    <a:lnTo>
                      <a:pt x="42265" y="345440"/>
                    </a:lnTo>
                    <a:lnTo>
                      <a:pt x="43484" y="349250"/>
                    </a:lnTo>
                    <a:lnTo>
                      <a:pt x="42367" y="349250"/>
                    </a:lnTo>
                    <a:lnTo>
                      <a:pt x="45173" y="350520"/>
                    </a:lnTo>
                    <a:lnTo>
                      <a:pt x="52324" y="360680"/>
                    </a:lnTo>
                    <a:lnTo>
                      <a:pt x="61683" y="372110"/>
                    </a:lnTo>
                    <a:lnTo>
                      <a:pt x="71996" y="382270"/>
                    </a:lnTo>
                    <a:lnTo>
                      <a:pt x="82003" y="392430"/>
                    </a:lnTo>
                    <a:lnTo>
                      <a:pt x="87426" y="396240"/>
                    </a:lnTo>
                    <a:lnTo>
                      <a:pt x="93205" y="400050"/>
                    </a:lnTo>
                    <a:lnTo>
                      <a:pt x="99212" y="403860"/>
                    </a:lnTo>
                    <a:lnTo>
                      <a:pt x="105321" y="407670"/>
                    </a:lnTo>
                    <a:lnTo>
                      <a:pt x="104279" y="407670"/>
                    </a:lnTo>
                    <a:lnTo>
                      <a:pt x="112039" y="412750"/>
                    </a:lnTo>
                    <a:lnTo>
                      <a:pt x="106680" y="408940"/>
                    </a:lnTo>
                    <a:lnTo>
                      <a:pt x="108559" y="408940"/>
                    </a:lnTo>
                    <a:lnTo>
                      <a:pt x="110121" y="410210"/>
                    </a:lnTo>
                    <a:lnTo>
                      <a:pt x="111798" y="411480"/>
                    </a:lnTo>
                    <a:lnTo>
                      <a:pt x="115874" y="414020"/>
                    </a:lnTo>
                    <a:lnTo>
                      <a:pt x="121081" y="416560"/>
                    </a:lnTo>
                    <a:lnTo>
                      <a:pt x="126707" y="420370"/>
                    </a:lnTo>
                    <a:lnTo>
                      <a:pt x="132257" y="422910"/>
                    </a:lnTo>
                    <a:lnTo>
                      <a:pt x="138303" y="425450"/>
                    </a:lnTo>
                    <a:lnTo>
                      <a:pt x="144551" y="427990"/>
                    </a:lnTo>
                    <a:lnTo>
                      <a:pt x="153060" y="427990"/>
                    </a:lnTo>
                    <a:lnTo>
                      <a:pt x="148996" y="431800"/>
                    </a:lnTo>
                    <a:lnTo>
                      <a:pt x="153949" y="431800"/>
                    </a:lnTo>
                    <a:lnTo>
                      <a:pt x="154101" y="431863"/>
                    </a:lnTo>
                    <a:lnTo>
                      <a:pt x="154800" y="431990"/>
                    </a:lnTo>
                    <a:lnTo>
                      <a:pt x="155308" y="431977"/>
                    </a:lnTo>
                    <a:lnTo>
                      <a:pt x="154647" y="431800"/>
                    </a:lnTo>
                    <a:lnTo>
                      <a:pt x="156273" y="431800"/>
                    </a:lnTo>
                    <a:lnTo>
                      <a:pt x="155943" y="433070"/>
                    </a:lnTo>
                    <a:lnTo>
                      <a:pt x="155295" y="433070"/>
                    </a:lnTo>
                    <a:lnTo>
                      <a:pt x="163715" y="434340"/>
                    </a:lnTo>
                    <a:lnTo>
                      <a:pt x="168351" y="434340"/>
                    </a:lnTo>
                    <a:lnTo>
                      <a:pt x="176822" y="435610"/>
                    </a:lnTo>
                    <a:lnTo>
                      <a:pt x="175374" y="438150"/>
                    </a:lnTo>
                    <a:lnTo>
                      <a:pt x="182118" y="436905"/>
                    </a:lnTo>
                    <a:lnTo>
                      <a:pt x="183870" y="438150"/>
                    </a:lnTo>
                    <a:lnTo>
                      <a:pt x="188239" y="438150"/>
                    </a:lnTo>
                    <a:lnTo>
                      <a:pt x="187502" y="439420"/>
                    </a:lnTo>
                    <a:lnTo>
                      <a:pt x="191376" y="438150"/>
                    </a:lnTo>
                    <a:lnTo>
                      <a:pt x="191554" y="439420"/>
                    </a:lnTo>
                    <a:lnTo>
                      <a:pt x="196443" y="440690"/>
                    </a:lnTo>
                    <a:lnTo>
                      <a:pt x="207111" y="440690"/>
                    </a:lnTo>
                    <a:lnTo>
                      <a:pt x="209626" y="441960"/>
                    </a:lnTo>
                    <a:lnTo>
                      <a:pt x="232092" y="441960"/>
                    </a:lnTo>
                    <a:lnTo>
                      <a:pt x="244703" y="440690"/>
                    </a:lnTo>
                    <a:lnTo>
                      <a:pt x="252945" y="440690"/>
                    </a:lnTo>
                    <a:lnTo>
                      <a:pt x="256794" y="439420"/>
                    </a:lnTo>
                    <a:lnTo>
                      <a:pt x="258826" y="438150"/>
                    </a:lnTo>
                    <a:lnTo>
                      <a:pt x="263258" y="438150"/>
                    </a:lnTo>
                    <a:lnTo>
                      <a:pt x="266725" y="436880"/>
                    </a:lnTo>
                    <a:lnTo>
                      <a:pt x="268046" y="438150"/>
                    </a:lnTo>
                    <a:lnTo>
                      <a:pt x="269328" y="436880"/>
                    </a:lnTo>
                    <a:lnTo>
                      <a:pt x="270637" y="438150"/>
                    </a:lnTo>
                    <a:lnTo>
                      <a:pt x="274053" y="436880"/>
                    </a:lnTo>
                    <a:lnTo>
                      <a:pt x="277380" y="434340"/>
                    </a:lnTo>
                    <a:lnTo>
                      <a:pt x="280492" y="434340"/>
                    </a:lnTo>
                    <a:lnTo>
                      <a:pt x="283921" y="433070"/>
                    </a:lnTo>
                    <a:lnTo>
                      <a:pt x="287540" y="433070"/>
                    </a:lnTo>
                    <a:lnTo>
                      <a:pt x="290410" y="430530"/>
                    </a:lnTo>
                    <a:lnTo>
                      <a:pt x="294170" y="429260"/>
                    </a:lnTo>
                    <a:lnTo>
                      <a:pt x="297091" y="429260"/>
                    </a:lnTo>
                    <a:lnTo>
                      <a:pt x="296951" y="427990"/>
                    </a:lnTo>
                    <a:lnTo>
                      <a:pt x="305320" y="427990"/>
                    </a:lnTo>
                    <a:lnTo>
                      <a:pt x="312686" y="425450"/>
                    </a:lnTo>
                    <a:lnTo>
                      <a:pt x="318262" y="422910"/>
                    </a:lnTo>
                    <a:lnTo>
                      <a:pt x="324853" y="419100"/>
                    </a:lnTo>
                    <a:lnTo>
                      <a:pt x="330047" y="416560"/>
                    </a:lnTo>
                    <a:lnTo>
                      <a:pt x="364337" y="393700"/>
                    </a:lnTo>
                    <a:lnTo>
                      <a:pt x="394144" y="365760"/>
                    </a:lnTo>
                    <a:lnTo>
                      <a:pt x="418922" y="328930"/>
                    </a:lnTo>
                    <a:lnTo>
                      <a:pt x="434797" y="289560"/>
                    </a:lnTo>
                    <a:lnTo>
                      <a:pt x="435686" y="287020"/>
                    </a:lnTo>
                    <a:lnTo>
                      <a:pt x="436562" y="284480"/>
                    </a:lnTo>
                    <a:lnTo>
                      <a:pt x="436994" y="283210"/>
                    </a:lnTo>
                    <a:lnTo>
                      <a:pt x="437603" y="278130"/>
                    </a:lnTo>
                    <a:lnTo>
                      <a:pt x="437743" y="276860"/>
                    </a:lnTo>
                    <a:lnTo>
                      <a:pt x="440118" y="266700"/>
                    </a:lnTo>
                    <a:lnTo>
                      <a:pt x="440410" y="265430"/>
                    </a:lnTo>
                    <a:lnTo>
                      <a:pt x="440893" y="260350"/>
                    </a:lnTo>
                    <a:lnTo>
                      <a:pt x="441045" y="257810"/>
                    </a:lnTo>
                    <a:close/>
                  </a:path>
                  <a:path w="441960" h="441960">
                    <a:moveTo>
                      <a:pt x="441782" y="246380"/>
                    </a:moveTo>
                    <a:lnTo>
                      <a:pt x="439648" y="228600"/>
                    </a:lnTo>
                    <a:lnTo>
                      <a:pt x="439356" y="224790"/>
                    </a:lnTo>
                    <a:lnTo>
                      <a:pt x="439254" y="223520"/>
                    </a:lnTo>
                    <a:lnTo>
                      <a:pt x="438035" y="224790"/>
                    </a:lnTo>
                    <a:lnTo>
                      <a:pt x="437972" y="223913"/>
                    </a:lnTo>
                    <a:lnTo>
                      <a:pt x="437819" y="224790"/>
                    </a:lnTo>
                    <a:lnTo>
                      <a:pt x="436295" y="218440"/>
                    </a:lnTo>
                    <a:lnTo>
                      <a:pt x="435000" y="221970"/>
                    </a:lnTo>
                    <a:lnTo>
                      <a:pt x="434975" y="222250"/>
                    </a:lnTo>
                    <a:lnTo>
                      <a:pt x="435368" y="223520"/>
                    </a:lnTo>
                    <a:lnTo>
                      <a:pt x="435914" y="223520"/>
                    </a:lnTo>
                    <a:lnTo>
                      <a:pt x="435533" y="226060"/>
                    </a:lnTo>
                    <a:lnTo>
                      <a:pt x="435089" y="227330"/>
                    </a:lnTo>
                    <a:lnTo>
                      <a:pt x="434454" y="228600"/>
                    </a:lnTo>
                    <a:lnTo>
                      <a:pt x="435025" y="231140"/>
                    </a:lnTo>
                    <a:lnTo>
                      <a:pt x="437362" y="232410"/>
                    </a:lnTo>
                    <a:lnTo>
                      <a:pt x="436041" y="237490"/>
                    </a:lnTo>
                    <a:lnTo>
                      <a:pt x="436003" y="236220"/>
                    </a:lnTo>
                    <a:lnTo>
                      <a:pt x="435952" y="237490"/>
                    </a:lnTo>
                    <a:lnTo>
                      <a:pt x="435851" y="240030"/>
                    </a:lnTo>
                    <a:lnTo>
                      <a:pt x="434733" y="238760"/>
                    </a:lnTo>
                    <a:lnTo>
                      <a:pt x="434454" y="238760"/>
                    </a:lnTo>
                    <a:lnTo>
                      <a:pt x="434060" y="240030"/>
                    </a:lnTo>
                    <a:lnTo>
                      <a:pt x="433819" y="241300"/>
                    </a:lnTo>
                    <a:lnTo>
                      <a:pt x="433463" y="242189"/>
                    </a:lnTo>
                    <a:lnTo>
                      <a:pt x="433387" y="242570"/>
                    </a:lnTo>
                    <a:lnTo>
                      <a:pt x="433222" y="242354"/>
                    </a:lnTo>
                    <a:lnTo>
                      <a:pt x="432435" y="241300"/>
                    </a:lnTo>
                    <a:lnTo>
                      <a:pt x="432142" y="242570"/>
                    </a:lnTo>
                    <a:lnTo>
                      <a:pt x="433349" y="236423"/>
                    </a:lnTo>
                    <a:lnTo>
                      <a:pt x="433324" y="236220"/>
                    </a:lnTo>
                    <a:lnTo>
                      <a:pt x="432879" y="234950"/>
                    </a:lnTo>
                    <a:lnTo>
                      <a:pt x="432892" y="237490"/>
                    </a:lnTo>
                    <a:lnTo>
                      <a:pt x="432320" y="241300"/>
                    </a:lnTo>
                    <a:lnTo>
                      <a:pt x="431927" y="241300"/>
                    </a:lnTo>
                    <a:lnTo>
                      <a:pt x="431723" y="242697"/>
                    </a:lnTo>
                    <a:lnTo>
                      <a:pt x="430707" y="243840"/>
                    </a:lnTo>
                    <a:lnTo>
                      <a:pt x="430720" y="244792"/>
                    </a:lnTo>
                    <a:lnTo>
                      <a:pt x="431698" y="242824"/>
                    </a:lnTo>
                    <a:lnTo>
                      <a:pt x="431355" y="245110"/>
                    </a:lnTo>
                    <a:lnTo>
                      <a:pt x="430733" y="245110"/>
                    </a:lnTo>
                    <a:lnTo>
                      <a:pt x="430771" y="248920"/>
                    </a:lnTo>
                    <a:lnTo>
                      <a:pt x="428548" y="250190"/>
                    </a:lnTo>
                    <a:lnTo>
                      <a:pt x="430872" y="255270"/>
                    </a:lnTo>
                    <a:lnTo>
                      <a:pt x="429717" y="256540"/>
                    </a:lnTo>
                    <a:lnTo>
                      <a:pt x="441121" y="256540"/>
                    </a:lnTo>
                    <a:lnTo>
                      <a:pt x="441477" y="250190"/>
                    </a:lnTo>
                    <a:lnTo>
                      <a:pt x="441782" y="2463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2758249" y="4255312"/>
                <a:ext cx="183515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83514" h="91439">
                    <a:moveTo>
                      <a:pt x="1663" y="0"/>
                    </a:moveTo>
                    <a:lnTo>
                      <a:pt x="1066" y="63"/>
                    </a:lnTo>
                    <a:lnTo>
                      <a:pt x="482" y="177"/>
                    </a:lnTo>
                    <a:lnTo>
                      <a:pt x="0" y="431"/>
                    </a:lnTo>
                    <a:lnTo>
                      <a:pt x="914" y="368"/>
                    </a:lnTo>
                    <a:lnTo>
                      <a:pt x="1371" y="177"/>
                    </a:lnTo>
                    <a:lnTo>
                      <a:pt x="1663" y="0"/>
                    </a:lnTo>
                    <a:close/>
                  </a:path>
                  <a:path w="183514" h="91439">
                    <a:moveTo>
                      <a:pt x="98513" y="15011"/>
                    </a:moveTo>
                    <a:lnTo>
                      <a:pt x="98285" y="14935"/>
                    </a:lnTo>
                    <a:lnTo>
                      <a:pt x="96494" y="14592"/>
                    </a:lnTo>
                    <a:lnTo>
                      <a:pt x="97574" y="14897"/>
                    </a:lnTo>
                    <a:lnTo>
                      <a:pt x="98513" y="15011"/>
                    </a:lnTo>
                    <a:close/>
                  </a:path>
                  <a:path w="183514" h="91439">
                    <a:moveTo>
                      <a:pt x="128778" y="32537"/>
                    </a:moveTo>
                    <a:lnTo>
                      <a:pt x="128130" y="32156"/>
                    </a:lnTo>
                    <a:lnTo>
                      <a:pt x="127609" y="32067"/>
                    </a:lnTo>
                    <a:lnTo>
                      <a:pt x="127508" y="32816"/>
                    </a:lnTo>
                    <a:lnTo>
                      <a:pt x="128282" y="32804"/>
                    </a:lnTo>
                    <a:lnTo>
                      <a:pt x="128651" y="32702"/>
                    </a:lnTo>
                    <a:lnTo>
                      <a:pt x="128778" y="32537"/>
                    </a:lnTo>
                    <a:close/>
                  </a:path>
                  <a:path w="183514" h="91439">
                    <a:moveTo>
                      <a:pt x="161721" y="63284"/>
                    </a:moveTo>
                    <a:lnTo>
                      <a:pt x="161556" y="63030"/>
                    </a:lnTo>
                    <a:lnTo>
                      <a:pt x="160896" y="62750"/>
                    </a:lnTo>
                    <a:lnTo>
                      <a:pt x="161721" y="63284"/>
                    </a:lnTo>
                    <a:close/>
                  </a:path>
                  <a:path w="183514" h="91439">
                    <a:moveTo>
                      <a:pt x="169773" y="69316"/>
                    </a:moveTo>
                    <a:lnTo>
                      <a:pt x="168338" y="67564"/>
                    </a:lnTo>
                    <a:lnTo>
                      <a:pt x="168148" y="67678"/>
                    </a:lnTo>
                    <a:lnTo>
                      <a:pt x="169773" y="69316"/>
                    </a:lnTo>
                    <a:close/>
                  </a:path>
                  <a:path w="183514" h="91439">
                    <a:moveTo>
                      <a:pt x="172567" y="71818"/>
                    </a:moveTo>
                    <a:lnTo>
                      <a:pt x="172313" y="71462"/>
                    </a:lnTo>
                    <a:lnTo>
                      <a:pt x="171869" y="71081"/>
                    </a:lnTo>
                    <a:lnTo>
                      <a:pt x="171221" y="70548"/>
                    </a:lnTo>
                    <a:lnTo>
                      <a:pt x="171716" y="71183"/>
                    </a:lnTo>
                    <a:lnTo>
                      <a:pt x="172199" y="71526"/>
                    </a:lnTo>
                    <a:lnTo>
                      <a:pt x="172567" y="71818"/>
                    </a:lnTo>
                    <a:close/>
                  </a:path>
                  <a:path w="183514" h="91439">
                    <a:moveTo>
                      <a:pt x="176568" y="80086"/>
                    </a:moveTo>
                    <a:lnTo>
                      <a:pt x="176491" y="79883"/>
                    </a:lnTo>
                    <a:lnTo>
                      <a:pt x="176428" y="79730"/>
                    </a:lnTo>
                    <a:lnTo>
                      <a:pt x="176314" y="79476"/>
                    </a:lnTo>
                    <a:lnTo>
                      <a:pt x="176326" y="79616"/>
                    </a:lnTo>
                    <a:lnTo>
                      <a:pt x="176415" y="79832"/>
                    </a:lnTo>
                    <a:lnTo>
                      <a:pt x="176568" y="80086"/>
                    </a:lnTo>
                    <a:close/>
                  </a:path>
                  <a:path w="183514" h="91439">
                    <a:moveTo>
                      <a:pt x="178155" y="82435"/>
                    </a:moveTo>
                    <a:lnTo>
                      <a:pt x="177660" y="81711"/>
                    </a:lnTo>
                    <a:lnTo>
                      <a:pt x="176949" y="80759"/>
                    </a:lnTo>
                    <a:lnTo>
                      <a:pt x="176568" y="80086"/>
                    </a:lnTo>
                    <a:lnTo>
                      <a:pt x="176999" y="81165"/>
                    </a:lnTo>
                    <a:lnTo>
                      <a:pt x="177520" y="81876"/>
                    </a:lnTo>
                    <a:lnTo>
                      <a:pt x="178155" y="82435"/>
                    </a:lnTo>
                    <a:close/>
                  </a:path>
                  <a:path w="183514" h="91439">
                    <a:moveTo>
                      <a:pt x="183426" y="90601"/>
                    </a:moveTo>
                    <a:lnTo>
                      <a:pt x="183184" y="90246"/>
                    </a:lnTo>
                    <a:lnTo>
                      <a:pt x="182943" y="89941"/>
                    </a:lnTo>
                    <a:lnTo>
                      <a:pt x="182676" y="89750"/>
                    </a:lnTo>
                    <a:lnTo>
                      <a:pt x="182829" y="90081"/>
                    </a:lnTo>
                    <a:lnTo>
                      <a:pt x="183007" y="90449"/>
                    </a:lnTo>
                    <a:lnTo>
                      <a:pt x="183235" y="90906"/>
                    </a:lnTo>
                    <a:lnTo>
                      <a:pt x="183286" y="90728"/>
                    </a:lnTo>
                    <a:lnTo>
                      <a:pt x="183426" y="906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2565679" y="4246841"/>
                <a:ext cx="417830" cy="417830"/>
              </a:xfrm>
              <a:custGeom>
                <a:avLst/>
                <a:gdLst/>
                <a:ahLst/>
                <a:cxnLst/>
                <a:rect l="l" t="t" r="r" b="b"/>
                <a:pathLst>
                  <a:path w="417830" h="417829">
                    <a:moveTo>
                      <a:pt x="32385" y="97218"/>
                    </a:moveTo>
                    <a:lnTo>
                      <a:pt x="25184" y="109435"/>
                    </a:lnTo>
                    <a:lnTo>
                      <a:pt x="18796" y="122148"/>
                    </a:lnTo>
                    <a:lnTo>
                      <a:pt x="13271" y="135331"/>
                    </a:lnTo>
                    <a:lnTo>
                      <a:pt x="8648" y="148971"/>
                    </a:lnTo>
                    <a:lnTo>
                      <a:pt x="20497" y="122516"/>
                    </a:lnTo>
                    <a:lnTo>
                      <a:pt x="32385" y="97218"/>
                    </a:lnTo>
                    <a:close/>
                  </a:path>
                  <a:path w="417830" h="417829">
                    <a:moveTo>
                      <a:pt x="338556" y="372389"/>
                    </a:moveTo>
                    <a:lnTo>
                      <a:pt x="334289" y="375780"/>
                    </a:lnTo>
                    <a:lnTo>
                      <a:pt x="329984" y="379120"/>
                    </a:lnTo>
                    <a:lnTo>
                      <a:pt x="325450" y="382181"/>
                    </a:lnTo>
                    <a:lnTo>
                      <a:pt x="330682" y="383336"/>
                    </a:lnTo>
                    <a:lnTo>
                      <a:pt x="335432" y="377101"/>
                    </a:lnTo>
                    <a:lnTo>
                      <a:pt x="338556" y="372389"/>
                    </a:lnTo>
                    <a:close/>
                  </a:path>
                  <a:path w="417830" h="417829">
                    <a:moveTo>
                      <a:pt x="381127" y="91414"/>
                    </a:moveTo>
                    <a:lnTo>
                      <a:pt x="378104" y="88277"/>
                    </a:lnTo>
                    <a:lnTo>
                      <a:pt x="380682" y="92329"/>
                    </a:lnTo>
                    <a:lnTo>
                      <a:pt x="381127" y="91414"/>
                    </a:lnTo>
                    <a:close/>
                  </a:path>
                  <a:path w="417830" h="417829">
                    <a:moveTo>
                      <a:pt x="417626" y="208902"/>
                    </a:moveTo>
                    <a:lnTo>
                      <a:pt x="412102" y="161010"/>
                    </a:lnTo>
                    <a:lnTo>
                      <a:pt x="396392" y="117043"/>
                    </a:lnTo>
                    <a:lnTo>
                      <a:pt x="380682" y="92329"/>
                    </a:lnTo>
                    <a:lnTo>
                      <a:pt x="349072" y="158432"/>
                    </a:lnTo>
                    <a:lnTo>
                      <a:pt x="346329" y="163906"/>
                    </a:lnTo>
                    <a:lnTo>
                      <a:pt x="343128" y="173126"/>
                    </a:lnTo>
                    <a:lnTo>
                      <a:pt x="340461" y="181787"/>
                    </a:lnTo>
                    <a:lnTo>
                      <a:pt x="339356" y="185623"/>
                    </a:lnTo>
                    <a:lnTo>
                      <a:pt x="329641" y="214769"/>
                    </a:lnTo>
                    <a:lnTo>
                      <a:pt x="314579" y="219113"/>
                    </a:lnTo>
                    <a:lnTo>
                      <a:pt x="291769" y="194373"/>
                    </a:lnTo>
                    <a:lnTo>
                      <a:pt x="264236" y="160769"/>
                    </a:lnTo>
                    <a:lnTo>
                      <a:pt x="242633" y="155079"/>
                    </a:lnTo>
                    <a:lnTo>
                      <a:pt x="230339" y="178422"/>
                    </a:lnTo>
                    <a:lnTo>
                      <a:pt x="235432" y="184658"/>
                    </a:lnTo>
                    <a:lnTo>
                      <a:pt x="235432" y="187566"/>
                    </a:lnTo>
                    <a:lnTo>
                      <a:pt x="234518" y="193357"/>
                    </a:lnTo>
                    <a:lnTo>
                      <a:pt x="232511" y="203238"/>
                    </a:lnTo>
                    <a:lnTo>
                      <a:pt x="229603" y="216712"/>
                    </a:lnTo>
                    <a:lnTo>
                      <a:pt x="215582" y="265087"/>
                    </a:lnTo>
                    <a:lnTo>
                      <a:pt x="208470" y="290410"/>
                    </a:lnTo>
                    <a:lnTo>
                      <a:pt x="206108" y="300990"/>
                    </a:lnTo>
                    <a:lnTo>
                      <a:pt x="206286" y="305104"/>
                    </a:lnTo>
                    <a:lnTo>
                      <a:pt x="203822" y="310692"/>
                    </a:lnTo>
                    <a:lnTo>
                      <a:pt x="197459" y="318236"/>
                    </a:lnTo>
                    <a:lnTo>
                      <a:pt x="190906" y="324866"/>
                    </a:lnTo>
                    <a:lnTo>
                      <a:pt x="187896" y="327710"/>
                    </a:lnTo>
                    <a:lnTo>
                      <a:pt x="159664" y="322592"/>
                    </a:lnTo>
                    <a:lnTo>
                      <a:pt x="154444" y="303745"/>
                    </a:lnTo>
                    <a:lnTo>
                      <a:pt x="146850" y="276339"/>
                    </a:lnTo>
                    <a:lnTo>
                      <a:pt x="136347" y="221564"/>
                    </a:lnTo>
                    <a:lnTo>
                      <a:pt x="129971" y="214033"/>
                    </a:lnTo>
                    <a:lnTo>
                      <a:pt x="104292" y="183692"/>
                    </a:lnTo>
                    <a:lnTo>
                      <a:pt x="104292" y="144830"/>
                    </a:lnTo>
                    <a:lnTo>
                      <a:pt x="159664" y="135115"/>
                    </a:lnTo>
                    <a:lnTo>
                      <a:pt x="188798" y="125412"/>
                    </a:lnTo>
                    <a:lnTo>
                      <a:pt x="191147" y="115570"/>
                    </a:lnTo>
                    <a:lnTo>
                      <a:pt x="193154" y="107124"/>
                    </a:lnTo>
                    <a:lnTo>
                      <a:pt x="148005" y="109867"/>
                    </a:lnTo>
                    <a:lnTo>
                      <a:pt x="135521" y="114681"/>
                    </a:lnTo>
                    <a:lnTo>
                      <a:pt x="128333" y="115570"/>
                    </a:lnTo>
                    <a:lnTo>
                      <a:pt x="123685" y="111912"/>
                    </a:lnTo>
                    <a:lnTo>
                      <a:pt x="118872" y="103060"/>
                    </a:lnTo>
                    <a:lnTo>
                      <a:pt x="117525" y="89522"/>
                    </a:lnTo>
                    <a:lnTo>
                      <a:pt x="122961" y="74142"/>
                    </a:lnTo>
                    <a:lnTo>
                      <a:pt x="131940" y="59867"/>
                    </a:lnTo>
                    <a:lnTo>
                      <a:pt x="141211" y="49644"/>
                    </a:lnTo>
                    <a:lnTo>
                      <a:pt x="149758" y="45237"/>
                    </a:lnTo>
                    <a:lnTo>
                      <a:pt x="160312" y="44691"/>
                    </a:lnTo>
                    <a:lnTo>
                      <a:pt x="175196" y="45377"/>
                    </a:lnTo>
                    <a:lnTo>
                      <a:pt x="196049" y="44691"/>
                    </a:lnTo>
                    <a:lnTo>
                      <a:pt x="196723" y="44665"/>
                    </a:lnTo>
                    <a:lnTo>
                      <a:pt x="225844" y="41529"/>
                    </a:lnTo>
                    <a:lnTo>
                      <a:pt x="232943" y="42303"/>
                    </a:lnTo>
                    <a:lnTo>
                      <a:pt x="277190" y="54864"/>
                    </a:lnTo>
                    <a:lnTo>
                      <a:pt x="321246" y="61010"/>
                    </a:lnTo>
                    <a:lnTo>
                      <a:pt x="326136" y="59258"/>
                    </a:lnTo>
                    <a:lnTo>
                      <a:pt x="329387" y="53695"/>
                    </a:lnTo>
                    <a:lnTo>
                      <a:pt x="334581" y="42976"/>
                    </a:lnTo>
                    <a:lnTo>
                      <a:pt x="378104" y="88277"/>
                    </a:lnTo>
                    <a:lnTo>
                      <a:pt x="339382" y="45897"/>
                    </a:lnTo>
                    <a:lnTo>
                      <a:pt x="300596" y="21234"/>
                    </a:lnTo>
                    <a:lnTo>
                      <a:pt x="256628" y="5524"/>
                    </a:lnTo>
                    <a:lnTo>
                      <a:pt x="208724" y="0"/>
                    </a:lnTo>
                    <a:lnTo>
                      <a:pt x="158457" y="6121"/>
                    </a:lnTo>
                    <a:lnTo>
                      <a:pt x="112649" y="23469"/>
                    </a:lnTo>
                    <a:lnTo>
                      <a:pt x="72720" y="50584"/>
                    </a:lnTo>
                    <a:lnTo>
                      <a:pt x="40093" y="85953"/>
                    </a:lnTo>
                    <a:lnTo>
                      <a:pt x="49403" y="117703"/>
                    </a:lnTo>
                    <a:lnTo>
                      <a:pt x="40373" y="159842"/>
                    </a:lnTo>
                    <a:lnTo>
                      <a:pt x="24117" y="198386"/>
                    </a:lnTo>
                    <a:lnTo>
                      <a:pt x="0" y="212547"/>
                    </a:lnTo>
                    <a:lnTo>
                      <a:pt x="342" y="219443"/>
                    </a:lnTo>
                    <a:lnTo>
                      <a:pt x="1231" y="216992"/>
                    </a:lnTo>
                    <a:lnTo>
                      <a:pt x="2197" y="215023"/>
                    </a:lnTo>
                    <a:lnTo>
                      <a:pt x="3048" y="214033"/>
                    </a:lnTo>
                    <a:lnTo>
                      <a:pt x="9867" y="215468"/>
                    </a:lnTo>
                    <a:lnTo>
                      <a:pt x="22009" y="224129"/>
                    </a:lnTo>
                    <a:lnTo>
                      <a:pt x="35052" y="237070"/>
                    </a:lnTo>
                    <a:lnTo>
                      <a:pt x="44589" y="251371"/>
                    </a:lnTo>
                    <a:lnTo>
                      <a:pt x="46532" y="265087"/>
                    </a:lnTo>
                    <a:lnTo>
                      <a:pt x="42176" y="278244"/>
                    </a:lnTo>
                    <a:lnTo>
                      <a:pt x="35102" y="291084"/>
                    </a:lnTo>
                    <a:lnTo>
                      <a:pt x="28930" y="303745"/>
                    </a:lnTo>
                    <a:lnTo>
                      <a:pt x="19672" y="276339"/>
                    </a:lnTo>
                    <a:lnTo>
                      <a:pt x="13982" y="261454"/>
                    </a:lnTo>
                    <a:lnTo>
                      <a:pt x="9398" y="253631"/>
                    </a:lnTo>
                    <a:lnTo>
                      <a:pt x="3556" y="247675"/>
                    </a:lnTo>
                    <a:lnTo>
                      <a:pt x="17970" y="293903"/>
                    </a:lnTo>
                    <a:lnTo>
                      <a:pt x="42138" y="334822"/>
                    </a:lnTo>
                    <a:lnTo>
                      <a:pt x="74663" y="369062"/>
                    </a:lnTo>
                    <a:lnTo>
                      <a:pt x="114185" y="395224"/>
                    </a:lnTo>
                    <a:lnTo>
                      <a:pt x="159334" y="411937"/>
                    </a:lnTo>
                    <a:lnTo>
                      <a:pt x="208724" y="417817"/>
                    </a:lnTo>
                    <a:lnTo>
                      <a:pt x="240512" y="415417"/>
                    </a:lnTo>
                    <a:lnTo>
                      <a:pt x="270802" y="408432"/>
                    </a:lnTo>
                    <a:lnTo>
                      <a:pt x="299224" y="397243"/>
                    </a:lnTo>
                    <a:lnTo>
                      <a:pt x="325450" y="382181"/>
                    </a:lnTo>
                    <a:lnTo>
                      <a:pt x="324154" y="381901"/>
                    </a:lnTo>
                    <a:lnTo>
                      <a:pt x="322846" y="381203"/>
                    </a:lnTo>
                    <a:lnTo>
                      <a:pt x="321513" y="379869"/>
                    </a:lnTo>
                    <a:lnTo>
                      <a:pt x="319468" y="368325"/>
                    </a:lnTo>
                    <a:lnTo>
                      <a:pt x="325069" y="351751"/>
                    </a:lnTo>
                    <a:lnTo>
                      <a:pt x="334162" y="335635"/>
                    </a:lnTo>
                    <a:lnTo>
                      <a:pt x="340728" y="327710"/>
                    </a:lnTo>
                    <a:lnTo>
                      <a:pt x="342620" y="325424"/>
                    </a:lnTo>
                    <a:lnTo>
                      <a:pt x="348653" y="321564"/>
                    </a:lnTo>
                    <a:lnTo>
                      <a:pt x="354355" y="320687"/>
                    </a:lnTo>
                    <a:lnTo>
                      <a:pt x="361403" y="322630"/>
                    </a:lnTo>
                    <a:lnTo>
                      <a:pt x="371513" y="327228"/>
                    </a:lnTo>
                    <a:lnTo>
                      <a:pt x="355473" y="350215"/>
                    </a:lnTo>
                    <a:lnTo>
                      <a:pt x="347065" y="362077"/>
                    </a:lnTo>
                    <a:lnTo>
                      <a:pt x="343496" y="366598"/>
                    </a:lnTo>
                    <a:lnTo>
                      <a:pt x="342011" y="367563"/>
                    </a:lnTo>
                    <a:lnTo>
                      <a:pt x="341464" y="367753"/>
                    </a:lnTo>
                    <a:lnTo>
                      <a:pt x="340245" y="369836"/>
                    </a:lnTo>
                    <a:lnTo>
                      <a:pt x="338556" y="372389"/>
                    </a:lnTo>
                    <a:lnTo>
                      <a:pt x="371208" y="340029"/>
                    </a:lnTo>
                    <a:lnTo>
                      <a:pt x="383603" y="320687"/>
                    </a:lnTo>
                    <a:lnTo>
                      <a:pt x="396138" y="301155"/>
                    </a:lnTo>
                    <a:lnTo>
                      <a:pt x="412038" y="257022"/>
                    </a:lnTo>
                    <a:lnTo>
                      <a:pt x="416445" y="219113"/>
                    </a:lnTo>
                    <a:lnTo>
                      <a:pt x="417626" y="208902"/>
                    </a:lnTo>
                    <a:close/>
                  </a:path>
                </a:pathLst>
              </a:custGeom>
              <a:solidFill>
                <a:srgbClr val="FFFFFF">
                  <a:alpha val="3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1" name="object 5"/>
          <p:cNvSpPr txBox="1">
            <a:spLocks/>
          </p:cNvSpPr>
          <p:nvPr/>
        </p:nvSpPr>
        <p:spPr>
          <a:xfrm>
            <a:off x="666352" y="124773"/>
            <a:ext cx="9355834" cy="879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800" b="1" kern="0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GreenComp</a:t>
            </a:r>
            <a:endParaRPr lang="ru-RU" sz="2800" b="1" kern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190"/>
              </a:lnSpc>
              <a:spcBef>
                <a:spcPts val="219"/>
              </a:spcBef>
            </a:pPr>
            <a:r>
              <a:rPr lang="ru-RU" sz="2800" b="1" kern="0" spc="-1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(«зеленые</a:t>
            </a:r>
            <a:r>
              <a:rPr lang="ru-RU" sz="2800" b="1" kern="0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spc="-1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компетенции»)</a:t>
            </a:r>
            <a:endParaRPr lang="ru-RU" sz="28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984" y="762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как с помощью инструмента Scaffold можно целенаправленно конструировать учебные кейсы для формирования компетенций GreenComp на занятиях биологии. А также продемонстрировать, как, меняя метод обучения и оценивания, преподаватель может управлять образовательным результатом и развитием мышления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0" b="18910"/>
          <a:stretch/>
        </p:blipFill>
        <p:spPr bwMode="auto">
          <a:xfrm>
            <a:off x="8382000" y="603873"/>
            <a:ext cx="3334454" cy="4659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10226" r="20283" b="10804"/>
          <a:stretch/>
        </p:blipFill>
        <p:spPr bwMode="auto">
          <a:xfrm>
            <a:off x="304800" y="1830526"/>
            <a:ext cx="5541264" cy="280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6298" r="12166" b="3064"/>
          <a:stretch/>
        </p:blipFill>
        <p:spPr bwMode="auto">
          <a:xfrm>
            <a:off x="3352800" y="3732444"/>
            <a:ext cx="5565648" cy="309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9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3"/>
          <a:stretch/>
        </p:blipFill>
        <p:spPr bwMode="auto">
          <a:xfrm>
            <a:off x="1066800" y="150128"/>
            <a:ext cx="11048999" cy="673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1604"/>
            <a:ext cx="838200" cy="14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2848429"/>
            <a:ext cx="868680" cy="149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876801"/>
            <a:ext cx="869953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b="6122"/>
          <a:stretch/>
        </p:blipFill>
        <p:spPr bwMode="auto">
          <a:xfrm>
            <a:off x="381000" y="152400"/>
            <a:ext cx="1080383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2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0781"/>
              </p:ext>
            </p:extLst>
          </p:nvPr>
        </p:nvGraphicFramePr>
        <p:xfrm>
          <a:off x="381000" y="990600"/>
          <a:ext cx="11353800" cy="56305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81916"/>
                <a:gridCol w="2968164"/>
                <a:gridCol w="2272052"/>
                <a:gridCol w="3731668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ОБУЧЕНИЯ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ОЦЕНКИ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 (СУТЬ)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</a:tr>
              <a:tr h="1001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g.7 грамотность в отношении будущего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Проектно-ориентированное обучение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оценочных данных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рекомендаций для подростков по снижению вреда от наушников и гаджетов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</a:tr>
              <a:tr h="80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g.1 оценка устойчивости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Личностно-ориентированное обучение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Самоанализ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собственных привычек использования гаджетов и шумовой нагрузки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</a:tr>
              <a:tr h="601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g.12 индивидуальная инициатива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создания ценностей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Аутентичная оценка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памятки для школьников по защите слуха и здоровья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</a:tr>
              <a:tr h="601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g.11 коллективные действия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в сотрудничестве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Обратная связь от сверстников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Групповое решение проблемы снижения шума в колледже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</a:tr>
              <a:tr h="1001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g.8 адаптивность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Игровое обучение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Автоматизированная оценка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поведения человека в условиях постоянного воздействия электромагнитных волн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</a:tr>
              <a:tr h="601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g.9 исследовательское мышление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Лабораторный метод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Мини-исследование влияния шума на концентрацию человека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</a:tr>
              <a:tr h="601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g.10 политическая активность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Сервисное обучение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вопросы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информационной кампании в колледже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95" marR="19595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" y="188821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10 класс (ОГН)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воздействия электромагнитных и звуковых волн на организм человека». </a:t>
            </a:r>
          </a:p>
        </p:txBody>
      </p:sp>
    </p:spTree>
    <p:extLst>
      <p:ext uri="{BB962C8B-B14F-4D97-AF65-F5344CB8AC3E}">
        <p14:creationId xmlns:p14="http://schemas.microsoft.com/office/powerpoint/2010/main" val="293298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09600" y="201890"/>
            <a:ext cx="2819400" cy="4806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6"/>
          <p:cNvSpPr txBox="1"/>
          <p:nvPr/>
        </p:nvSpPr>
        <p:spPr>
          <a:xfrm>
            <a:off x="4191000" y="2526208"/>
            <a:ext cx="3949865" cy="25069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TextBox 24"/>
          <p:cNvSpPr txBox="1"/>
          <p:nvPr/>
        </p:nvSpPr>
        <p:spPr>
          <a:xfrm>
            <a:off x="228600" y="201890"/>
            <a:ext cx="380632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9"/>
              </a:lnSpc>
            </a:pPr>
            <a:r>
              <a:rPr lang="ru-RU" sz="2800" b="1" spc="-91" dirty="0" smtClean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КЕЙС  1</a:t>
            </a:r>
            <a:endParaRPr lang="en-US" sz="2800" b="1" spc="-91" dirty="0">
              <a:solidFill>
                <a:srgbClr val="112D4E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664" y="838200"/>
            <a:ext cx="81602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проектно-ориентированное обучение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оценочных данных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студентов заметила, что большинство подростков ежедневно используют наушники и гаджеты по 5–8 часов. При этом никто не задумывается о долгосрочных последствиях для слуха, нервной системы и общего состояния здоровья. Перед вами стоит задача - не просто изучить проблему, а предложить решения, которые будут актуальны в будущем.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разработайте цифровой продукт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презентация, видео) с рекомендациями для подростков: как снизить вред от электромагнитных и звуковых воздействий в долгосрочной перспективе.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69" y="3178739"/>
            <a:ext cx="1491354" cy="248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187883"/>
            <a:ext cx="1517124" cy="25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29321"/>
            <a:ext cx="1582706" cy="24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4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09600" y="201890"/>
            <a:ext cx="2819400" cy="4806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6"/>
          <p:cNvSpPr txBox="1"/>
          <p:nvPr/>
        </p:nvSpPr>
        <p:spPr>
          <a:xfrm>
            <a:off x="4191000" y="2526208"/>
            <a:ext cx="3949865" cy="25069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TextBox 24"/>
          <p:cNvSpPr txBox="1"/>
          <p:nvPr/>
        </p:nvSpPr>
        <p:spPr>
          <a:xfrm>
            <a:off x="228600" y="201890"/>
            <a:ext cx="380632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9"/>
              </a:lnSpc>
            </a:pPr>
            <a:r>
              <a:rPr lang="ru-RU" sz="2800" b="1" spc="-91" dirty="0" smtClean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КЕЙС  2</a:t>
            </a:r>
            <a:endParaRPr lang="en-US" sz="2800" b="1" spc="-91" dirty="0">
              <a:solidFill>
                <a:srgbClr val="112D4E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664" y="838200"/>
            <a:ext cx="81602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устойчивости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личностно-ориентированное обучение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начинаете замечать, что устаете после длительного использования телефона и наушников, но не понимаете, насколько это влияет на ваше здоровье. Чтобы разобраться, вы решили проанализировать свой образ жизни и повседневные привычки.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проанализируйте свой день: зафиксируйте время использования гаджетов, уровень шума и сделайте вывод - насколько ваши привычки соответствуют принципам сохранения здоровья.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64" y="259978"/>
            <a:ext cx="1568450" cy="249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830" y="3124200"/>
            <a:ext cx="148776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05" y="3118294"/>
            <a:ext cx="1537884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09600" y="201890"/>
            <a:ext cx="2819400" cy="4806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6"/>
          <p:cNvSpPr txBox="1"/>
          <p:nvPr/>
        </p:nvSpPr>
        <p:spPr>
          <a:xfrm>
            <a:off x="4191000" y="2526208"/>
            <a:ext cx="3949865" cy="25069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TextBox 24"/>
          <p:cNvSpPr txBox="1"/>
          <p:nvPr/>
        </p:nvSpPr>
        <p:spPr>
          <a:xfrm>
            <a:off x="228600" y="201890"/>
            <a:ext cx="380632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9"/>
              </a:lnSpc>
            </a:pPr>
            <a:r>
              <a:rPr lang="ru-RU" sz="2800" b="1" spc="-91" dirty="0" smtClean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КЕЙС  </a:t>
            </a:r>
            <a:r>
              <a:rPr lang="ru-RU" sz="2800" b="1" spc="-91" dirty="0">
                <a:solidFill>
                  <a:srgbClr val="112D4E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3</a:t>
            </a:r>
            <a:endParaRPr lang="en-US" sz="2800" b="1" spc="-91" dirty="0">
              <a:solidFill>
                <a:srgbClr val="112D4E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664" y="1066800"/>
            <a:ext cx="81602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инициатива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создания ценностей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аутентичная оценка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 школе, где вы проходите практику, ученики активно используют наушники и телефоны, но не знают о рисках. Учителя обеспокоены, но у них нет готовых материалов для работы с детьми.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продукт (памятку, чек-лист, мини-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школьников «Как сохранить слух и здоровье в цифровом мире» и представьте его реальной аудитории.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124199"/>
            <a:ext cx="1524000" cy="255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64" y="3124199"/>
            <a:ext cx="1517159" cy="255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464" y="304800"/>
            <a:ext cx="1621536" cy="256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860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«Конструктор экологических кейсов -  управление формированием компетенций GreenComp на занятиях биологии с помощью инструмента Scaffold»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«Конструктор экологических кейсов -  управление формированием компетенций GreenComp на занятиях биологии с помощью инструмента Scaffold»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50</cp:revision>
  <dcterms:created xsi:type="dcterms:W3CDTF">2024-04-29T07:14:46Z</dcterms:created>
  <dcterms:modified xsi:type="dcterms:W3CDTF">2026-04-03T04:25:44Z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2024-04-22T00:00:00Z</vt:filetime>
  </property>
  <property fmtid="{D5CDD505-2E9C-101B-9397-08002B2CF9AE}" pid="3" name="LastSaved">
    <vt:filetime>2024-04-29T00:00:00Z</vt:filetime>
  </property>
</Properties>
</file>