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81" r:id="rId6"/>
    <p:sldId id="282" r:id="rId7"/>
    <p:sldId id="259" r:id="rId8"/>
    <p:sldId id="283" r:id="rId9"/>
    <p:sldId id="284" r:id="rId10"/>
    <p:sldId id="260" r:id="rId11"/>
    <p:sldId id="274" r:id="rId12"/>
    <p:sldId id="269" r:id="rId13"/>
    <p:sldId id="261" r:id="rId14"/>
    <p:sldId id="270" r:id="rId15"/>
    <p:sldId id="262" r:id="rId16"/>
    <p:sldId id="271" r:id="rId17"/>
    <p:sldId id="263" r:id="rId18"/>
    <p:sldId id="272" r:id="rId19"/>
    <p:sldId id="264" r:id="rId20"/>
    <p:sldId id="265" r:id="rId21"/>
    <p:sldId id="273" r:id="rId22"/>
    <p:sldId id="266" r:id="rId23"/>
    <p:sldId id="277" r:id="rId24"/>
    <p:sldId id="278" r:id="rId25"/>
    <p:sldId id="279" r:id="rId26"/>
    <p:sldId id="267" r:id="rId27"/>
    <p:sldId id="286" r:id="rId28"/>
    <p:sldId id="285" r:id="rId29"/>
    <p:sldId id="287" r:id="rId3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341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uBjOicEYLA4?si=d3MUbrjscqT9ItBN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60CF2D-F0C4-4D4E-B545-9B21EAED9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1376285"/>
            <a:ext cx="9497750" cy="73829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CB7EA4-473E-43DA-B6AF-7DDFA3A19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381000"/>
            <a:ext cx="8754697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1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08358-C9DF-457A-BD1E-53BE126C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066800"/>
            <a:ext cx="1578618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07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16282D-220C-42BD-B131-AE6CB42A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49" y="1371600"/>
            <a:ext cx="15938902" cy="44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1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E9FF64-2EF1-4724-BD35-08D8416F5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28600"/>
            <a:ext cx="15899539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0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F700F2-1133-4312-99EC-D5046E8DD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70" y="533400"/>
            <a:ext cx="1565085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4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89608A-C463-4013-AB89-70FC9DD41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28600"/>
            <a:ext cx="15634068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3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CD0ADB-ECF5-49ED-8EC9-55FE548D3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676400"/>
            <a:ext cx="5029200" cy="516594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0DEB38-FE93-4014-95F6-A097A7E2A399}"/>
              </a:ext>
            </a:extLst>
          </p:cNvPr>
          <p:cNvSpPr/>
          <p:nvPr/>
        </p:nvSpPr>
        <p:spPr>
          <a:xfrm>
            <a:off x="431800" y="381000"/>
            <a:ext cx="3543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Видеоурок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46C2B5-4776-4962-8169-11D0434CD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00" y="1482307"/>
            <a:ext cx="8966200" cy="5977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4F1CB4-5D98-4409-80A0-3C40E23C401B}"/>
              </a:ext>
            </a:extLst>
          </p:cNvPr>
          <p:cNvSpPr txBox="1"/>
          <p:nvPr/>
        </p:nvSpPr>
        <p:spPr>
          <a:xfrm>
            <a:off x="508000" y="7831843"/>
            <a:ext cx="1127760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youtu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be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uBjOicEYLA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4?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si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=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3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MUbrjscqT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9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ItBN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KZ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98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17</Words>
  <Application>Microsoft Office PowerPoint</Application>
  <PresentationFormat>Произвольный</PresentationFormat>
  <Paragraphs>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</cp:revision>
  <dcterms:created xsi:type="dcterms:W3CDTF">2006-08-16T00:00:00Z</dcterms:created>
  <dcterms:modified xsi:type="dcterms:W3CDTF">2026-04-06T10:29:35Z</dcterms:modified>
</cp:coreProperties>
</file>