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Garet" panose="020B0604020202020204" charset="-52"/>
      <p:regular r:id="rId11"/>
    </p:embeddedFont>
    <p:embeddedFont>
      <p:font typeface="League Gothic" panose="020B0604020202020204" charset="0"/>
      <p:regular r:id="rId12"/>
    </p:embeddedFont>
    <p:embeddedFont>
      <p:font typeface="Public Sans" panose="020B0604020202020204" charset="0"/>
      <p:regular r:id="rId13"/>
    </p:embeddedFont>
    <p:embeddedFont>
      <p:font typeface="Public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94622" autoAdjust="0"/>
  </p:normalViewPr>
  <p:slideViewPr>
    <p:cSldViewPr>
      <p:cViewPr>
        <p:scale>
          <a:sx n="45" d="100"/>
          <a:sy n="45" d="100"/>
        </p:scale>
        <p:origin x="2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3583" y="2636651"/>
            <a:ext cx="9936643" cy="309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ИНТЕГРАЦИЯ LIFECOMP-КОМПЕТЕНЦИЙВ БИЛИНГВАЛЬНОМ ЛИТЕРАТУРНОМ ОБРАЗОВАНИИ:ОТ ТЕКСТА К ТВОРЧЕСТВУ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639311" y="-282595"/>
            <a:ext cx="18699653" cy="768463"/>
            <a:chOff x="0" y="0"/>
            <a:chExt cx="4925012" cy="2023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05827" y="9801131"/>
            <a:ext cx="18699653" cy="768463"/>
            <a:chOff x="0" y="0"/>
            <a:chExt cx="4925012" cy="2023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39311" y="477535"/>
            <a:ext cx="18699653" cy="1985277"/>
            <a:chOff x="0" y="0"/>
            <a:chExt cx="4925012" cy="5228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25011" cy="522871"/>
            </a:xfrm>
            <a:custGeom>
              <a:avLst/>
              <a:gdLst/>
              <a:ahLst/>
              <a:cxnLst/>
              <a:rect l="l" t="t" r="r" b="b"/>
              <a:pathLst>
                <a:path w="4925011" h="522871">
                  <a:moveTo>
                    <a:pt x="0" y="0"/>
                  </a:moveTo>
                  <a:lnTo>
                    <a:pt x="4925011" y="0"/>
                  </a:lnTo>
                  <a:lnTo>
                    <a:pt x="4925011" y="522871"/>
                  </a:lnTo>
                  <a:lnTo>
                    <a:pt x="0" y="522871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25012" cy="560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55055" y="0"/>
            <a:ext cx="6966295" cy="3493465"/>
            <a:chOff x="0" y="0"/>
            <a:chExt cx="1834744" cy="9200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34744" cy="920090"/>
            </a:xfrm>
            <a:custGeom>
              <a:avLst/>
              <a:gdLst/>
              <a:ahLst/>
              <a:cxnLst/>
              <a:rect l="l" t="t" r="r" b="b"/>
              <a:pathLst>
                <a:path w="1834744" h="920090">
                  <a:moveTo>
                    <a:pt x="0" y="0"/>
                  </a:moveTo>
                  <a:lnTo>
                    <a:pt x="1834744" y="0"/>
                  </a:lnTo>
                  <a:lnTo>
                    <a:pt x="1834744" y="920090"/>
                  </a:lnTo>
                  <a:lnTo>
                    <a:pt x="0" y="920090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834744" cy="958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73213" y="5942486"/>
            <a:ext cx="6966295" cy="3858646"/>
            <a:chOff x="0" y="0"/>
            <a:chExt cx="1834744" cy="10162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34744" cy="1016269"/>
            </a:xfrm>
            <a:custGeom>
              <a:avLst/>
              <a:gdLst/>
              <a:ahLst/>
              <a:cxnLst/>
              <a:rect l="l" t="t" r="r" b="b"/>
              <a:pathLst>
                <a:path w="1834744" h="1016269">
                  <a:moveTo>
                    <a:pt x="0" y="0"/>
                  </a:moveTo>
                  <a:lnTo>
                    <a:pt x="1834744" y="0"/>
                  </a:lnTo>
                  <a:lnTo>
                    <a:pt x="1834744" y="1016269"/>
                  </a:lnTo>
                  <a:lnTo>
                    <a:pt x="0" y="1016269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834744" cy="1054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76152" y="3110513"/>
            <a:ext cx="6966295" cy="8798871"/>
            <a:chOff x="0" y="0"/>
            <a:chExt cx="1834744" cy="23173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34744" cy="2317398"/>
            </a:xfrm>
            <a:custGeom>
              <a:avLst/>
              <a:gdLst/>
              <a:ahLst/>
              <a:cxnLst/>
              <a:rect l="l" t="t" r="r" b="b"/>
              <a:pathLst>
                <a:path w="1834744" h="2317398">
                  <a:moveTo>
                    <a:pt x="0" y="0"/>
                  </a:moveTo>
                  <a:lnTo>
                    <a:pt x="1834744" y="0"/>
                  </a:lnTo>
                  <a:lnTo>
                    <a:pt x="1834744" y="2317398"/>
                  </a:lnTo>
                  <a:lnTo>
                    <a:pt x="0" y="2317398"/>
                  </a:lnTo>
                  <a:close/>
                </a:path>
              </a:pathLst>
            </a:custGeom>
            <a:solidFill>
              <a:srgbClr val="02395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34744" cy="2355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13583" y="5824587"/>
            <a:ext cx="9306409" cy="117898"/>
            <a:chOff x="0" y="0"/>
            <a:chExt cx="2451071" cy="31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51071" cy="31051"/>
            </a:xfrm>
            <a:custGeom>
              <a:avLst/>
              <a:gdLst/>
              <a:ahLst/>
              <a:cxnLst/>
              <a:rect l="l" t="t" r="r" b="b"/>
              <a:pathLst>
                <a:path w="2451071" h="31051">
                  <a:moveTo>
                    <a:pt x="0" y="0"/>
                  </a:moveTo>
                  <a:lnTo>
                    <a:pt x="2451071" y="0"/>
                  </a:lnTo>
                  <a:lnTo>
                    <a:pt x="2451071" y="31051"/>
                  </a:lnTo>
                  <a:lnTo>
                    <a:pt x="0" y="31051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451071" cy="69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1455055" y="6321967"/>
            <a:ext cx="714956" cy="772546"/>
          </a:xfrm>
          <a:custGeom>
            <a:avLst/>
            <a:gdLst/>
            <a:ahLst/>
            <a:cxnLst/>
            <a:rect l="l" t="t" r="r" b="b"/>
            <a:pathLst>
              <a:path w="714956" h="772546">
                <a:moveTo>
                  <a:pt x="0" y="0"/>
                </a:moveTo>
                <a:lnTo>
                  <a:pt x="714956" y="0"/>
                </a:lnTo>
                <a:lnTo>
                  <a:pt x="714956" y="772546"/>
                </a:lnTo>
                <a:lnTo>
                  <a:pt x="0" y="77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7570" y="6245767"/>
            <a:ext cx="10908669" cy="317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Ясная Валерия Витальевна,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преподаватель английского языка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Тасыбаева Гульнар Амерхановна,</a:t>
            </a:r>
          </a:p>
          <a:p>
            <a:pPr algn="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преподаватель русского языка и литературы </a:t>
            </a:r>
          </a:p>
          <a:p>
            <a:pPr algn="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0" y="1104121"/>
            <a:ext cx="1132010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КГП НА ПХВ «ПЕДАГОГИЧЕСКИЙ ВЫСШИЙ КОЛЛЕДЖ ИМЕНИ Б.АХМЕТОВА»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473969" y="8888425"/>
            <a:ext cx="4176257" cy="739750"/>
            <a:chOff x="0" y="0"/>
            <a:chExt cx="1099919" cy="1948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99919" cy="194831"/>
            </a:xfrm>
            <a:custGeom>
              <a:avLst/>
              <a:gdLst/>
              <a:ahLst/>
              <a:cxnLst/>
              <a:rect l="l" t="t" r="r" b="b"/>
              <a:pathLst>
                <a:path w="1099919" h="194831">
                  <a:moveTo>
                    <a:pt x="94543" y="0"/>
                  </a:moveTo>
                  <a:lnTo>
                    <a:pt x="1005376" y="0"/>
                  </a:lnTo>
                  <a:cubicBezTo>
                    <a:pt x="1057591" y="0"/>
                    <a:pt x="1099919" y="42329"/>
                    <a:pt x="1099919" y="94543"/>
                  </a:cubicBezTo>
                  <a:lnTo>
                    <a:pt x="1099919" y="100288"/>
                  </a:lnTo>
                  <a:cubicBezTo>
                    <a:pt x="1099919" y="152503"/>
                    <a:pt x="1057591" y="194831"/>
                    <a:pt x="1005376" y="194831"/>
                  </a:cubicBezTo>
                  <a:lnTo>
                    <a:pt x="94543" y="194831"/>
                  </a:lnTo>
                  <a:cubicBezTo>
                    <a:pt x="42329" y="194831"/>
                    <a:pt x="0" y="152503"/>
                    <a:pt x="0" y="100288"/>
                  </a:cubicBezTo>
                  <a:lnTo>
                    <a:pt x="0" y="94543"/>
                  </a:lnTo>
                  <a:cubicBezTo>
                    <a:pt x="0" y="42329"/>
                    <a:pt x="42329" y="0"/>
                    <a:pt x="94543" y="0"/>
                  </a:cubicBezTo>
                  <a:close/>
                </a:path>
              </a:pathLst>
            </a:custGeom>
            <a:solidFill>
              <a:srgbClr val="054F7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099919" cy="251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г. Павлодар, 2026 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497248" y="7871809"/>
            <a:ext cx="714956" cy="772546"/>
          </a:xfrm>
          <a:custGeom>
            <a:avLst/>
            <a:gdLst/>
            <a:ahLst/>
            <a:cxnLst/>
            <a:rect l="l" t="t" r="r" b="b"/>
            <a:pathLst>
              <a:path w="714956" h="772546">
                <a:moveTo>
                  <a:pt x="0" y="0"/>
                </a:moveTo>
                <a:lnTo>
                  <a:pt x="714956" y="0"/>
                </a:lnTo>
                <a:lnTo>
                  <a:pt x="714956" y="772545"/>
                </a:lnTo>
                <a:lnTo>
                  <a:pt x="0" y="772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0273" y="1581948"/>
            <a:ext cx="8669655" cy="107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2 УЧЕБНЫХ ГОДА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70273" y="2903743"/>
            <a:ext cx="5554682" cy="1206990"/>
            <a:chOff x="0" y="0"/>
            <a:chExt cx="1462961" cy="317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961" cy="317890"/>
            </a:xfrm>
            <a:custGeom>
              <a:avLst/>
              <a:gdLst/>
              <a:ahLst/>
              <a:cxnLst/>
              <a:rect l="l" t="t" r="r" b="b"/>
              <a:pathLst>
                <a:path w="1462961" h="317890">
                  <a:moveTo>
                    <a:pt x="0" y="0"/>
                  </a:moveTo>
                  <a:lnTo>
                    <a:pt x="1462961" y="0"/>
                  </a:lnTo>
                  <a:lnTo>
                    <a:pt x="1462961" y="317890"/>
                  </a:lnTo>
                  <a:lnTo>
                    <a:pt x="0" y="317890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62961" cy="355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273" y="2838533"/>
            <a:ext cx="5265275" cy="12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2F1ED"/>
                </a:solidFill>
                <a:latin typeface="Public Sans"/>
                <a:ea typeface="Public Sans"/>
                <a:cs typeface="Public Sans"/>
                <a:sym typeface="Public Sans"/>
              </a:rPr>
              <a:t>2024-2025 г.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2F1ED"/>
                </a:solidFill>
                <a:latin typeface="Public Sans"/>
                <a:ea typeface="Public Sans"/>
                <a:cs typeface="Public Sans"/>
                <a:sym typeface="Public Sans"/>
              </a:rPr>
              <a:t>2025-2026 г.</a:t>
            </a:r>
          </a:p>
        </p:txBody>
      </p:sp>
      <p:grpSp>
        <p:nvGrpSpPr>
          <p:cNvPr id="7" name="Group 7"/>
          <p:cNvGrpSpPr/>
          <p:nvPr/>
        </p:nvGrpSpPr>
        <p:grpSpPr>
          <a:xfrm rot="5400000">
            <a:off x="14090627" y="5258172"/>
            <a:ext cx="6567558" cy="3490098"/>
            <a:chOff x="0" y="0"/>
            <a:chExt cx="1729727" cy="9192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9727" cy="919203"/>
            </a:xfrm>
            <a:custGeom>
              <a:avLst/>
              <a:gdLst/>
              <a:ahLst/>
              <a:cxnLst/>
              <a:rect l="l" t="t" r="r" b="b"/>
              <a:pathLst>
                <a:path w="1729727" h="919203">
                  <a:moveTo>
                    <a:pt x="0" y="0"/>
                  </a:moveTo>
                  <a:lnTo>
                    <a:pt x="1729727" y="0"/>
                  </a:lnTo>
                  <a:lnTo>
                    <a:pt x="1729727" y="919203"/>
                  </a:lnTo>
                  <a:lnTo>
                    <a:pt x="0" y="91920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29727" cy="957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3468010" y="7915838"/>
            <a:ext cx="2750483" cy="2320274"/>
            <a:chOff x="0" y="0"/>
            <a:chExt cx="724407" cy="611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4407" cy="611101"/>
            </a:xfrm>
            <a:custGeom>
              <a:avLst/>
              <a:gdLst/>
              <a:ahLst/>
              <a:cxnLst/>
              <a:rect l="l" t="t" r="r" b="b"/>
              <a:pathLst>
                <a:path w="724407" h="611101">
                  <a:moveTo>
                    <a:pt x="0" y="0"/>
                  </a:moveTo>
                  <a:lnTo>
                    <a:pt x="724407" y="0"/>
                  </a:lnTo>
                  <a:lnTo>
                    <a:pt x="724407" y="611101"/>
                  </a:lnTo>
                  <a:lnTo>
                    <a:pt x="0" y="611101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4407" cy="649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5714590" y="1109440"/>
            <a:ext cx="3816468" cy="1403536"/>
            <a:chOff x="0" y="0"/>
            <a:chExt cx="1005160" cy="3696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05160" cy="369656"/>
            </a:xfrm>
            <a:custGeom>
              <a:avLst/>
              <a:gdLst/>
              <a:ahLst/>
              <a:cxnLst/>
              <a:rect l="l" t="t" r="r" b="b"/>
              <a:pathLst>
                <a:path w="1005160" h="369656">
                  <a:moveTo>
                    <a:pt x="0" y="0"/>
                  </a:moveTo>
                  <a:lnTo>
                    <a:pt x="1005160" y="0"/>
                  </a:lnTo>
                  <a:lnTo>
                    <a:pt x="1005160" y="369656"/>
                  </a:lnTo>
                  <a:lnTo>
                    <a:pt x="0" y="369656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05160" cy="407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3425241" y="-2249047"/>
            <a:ext cx="3233683" cy="6565018"/>
            <a:chOff x="0" y="0"/>
            <a:chExt cx="851670" cy="17290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1670" cy="1729058"/>
            </a:xfrm>
            <a:custGeom>
              <a:avLst/>
              <a:gdLst/>
              <a:ahLst/>
              <a:cxnLst/>
              <a:rect l="l" t="t" r="r" b="b"/>
              <a:pathLst>
                <a:path w="851670" h="1729058">
                  <a:moveTo>
                    <a:pt x="0" y="0"/>
                  </a:moveTo>
                  <a:lnTo>
                    <a:pt x="851670" y="0"/>
                  </a:lnTo>
                  <a:lnTo>
                    <a:pt x="851670" y="1729058"/>
                  </a:lnTo>
                  <a:lnTo>
                    <a:pt x="0" y="1729058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51670" cy="1767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407074" y="4245230"/>
            <a:ext cx="8756352" cy="312878"/>
            <a:chOff x="0" y="0"/>
            <a:chExt cx="2306200" cy="824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6200" cy="82404"/>
            </a:xfrm>
            <a:custGeom>
              <a:avLst/>
              <a:gdLst/>
              <a:ahLst/>
              <a:cxnLst/>
              <a:rect l="l" t="t" r="r" b="b"/>
              <a:pathLst>
                <a:path w="2306200" h="82404">
                  <a:moveTo>
                    <a:pt x="0" y="0"/>
                  </a:moveTo>
                  <a:lnTo>
                    <a:pt x="2306200" y="0"/>
                  </a:lnTo>
                  <a:lnTo>
                    <a:pt x="2306200" y="82404"/>
                  </a:lnTo>
                  <a:lnTo>
                    <a:pt x="0" y="8240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306200" cy="120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90528" y="4939517"/>
            <a:ext cx="8669655" cy="107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54 СТУДЕНТА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90528" y="6013686"/>
            <a:ext cx="8674004" cy="1110475"/>
            <a:chOff x="0" y="0"/>
            <a:chExt cx="2284511" cy="29247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84511" cy="292471"/>
            </a:xfrm>
            <a:custGeom>
              <a:avLst/>
              <a:gdLst/>
              <a:ahLst/>
              <a:cxnLst/>
              <a:rect l="l" t="t" r="r" b="b"/>
              <a:pathLst>
                <a:path w="2284511" h="292471">
                  <a:moveTo>
                    <a:pt x="0" y="0"/>
                  </a:moveTo>
                  <a:lnTo>
                    <a:pt x="2284511" y="0"/>
                  </a:lnTo>
                  <a:lnTo>
                    <a:pt x="2284511" y="292471"/>
                  </a:lnTo>
                  <a:lnTo>
                    <a:pt x="0" y="292471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284511" cy="330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70273" y="5900219"/>
            <a:ext cx="8439919" cy="12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2F1ED"/>
                </a:solidFill>
                <a:latin typeface="Public Sans"/>
                <a:ea typeface="Public Sans"/>
                <a:cs typeface="Public Sans"/>
                <a:sym typeface="Public Sans"/>
              </a:rPr>
              <a:t>группы ИЯ-12, ИЯ-13 (2024-2025 уч. г.)</a:t>
            </a:r>
          </a:p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2F1ED"/>
                </a:solidFill>
                <a:latin typeface="Public Sans"/>
                <a:ea typeface="Public Sans"/>
                <a:cs typeface="Public Sans"/>
                <a:sym typeface="Public Sans"/>
              </a:rPr>
              <a:t>группа  ИЯ-13 (2025-2026 уч. г.)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90528" y="8831019"/>
            <a:ext cx="7994721" cy="1110475"/>
            <a:chOff x="0" y="0"/>
            <a:chExt cx="2105606" cy="2924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105606" cy="292471"/>
            </a:xfrm>
            <a:custGeom>
              <a:avLst/>
              <a:gdLst/>
              <a:ahLst/>
              <a:cxnLst/>
              <a:rect l="l" t="t" r="r" b="b"/>
              <a:pathLst>
                <a:path w="2105606" h="292471">
                  <a:moveTo>
                    <a:pt x="0" y="0"/>
                  </a:moveTo>
                  <a:lnTo>
                    <a:pt x="2105606" y="0"/>
                  </a:lnTo>
                  <a:lnTo>
                    <a:pt x="2105606" y="292471"/>
                  </a:lnTo>
                  <a:lnTo>
                    <a:pt x="0" y="292471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105606" cy="330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90528" y="7756850"/>
            <a:ext cx="9834679" cy="107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18 ПРОИЗВЕДЕНИЙ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08445" y="8717601"/>
            <a:ext cx="6788190" cy="12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О.Генри, У.С. Моэм, Ф.М. Достоевский, М.Ремарк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4407074" y="7409911"/>
            <a:ext cx="8756352" cy="312878"/>
            <a:chOff x="0" y="0"/>
            <a:chExt cx="2306200" cy="824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06200" cy="82404"/>
            </a:xfrm>
            <a:custGeom>
              <a:avLst/>
              <a:gdLst/>
              <a:ahLst/>
              <a:cxnLst/>
              <a:rect l="l" t="t" r="r" b="b"/>
              <a:pathLst>
                <a:path w="2306200" h="82404">
                  <a:moveTo>
                    <a:pt x="0" y="0"/>
                  </a:moveTo>
                  <a:lnTo>
                    <a:pt x="2306200" y="0"/>
                  </a:lnTo>
                  <a:lnTo>
                    <a:pt x="2306200" y="82404"/>
                  </a:lnTo>
                  <a:lnTo>
                    <a:pt x="0" y="8240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06200" cy="120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0154680" y="2768937"/>
            <a:ext cx="1604893" cy="1341796"/>
          </a:xfrm>
          <a:custGeom>
            <a:avLst/>
            <a:gdLst/>
            <a:ahLst/>
            <a:cxnLst/>
            <a:rect l="l" t="t" r="r" b="b"/>
            <a:pathLst>
              <a:path w="1604893" h="1341796">
                <a:moveTo>
                  <a:pt x="0" y="0"/>
                </a:moveTo>
                <a:lnTo>
                  <a:pt x="1604893" y="0"/>
                </a:lnTo>
                <a:lnTo>
                  <a:pt x="1604893" y="1341796"/>
                </a:lnTo>
                <a:lnTo>
                  <a:pt x="0" y="1341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816" t="-263353" r="-871160" b="-400132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128370" y="5910257"/>
            <a:ext cx="1631203" cy="1499654"/>
          </a:xfrm>
          <a:custGeom>
            <a:avLst/>
            <a:gdLst/>
            <a:ahLst/>
            <a:cxnLst/>
            <a:rect l="l" t="t" r="r" b="b"/>
            <a:pathLst>
              <a:path w="1631203" h="1499654">
                <a:moveTo>
                  <a:pt x="0" y="0"/>
                </a:moveTo>
                <a:lnTo>
                  <a:pt x="1631203" y="0"/>
                </a:lnTo>
                <a:lnTo>
                  <a:pt x="1631203" y="1499654"/>
                </a:lnTo>
                <a:lnTo>
                  <a:pt x="0" y="1499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723" t="-235632" r="-516786" b="-347487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128370" y="8702253"/>
            <a:ext cx="1789061" cy="1368106"/>
          </a:xfrm>
          <a:custGeom>
            <a:avLst/>
            <a:gdLst/>
            <a:ahLst/>
            <a:cxnLst/>
            <a:rect l="l" t="t" r="r" b="b"/>
            <a:pathLst>
              <a:path w="1789061" h="1368106">
                <a:moveTo>
                  <a:pt x="0" y="0"/>
                </a:moveTo>
                <a:lnTo>
                  <a:pt x="1789062" y="0"/>
                </a:lnTo>
                <a:lnTo>
                  <a:pt x="1789062" y="1368106"/>
                </a:lnTo>
                <a:lnTo>
                  <a:pt x="0" y="1368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8829" t="-259813" r="-148282" b="-388990"/>
            </a:stretch>
          </a:blipFill>
        </p:spPr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3927880" y="5420919"/>
            <a:ext cx="6893051" cy="3490098"/>
            <a:chOff x="0" y="0"/>
            <a:chExt cx="1815454" cy="919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5454" cy="919203"/>
            </a:xfrm>
            <a:custGeom>
              <a:avLst/>
              <a:gdLst/>
              <a:ahLst/>
              <a:cxnLst/>
              <a:rect l="l" t="t" r="r" b="b"/>
              <a:pathLst>
                <a:path w="1815454" h="919203">
                  <a:moveTo>
                    <a:pt x="0" y="0"/>
                  </a:moveTo>
                  <a:lnTo>
                    <a:pt x="1815454" y="0"/>
                  </a:lnTo>
                  <a:lnTo>
                    <a:pt x="1815454" y="919203"/>
                  </a:lnTo>
                  <a:lnTo>
                    <a:pt x="0" y="91920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5454" cy="957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5866616" y="-2267796"/>
            <a:ext cx="1536519" cy="14096480"/>
            <a:chOff x="0" y="0"/>
            <a:chExt cx="404680" cy="37126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680" cy="3712653"/>
            </a:xfrm>
            <a:custGeom>
              <a:avLst/>
              <a:gdLst/>
              <a:ahLst/>
              <a:cxnLst/>
              <a:rect l="l" t="t" r="r" b="b"/>
              <a:pathLst>
                <a:path w="404680" h="3712653">
                  <a:moveTo>
                    <a:pt x="0" y="0"/>
                  </a:moveTo>
                  <a:lnTo>
                    <a:pt x="404680" y="0"/>
                  </a:lnTo>
                  <a:lnTo>
                    <a:pt x="404680" y="3712653"/>
                  </a:lnTo>
                  <a:lnTo>
                    <a:pt x="0" y="371265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4680" cy="375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5880168" y="-3417432"/>
            <a:ext cx="2053009" cy="10490962"/>
            <a:chOff x="0" y="0"/>
            <a:chExt cx="540710" cy="27630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0710" cy="2763052"/>
            </a:xfrm>
            <a:custGeom>
              <a:avLst/>
              <a:gdLst/>
              <a:ahLst/>
              <a:cxnLst/>
              <a:rect l="l" t="t" r="r" b="b"/>
              <a:pathLst>
                <a:path w="540710" h="2763052">
                  <a:moveTo>
                    <a:pt x="0" y="0"/>
                  </a:moveTo>
                  <a:lnTo>
                    <a:pt x="540710" y="0"/>
                  </a:lnTo>
                  <a:lnTo>
                    <a:pt x="540710" y="2763052"/>
                  </a:lnTo>
                  <a:lnTo>
                    <a:pt x="0" y="2763052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40710" cy="2801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3468010" y="7915838"/>
            <a:ext cx="2750483" cy="2320274"/>
            <a:chOff x="0" y="0"/>
            <a:chExt cx="724407" cy="611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4407" cy="611101"/>
            </a:xfrm>
            <a:custGeom>
              <a:avLst/>
              <a:gdLst/>
              <a:ahLst/>
              <a:cxnLst/>
              <a:rect l="l" t="t" r="r" b="b"/>
              <a:pathLst>
                <a:path w="724407" h="611101">
                  <a:moveTo>
                    <a:pt x="0" y="0"/>
                  </a:moveTo>
                  <a:lnTo>
                    <a:pt x="724407" y="0"/>
                  </a:lnTo>
                  <a:lnTo>
                    <a:pt x="724407" y="611101"/>
                  </a:lnTo>
                  <a:lnTo>
                    <a:pt x="0" y="611101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24407" cy="649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860915" y="1180864"/>
            <a:ext cx="6741566" cy="4185788"/>
            <a:chOff x="0" y="0"/>
            <a:chExt cx="1775557" cy="11024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75557" cy="1102430"/>
            </a:xfrm>
            <a:custGeom>
              <a:avLst/>
              <a:gdLst/>
              <a:ahLst/>
              <a:cxnLst/>
              <a:rect l="l" t="t" r="r" b="b"/>
              <a:pathLst>
                <a:path w="1775557" h="1102430">
                  <a:moveTo>
                    <a:pt x="0" y="0"/>
                  </a:moveTo>
                  <a:lnTo>
                    <a:pt x="1775557" y="0"/>
                  </a:lnTo>
                  <a:lnTo>
                    <a:pt x="1775557" y="1102430"/>
                  </a:lnTo>
                  <a:lnTo>
                    <a:pt x="0" y="1102430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75557" cy="1140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H="1">
            <a:off x="13683115" y="2854554"/>
            <a:ext cx="2320274" cy="2944938"/>
          </a:xfrm>
          <a:prstGeom prst="line">
            <a:avLst/>
          </a:prstGeom>
          <a:ln w="180975" cap="flat">
            <a:solidFill>
              <a:srgbClr val="02385B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8" name="Group 18"/>
          <p:cNvGrpSpPr/>
          <p:nvPr/>
        </p:nvGrpSpPr>
        <p:grpSpPr>
          <a:xfrm rot="5400000">
            <a:off x="5880168" y="2803990"/>
            <a:ext cx="2053009" cy="10490962"/>
            <a:chOff x="0" y="0"/>
            <a:chExt cx="540710" cy="27630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0710" cy="2763052"/>
            </a:xfrm>
            <a:custGeom>
              <a:avLst/>
              <a:gdLst/>
              <a:ahLst/>
              <a:cxnLst/>
              <a:rect l="l" t="t" r="r" b="b"/>
              <a:pathLst>
                <a:path w="540710" h="2763052">
                  <a:moveTo>
                    <a:pt x="0" y="0"/>
                  </a:moveTo>
                  <a:lnTo>
                    <a:pt x="540710" y="0"/>
                  </a:lnTo>
                  <a:lnTo>
                    <a:pt x="540710" y="2763052"/>
                  </a:lnTo>
                  <a:lnTo>
                    <a:pt x="0" y="2763052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40710" cy="2801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157" y="3990963"/>
            <a:ext cx="1885908" cy="16285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3" y="3966188"/>
            <a:ext cx="1885908" cy="16285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272" y="2172884"/>
            <a:ext cx="1678690" cy="2006509"/>
          </a:xfrm>
          <a:prstGeom prst="rect">
            <a:avLst/>
          </a:prstGeom>
        </p:spPr>
      </p:pic>
      <p:sp>
        <p:nvSpPr>
          <p:cNvPr id="24" name="Freeform 24"/>
          <p:cNvSpPr/>
          <p:nvPr/>
        </p:nvSpPr>
        <p:spPr>
          <a:xfrm rot="635489">
            <a:off x="10041591" y="5978246"/>
            <a:ext cx="2142112" cy="2126046"/>
          </a:xfrm>
          <a:custGeom>
            <a:avLst/>
            <a:gdLst/>
            <a:ahLst/>
            <a:cxnLst/>
            <a:rect l="l" t="t" r="r" b="b"/>
            <a:pathLst>
              <a:path w="2142112" h="2126046">
                <a:moveTo>
                  <a:pt x="0" y="0"/>
                </a:moveTo>
                <a:lnTo>
                  <a:pt x="2142112" y="0"/>
                </a:lnTo>
                <a:lnTo>
                  <a:pt x="2142112" y="2126046"/>
                </a:lnTo>
                <a:lnTo>
                  <a:pt x="0" y="2126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6642411" y="2460372"/>
            <a:ext cx="1030740" cy="1301485"/>
            <a:chOff x="0" y="0"/>
            <a:chExt cx="643715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43715" cy="812800"/>
            </a:xfrm>
            <a:custGeom>
              <a:avLst/>
              <a:gdLst/>
              <a:ahLst/>
              <a:cxnLst/>
              <a:rect l="l" t="t" r="r" b="b"/>
              <a:pathLst>
                <a:path w="643715" h="812800">
                  <a:moveTo>
                    <a:pt x="32185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440515" y="0"/>
                  </a:lnTo>
                  <a:lnTo>
                    <a:pt x="440515" y="406400"/>
                  </a:lnTo>
                  <a:lnTo>
                    <a:pt x="643715" y="406400"/>
                  </a:lnTo>
                  <a:lnTo>
                    <a:pt x="321858" y="812800"/>
                  </a:lnTo>
                  <a:close/>
                </a:path>
              </a:pathLst>
            </a:custGeom>
            <a:solidFill>
              <a:srgbClr val="0D1D3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203200" y="-38100"/>
              <a:ext cx="237315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61191" y="1386227"/>
            <a:ext cx="11150166" cy="107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ТЕКСТ НА РУССКОМ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83863" y="7193580"/>
            <a:ext cx="11150166" cy="206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ПРОДУКТ НА АНГЛИЙСКОМ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098069" y="4338622"/>
            <a:ext cx="11150166" cy="107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2"/>
              </a:lnSpc>
            </a:pPr>
            <a:r>
              <a:rPr lang="en-US" sz="8300">
                <a:solidFill>
                  <a:srgbClr val="F2F1ED"/>
                </a:solidFill>
                <a:latin typeface="League Gothic"/>
                <a:ea typeface="League Gothic"/>
                <a:cs typeface="League Gothic"/>
                <a:sym typeface="League Gothic"/>
              </a:rPr>
              <a:t>ТРАНСФОРМАЦИЯ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720904" y="5548703"/>
            <a:ext cx="1030740" cy="1301485"/>
            <a:chOff x="0" y="0"/>
            <a:chExt cx="643715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3715" cy="812800"/>
            </a:xfrm>
            <a:custGeom>
              <a:avLst/>
              <a:gdLst/>
              <a:ahLst/>
              <a:cxnLst/>
              <a:rect l="l" t="t" r="r" b="b"/>
              <a:pathLst>
                <a:path w="643715" h="812800">
                  <a:moveTo>
                    <a:pt x="32185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440515" y="0"/>
                  </a:lnTo>
                  <a:lnTo>
                    <a:pt x="440515" y="406400"/>
                  </a:lnTo>
                  <a:lnTo>
                    <a:pt x="643715" y="406400"/>
                  </a:lnTo>
                  <a:lnTo>
                    <a:pt x="321858" y="812800"/>
                  </a:lnTo>
                  <a:close/>
                </a:path>
              </a:pathLst>
            </a:custGeom>
            <a:solidFill>
              <a:srgbClr val="0D1D39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203200" y="-38100"/>
              <a:ext cx="237315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263301" y="1569961"/>
            <a:ext cx="4061291" cy="89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4"/>
              </a:lnSpc>
            </a:pPr>
            <a:r>
              <a:rPr lang="en-US" sz="360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НЕ ПЕРЕСКАЗЫВАЕМ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717228" y="1915494"/>
            <a:ext cx="18699653" cy="768463"/>
            <a:chOff x="0" y="0"/>
            <a:chExt cx="4925012" cy="20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9025260" y="1915494"/>
            <a:ext cx="18699653" cy="768463"/>
            <a:chOff x="0" y="0"/>
            <a:chExt cx="4925012" cy="2023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6623" y="114719"/>
            <a:ext cx="17266200" cy="10057562"/>
          </a:xfrm>
          <a:custGeom>
            <a:avLst/>
            <a:gdLst/>
            <a:ahLst/>
            <a:cxnLst/>
            <a:rect l="l" t="t" r="r" b="b"/>
            <a:pathLst>
              <a:path w="17266200" h="10057562">
                <a:moveTo>
                  <a:pt x="0" y="0"/>
                </a:moveTo>
                <a:lnTo>
                  <a:pt x="17266200" y="0"/>
                </a:lnTo>
                <a:lnTo>
                  <a:pt x="17266200" y="10057562"/>
                </a:lnTo>
                <a:lnTo>
                  <a:pt x="0" y="10057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0203" y="669780"/>
            <a:ext cx="8018470" cy="774271"/>
          </a:xfrm>
          <a:custGeom>
            <a:avLst/>
            <a:gdLst/>
            <a:ahLst/>
            <a:cxnLst/>
            <a:rect l="l" t="t" r="r" b="b"/>
            <a:pathLst>
              <a:path w="8018470" h="774271">
                <a:moveTo>
                  <a:pt x="0" y="0"/>
                </a:moveTo>
                <a:lnTo>
                  <a:pt x="8018470" y="0"/>
                </a:lnTo>
                <a:lnTo>
                  <a:pt x="8018470" y="774272"/>
                </a:lnTo>
                <a:lnTo>
                  <a:pt x="0" y="774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0396" b="-7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6623" y="1408481"/>
            <a:ext cx="7872397" cy="690809"/>
          </a:xfrm>
          <a:custGeom>
            <a:avLst/>
            <a:gdLst/>
            <a:ahLst/>
            <a:cxnLst/>
            <a:rect l="l" t="t" r="r" b="b"/>
            <a:pathLst>
              <a:path w="7872397" h="690809">
                <a:moveTo>
                  <a:pt x="0" y="0"/>
                </a:moveTo>
                <a:lnTo>
                  <a:pt x="7872397" y="0"/>
                </a:lnTo>
                <a:lnTo>
                  <a:pt x="7872397" y="690808"/>
                </a:lnTo>
                <a:lnTo>
                  <a:pt x="0" y="690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731"/>
            </a:stretch>
          </a:blipFill>
        </p:spPr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717228" y="1915494"/>
            <a:ext cx="18699653" cy="768463"/>
            <a:chOff x="0" y="0"/>
            <a:chExt cx="4925012" cy="202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9025260" y="1915494"/>
            <a:ext cx="18699653" cy="768463"/>
            <a:chOff x="0" y="0"/>
            <a:chExt cx="4925012" cy="2023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5011" cy="202394"/>
            </a:xfrm>
            <a:custGeom>
              <a:avLst/>
              <a:gdLst/>
              <a:ahLst/>
              <a:cxnLst/>
              <a:rect l="l" t="t" r="r" b="b"/>
              <a:pathLst>
                <a:path w="4925011" h="202394">
                  <a:moveTo>
                    <a:pt x="0" y="0"/>
                  </a:moveTo>
                  <a:lnTo>
                    <a:pt x="4925011" y="0"/>
                  </a:lnTo>
                  <a:lnTo>
                    <a:pt x="4925011" y="202394"/>
                  </a:lnTo>
                  <a:lnTo>
                    <a:pt x="0" y="202394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25012" cy="24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4090627" y="5258172"/>
            <a:ext cx="6567558" cy="3490098"/>
            <a:chOff x="0" y="0"/>
            <a:chExt cx="1729727" cy="9192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9727" cy="919203"/>
            </a:xfrm>
            <a:custGeom>
              <a:avLst/>
              <a:gdLst/>
              <a:ahLst/>
              <a:cxnLst/>
              <a:rect l="l" t="t" r="r" b="b"/>
              <a:pathLst>
                <a:path w="1729727" h="919203">
                  <a:moveTo>
                    <a:pt x="0" y="0"/>
                  </a:moveTo>
                  <a:lnTo>
                    <a:pt x="1729727" y="0"/>
                  </a:lnTo>
                  <a:lnTo>
                    <a:pt x="1729727" y="919203"/>
                  </a:lnTo>
                  <a:lnTo>
                    <a:pt x="0" y="91920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29727" cy="957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3468010" y="7915838"/>
            <a:ext cx="2750483" cy="2320274"/>
            <a:chOff x="0" y="0"/>
            <a:chExt cx="724407" cy="611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4407" cy="611101"/>
            </a:xfrm>
            <a:custGeom>
              <a:avLst/>
              <a:gdLst/>
              <a:ahLst/>
              <a:cxnLst/>
              <a:rect l="l" t="t" r="r" b="b"/>
              <a:pathLst>
                <a:path w="724407" h="611101">
                  <a:moveTo>
                    <a:pt x="0" y="0"/>
                  </a:moveTo>
                  <a:lnTo>
                    <a:pt x="724407" y="0"/>
                  </a:lnTo>
                  <a:lnTo>
                    <a:pt x="724407" y="611101"/>
                  </a:lnTo>
                  <a:lnTo>
                    <a:pt x="0" y="611101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24407" cy="649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4275453" y="-2738097"/>
            <a:ext cx="1786648" cy="6565018"/>
            <a:chOff x="0" y="0"/>
            <a:chExt cx="470558" cy="17290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0558" cy="1729058"/>
            </a:xfrm>
            <a:custGeom>
              <a:avLst/>
              <a:gdLst/>
              <a:ahLst/>
              <a:cxnLst/>
              <a:rect l="l" t="t" r="r" b="b"/>
              <a:pathLst>
                <a:path w="470558" h="1729058">
                  <a:moveTo>
                    <a:pt x="0" y="0"/>
                  </a:moveTo>
                  <a:lnTo>
                    <a:pt x="470558" y="0"/>
                  </a:lnTo>
                  <a:lnTo>
                    <a:pt x="470558" y="1729058"/>
                  </a:lnTo>
                  <a:lnTo>
                    <a:pt x="0" y="1729058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70558" cy="1767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2202615"/>
            <a:ext cx="5275061" cy="8084385"/>
          </a:xfrm>
          <a:custGeom>
            <a:avLst/>
            <a:gdLst/>
            <a:ahLst/>
            <a:cxnLst/>
            <a:rect l="l" t="t" r="r" b="b"/>
            <a:pathLst>
              <a:path w="5275061" h="8084385">
                <a:moveTo>
                  <a:pt x="0" y="0"/>
                </a:moveTo>
                <a:lnTo>
                  <a:pt x="5275061" y="0"/>
                </a:lnTo>
                <a:lnTo>
                  <a:pt x="5275061" y="8084385"/>
                </a:lnTo>
                <a:lnTo>
                  <a:pt x="0" y="808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13840" y="1980150"/>
            <a:ext cx="11533204" cy="173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3"/>
              </a:lnSpc>
            </a:pPr>
            <a:r>
              <a:rPr lang="en-US" sz="7099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ДЕЛАЕМ  НЕВИДИМОЕ - ВИДИМЫМ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23286" y="4007186"/>
            <a:ext cx="7170203" cy="369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>
                <a:solidFill>
                  <a:srgbClr val="FFD6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КОГДА СТУДЕНТ ВИДИТ КАРТОЧКУ, ОН ПОНИМАЕТ: </a:t>
            </a:r>
          </a:p>
          <a:p>
            <a:pPr algn="ctr">
              <a:lnSpc>
                <a:spcPts val="5879"/>
              </a:lnSpc>
            </a:pPr>
            <a:r>
              <a:rPr lang="en-US" sz="4199" b="1">
                <a:solidFill>
                  <a:srgbClr val="02385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СЕЙЧАС Я РАЗВИВАЮ МЕТАНАВЫК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3927880" y="5420919"/>
            <a:ext cx="6893051" cy="3490098"/>
            <a:chOff x="0" y="0"/>
            <a:chExt cx="1815454" cy="919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5454" cy="919203"/>
            </a:xfrm>
            <a:custGeom>
              <a:avLst/>
              <a:gdLst/>
              <a:ahLst/>
              <a:cxnLst/>
              <a:rect l="l" t="t" r="r" b="b"/>
              <a:pathLst>
                <a:path w="1815454" h="919203">
                  <a:moveTo>
                    <a:pt x="0" y="0"/>
                  </a:moveTo>
                  <a:lnTo>
                    <a:pt x="1815454" y="0"/>
                  </a:lnTo>
                  <a:lnTo>
                    <a:pt x="1815454" y="919203"/>
                  </a:lnTo>
                  <a:lnTo>
                    <a:pt x="0" y="91920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5454" cy="957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322581" y="805932"/>
            <a:ext cx="1536519" cy="14640074"/>
            <a:chOff x="0" y="0"/>
            <a:chExt cx="404680" cy="38558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680" cy="3855822"/>
            </a:xfrm>
            <a:custGeom>
              <a:avLst/>
              <a:gdLst/>
              <a:ahLst/>
              <a:cxnLst/>
              <a:rect l="l" t="t" r="r" b="b"/>
              <a:pathLst>
                <a:path w="404680" h="3855822">
                  <a:moveTo>
                    <a:pt x="0" y="0"/>
                  </a:moveTo>
                  <a:lnTo>
                    <a:pt x="404680" y="0"/>
                  </a:lnTo>
                  <a:lnTo>
                    <a:pt x="404680" y="3855822"/>
                  </a:lnTo>
                  <a:lnTo>
                    <a:pt x="0" y="3855822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4680" cy="3893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3279815" y="-720685"/>
            <a:ext cx="4894459" cy="6833910"/>
            <a:chOff x="0" y="0"/>
            <a:chExt cx="1289076" cy="17998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9076" cy="1799878"/>
            </a:xfrm>
            <a:custGeom>
              <a:avLst/>
              <a:gdLst/>
              <a:ahLst/>
              <a:cxnLst/>
              <a:rect l="l" t="t" r="r" b="b"/>
              <a:pathLst>
                <a:path w="1289076" h="1799878">
                  <a:moveTo>
                    <a:pt x="0" y="0"/>
                  </a:moveTo>
                  <a:lnTo>
                    <a:pt x="1289076" y="0"/>
                  </a:lnTo>
                  <a:lnTo>
                    <a:pt x="1289076" y="1799878"/>
                  </a:lnTo>
                  <a:lnTo>
                    <a:pt x="0" y="1799878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9076" cy="1837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3468010" y="7915838"/>
            <a:ext cx="2750483" cy="2320274"/>
            <a:chOff x="0" y="0"/>
            <a:chExt cx="724407" cy="6111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4407" cy="611101"/>
            </a:xfrm>
            <a:custGeom>
              <a:avLst/>
              <a:gdLst/>
              <a:ahLst/>
              <a:cxnLst/>
              <a:rect l="l" t="t" r="r" b="b"/>
              <a:pathLst>
                <a:path w="724407" h="611101">
                  <a:moveTo>
                    <a:pt x="0" y="0"/>
                  </a:moveTo>
                  <a:lnTo>
                    <a:pt x="724407" y="0"/>
                  </a:lnTo>
                  <a:lnTo>
                    <a:pt x="724407" y="611101"/>
                  </a:lnTo>
                  <a:lnTo>
                    <a:pt x="0" y="611101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24407" cy="649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996951" y="1316900"/>
            <a:ext cx="6741566" cy="3913714"/>
            <a:chOff x="0" y="0"/>
            <a:chExt cx="1775557" cy="10307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75557" cy="1030772"/>
            </a:xfrm>
            <a:custGeom>
              <a:avLst/>
              <a:gdLst/>
              <a:ahLst/>
              <a:cxnLst/>
              <a:rect l="l" t="t" r="r" b="b"/>
              <a:pathLst>
                <a:path w="1775557" h="1030772">
                  <a:moveTo>
                    <a:pt x="0" y="0"/>
                  </a:moveTo>
                  <a:lnTo>
                    <a:pt x="1775557" y="0"/>
                  </a:lnTo>
                  <a:lnTo>
                    <a:pt x="1775557" y="1030772"/>
                  </a:lnTo>
                  <a:lnTo>
                    <a:pt x="0" y="1030772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75557" cy="106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83716" y="690075"/>
            <a:ext cx="5948440" cy="9171032"/>
            <a:chOff x="0" y="0"/>
            <a:chExt cx="853746" cy="13162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53746" cy="1316266"/>
            </a:xfrm>
            <a:custGeom>
              <a:avLst/>
              <a:gdLst/>
              <a:ahLst/>
              <a:cxnLst/>
              <a:rect l="l" t="t" r="r" b="b"/>
              <a:pathLst>
                <a:path w="853746" h="1316266">
                  <a:moveTo>
                    <a:pt x="0" y="0"/>
                  </a:moveTo>
                  <a:lnTo>
                    <a:pt x="853746" y="0"/>
                  </a:lnTo>
                  <a:lnTo>
                    <a:pt x="853746" y="1316266"/>
                  </a:lnTo>
                  <a:lnTo>
                    <a:pt x="0" y="1316266"/>
                  </a:lnTo>
                  <a:close/>
                </a:path>
              </a:pathLst>
            </a:custGeom>
            <a:blipFill>
              <a:blip r:embed="rId2"/>
              <a:stretch>
                <a:fillRect l="-6198" r="-9588"/>
              </a:stretch>
            </a:blipFill>
            <a:ln w="114300" cap="sq">
              <a:solidFill>
                <a:srgbClr val="02385B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3507677" y="5397210"/>
            <a:ext cx="4051017" cy="4463897"/>
            <a:chOff x="0" y="0"/>
            <a:chExt cx="853746" cy="9407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3746" cy="940760"/>
            </a:xfrm>
            <a:custGeom>
              <a:avLst/>
              <a:gdLst/>
              <a:ahLst/>
              <a:cxnLst/>
              <a:rect l="l" t="t" r="r" b="b"/>
              <a:pathLst>
                <a:path w="853746" h="940760">
                  <a:moveTo>
                    <a:pt x="0" y="0"/>
                  </a:moveTo>
                  <a:lnTo>
                    <a:pt x="853746" y="0"/>
                  </a:lnTo>
                  <a:lnTo>
                    <a:pt x="853746" y="940760"/>
                  </a:lnTo>
                  <a:lnTo>
                    <a:pt x="0" y="940760"/>
                  </a:lnTo>
                  <a:close/>
                </a:path>
              </a:pathLst>
            </a:custGeom>
            <a:blipFill>
              <a:blip r:embed="rId3"/>
              <a:stretch>
                <a:fillRect t="-2631" b="-33579"/>
              </a:stretch>
            </a:blipFill>
            <a:ln w="114300" cap="sq">
              <a:solidFill>
                <a:srgbClr val="FFD632"/>
              </a:solidFill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7558694" y="6222840"/>
            <a:ext cx="4725022" cy="3638267"/>
          </a:xfrm>
          <a:custGeom>
            <a:avLst/>
            <a:gdLst/>
            <a:ahLst/>
            <a:cxnLst/>
            <a:rect l="l" t="t" r="r" b="b"/>
            <a:pathLst>
              <a:path w="4725022" h="3638267">
                <a:moveTo>
                  <a:pt x="0" y="0"/>
                </a:moveTo>
                <a:lnTo>
                  <a:pt x="4725022" y="0"/>
                </a:lnTo>
                <a:lnTo>
                  <a:pt x="4725022" y="3638267"/>
                </a:lnTo>
                <a:lnTo>
                  <a:pt x="0" y="3638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80975" cap="sq">
            <a:solidFill>
              <a:srgbClr val="FFD632"/>
            </a:solidFill>
            <a:prstDash val="solid"/>
            <a:miter/>
          </a:ln>
        </p:spPr>
      </p:sp>
      <p:grpSp>
        <p:nvGrpSpPr>
          <p:cNvPr id="22" name="Group 22"/>
          <p:cNvGrpSpPr/>
          <p:nvPr/>
        </p:nvGrpSpPr>
        <p:grpSpPr>
          <a:xfrm>
            <a:off x="259373" y="5540360"/>
            <a:ext cx="3191155" cy="4320747"/>
            <a:chOff x="0" y="0"/>
            <a:chExt cx="646097" cy="87479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6097" cy="874799"/>
            </a:xfrm>
            <a:custGeom>
              <a:avLst/>
              <a:gdLst/>
              <a:ahLst/>
              <a:cxnLst/>
              <a:rect l="l" t="t" r="r" b="b"/>
              <a:pathLst>
                <a:path w="646097" h="874799">
                  <a:moveTo>
                    <a:pt x="0" y="0"/>
                  </a:moveTo>
                  <a:lnTo>
                    <a:pt x="646097" y="0"/>
                  </a:lnTo>
                  <a:lnTo>
                    <a:pt x="646097" y="874799"/>
                  </a:lnTo>
                  <a:lnTo>
                    <a:pt x="0" y="874799"/>
                  </a:lnTo>
                  <a:close/>
                </a:path>
              </a:pathLst>
            </a:custGeom>
            <a:blipFill>
              <a:blip r:embed="rId5"/>
              <a:stretch>
                <a:fillRect t="-3796" b="-3796"/>
              </a:stretch>
            </a:blipFill>
            <a:ln w="114300" cap="sq">
              <a:solidFill>
                <a:srgbClr val="02385B"/>
              </a:solidFill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2310090" y="249041"/>
            <a:ext cx="6038238" cy="4605005"/>
          </a:xfrm>
          <a:custGeom>
            <a:avLst/>
            <a:gdLst/>
            <a:ahLst/>
            <a:cxnLst/>
            <a:rect l="l" t="t" r="r" b="b"/>
            <a:pathLst>
              <a:path w="6038238" h="4605005">
                <a:moveTo>
                  <a:pt x="0" y="0"/>
                </a:moveTo>
                <a:lnTo>
                  <a:pt x="6038238" y="0"/>
                </a:lnTo>
                <a:lnTo>
                  <a:pt x="6038238" y="4605005"/>
                </a:lnTo>
                <a:lnTo>
                  <a:pt x="0" y="46050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AutoShape 25"/>
          <p:cNvSpPr/>
          <p:nvPr/>
        </p:nvSpPr>
        <p:spPr>
          <a:xfrm>
            <a:off x="5494163" y="1937966"/>
            <a:ext cx="5694483" cy="1692997"/>
          </a:xfrm>
          <a:prstGeom prst="line">
            <a:avLst/>
          </a:prstGeom>
          <a:ln w="180975" cap="flat">
            <a:solidFill>
              <a:srgbClr val="02385B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  <p:transition spd="med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74199" y="1602295"/>
            <a:ext cx="10041932" cy="920812"/>
            <a:chOff x="0" y="0"/>
            <a:chExt cx="2644789" cy="2425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4789" cy="242518"/>
            </a:xfrm>
            <a:custGeom>
              <a:avLst/>
              <a:gdLst/>
              <a:ahLst/>
              <a:cxnLst/>
              <a:rect l="l" t="t" r="r" b="b"/>
              <a:pathLst>
                <a:path w="2644789" h="242518">
                  <a:moveTo>
                    <a:pt x="0" y="0"/>
                  </a:moveTo>
                  <a:lnTo>
                    <a:pt x="2644789" y="0"/>
                  </a:lnTo>
                  <a:lnTo>
                    <a:pt x="2644789" y="242518"/>
                  </a:lnTo>
                  <a:lnTo>
                    <a:pt x="0" y="242518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44789" cy="280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26163" y="2732981"/>
            <a:ext cx="10120138" cy="920812"/>
            <a:chOff x="0" y="0"/>
            <a:chExt cx="2665386" cy="2425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65386" cy="242518"/>
            </a:xfrm>
            <a:custGeom>
              <a:avLst/>
              <a:gdLst/>
              <a:ahLst/>
              <a:cxnLst/>
              <a:rect l="l" t="t" r="r" b="b"/>
              <a:pathLst>
                <a:path w="2665386" h="242518">
                  <a:moveTo>
                    <a:pt x="0" y="0"/>
                  </a:moveTo>
                  <a:lnTo>
                    <a:pt x="2665386" y="0"/>
                  </a:lnTo>
                  <a:lnTo>
                    <a:pt x="2665386" y="242518"/>
                  </a:lnTo>
                  <a:lnTo>
                    <a:pt x="0" y="242518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65386" cy="280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734092" y="-234488"/>
            <a:ext cx="1704281" cy="1403536"/>
            <a:chOff x="0" y="0"/>
            <a:chExt cx="448864" cy="3696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864" cy="369656"/>
            </a:xfrm>
            <a:custGeom>
              <a:avLst/>
              <a:gdLst/>
              <a:ahLst/>
              <a:cxnLst/>
              <a:rect l="l" t="t" r="r" b="b"/>
              <a:pathLst>
                <a:path w="448864" h="369656">
                  <a:moveTo>
                    <a:pt x="0" y="0"/>
                  </a:moveTo>
                  <a:lnTo>
                    <a:pt x="448864" y="0"/>
                  </a:lnTo>
                  <a:lnTo>
                    <a:pt x="448864" y="369656"/>
                  </a:lnTo>
                  <a:lnTo>
                    <a:pt x="0" y="369656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8864" cy="407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99963" y="332630"/>
            <a:ext cx="2321056" cy="1911473"/>
            <a:chOff x="0" y="0"/>
            <a:chExt cx="611307" cy="503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1307" cy="503433"/>
            </a:xfrm>
            <a:custGeom>
              <a:avLst/>
              <a:gdLst/>
              <a:ahLst/>
              <a:cxnLst/>
              <a:rect l="l" t="t" r="r" b="b"/>
              <a:pathLst>
                <a:path w="611307" h="503433">
                  <a:moveTo>
                    <a:pt x="0" y="0"/>
                  </a:moveTo>
                  <a:lnTo>
                    <a:pt x="611307" y="0"/>
                  </a:lnTo>
                  <a:lnTo>
                    <a:pt x="611307" y="503433"/>
                  </a:lnTo>
                  <a:lnTo>
                    <a:pt x="0" y="503433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11307" cy="541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7593150" y="1021782"/>
            <a:ext cx="1704281" cy="1718116"/>
            <a:chOff x="0" y="0"/>
            <a:chExt cx="448864" cy="4525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864" cy="452508"/>
            </a:xfrm>
            <a:custGeom>
              <a:avLst/>
              <a:gdLst/>
              <a:ahLst/>
              <a:cxnLst/>
              <a:rect l="l" t="t" r="r" b="b"/>
              <a:pathLst>
                <a:path w="448864" h="452508">
                  <a:moveTo>
                    <a:pt x="0" y="0"/>
                  </a:moveTo>
                  <a:lnTo>
                    <a:pt x="448864" y="0"/>
                  </a:lnTo>
                  <a:lnTo>
                    <a:pt x="448864" y="452508"/>
                  </a:lnTo>
                  <a:lnTo>
                    <a:pt x="0" y="452508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864" cy="490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180183" y="-384860"/>
            <a:ext cx="2406049" cy="1403536"/>
            <a:chOff x="0" y="0"/>
            <a:chExt cx="633692" cy="3696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3692" cy="369656"/>
            </a:xfrm>
            <a:custGeom>
              <a:avLst/>
              <a:gdLst/>
              <a:ahLst/>
              <a:cxnLst/>
              <a:rect l="l" t="t" r="r" b="b"/>
              <a:pathLst>
                <a:path w="633692" h="369656">
                  <a:moveTo>
                    <a:pt x="0" y="0"/>
                  </a:moveTo>
                  <a:lnTo>
                    <a:pt x="633692" y="0"/>
                  </a:lnTo>
                  <a:lnTo>
                    <a:pt x="633692" y="369656"/>
                  </a:lnTo>
                  <a:lnTo>
                    <a:pt x="0" y="369656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33692" cy="407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407956" y="823934"/>
            <a:ext cx="1802099" cy="19171425"/>
            <a:chOff x="0" y="0"/>
            <a:chExt cx="474627" cy="50492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4627" cy="5049264"/>
            </a:xfrm>
            <a:custGeom>
              <a:avLst/>
              <a:gdLst/>
              <a:ahLst/>
              <a:cxnLst/>
              <a:rect l="l" t="t" r="r" b="b"/>
              <a:pathLst>
                <a:path w="474627" h="5049264">
                  <a:moveTo>
                    <a:pt x="0" y="0"/>
                  </a:moveTo>
                  <a:lnTo>
                    <a:pt x="474627" y="0"/>
                  </a:lnTo>
                  <a:lnTo>
                    <a:pt x="474627" y="5049264"/>
                  </a:lnTo>
                  <a:lnTo>
                    <a:pt x="0" y="5049264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4627" cy="5087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8997971" y="-97524"/>
            <a:ext cx="235437" cy="18784795"/>
            <a:chOff x="0" y="0"/>
            <a:chExt cx="62008" cy="49474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2008" cy="4947436"/>
            </a:xfrm>
            <a:custGeom>
              <a:avLst/>
              <a:gdLst/>
              <a:ahLst/>
              <a:cxnLst/>
              <a:rect l="l" t="t" r="r" b="b"/>
              <a:pathLst>
                <a:path w="62008" h="4947436">
                  <a:moveTo>
                    <a:pt x="0" y="0"/>
                  </a:moveTo>
                  <a:lnTo>
                    <a:pt x="62008" y="0"/>
                  </a:lnTo>
                  <a:lnTo>
                    <a:pt x="62008" y="4947436"/>
                  </a:lnTo>
                  <a:lnTo>
                    <a:pt x="0" y="4947436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2008" cy="4985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649137" y="8177135"/>
            <a:ext cx="641493" cy="711869"/>
            <a:chOff x="0" y="0"/>
            <a:chExt cx="283609" cy="3147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609" cy="314723"/>
            </a:xfrm>
            <a:custGeom>
              <a:avLst/>
              <a:gdLst/>
              <a:ahLst/>
              <a:cxnLst/>
              <a:rect l="l" t="t" r="r" b="b"/>
              <a:pathLst>
                <a:path w="283609" h="314723">
                  <a:moveTo>
                    <a:pt x="0" y="0"/>
                  </a:moveTo>
                  <a:lnTo>
                    <a:pt x="283609" y="0"/>
                  </a:lnTo>
                  <a:lnTo>
                    <a:pt x="283609" y="314723"/>
                  </a:lnTo>
                  <a:lnTo>
                    <a:pt x="0" y="31472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83609" cy="352823"/>
            </a:xfrm>
            <a:prstGeom prst="rect">
              <a:avLst/>
            </a:prstGeom>
          </p:spPr>
          <p:txBody>
            <a:bodyPr lIns="35789" tIns="35789" rIns="35789" bIns="357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12637" y="109796"/>
            <a:ext cx="8203053" cy="5246370"/>
            <a:chOff x="0" y="0"/>
            <a:chExt cx="4185920" cy="2677160"/>
          </a:xfrm>
        </p:grpSpPr>
        <p:sp>
          <p:nvSpPr>
            <p:cNvPr id="30" name="Freeform 30"/>
            <p:cNvSpPr/>
            <p:nvPr/>
          </p:nvSpPr>
          <p:spPr>
            <a:xfrm>
              <a:off x="6350" y="6350"/>
              <a:ext cx="4173220" cy="2664460"/>
            </a:xfrm>
            <a:custGeom>
              <a:avLst/>
              <a:gdLst/>
              <a:ahLst/>
              <a:cxnLst/>
              <a:rect l="l" t="t" r="r" b="b"/>
              <a:pathLst>
                <a:path w="4173220" h="2664460">
                  <a:moveTo>
                    <a:pt x="3385820" y="2338070"/>
                  </a:moveTo>
                  <a:lnTo>
                    <a:pt x="4173220" y="2338070"/>
                  </a:lnTo>
                  <a:lnTo>
                    <a:pt x="4173220" y="0"/>
                  </a:lnTo>
                  <a:lnTo>
                    <a:pt x="0" y="0"/>
                  </a:lnTo>
                  <a:lnTo>
                    <a:pt x="0" y="2338070"/>
                  </a:lnTo>
                  <a:lnTo>
                    <a:pt x="2334260" y="2338070"/>
                  </a:lnTo>
                  <a:lnTo>
                    <a:pt x="2086610" y="2664460"/>
                  </a:lnTo>
                  <a:lnTo>
                    <a:pt x="3385820" y="2338070"/>
                  </a:lnTo>
                  <a:close/>
                </a:path>
              </a:pathLst>
            </a:custGeom>
            <a:blipFill>
              <a:blip r:embed="rId2"/>
              <a:stretch>
                <a:fillRect l="-9644" t="-17155" r="-19717" b="-7452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4185920" cy="2677160"/>
            </a:xfrm>
            <a:custGeom>
              <a:avLst/>
              <a:gdLst/>
              <a:ahLst/>
              <a:cxnLst/>
              <a:rect l="l" t="t" r="r" b="b"/>
              <a:pathLst>
                <a:path w="4185920" h="2677160">
                  <a:moveTo>
                    <a:pt x="2092960" y="2677160"/>
                  </a:moveTo>
                  <a:cubicBezTo>
                    <a:pt x="2090420" y="2677160"/>
                    <a:pt x="2089150" y="2675890"/>
                    <a:pt x="2087880" y="2674620"/>
                  </a:cubicBezTo>
                  <a:cubicBezTo>
                    <a:pt x="2086610" y="2672080"/>
                    <a:pt x="2086610" y="2669540"/>
                    <a:pt x="2087880" y="2667000"/>
                  </a:cubicBezTo>
                  <a:lnTo>
                    <a:pt x="2327910" y="2350770"/>
                  </a:lnTo>
                  <a:lnTo>
                    <a:pt x="6350" y="2350770"/>
                  </a:lnTo>
                  <a:cubicBezTo>
                    <a:pt x="2540" y="2350770"/>
                    <a:pt x="0" y="2348230"/>
                    <a:pt x="0" y="2344420"/>
                  </a:cubicBezTo>
                  <a:lnTo>
                    <a:pt x="0" y="6350"/>
                  </a:lnTo>
                  <a:cubicBezTo>
                    <a:pt x="0" y="2540"/>
                    <a:pt x="2540" y="0"/>
                    <a:pt x="6350" y="0"/>
                  </a:cubicBezTo>
                  <a:lnTo>
                    <a:pt x="4179570" y="0"/>
                  </a:lnTo>
                  <a:cubicBezTo>
                    <a:pt x="4183380" y="0"/>
                    <a:pt x="4185920" y="2540"/>
                    <a:pt x="4185920" y="6350"/>
                  </a:cubicBezTo>
                  <a:lnTo>
                    <a:pt x="4185920" y="2344420"/>
                  </a:lnTo>
                  <a:cubicBezTo>
                    <a:pt x="4185920" y="2348230"/>
                    <a:pt x="4183380" y="2350770"/>
                    <a:pt x="4179570" y="2350770"/>
                  </a:cubicBezTo>
                  <a:lnTo>
                    <a:pt x="3392170" y="2350770"/>
                  </a:lnTo>
                  <a:lnTo>
                    <a:pt x="2094230" y="2677160"/>
                  </a:lnTo>
                  <a:cubicBezTo>
                    <a:pt x="2094230" y="2677160"/>
                    <a:pt x="2094230" y="2677160"/>
                    <a:pt x="2092960" y="2677160"/>
                  </a:cubicBezTo>
                  <a:close/>
                  <a:moveTo>
                    <a:pt x="12700" y="2338070"/>
                  </a:moveTo>
                  <a:lnTo>
                    <a:pt x="2340610" y="2338070"/>
                  </a:lnTo>
                  <a:cubicBezTo>
                    <a:pt x="2343150" y="2338070"/>
                    <a:pt x="2345690" y="2339340"/>
                    <a:pt x="2345690" y="2341880"/>
                  </a:cubicBezTo>
                  <a:cubicBezTo>
                    <a:pt x="2346960" y="2344420"/>
                    <a:pt x="2346960" y="2346960"/>
                    <a:pt x="2345690" y="2348230"/>
                  </a:cubicBezTo>
                  <a:lnTo>
                    <a:pt x="2108200" y="2660650"/>
                  </a:lnTo>
                  <a:lnTo>
                    <a:pt x="3389630" y="2339340"/>
                  </a:lnTo>
                  <a:lnTo>
                    <a:pt x="3390900" y="2339340"/>
                  </a:lnTo>
                  <a:lnTo>
                    <a:pt x="4173220" y="2339340"/>
                  </a:lnTo>
                  <a:lnTo>
                    <a:pt x="4173220" y="12700"/>
                  </a:lnTo>
                  <a:lnTo>
                    <a:pt x="12700" y="12700"/>
                  </a:lnTo>
                  <a:lnTo>
                    <a:pt x="12700" y="2338070"/>
                  </a:lnTo>
                  <a:close/>
                </a:path>
              </a:pathLst>
            </a:custGeom>
            <a:solidFill>
              <a:srgbClr val="484FA2"/>
            </a:solidFill>
          </p:spPr>
        </p:sp>
      </p:grpSp>
      <p:grpSp>
        <p:nvGrpSpPr>
          <p:cNvPr id="32" name="Group 32"/>
          <p:cNvGrpSpPr/>
          <p:nvPr/>
        </p:nvGrpSpPr>
        <p:grpSpPr>
          <a:xfrm rot="-5400000">
            <a:off x="4951582" y="2203757"/>
            <a:ext cx="787126" cy="7541090"/>
            <a:chOff x="0" y="0"/>
            <a:chExt cx="207309" cy="19861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7309" cy="1986131"/>
            </a:xfrm>
            <a:custGeom>
              <a:avLst/>
              <a:gdLst/>
              <a:ahLst/>
              <a:cxnLst/>
              <a:rect l="l" t="t" r="r" b="b"/>
              <a:pathLst>
                <a:path w="207309" h="1986131">
                  <a:moveTo>
                    <a:pt x="29507" y="0"/>
                  </a:moveTo>
                  <a:lnTo>
                    <a:pt x="177802" y="0"/>
                  </a:lnTo>
                  <a:cubicBezTo>
                    <a:pt x="185628" y="0"/>
                    <a:pt x="193133" y="3109"/>
                    <a:pt x="198666" y="8642"/>
                  </a:cubicBezTo>
                  <a:cubicBezTo>
                    <a:pt x="204200" y="14176"/>
                    <a:pt x="207309" y="21681"/>
                    <a:pt x="207309" y="29507"/>
                  </a:cubicBezTo>
                  <a:lnTo>
                    <a:pt x="207309" y="1956624"/>
                  </a:lnTo>
                  <a:cubicBezTo>
                    <a:pt x="207309" y="1964449"/>
                    <a:pt x="204200" y="1971955"/>
                    <a:pt x="198666" y="1977488"/>
                  </a:cubicBezTo>
                  <a:cubicBezTo>
                    <a:pt x="193133" y="1983022"/>
                    <a:pt x="185628" y="1986131"/>
                    <a:pt x="177802" y="1986131"/>
                  </a:cubicBezTo>
                  <a:lnTo>
                    <a:pt x="29507" y="1986131"/>
                  </a:lnTo>
                  <a:cubicBezTo>
                    <a:pt x="13211" y="1986131"/>
                    <a:pt x="0" y="1972920"/>
                    <a:pt x="0" y="1956624"/>
                  </a:cubicBezTo>
                  <a:lnTo>
                    <a:pt x="0" y="29507"/>
                  </a:lnTo>
                  <a:cubicBezTo>
                    <a:pt x="0" y="21681"/>
                    <a:pt x="3109" y="14176"/>
                    <a:pt x="8642" y="8642"/>
                  </a:cubicBezTo>
                  <a:cubicBezTo>
                    <a:pt x="14176" y="3109"/>
                    <a:pt x="21681" y="0"/>
                    <a:pt x="29507" y="0"/>
                  </a:cubicBezTo>
                  <a:close/>
                </a:path>
              </a:pathLst>
            </a:custGeom>
            <a:ln w="47625" cap="sq">
              <a:solidFill>
                <a:srgbClr val="FFD632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07309" cy="2024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5400000">
            <a:off x="649137" y="5691184"/>
            <a:ext cx="641493" cy="711869"/>
            <a:chOff x="0" y="0"/>
            <a:chExt cx="283609" cy="31472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3609" cy="314723"/>
            </a:xfrm>
            <a:custGeom>
              <a:avLst/>
              <a:gdLst/>
              <a:ahLst/>
              <a:cxnLst/>
              <a:rect l="l" t="t" r="r" b="b"/>
              <a:pathLst>
                <a:path w="283609" h="314723">
                  <a:moveTo>
                    <a:pt x="0" y="0"/>
                  </a:moveTo>
                  <a:lnTo>
                    <a:pt x="283609" y="0"/>
                  </a:lnTo>
                  <a:lnTo>
                    <a:pt x="283609" y="314723"/>
                  </a:lnTo>
                  <a:lnTo>
                    <a:pt x="0" y="314723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83609" cy="352823"/>
            </a:xfrm>
            <a:prstGeom prst="rect">
              <a:avLst/>
            </a:prstGeom>
          </p:spPr>
          <p:txBody>
            <a:bodyPr lIns="35789" tIns="35789" rIns="35789" bIns="357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71195" y="5643304"/>
            <a:ext cx="597377" cy="60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0"/>
              </a:lnSpc>
              <a:spcBef>
                <a:spcPct val="0"/>
              </a:spcBef>
            </a:pPr>
            <a:r>
              <a:rPr lang="en-US" sz="3436" b="1">
                <a:solidFill>
                  <a:srgbClr val="FFD63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-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3949" y="5699192"/>
            <a:ext cx="9390657" cy="51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</a:pPr>
            <a:r>
              <a:rPr lang="en-US" sz="2952" b="1">
                <a:solidFill>
                  <a:srgbClr val="02385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АЙДАНА А., ИЯ-13 ( 2025-2026 УЧ.ГОД)</a:t>
            </a:r>
          </a:p>
        </p:txBody>
      </p: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9572672" y="3792289"/>
            <a:ext cx="8203053" cy="5246370"/>
            <a:chOff x="0" y="0"/>
            <a:chExt cx="4185920" cy="2677160"/>
          </a:xfrm>
        </p:grpSpPr>
        <p:sp>
          <p:nvSpPr>
            <p:cNvPr id="41" name="Freeform 41"/>
            <p:cNvSpPr/>
            <p:nvPr/>
          </p:nvSpPr>
          <p:spPr>
            <a:xfrm>
              <a:off x="6350" y="6350"/>
              <a:ext cx="4173220" cy="2664460"/>
            </a:xfrm>
            <a:custGeom>
              <a:avLst/>
              <a:gdLst/>
              <a:ahLst/>
              <a:cxnLst/>
              <a:rect l="l" t="t" r="r" b="b"/>
              <a:pathLst>
                <a:path w="4173220" h="2664460">
                  <a:moveTo>
                    <a:pt x="3385820" y="2338070"/>
                  </a:moveTo>
                  <a:lnTo>
                    <a:pt x="4173220" y="2338070"/>
                  </a:lnTo>
                  <a:lnTo>
                    <a:pt x="4173220" y="0"/>
                  </a:lnTo>
                  <a:lnTo>
                    <a:pt x="0" y="0"/>
                  </a:lnTo>
                  <a:lnTo>
                    <a:pt x="0" y="2338070"/>
                  </a:lnTo>
                  <a:lnTo>
                    <a:pt x="2334260" y="2338070"/>
                  </a:lnTo>
                  <a:lnTo>
                    <a:pt x="2086610" y="2664460"/>
                  </a:lnTo>
                  <a:lnTo>
                    <a:pt x="3385820" y="2338070"/>
                  </a:lnTo>
                  <a:close/>
                </a:path>
              </a:pathLst>
            </a:custGeom>
            <a:blipFill>
              <a:blip r:embed="rId3"/>
              <a:stretch>
                <a:fillRect l="-6028" t="-1180" r="-15558" b="-4987"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0" y="0"/>
              <a:ext cx="4185920" cy="2677160"/>
            </a:xfrm>
            <a:custGeom>
              <a:avLst/>
              <a:gdLst/>
              <a:ahLst/>
              <a:cxnLst/>
              <a:rect l="l" t="t" r="r" b="b"/>
              <a:pathLst>
                <a:path w="4185920" h="2677160">
                  <a:moveTo>
                    <a:pt x="2092960" y="2677160"/>
                  </a:moveTo>
                  <a:cubicBezTo>
                    <a:pt x="2090420" y="2677160"/>
                    <a:pt x="2089150" y="2675890"/>
                    <a:pt x="2087880" y="2674620"/>
                  </a:cubicBezTo>
                  <a:cubicBezTo>
                    <a:pt x="2086610" y="2672080"/>
                    <a:pt x="2086610" y="2669540"/>
                    <a:pt x="2087880" y="2667000"/>
                  </a:cubicBezTo>
                  <a:lnTo>
                    <a:pt x="2327910" y="2350770"/>
                  </a:lnTo>
                  <a:lnTo>
                    <a:pt x="6350" y="2350770"/>
                  </a:lnTo>
                  <a:cubicBezTo>
                    <a:pt x="2540" y="2350770"/>
                    <a:pt x="0" y="2348230"/>
                    <a:pt x="0" y="2344420"/>
                  </a:cubicBezTo>
                  <a:lnTo>
                    <a:pt x="0" y="6350"/>
                  </a:lnTo>
                  <a:cubicBezTo>
                    <a:pt x="0" y="2540"/>
                    <a:pt x="2540" y="0"/>
                    <a:pt x="6350" y="0"/>
                  </a:cubicBezTo>
                  <a:lnTo>
                    <a:pt x="4179570" y="0"/>
                  </a:lnTo>
                  <a:cubicBezTo>
                    <a:pt x="4183380" y="0"/>
                    <a:pt x="4185920" y="2540"/>
                    <a:pt x="4185920" y="6350"/>
                  </a:cubicBezTo>
                  <a:lnTo>
                    <a:pt x="4185920" y="2344420"/>
                  </a:lnTo>
                  <a:cubicBezTo>
                    <a:pt x="4185920" y="2348230"/>
                    <a:pt x="4183380" y="2350770"/>
                    <a:pt x="4179570" y="2350770"/>
                  </a:cubicBezTo>
                  <a:lnTo>
                    <a:pt x="3392170" y="2350770"/>
                  </a:lnTo>
                  <a:lnTo>
                    <a:pt x="2094230" y="2677160"/>
                  </a:lnTo>
                  <a:cubicBezTo>
                    <a:pt x="2094230" y="2677160"/>
                    <a:pt x="2094230" y="2677160"/>
                    <a:pt x="2092960" y="2677160"/>
                  </a:cubicBezTo>
                  <a:close/>
                  <a:moveTo>
                    <a:pt x="12700" y="2338070"/>
                  </a:moveTo>
                  <a:lnTo>
                    <a:pt x="2340610" y="2338070"/>
                  </a:lnTo>
                  <a:cubicBezTo>
                    <a:pt x="2343150" y="2338070"/>
                    <a:pt x="2345690" y="2339340"/>
                    <a:pt x="2345690" y="2341880"/>
                  </a:cubicBezTo>
                  <a:cubicBezTo>
                    <a:pt x="2346960" y="2344420"/>
                    <a:pt x="2346960" y="2346960"/>
                    <a:pt x="2345690" y="2348230"/>
                  </a:cubicBezTo>
                  <a:lnTo>
                    <a:pt x="2108200" y="2660650"/>
                  </a:lnTo>
                  <a:lnTo>
                    <a:pt x="3389630" y="2339340"/>
                  </a:lnTo>
                  <a:lnTo>
                    <a:pt x="3390900" y="2339340"/>
                  </a:lnTo>
                  <a:lnTo>
                    <a:pt x="4173220" y="2339340"/>
                  </a:lnTo>
                  <a:lnTo>
                    <a:pt x="4173220" y="12700"/>
                  </a:lnTo>
                  <a:lnTo>
                    <a:pt x="12700" y="12700"/>
                  </a:lnTo>
                  <a:lnTo>
                    <a:pt x="12700" y="2338070"/>
                  </a:lnTo>
                  <a:close/>
                </a:path>
              </a:pathLst>
            </a:custGeom>
            <a:solidFill>
              <a:srgbClr val="484FA2"/>
            </a:solidFill>
          </p:spPr>
        </p:sp>
      </p:grpSp>
      <p:grpSp>
        <p:nvGrpSpPr>
          <p:cNvPr id="43" name="Group 43"/>
          <p:cNvGrpSpPr/>
          <p:nvPr/>
        </p:nvGrpSpPr>
        <p:grpSpPr>
          <a:xfrm rot="-5400000">
            <a:off x="4951582" y="4762525"/>
            <a:ext cx="787126" cy="7541090"/>
            <a:chOff x="0" y="0"/>
            <a:chExt cx="207309" cy="1986131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7309" cy="1986131"/>
            </a:xfrm>
            <a:custGeom>
              <a:avLst/>
              <a:gdLst/>
              <a:ahLst/>
              <a:cxnLst/>
              <a:rect l="l" t="t" r="r" b="b"/>
              <a:pathLst>
                <a:path w="207309" h="1986131">
                  <a:moveTo>
                    <a:pt x="29507" y="0"/>
                  </a:moveTo>
                  <a:lnTo>
                    <a:pt x="177802" y="0"/>
                  </a:lnTo>
                  <a:cubicBezTo>
                    <a:pt x="185628" y="0"/>
                    <a:pt x="193133" y="3109"/>
                    <a:pt x="198666" y="8642"/>
                  </a:cubicBezTo>
                  <a:cubicBezTo>
                    <a:pt x="204200" y="14176"/>
                    <a:pt x="207309" y="21681"/>
                    <a:pt x="207309" y="29507"/>
                  </a:cubicBezTo>
                  <a:lnTo>
                    <a:pt x="207309" y="1956624"/>
                  </a:lnTo>
                  <a:cubicBezTo>
                    <a:pt x="207309" y="1964449"/>
                    <a:pt x="204200" y="1971955"/>
                    <a:pt x="198666" y="1977488"/>
                  </a:cubicBezTo>
                  <a:cubicBezTo>
                    <a:pt x="193133" y="1983022"/>
                    <a:pt x="185628" y="1986131"/>
                    <a:pt x="177802" y="1986131"/>
                  </a:cubicBezTo>
                  <a:lnTo>
                    <a:pt x="29507" y="1986131"/>
                  </a:lnTo>
                  <a:cubicBezTo>
                    <a:pt x="13211" y="1986131"/>
                    <a:pt x="0" y="1972920"/>
                    <a:pt x="0" y="1956624"/>
                  </a:cubicBezTo>
                  <a:lnTo>
                    <a:pt x="0" y="29507"/>
                  </a:lnTo>
                  <a:cubicBezTo>
                    <a:pt x="0" y="21681"/>
                    <a:pt x="3109" y="14176"/>
                    <a:pt x="8642" y="8642"/>
                  </a:cubicBezTo>
                  <a:cubicBezTo>
                    <a:pt x="14176" y="3109"/>
                    <a:pt x="21681" y="0"/>
                    <a:pt x="29507" y="0"/>
                  </a:cubicBezTo>
                  <a:close/>
                </a:path>
              </a:pathLst>
            </a:custGeom>
            <a:ln w="47625" cap="sq">
              <a:solidFill>
                <a:srgbClr val="FFD632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07309" cy="20242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613949" y="8257960"/>
            <a:ext cx="9390657" cy="51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</a:pPr>
            <a:r>
              <a:rPr lang="en-US" sz="2952" b="1">
                <a:solidFill>
                  <a:srgbClr val="02385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ДАРХАН Е., ИЯ-13 ( 2024-2025 УЧ.ГОД)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7414703" y="9421007"/>
            <a:ext cx="695613" cy="40217"/>
            <a:chOff x="0" y="0"/>
            <a:chExt cx="283609" cy="16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09" cy="16397"/>
            </a:xfrm>
            <a:custGeom>
              <a:avLst/>
              <a:gdLst/>
              <a:ahLst/>
              <a:cxnLst/>
              <a:rect l="l" t="t" r="r" b="b"/>
              <a:pathLst>
                <a:path w="283609" h="16397">
                  <a:moveTo>
                    <a:pt x="0" y="0"/>
                  </a:moveTo>
                  <a:lnTo>
                    <a:pt x="283609" y="0"/>
                  </a:lnTo>
                  <a:lnTo>
                    <a:pt x="283609" y="16397"/>
                  </a:lnTo>
                  <a:lnTo>
                    <a:pt x="0" y="16397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3609" cy="54497"/>
            </a:xfrm>
            <a:prstGeom prst="rect">
              <a:avLst/>
            </a:prstGeom>
          </p:spPr>
          <p:txBody>
            <a:bodyPr lIns="35789" tIns="35789" rIns="35789" bIns="357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08518" y="7411115"/>
            <a:ext cx="695613" cy="40217"/>
            <a:chOff x="0" y="0"/>
            <a:chExt cx="283609" cy="16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09" cy="16397"/>
            </a:xfrm>
            <a:custGeom>
              <a:avLst/>
              <a:gdLst/>
              <a:ahLst/>
              <a:cxnLst/>
              <a:rect l="l" t="t" r="r" b="b"/>
              <a:pathLst>
                <a:path w="283609" h="16397">
                  <a:moveTo>
                    <a:pt x="0" y="0"/>
                  </a:moveTo>
                  <a:lnTo>
                    <a:pt x="283609" y="0"/>
                  </a:lnTo>
                  <a:lnTo>
                    <a:pt x="283609" y="16397"/>
                  </a:lnTo>
                  <a:lnTo>
                    <a:pt x="0" y="16397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3609" cy="54497"/>
            </a:xfrm>
            <a:prstGeom prst="rect">
              <a:avLst/>
            </a:prstGeom>
          </p:spPr>
          <p:txBody>
            <a:bodyPr lIns="35789" tIns="35789" rIns="35789" bIns="357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4343508" y="3796446"/>
            <a:ext cx="10573780" cy="2738726"/>
            <a:chOff x="0" y="0"/>
            <a:chExt cx="2784864" cy="7213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84864" cy="721311"/>
            </a:xfrm>
            <a:custGeom>
              <a:avLst/>
              <a:gdLst/>
              <a:ahLst/>
              <a:cxnLst/>
              <a:rect l="l" t="t" r="r" b="b"/>
              <a:pathLst>
                <a:path w="2784864" h="721311">
                  <a:moveTo>
                    <a:pt x="0" y="0"/>
                  </a:moveTo>
                  <a:lnTo>
                    <a:pt x="2784864" y="0"/>
                  </a:lnTo>
                  <a:lnTo>
                    <a:pt x="2784864" y="721311"/>
                  </a:lnTo>
                  <a:lnTo>
                    <a:pt x="0" y="721311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84864" cy="759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261189" y="7369789"/>
            <a:ext cx="3850421" cy="2315399"/>
            <a:chOff x="0" y="0"/>
            <a:chExt cx="1014103" cy="6098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4103" cy="609817"/>
            </a:xfrm>
            <a:custGeom>
              <a:avLst/>
              <a:gdLst/>
              <a:ahLst/>
              <a:cxnLst/>
              <a:rect l="l" t="t" r="r" b="b"/>
              <a:pathLst>
                <a:path w="1014103" h="609817">
                  <a:moveTo>
                    <a:pt x="0" y="0"/>
                  </a:moveTo>
                  <a:lnTo>
                    <a:pt x="1014103" y="0"/>
                  </a:lnTo>
                  <a:lnTo>
                    <a:pt x="1014103" y="609817"/>
                  </a:lnTo>
                  <a:lnTo>
                    <a:pt x="0" y="609817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14103" cy="64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894961" y="893961"/>
            <a:ext cx="498079" cy="18288000"/>
            <a:chOff x="0" y="0"/>
            <a:chExt cx="131181" cy="48165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1181" cy="4816592"/>
            </a:xfrm>
            <a:custGeom>
              <a:avLst/>
              <a:gdLst/>
              <a:ahLst/>
              <a:cxnLst/>
              <a:rect l="l" t="t" r="r" b="b"/>
              <a:pathLst>
                <a:path w="131181" h="4816592">
                  <a:moveTo>
                    <a:pt x="0" y="0"/>
                  </a:moveTo>
                  <a:lnTo>
                    <a:pt x="131181" y="0"/>
                  </a:lnTo>
                  <a:lnTo>
                    <a:pt x="13118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1181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49655" y="-502676"/>
            <a:ext cx="5908952" cy="2407044"/>
            <a:chOff x="0" y="0"/>
            <a:chExt cx="1556267" cy="63395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56267" cy="633954"/>
            </a:xfrm>
            <a:custGeom>
              <a:avLst/>
              <a:gdLst/>
              <a:ahLst/>
              <a:cxnLst/>
              <a:rect l="l" t="t" r="r" b="b"/>
              <a:pathLst>
                <a:path w="1556267" h="633954">
                  <a:moveTo>
                    <a:pt x="0" y="0"/>
                  </a:moveTo>
                  <a:lnTo>
                    <a:pt x="1556267" y="0"/>
                  </a:lnTo>
                  <a:lnTo>
                    <a:pt x="1556267" y="633954"/>
                  </a:lnTo>
                  <a:lnTo>
                    <a:pt x="0" y="633954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56267" cy="672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296938">
            <a:off x="16942019" y="9918639"/>
            <a:ext cx="695613" cy="40217"/>
            <a:chOff x="0" y="0"/>
            <a:chExt cx="283609" cy="163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3609" cy="16397"/>
            </a:xfrm>
            <a:custGeom>
              <a:avLst/>
              <a:gdLst/>
              <a:ahLst/>
              <a:cxnLst/>
              <a:rect l="l" t="t" r="r" b="b"/>
              <a:pathLst>
                <a:path w="283609" h="16397">
                  <a:moveTo>
                    <a:pt x="0" y="0"/>
                  </a:moveTo>
                  <a:lnTo>
                    <a:pt x="283609" y="0"/>
                  </a:lnTo>
                  <a:lnTo>
                    <a:pt x="283609" y="16397"/>
                  </a:lnTo>
                  <a:lnTo>
                    <a:pt x="0" y="16397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83609" cy="54497"/>
            </a:xfrm>
            <a:prstGeom prst="rect">
              <a:avLst/>
            </a:prstGeom>
          </p:spPr>
          <p:txBody>
            <a:bodyPr lIns="35789" tIns="35789" rIns="35789" bIns="357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288617" y="2026440"/>
            <a:ext cx="13031733" cy="6725124"/>
          </a:xfrm>
          <a:custGeom>
            <a:avLst/>
            <a:gdLst/>
            <a:ahLst/>
            <a:cxnLst/>
            <a:rect l="l" t="t" r="r" b="b"/>
            <a:pathLst>
              <a:path w="13031733" h="6725124">
                <a:moveTo>
                  <a:pt x="0" y="0"/>
                </a:moveTo>
                <a:lnTo>
                  <a:pt x="13031733" y="0"/>
                </a:lnTo>
                <a:lnTo>
                  <a:pt x="13031733" y="6725124"/>
                </a:lnTo>
                <a:lnTo>
                  <a:pt x="0" y="672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03" b="-10734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046848" y="684911"/>
            <a:ext cx="16125089" cy="83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5"/>
              </a:lnSpc>
            </a:pPr>
            <a:r>
              <a:rPr lang="en-US" sz="6399">
                <a:solidFill>
                  <a:srgbClr val="02385B"/>
                </a:solidFill>
                <a:latin typeface="League Gothic"/>
                <a:ea typeface="League Gothic"/>
                <a:cs typeface="League Gothic"/>
                <a:sym typeface="League Gothic"/>
              </a:rPr>
              <a:t>РЕЗУЛЬТАТЫ ИССЛЕДОВАНИЙ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502548" y="-10220855"/>
            <a:ext cx="1599091" cy="20441709"/>
            <a:chOff x="0" y="0"/>
            <a:chExt cx="421160" cy="5383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160" cy="5383825"/>
            </a:xfrm>
            <a:custGeom>
              <a:avLst/>
              <a:gdLst/>
              <a:ahLst/>
              <a:cxnLst/>
              <a:rect l="l" t="t" r="r" b="b"/>
              <a:pathLst>
                <a:path w="421160" h="5383825">
                  <a:moveTo>
                    <a:pt x="0" y="0"/>
                  </a:moveTo>
                  <a:lnTo>
                    <a:pt x="421160" y="0"/>
                  </a:lnTo>
                  <a:lnTo>
                    <a:pt x="421160" y="5383825"/>
                  </a:lnTo>
                  <a:lnTo>
                    <a:pt x="0" y="5383825"/>
                  </a:lnTo>
                  <a:close/>
                </a:path>
              </a:pathLst>
            </a:custGeom>
            <a:solidFill>
              <a:srgbClr val="023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160" cy="5421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0868834" y="3830265"/>
            <a:ext cx="14446441" cy="858780"/>
            <a:chOff x="0" y="0"/>
            <a:chExt cx="3804824" cy="2261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4824" cy="226181"/>
            </a:xfrm>
            <a:custGeom>
              <a:avLst/>
              <a:gdLst/>
              <a:ahLst/>
              <a:cxnLst/>
              <a:rect l="l" t="t" r="r" b="b"/>
              <a:pathLst>
                <a:path w="3804824" h="226181">
                  <a:moveTo>
                    <a:pt x="0" y="0"/>
                  </a:moveTo>
                  <a:lnTo>
                    <a:pt x="3804824" y="0"/>
                  </a:lnTo>
                  <a:lnTo>
                    <a:pt x="3804824" y="226181"/>
                  </a:lnTo>
                  <a:lnTo>
                    <a:pt x="0" y="226181"/>
                  </a:lnTo>
                  <a:close/>
                </a:path>
              </a:pathLst>
            </a:custGeom>
            <a:solidFill>
              <a:srgbClr val="FFD6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4824" cy="264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46816" y="1538299"/>
            <a:ext cx="16737816" cy="7976882"/>
          </a:xfrm>
          <a:custGeom>
            <a:avLst/>
            <a:gdLst/>
            <a:ahLst/>
            <a:cxnLst/>
            <a:rect l="l" t="t" r="r" b="b"/>
            <a:pathLst>
              <a:path w="16737816" h="7976882">
                <a:moveTo>
                  <a:pt x="0" y="0"/>
                </a:moveTo>
                <a:lnTo>
                  <a:pt x="16737816" y="0"/>
                </a:lnTo>
                <a:lnTo>
                  <a:pt x="16737816" y="7976882"/>
                </a:lnTo>
                <a:lnTo>
                  <a:pt x="0" y="7976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76" t="-15789" r="-7100" b="-1765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42056" y="8499611"/>
            <a:ext cx="10862313" cy="432902"/>
          </a:xfrm>
          <a:custGeom>
            <a:avLst/>
            <a:gdLst/>
            <a:ahLst/>
            <a:cxnLst/>
            <a:rect l="l" t="t" r="r" b="b"/>
            <a:pathLst>
              <a:path w="10862313" h="432902">
                <a:moveTo>
                  <a:pt x="0" y="0"/>
                </a:moveTo>
                <a:lnTo>
                  <a:pt x="10862312" y="0"/>
                </a:lnTo>
                <a:lnTo>
                  <a:pt x="10862312" y="432902"/>
                </a:lnTo>
                <a:lnTo>
                  <a:pt x="0" y="432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77" t="-2037886" r="-61510" b="-374309"/>
            </a:stretch>
          </a:blipFill>
        </p:spPr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141</Words>
  <Application>Microsoft Office PowerPoint</Application>
  <PresentationFormat>Произвольный</PresentationFormat>
  <Paragraphs>26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Public Sans</vt:lpstr>
      <vt:lpstr>Public Sans Bold</vt:lpstr>
      <vt:lpstr>Calibri</vt:lpstr>
      <vt:lpstr>League Gothic</vt:lpstr>
      <vt:lpstr>Arial</vt:lpstr>
      <vt:lpstr>Garet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Modern Sales Report Presentation</dc:title>
  <dc:creator>Валерия</dc:creator>
  <cp:lastModifiedBy>Valeriya Yasnaya</cp:lastModifiedBy>
  <cp:revision>2</cp:revision>
  <dcterms:created xsi:type="dcterms:W3CDTF">2006-08-16T00:00:00Z</dcterms:created>
  <dcterms:modified xsi:type="dcterms:W3CDTF">2026-04-05T17:43:19Z</dcterms:modified>
  <dc:identifier>DAGk6DGHzQg</dc:identifier>
</cp:coreProperties>
</file>