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2"/>
  </p:notesMasterIdLst>
  <p:sldIdLst>
    <p:sldId id="256" r:id="rId3"/>
    <p:sldId id="278" r:id="rId4"/>
    <p:sldId id="276" r:id="rId5"/>
    <p:sldId id="280" r:id="rId6"/>
    <p:sldId id="297" r:id="rId7"/>
    <p:sldId id="302" r:id="rId8"/>
    <p:sldId id="303" r:id="rId9"/>
    <p:sldId id="300" r:id="rId10"/>
    <p:sldId id="301" r:id="rId1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5033" autoAdjust="0"/>
  </p:normalViewPr>
  <p:slideViewPr>
    <p:cSldViewPr>
      <p:cViewPr>
        <p:scale>
          <a:sx n="79" d="100"/>
          <a:sy n="79" d="100"/>
        </p:scale>
        <p:origin x="-102" y="-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B5AC9-C95F-45FF-97EE-4DC4ED70809A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14116-3271-4AF2-9D79-2E2ECE160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9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4116-3271-4AF2-9D79-2E2ECE1603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4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185B6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2E3F6D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097282"/>
            <a:ext cx="6693408" cy="95964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85750" indent="0">
              <a:buNone/>
              <a:defRPr sz="3000" b="1"/>
            </a:lvl2pPr>
            <a:lvl3pPr marL="1371498" indent="0">
              <a:buNone/>
              <a:defRPr sz="2800" b="1"/>
            </a:lvl3pPr>
            <a:lvl4pPr marL="2057248" indent="0">
              <a:buNone/>
              <a:defRPr sz="2400" b="1"/>
            </a:lvl4pPr>
            <a:lvl5pPr marL="2742996" indent="0">
              <a:buNone/>
              <a:defRPr sz="2400" b="1"/>
            </a:lvl5pPr>
            <a:lvl6pPr marL="3428746" indent="0">
              <a:buNone/>
              <a:defRPr sz="2400" b="1"/>
            </a:lvl6pPr>
            <a:lvl7pPr marL="4114492" indent="0">
              <a:buNone/>
              <a:defRPr sz="2400" b="1"/>
            </a:lvl7pPr>
            <a:lvl8pPr marL="4800240" indent="0">
              <a:buNone/>
              <a:defRPr sz="2400" b="1"/>
            </a:lvl8pPr>
            <a:lvl9pPr marL="548599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2894" y="2100490"/>
            <a:ext cx="6693408" cy="4114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4604" y="1097282"/>
            <a:ext cx="6693408" cy="95964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85750" indent="0">
              <a:buNone/>
              <a:defRPr sz="3000" b="1"/>
            </a:lvl2pPr>
            <a:lvl3pPr marL="1371498" indent="0">
              <a:buNone/>
              <a:defRPr sz="2800" b="1"/>
            </a:lvl3pPr>
            <a:lvl4pPr marL="2057248" indent="0">
              <a:buNone/>
              <a:defRPr sz="2400" b="1"/>
            </a:lvl4pPr>
            <a:lvl5pPr marL="2742996" indent="0">
              <a:buNone/>
              <a:defRPr sz="2400" b="1"/>
            </a:lvl5pPr>
            <a:lvl6pPr marL="3428746" indent="0">
              <a:buNone/>
              <a:defRPr sz="2400" b="1"/>
            </a:lvl6pPr>
            <a:lvl7pPr marL="4114492" indent="0">
              <a:buNone/>
              <a:defRPr sz="2400" b="1"/>
            </a:lvl7pPr>
            <a:lvl8pPr marL="4800240" indent="0">
              <a:buNone/>
              <a:defRPr sz="2400" b="1"/>
            </a:lvl8pPr>
            <a:lvl9pPr marL="5485990" indent="0">
              <a:buNone/>
              <a:defRPr sz="2400" b="1"/>
            </a:lvl9pPr>
          </a:lstStyle>
          <a:p>
            <a:pPr marL="0" lvl="0" indent="0" algn="ctr" defTabSz="1371498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0" y="2098548"/>
            <a:ext cx="6693408" cy="4114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0D9-3684-4AF7-9A1F-0A799FE1A00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173-8DF3-46BB-BB04-AC65A63DAD4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0D9-3684-4AF7-9A1F-0A799FE1A00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173-8DF3-46BB-BB04-AC65A63DAD4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0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0D9-3684-4AF7-9A1F-0A799FE1A00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173-8DF3-46BB-BB04-AC65A63DAD4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4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201" y="3314706"/>
            <a:ext cx="7272170" cy="1887740"/>
          </a:xfrm>
          <a:effectLst/>
        </p:spPr>
        <p:txBody>
          <a:bodyPr anchor="b">
            <a:noAutofit/>
          </a:bodyPr>
          <a:lstStyle>
            <a:lvl1pPr marL="342876" indent="-342876" algn="l">
              <a:defRPr sz="4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7041" y="1097282"/>
            <a:ext cx="8034170" cy="7342096"/>
          </a:xfrm>
        </p:spPr>
        <p:txBody>
          <a:bodyPr anchor="ctr"/>
          <a:lstStyle>
            <a:lvl1pPr>
              <a:defRPr sz="3400"/>
            </a:lvl1pPr>
            <a:lvl2pPr>
              <a:defRPr sz="3000"/>
            </a:lvl2pPr>
            <a:lvl3pPr>
              <a:defRPr sz="2800"/>
            </a:lvl3pPr>
            <a:lvl4pPr>
              <a:defRPr sz="2400"/>
            </a:lvl4pPr>
            <a:lvl5pPr>
              <a:defRPr sz="22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4" y="5246709"/>
            <a:ext cx="6777320" cy="3209278"/>
          </a:xfrm>
        </p:spPr>
        <p:txBody>
          <a:bodyPr/>
          <a:lstStyle>
            <a:lvl1pPr marL="0" indent="0">
              <a:buNone/>
              <a:defRPr sz="2200"/>
            </a:lvl1pPr>
            <a:lvl2pPr marL="685750" indent="0">
              <a:buNone/>
              <a:defRPr sz="1800"/>
            </a:lvl2pPr>
            <a:lvl3pPr marL="1371498" indent="0">
              <a:buNone/>
              <a:defRPr sz="1600"/>
            </a:lvl3pPr>
            <a:lvl4pPr marL="2057248" indent="0">
              <a:buNone/>
              <a:defRPr sz="1400"/>
            </a:lvl4pPr>
            <a:lvl5pPr marL="2742996" indent="0">
              <a:buNone/>
              <a:defRPr sz="1400"/>
            </a:lvl5pPr>
            <a:lvl6pPr marL="3428746" indent="0">
              <a:buNone/>
              <a:defRPr sz="1400"/>
            </a:lvl6pPr>
            <a:lvl7pPr marL="4114492" indent="0">
              <a:buNone/>
              <a:defRPr sz="1400"/>
            </a:lvl7pPr>
            <a:lvl8pPr marL="4800240" indent="0">
              <a:buNone/>
              <a:defRPr sz="1400"/>
            </a:lvl8pPr>
            <a:lvl9pPr marL="548599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0D9-3684-4AF7-9A1F-0A799FE1A00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173-8DF3-46BB-BB04-AC65A63DAD4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2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00380"/>
            <a:ext cx="18288000" cy="448662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2" tIns="68578" rIns="137152" bIns="68578" rtlCol="0" anchor="ctr"/>
          <a:lstStyle/>
          <a:p>
            <a:pPr algn="ctr" defTabSz="1371498" rtl="0"/>
            <a:endParaRPr lang="en-US" sz="2800" kern="120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8288000" cy="58003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2" tIns="68578" rIns="137152" bIns="68578" rtlCol="0" anchor="ctr"/>
          <a:lstStyle/>
          <a:p>
            <a:pPr algn="ctr" defTabSz="1371498" rtl="0"/>
            <a:endParaRPr lang="en-US" sz="2800" kern="12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978466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2" tIns="68578" rIns="137152" bIns="68578" rtlCol="0" anchor="ctr"/>
          <a:lstStyle/>
          <a:p>
            <a:pPr algn="ctr" defTabSz="1371498" rtl="0"/>
            <a:endParaRPr lang="en-US" sz="2800" kern="1200">
              <a:solidFill>
                <a:prstClr val="white"/>
              </a:solidFill>
              <a:sym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2" tIns="68578" rIns="137152" bIns="68578" rtlCol="0" anchor="ctr"/>
          <a:lstStyle/>
          <a:p>
            <a:pPr algn="ctr" defTabSz="1371498" rtl="0"/>
            <a:endParaRPr lang="en-US" sz="2800" kern="1200">
              <a:solidFill>
                <a:prstClr val="white"/>
              </a:solidFill>
              <a:sym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50350" y="1714507"/>
            <a:ext cx="8229600" cy="469171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3000"/>
            </a:lvl1pPr>
            <a:lvl2pPr marL="685750" indent="0">
              <a:buNone/>
              <a:defRPr sz="4200"/>
            </a:lvl2pPr>
            <a:lvl3pPr marL="1371498" indent="0">
              <a:buNone/>
              <a:defRPr sz="3600"/>
            </a:lvl3pPr>
            <a:lvl4pPr marL="2057248" indent="0">
              <a:buNone/>
              <a:defRPr sz="3000"/>
            </a:lvl4pPr>
            <a:lvl5pPr marL="2742996" indent="0">
              <a:buNone/>
              <a:defRPr sz="3000"/>
            </a:lvl5pPr>
            <a:lvl6pPr marL="3428746" indent="0">
              <a:buNone/>
              <a:defRPr sz="3000"/>
            </a:lvl6pPr>
            <a:lvl7pPr marL="4114492" indent="0">
              <a:buNone/>
              <a:defRPr sz="3000"/>
            </a:lvl7pPr>
            <a:lvl8pPr marL="4800240" indent="0">
              <a:buNone/>
              <a:defRPr sz="3000"/>
            </a:lvl8pPr>
            <a:lvl9pPr marL="5485990" indent="0">
              <a:buNone/>
              <a:defRPr sz="3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4" y="1515731"/>
            <a:ext cx="7388228" cy="3244530"/>
          </a:xfrm>
        </p:spPr>
        <p:txBody>
          <a:bodyPr anchor="b"/>
          <a:lstStyle>
            <a:lvl1pPr marL="274300" indent="-274300">
              <a:buFont typeface="Georgia" pitchFamily="18" charset="0"/>
              <a:buChar char="*"/>
              <a:defRPr sz="2400"/>
            </a:lvl1pPr>
            <a:lvl2pPr marL="685750" indent="0">
              <a:buNone/>
              <a:defRPr sz="1800"/>
            </a:lvl2pPr>
            <a:lvl3pPr marL="1371498" indent="0">
              <a:buNone/>
              <a:defRPr sz="1600"/>
            </a:lvl3pPr>
            <a:lvl4pPr marL="2057248" indent="0">
              <a:buNone/>
              <a:defRPr sz="1400"/>
            </a:lvl4pPr>
            <a:lvl5pPr marL="2742996" indent="0">
              <a:buNone/>
              <a:defRPr sz="1400"/>
            </a:lvl5pPr>
            <a:lvl6pPr marL="3428746" indent="0">
              <a:buNone/>
              <a:defRPr sz="1400"/>
            </a:lvl6pPr>
            <a:lvl7pPr marL="4114492" indent="0">
              <a:buNone/>
              <a:defRPr sz="1400"/>
            </a:lvl7pPr>
            <a:lvl8pPr marL="4800240" indent="0">
              <a:buNone/>
              <a:defRPr sz="1400"/>
            </a:lvl8pPr>
            <a:lvl9pPr marL="548599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0D9-3684-4AF7-9A1F-0A799FE1A00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173-8DF3-46BB-BB04-AC65A63DAD4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536" y="6696632"/>
            <a:ext cx="12767076" cy="1714500"/>
          </a:xfrm>
        </p:spPr>
        <p:txBody>
          <a:bodyPr anchor="b">
            <a:noAutofit/>
          </a:bodyPr>
          <a:lstStyle>
            <a:lvl1pPr algn="l">
              <a:defRPr sz="7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57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0" y="1097278"/>
            <a:ext cx="12801600" cy="5212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0D9-3684-4AF7-9A1F-0A799FE1A00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173-8DF3-46BB-BB04-AC65A63DAD4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2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07516" y="564776"/>
            <a:ext cx="4114800" cy="7857508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48235" y="1097287"/>
            <a:ext cx="9658574" cy="73420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0D9-3684-4AF7-9A1F-0A799FE1A00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173-8DF3-46BB-BB04-AC65A63DAD4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914400" y="1211200"/>
            <a:ext cx="11281800" cy="21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14400" y="3991500"/>
            <a:ext cx="5127000" cy="53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914236" lvl="0" indent="-660288" rtl="0">
              <a:spcBef>
                <a:spcPts val="1200"/>
              </a:spcBef>
              <a:spcAft>
                <a:spcPts val="0"/>
              </a:spcAft>
              <a:buSzPts val="1600"/>
              <a:buChar char="▸"/>
              <a:defRPr sz="3200"/>
            </a:lvl1pPr>
            <a:lvl2pPr marL="1828486" lvl="1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2pPr>
            <a:lvl3pPr marL="2742724" lvl="2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3pPr>
            <a:lvl4pPr marL="3656968" lvl="3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4pPr>
            <a:lvl5pPr marL="4571202" lvl="4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5pPr>
            <a:lvl6pPr marL="5485438" lvl="5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6pPr>
            <a:lvl7pPr marL="6399680" lvl="6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7pPr>
            <a:lvl8pPr marL="7313920" lvl="7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8pPr>
            <a:lvl9pPr marL="8228170" lvl="8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580500" y="3991500"/>
            <a:ext cx="5127000" cy="53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914236" lvl="0" indent="-660288" rtl="0">
              <a:spcBef>
                <a:spcPts val="1200"/>
              </a:spcBef>
              <a:spcAft>
                <a:spcPts val="0"/>
              </a:spcAft>
              <a:buSzPts val="1600"/>
              <a:buChar char="▸"/>
              <a:defRPr sz="3200"/>
            </a:lvl1pPr>
            <a:lvl2pPr marL="1828486" lvl="1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2pPr>
            <a:lvl3pPr marL="2742724" lvl="2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3pPr>
            <a:lvl4pPr marL="3656968" lvl="3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4pPr>
            <a:lvl5pPr marL="4571202" lvl="4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5pPr>
            <a:lvl6pPr marL="5485438" lvl="5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6pPr>
            <a:lvl7pPr marL="6399680" lvl="6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7pPr>
            <a:lvl8pPr marL="7313920" lvl="7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8pPr>
            <a:lvl9pPr marL="8228170" lvl="8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12246600" y="3991500"/>
            <a:ext cx="5127000" cy="53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914236" lvl="0" indent="-660288" rtl="0">
              <a:spcBef>
                <a:spcPts val="1200"/>
              </a:spcBef>
              <a:spcAft>
                <a:spcPts val="0"/>
              </a:spcAft>
              <a:buSzPts val="1600"/>
              <a:buChar char="▸"/>
              <a:defRPr sz="3200"/>
            </a:lvl1pPr>
            <a:lvl2pPr marL="1828486" lvl="1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2pPr>
            <a:lvl3pPr marL="2742724" lvl="2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3pPr>
            <a:lvl4pPr marL="3656968" lvl="3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4pPr>
            <a:lvl5pPr marL="4571202" lvl="4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5pPr>
            <a:lvl6pPr marL="5485438" lvl="5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6pPr>
            <a:lvl7pPr marL="6399680" lvl="6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7pPr>
            <a:lvl8pPr marL="7313920" lvl="7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8pPr>
            <a:lvl9pPr marL="8228170" lvl="8" indent="-660288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7298050" y="9273500"/>
            <a:ext cx="913800" cy="9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4023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185B6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2E3F6D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185B6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185B6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188564" y="0"/>
            <a:ext cx="11099800" cy="10287000"/>
          </a:xfrm>
          <a:custGeom>
            <a:avLst/>
            <a:gdLst/>
            <a:ahLst/>
            <a:cxnLst/>
            <a:rect l="l" t="t" r="r" b="b"/>
            <a:pathLst>
              <a:path w="11099800" h="10287000">
                <a:moveTo>
                  <a:pt x="11099435" y="10220383"/>
                </a:moveTo>
                <a:lnTo>
                  <a:pt x="10981951" y="10286999"/>
                </a:lnTo>
                <a:lnTo>
                  <a:pt x="5832908" y="10286999"/>
                </a:lnTo>
                <a:lnTo>
                  <a:pt x="0" y="0"/>
                </a:lnTo>
                <a:lnTo>
                  <a:pt x="11099435" y="0"/>
                </a:lnTo>
                <a:lnTo>
                  <a:pt x="11099435" y="10220383"/>
                </a:lnTo>
                <a:close/>
              </a:path>
            </a:pathLst>
          </a:custGeom>
          <a:solidFill>
            <a:srgbClr val="185B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776906"/>
            <a:ext cx="4399915" cy="510540"/>
          </a:xfrm>
          <a:custGeom>
            <a:avLst/>
            <a:gdLst/>
            <a:ahLst/>
            <a:cxnLst/>
            <a:rect l="l" t="t" r="r" b="b"/>
            <a:pathLst>
              <a:path w="4399915" h="510540">
                <a:moveTo>
                  <a:pt x="3917460" y="510093"/>
                </a:moveTo>
                <a:lnTo>
                  <a:pt x="0" y="510093"/>
                </a:lnTo>
                <a:lnTo>
                  <a:pt x="0" y="0"/>
                </a:lnTo>
                <a:lnTo>
                  <a:pt x="4399712" y="0"/>
                </a:lnTo>
                <a:lnTo>
                  <a:pt x="4399712" y="2884"/>
                </a:lnTo>
                <a:lnTo>
                  <a:pt x="3917460" y="510093"/>
                </a:lnTo>
                <a:close/>
              </a:path>
            </a:pathLst>
          </a:custGeom>
          <a:solidFill>
            <a:srgbClr val="74D8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916700" y="9776906"/>
            <a:ext cx="14371319" cy="510540"/>
          </a:xfrm>
          <a:custGeom>
            <a:avLst/>
            <a:gdLst/>
            <a:ahLst/>
            <a:cxnLst/>
            <a:rect l="l" t="t" r="r" b="b"/>
            <a:pathLst>
              <a:path w="14371319" h="510540">
                <a:moveTo>
                  <a:pt x="14371299" y="510093"/>
                </a:moveTo>
                <a:lnTo>
                  <a:pt x="0" y="510093"/>
                </a:lnTo>
                <a:lnTo>
                  <a:pt x="484994" y="0"/>
                </a:lnTo>
                <a:lnTo>
                  <a:pt x="14371299" y="0"/>
                </a:lnTo>
                <a:lnTo>
                  <a:pt x="14371299" y="510093"/>
                </a:lnTo>
                <a:close/>
              </a:path>
            </a:pathLst>
          </a:custGeom>
          <a:solidFill>
            <a:srgbClr val="185B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665112" y="4428343"/>
            <a:ext cx="5622925" cy="5859145"/>
          </a:xfrm>
          <a:custGeom>
            <a:avLst/>
            <a:gdLst/>
            <a:ahLst/>
            <a:cxnLst/>
            <a:rect l="l" t="t" r="r" b="b"/>
            <a:pathLst>
              <a:path w="5622925" h="5859145">
                <a:moveTo>
                  <a:pt x="0" y="5858656"/>
                </a:moveTo>
                <a:lnTo>
                  <a:pt x="5622887" y="0"/>
                </a:lnTo>
                <a:lnTo>
                  <a:pt x="5622887" y="5858656"/>
                </a:lnTo>
                <a:lnTo>
                  <a:pt x="0" y="5858656"/>
                </a:lnTo>
                <a:close/>
              </a:path>
            </a:pathLst>
          </a:custGeom>
          <a:solidFill>
            <a:srgbClr val="74D8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800380"/>
            <a:ext cx="18288000" cy="448662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2" tIns="68578" rIns="137152" bIns="68578" rtlCol="0" anchor="ctr"/>
          <a:lstStyle/>
          <a:p>
            <a:pPr algn="ctr" defTabSz="1371498" rtl="0"/>
            <a:endParaRPr lang="en-US" sz="2800" kern="1200">
              <a:solidFill>
                <a:prstClr val="white"/>
              </a:solidFill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8288000" cy="58003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2" tIns="68578" rIns="137152" bIns="68578" rtlCol="0" anchor="ctr"/>
          <a:lstStyle/>
          <a:p>
            <a:pPr algn="ctr" defTabSz="1371498" rtl="0"/>
            <a:endParaRPr lang="en-US" sz="2800" kern="12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978466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2" tIns="68578" rIns="137152" bIns="68578" rtlCol="0" anchor="ctr"/>
          <a:lstStyle/>
          <a:p>
            <a:pPr algn="ctr" defTabSz="1371498" rtl="0"/>
            <a:endParaRPr lang="en-US" sz="2800" kern="1200">
              <a:solidFill>
                <a:prstClr val="white"/>
              </a:solidFill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2" tIns="68578" rIns="137152" bIns="68578" rtlCol="0" anchor="ctr"/>
          <a:lstStyle/>
          <a:p>
            <a:pPr algn="ctr" defTabSz="1371498" rtl="0"/>
            <a:endParaRPr lang="en-US" sz="2800" kern="1200">
              <a:solidFill>
                <a:prstClr val="white"/>
              </a:solidFill>
              <a:sym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7590" y="7578831"/>
            <a:ext cx="11274020" cy="1323178"/>
          </a:xfrm>
        </p:spPr>
        <p:txBody>
          <a:bodyPr>
            <a:normAutofit/>
          </a:bodyPr>
          <a:lstStyle>
            <a:lvl1pPr marL="0" indent="0" algn="l">
              <a:buNone/>
              <a:defRPr sz="3400">
                <a:solidFill>
                  <a:schemeClr val="tx2"/>
                </a:solidFill>
              </a:defRPr>
            </a:lvl1pPr>
            <a:lvl2pPr marL="6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8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0D9-3684-4AF7-9A1F-0A799FE1A00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173-8DF3-46BB-BB04-AC65A63DAD4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171" y="4698443"/>
            <a:ext cx="14350702" cy="2689750"/>
          </a:xfrm>
          <a:effectLst/>
        </p:spPr>
        <p:txBody>
          <a:bodyPr>
            <a:noAutofit/>
          </a:bodyPr>
          <a:lstStyle>
            <a:lvl1pPr marL="960048" indent="-685750" algn="l">
              <a:defRPr sz="8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8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0D9-3684-4AF7-9A1F-0A799FE1A00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173-8DF3-46BB-BB04-AC65A63DAD4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286000" y="1097280"/>
            <a:ext cx="12801600" cy="5212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88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00380"/>
            <a:ext cx="18288000" cy="448662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2" tIns="68578" rIns="137152" bIns="68578" rtlCol="0" anchor="ctr"/>
          <a:lstStyle/>
          <a:p>
            <a:pPr algn="ctr" defTabSz="1371498" rtl="0"/>
            <a:endParaRPr lang="en-US" sz="2800" kern="1200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8288000" cy="58003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2" tIns="68578" rIns="137152" bIns="68578" rtlCol="0" anchor="ctr"/>
          <a:lstStyle/>
          <a:p>
            <a:pPr algn="ctr" defTabSz="1371498" rtl="0"/>
            <a:endParaRPr lang="en-US" sz="2800" kern="12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978466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2" tIns="68578" rIns="137152" bIns="68578" rtlCol="0" anchor="ctr"/>
          <a:lstStyle/>
          <a:p>
            <a:pPr algn="ctr" defTabSz="1371498" rtl="0"/>
            <a:endParaRPr lang="en-US" sz="2800" kern="1200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2" tIns="68578" rIns="137152" bIns="68578" rtlCol="0" anchor="ctr"/>
          <a:lstStyle/>
          <a:p>
            <a:pPr algn="ctr" defTabSz="1371498" rtl="0"/>
            <a:endParaRPr lang="en-US" sz="2800" kern="120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394" y="3258974"/>
            <a:ext cx="11933332" cy="3635020"/>
          </a:xfrm>
          <a:effectLst/>
        </p:spPr>
        <p:txBody>
          <a:bodyPr anchor="b"/>
          <a:lstStyle>
            <a:lvl1pPr algn="r">
              <a:defRPr sz="7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878" y="6911267"/>
            <a:ext cx="11940988" cy="1253190"/>
          </a:xfrm>
        </p:spPr>
        <p:txBody>
          <a:bodyPr anchor="t"/>
          <a:lstStyle>
            <a:lvl1pPr marL="0" indent="0" algn="r">
              <a:buNone/>
              <a:defRPr sz="3000">
                <a:solidFill>
                  <a:schemeClr val="tx2"/>
                </a:solidFill>
              </a:defRPr>
            </a:lvl1pPr>
            <a:lvl2pPr marL="68575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3714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2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429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42874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11449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8002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859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0D9-3684-4AF7-9A1F-0A799FE1A00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173-8DF3-46BB-BB04-AC65A63DAD4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0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0D9-3684-4AF7-9A1F-0A799FE1A00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173-8DF3-46BB-BB04-AC65A63DAD4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5998" y="1097278"/>
            <a:ext cx="6693408" cy="5212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9290304" y="1097280"/>
            <a:ext cx="6693408" cy="5212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5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77502" y="0"/>
            <a:ext cx="14610715" cy="454659"/>
          </a:xfrm>
          <a:custGeom>
            <a:avLst/>
            <a:gdLst/>
            <a:ahLst/>
            <a:cxnLst/>
            <a:rect l="l" t="t" r="r" b="b"/>
            <a:pathLst>
              <a:path w="14610715" h="454659">
                <a:moveTo>
                  <a:pt x="14610497" y="454500"/>
                </a:moveTo>
                <a:lnTo>
                  <a:pt x="259883" y="454500"/>
                </a:lnTo>
                <a:lnTo>
                  <a:pt x="0" y="0"/>
                </a:lnTo>
                <a:lnTo>
                  <a:pt x="14610497" y="0"/>
                </a:lnTo>
                <a:lnTo>
                  <a:pt x="14610497" y="454500"/>
                </a:lnTo>
                <a:close/>
              </a:path>
            </a:pathLst>
          </a:custGeom>
          <a:solidFill>
            <a:srgbClr val="185B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850004" cy="791210"/>
          </a:xfrm>
          <a:custGeom>
            <a:avLst/>
            <a:gdLst/>
            <a:ahLst/>
            <a:cxnLst/>
            <a:rect l="l" t="t" r="r" b="b"/>
            <a:pathLst>
              <a:path w="3850004" h="791210">
                <a:moveTo>
                  <a:pt x="3849428" y="790606"/>
                </a:moveTo>
                <a:lnTo>
                  <a:pt x="0" y="790606"/>
                </a:lnTo>
                <a:lnTo>
                  <a:pt x="0" y="0"/>
                </a:lnTo>
                <a:lnTo>
                  <a:pt x="3849428" y="0"/>
                </a:lnTo>
                <a:lnTo>
                  <a:pt x="3849428" y="790606"/>
                </a:lnTo>
                <a:close/>
              </a:path>
            </a:pathLst>
          </a:custGeom>
          <a:solidFill>
            <a:srgbClr val="74D8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9809912"/>
            <a:ext cx="14627225" cy="477520"/>
          </a:xfrm>
          <a:custGeom>
            <a:avLst/>
            <a:gdLst/>
            <a:ahLst/>
            <a:cxnLst/>
            <a:rect l="l" t="t" r="r" b="b"/>
            <a:pathLst>
              <a:path w="14627225" h="477520">
                <a:moveTo>
                  <a:pt x="14626737" y="477087"/>
                </a:moveTo>
                <a:lnTo>
                  <a:pt x="0" y="477087"/>
                </a:lnTo>
                <a:lnTo>
                  <a:pt x="0" y="0"/>
                </a:lnTo>
                <a:lnTo>
                  <a:pt x="14353939" y="0"/>
                </a:lnTo>
                <a:lnTo>
                  <a:pt x="14626737" y="477087"/>
                </a:lnTo>
                <a:close/>
              </a:path>
            </a:pathLst>
          </a:custGeom>
          <a:solidFill>
            <a:srgbClr val="185B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446753" y="9473807"/>
            <a:ext cx="3841750" cy="813435"/>
          </a:xfrm>
          <a:custGeom>
            <a:avLst/>
            <a:gdLst/>
            <a:ahLst/>
            <a:cxnLst/>
            <a:rect l="l" t="t" r="r" b="b"/>
            <a:pathLst>
              <a:path w="3841750" h="813434">
                <a:moveTo>
                  <a:pt x="3841246" y="813192"/>
                </a:moveTo>
                <a:lnTo>
                  <a:pt x="464983" y="813192"/>
                </a:lnTo>
                <a:lnTo>
                  <a:pt x="0" y="0"/>
                </a:lnTo>
                <a:lnTo>
                  <a:pt x="3841246" y="0"/>
                </a:lnTo>
                <a:lnTo>
                  <a:pt x="3841246" y="813192"/>
                </a:lnTo>
                <a:close/>
              </a:path>
            </a:pathLst>
          </a:custGeom>
          <a:solidFill>
            <a:srgbClr val="74D8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8703" y="974185"/>
            <a:ext cx="14293850" cy="135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185B6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8295" y="2528663"/>
            <a:ext cx="8788400" cy="6433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2E3F6D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58100"/>
            <a:ext cx="18288000" cy="26289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2" tIns="68578" rIns="137152" bIns="68578" rtlCol="0" anchor="ctr"/>
          <a:lstStyle/>
          <a:p>
            <a:pPr algn="ctr" defTabSz="1371498" rtl="0"/>
            <a:endParaRPr lang="en-US" sz="2800" kern="1200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8288000" cy="76581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2" tIns="68578" rIns="137152" bIns="68578" rtlCol="0" anchor="ctr"/>
          <a:lstStyle/>
          <a:p>
            <a:pPr algn="ctr" defTabSz="1371498" rtl="0"/>
            <a:endParaRPr lang="en-US" sz="2800" kern="12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652456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2" tIns="68578" rIns="137152" bIns="68578" rtlCol="0" anchor="ctr"/>
          <a:lstStyle/>
          <a:p>
            <a:pPr algn="ctr" defTabSz="1371498" rtl="0"/>
            <a:endParaRPr lang="en-US" sz="2800" kern="1200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2" tIns="68578" rIns="137152" bIns="68578" rtlCol="0" anchor="ctr"/>
          <a:lstStyle/>
          <a:p>
            <a:pPr algn="ctr" defTabSz="1371498" rtl="0"/>
            <a:endParaRPr lang="en-US" sz="2800" kern="120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6583" y="6558252"/>
            <a:ext cx="13025022" cy="1714500"/>
          </a:xfrm>
          <a:prstGeom prst="rect">
            <a:avLst/>
          </a:prstGeom>
          <a:effectLst/>
        </p:spPr>
        <p:txBody>
          <a:bodyPr vert="horz" lIns="137152" tIns="68578" rIns="137152" bIns="68578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098390"/>
            <a:ext cx="12801600" cy="5212080"/>
          </a:xfrm>
          <a:prstGeom prst="rect">
            <a:avLst/>
          </a:prstGeom>
        </p:spPr>
        <p:txBody>
          <a:bodyPr vert="horz" lIns="137152" tIns="68578" rIns="137152" bIns="6857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4400" y="9258306"/>
            <a:ext cx="5029200" cy="547688"/>
          </a:xfrm>
          <a:prstGeom prst="rect">
            <a:avLst/>
          </a:prstGeom>
        </p:spPr>
        <p:txBody>
          <a:bodyPr vert="horz" lIns="137152" tIns="68578" rIns="137152" bIns="68578" rtlCol="0" anchor="ctr"/>
          <a:lstStyle>
            <a:lvl1pPr algn="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1498" rtl="0">
              <a:buFont typeface="Arial"/>
              <a:buNone/>
            </a:pPr>
            <a:fld id="{28E80666-FB37-4B36-9149-507F3B0178E3}" type="datetimeFigureOut">
              <a:rPr lang="en-US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Arial"/>
                <a:sym typeface="Arial"/>
              </a:rPr>
              <a:pPr defTabSz="1371498" rtl="0">
                <a:buFont typeface="Arial"/>
                <a:buNone/>
              </a:pPr>
              <a:t>4/6/2026</a:t>
            </a:fld>
            <a:endParaRPr lang="en-US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9" y="9258306"/>
            <a:ext cx="6705602" cy="547688"/>
          </a:xfrm>
          <a:prstGeom prst="rect">
            <a:avLst/>
          </a:prstGeom>
        </p:spPr>
        <p:txBody>
          <a:bodyPr vert="horz" lIns="137152" tIns="68578" rIns="137152" bIns="68578" rtlCol="0" anchor="ctr"/>
          <a:lstStyle>
            <a:lvl1pPr algn="l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1498" rtl="0">
              <a:buFont typeface="Arial"/>
              <a:buNone/>
            </a:pPr>
            <a:endParaRPr lang="en-US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9258306"/>
            <a:ext cx="3657600" cy="547688"/>
          </a:xfrm>
          <a:prstGeom prst="rect">
            <a:avLst/>
          </a:prstGeom>
        </p:spPr>
        <p:txBody>
          <a:bodyPr vert="horz" lIns="137152" tIns="68578" rIns="137152" bIns="68578" rtlCol="0" anchor="ctr"/>
          <a:lstStyle>
            <a:lvl1pPr algn="ctr"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1498" rtl="0">
              <a:buFont typeface="Arial"/>
              <a:buNone/>
            </a:pPr>
            <a:fld id="{D7E63A33-8271-4DD0-9C48-789913D7C115}" type="slidenum">
              <a:rPr lang="en-US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Arial"/>
                <a:sym typeface="Arial"/>
              </a:rPr>
              <a:pPr defTabSz="1371498" rtl="0">
                <a:buFont typeface="Arial"/>
                <a:buNone/>
              </a:pPr>
              <a:t>‹#›</a:t>
            </a:fld>
            <a:endParaRPr lang="en-US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8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txStyles>
    <p:titleStyle>
      <a:lvl1pPr marL="480024" indent="-480024" algn="r" defTabSz="1371498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70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76" indent="-274300" algn="l" defTabSz="1371498" rtl="0" eaLnBrk="1" latinLnBrk="0" hangingPunct="1">
        <a:spcBef>
          <a:spcPct val="20000"/>
        </a:spcBef>
        <a:spcAft>
          <a:spcPts val="45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22900" indent="-274300" algn="l" defTabSz="1371498" rtl="0" eaLnBrk="1" latinLnBrk="0" hangingPunct="1">
        <a:spcBef>
          <a:spcPct val="20000"/>
        </a:spcBef>
        <a:spcAft>
          <a:spcPts val="45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34348" indent="-274300" algn="l" defTabSz="1371498" rtl="0" eaLnBrk="1" latinLnBrk="0" hangingPunct="1">
        <a:spcBef>
          <a:spcPct val="20000"/>
        </a:spcBef>
        <a:spcAft>
          <a:spcPts val="45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45798" indent="-274300" algn="l" defTabSz="1371498" rtl="0" eaLnBrk="1" latinLnBrk="0" hangingPunct="1">
        <a:spcBef>
          <a:spcPct val="20000"/>
        </a:spcBef>
        <a:spcAft>
          <a:spcPts val="45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84676" indent="-274300" algn="l" defTabSz="1371498" rtl="0" eaLnBrk="1" latinLnBrk="0" hangingPunct="1">
        <a:spcBef>
          <a:spcPct val="20000"/>
        </a:spcBef>
        <a:spcAft>
          <a:spcPts val="45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496126" indent="-274300" algn="l" defTabSz="1371498" rtl="0" eaLnBrk="1" latinLnBrk="0" hangingPunct="1">
        <a:spcBef>
          <a:spcPct val="20000"/>
        </a:spcBef>
        <a:spcAft>
          <a:spcPts val="45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48722" indent="-274300" algn="l" defTabSz="1371498" rtl="0" eaLnBrk="1" latinLnBrk="0" hangingPunct="1">
        <a:spcBef>
          <a:spcPct val="20000"/>
        </a:spcBef>
        <a:spcAft>
          <a:spcPts val="45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746" indent="-274300" algn="l" defTabSz="1371498" rtl="0" eaLnBrk="1" latinLnBrk="0" hangingPunct="1">
        <a:spcBef>
          <a:spcPct val="20000"/>
        </a:spcBef>
        <a:spcAft>
          <a:spcPts val="45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1338" indent="-274300" algn="l" defTabSz="1371498" rtl="0" eaLnBrk="1" latinLnBrk="0" hangingPunct="1">
        <a:spcBef>
          <a:spcPct val="20000"/>
        </a:spcBef>
        <a:spcAft>
          <a:spcPts val="45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9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algn="l" defTabSz="137149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98" algn="l" defTabSz="137149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48" algn="l" defTabSz="137149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6" algn="l" defTabSz="137149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746" algn="l" defTabSz="137149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492" algn="l" defTabSz="137149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240" algn="l" defTabSz="137149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990" algn="l" defTabSz="137149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872602" y="0"/>
            <a:ext cx="11415804" cy="10287400"/>
            <a:chOff x="6872602" y="0"/>
            <a:chExt cx="11415804" cy="10287400"/>
          </a:xfrm>
        </p:grpSpPr>
        <p:sp>
          <p:nvSpPr>
            <p:cNvPr id="5" name="object 5"/>
            <p:cNvSpPr/>
            <p:nvPr/>
          </p:nvSpPr>
          <p:spPr>
            <a:xfrm>
              <a:off x="10473461" y="2144795"/>
              <a:ext cx="7814945" cy="8142605"/>
            </a:xfrm>
            <a:custGeom>
              <a:avLst/>
              <a:gdLst/>
              <a:ahLst/>
              <a:cxnLst/>
              <a:rect l="l" t="t" r="r" b="b"/>
              <a:pathLst>
                <a:path w="7814944" h="8142605">
                  <a:moveTo>
                    <a:pt x="0" y="8142203"/>
                  </a:moveTo>
                  <a:lnTo>
                    <a:pt x="7814538" y="0"/>
                  </a:lnTo>
                  <a:lnTo>
                    <a:pt x="7814538" y="1955074"/>
                  </a:lnTo>
                  <a:lnTo>
                    <a:pt x="1876396" y="8142203"/>
                  </a:lnTo>
                  <a:lnTo>
                    <a:pt x="0" y="8142203"/>
                  </a:lnTo>
                  <a:close/>
                </a:path>
              </a:pathLst>
            </a:custGeom>
            <a:solidFill>
              <a:srgbClr val="74D801">
                <a:alpha val="82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72602" y="0"/>
              <a:ext cx="2832100" cy="2602230"/>
            </a:xfrm>
            <a:custGeom>
              <a:avLst/>
              <a:gdLst/>
              <a:ahLst/>
              <a:cxnLst/>
              <a:rect l="l" t="t" r="r" b="b"/>
              <a:pathLst>
                <a:path w="2832100" h="2602230">
                  <a:moveTo>
                    <a:pt x="1349978" y="0"/>
                  </a:moveTo>
                  <a:lnTo>
                    <a:pt x="2831684" y="2601916"/>
                  </a:lnTo>
                  <a:lnTo>
                    <a:pt x="1473377" y="2587291"/>
                  </a:lnTo>
                  <a:lnTo>
                    <a:pt x="0" y="0"/>
                  </a:lnTo>
                  <a:lnTo>
                    <a:pt x="1349978" y="0"/>
                  </a:lnTo>
                  <a:close/>
                </a:path>
              </a:pathLst>
            </a:custGeom>
            <a:solidFill>
              <a:srgbClr val="74D8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000" y="3034063"/>
            <a:ext cx="9160510" cy="972061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065" marR="5080" indent="-635" algn="ctr">
              <a:lnSpc>
                <a:spcPts val="6940"/>
              </a:lnSpc>
              <a:spcBef>
                <a:spcPts val="680"/>
              </a:spcBef>
            </a:pPr>
            <a:endParaRPr sz="6150" dirty="0">
              <a:latin typeface="Trebuchet MS"/>
              <a:cs typeface="Trebuchet M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024" y="1411567"/>
            <a:ext cx="9713245" cy="618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36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Такырып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 </a:t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kumimoji="0" lang="kk-KZ" sz="40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SCAFFOLD – құзыреттілікке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бағытталған   құралды  оқыту жүйесіне енгізу жолдары»</a:t>
            </a:r>
            <a:r>
              <a:rPr kumimoji="0" lang="ru-RU" sz="4000" b="0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/>
            </a:r>
            <a:br>
              <a:rPr kumimoji="0" lang="ru-RU" sz="4000" b="0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endParaRPr kumimoji="0" lang="ru-RU" sz="4000" b="0" i="0" u="none" strike="noStrike" kern="1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40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Бейсенова  Айнаш </a:t>
            </a:r>
            <a:r>
              <a:rPr kumimoji="0" lang="kk-K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Кызыркановна</a:t>
            </a:r>
            <a:endParaRPr kumimoji="0" lang="kk-KZ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678587" y="342844"/>
            <a:ext cx="114405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облысының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сервис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колледжі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КМҚК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69" y="102940"/>
            <a:ext cx="7960697" cy="9896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757098" y="4135388"/>
            <a:ext cx="15481720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200" b="1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600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pic>
        <p:nvPicPr>
          <p:cNvPr id="1026" name="Picture 2" descr="C:\Users\Metodist\Downloads\6e8e9681-31e5-401d-87e4-d7daf598d2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117" y="590921"/>
            <a:ext cx="5909722" cy="817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8132" y="1491184"/>
            <a:ext cx="5256583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Өзектілігі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2236" y="2418319"/>
            <a:ext cx="51845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SCAFFOLD – білім алушының оқу процесіндегі танымдық белсенділігін арттырып, кезең-кезеңімен қолдау көрсету арқылы құзыреттілікті дамытуға негізделген тиімді құрал.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66" y="1859905"/>
            <a:ext cx="4866623" cy="54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757098" y="4135388"/>
            <a:ext cx="15481720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200" b="1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600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pic>
        <p:nvPicPr>
          <p:cNvPr id="2" name="Picture 2" descr="C:\Users\Metodist\Downloads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24" y="1422532"/>
            <a:ext cx="10297144" cy="796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75448" y="681663"/>
            <a:ext cx="10225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құзыреттілік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/>
          <p:nvPr/>
        </p:nvSpPr>
        <p:spPr>
          <a:xfrm>
            <a:off x="255180" y="1766616"/>
            <a:ext cx="1535430" cy="1535430"/>
          </a:xfrm>
          <a:custGeom>
            <a:avLst/>
            <a:gdLst/>
            <a:ahLst/>
            <a:cxnLst/>
            <a:rect l="l" t="t" r="r" b="b"/>
            <a:pathLst>
              <a:path w="1535429" h="1535430">
                <a:moveTo>
                  <a:pt x="767515" y="1535031"/>
                </a:moveTo>
                <a:lnTo>
                  <a:pt x="718976" y="1533521"/>
                </a:lnTo>
                <a:lnTo>
                  <a:pt x="671239" y="1529051"/>
                </a:lnTo>
                <a:lnTo>
                  <a:pt x="624395" y="1521711"/>
                </a:lnTo>
                <a:lnTo>
                  <a:pt x="578533" y="1511591"/>
                </a:lnTo>
                <a:lnTo>
                  <a:pt x="533742" y="1498780"/>
                </a:lnTo>
                <a:lnTo>
                  <a:pt x="490114" y="1483369"/>
                </a:lnTo>
                <a:lnTo>
                  <a:pt x="447737" y="1465447"/>
                </a:lnTo>
                <a:lnTo>
                  <a:pt x="406702" y="1445105"/>
                </a:lnTo>
                <a:lnTo>
                  <a:pt x="367099" y="1422432"/>
                </a:lnTo>
                <a:lnTo>
                  <a:pt x="329017" y="1397518"/>
                </a:lnTo>
                <a:lnTo>
                  <a:pt x="292546" y="1370453"/>
                </a:lnTo>
                <a:lnTo>
                  <a:pt x="257777" y="1341328"/>
                </a:lnTo>
                <a:lnTo>
                  <a:pt x="224800" y="1310231"/>
                </a:lnTo>
                <a:lnTo>
                  <a:pt x="193703" y="1277253"/>
                </a:lnTo>
                <a:lnTo>
                  <a:pt x="164577" y="1242484"/>
                </a:lnTo>
                <a:lnTo>
                  <a:pt x="137513" y="1206014"/>
                </a:lnTo>
                <a:lnTo>
                  <a:pt x="112599" y="1167932"/>
                </a:lnTo>
                <a:lnTo>
                  <a:pt x="89926" y="1128328"/>
                </a:lnTo>
                <a:lnTo>
                  <a:pt x="69584" y="1087293"/>
                </a:lnTo>
                <a:lnTo>
                  <a:pt x="51662" y="1044917"/>
                </a:lnTo>
                <a:lnTo>
                  <a:pt x="36251" y="1001288"/>
                </a:lnTo>
                <a:lnTo>
                  <a:pt x="23440" y="956498"/>
                </a:lnTo>
                <a:lnTo>
                  <a:pt x="13320" y="910635"/>
                </a:lnTo>
                <a:lnTo>
                  <a:pt x="5979" y="863791"/>
                </a:lnTo>
                <a:lnTo>
                  <a:pt x="1509" y="816054"/>
                </a:lnTo>
                <a:lnTo>
                  <a:pt x="0" y="767513"/>
                </a:lnTo>
                <a:lnTo>
                  <a:pt x="1509" y="718976"/>
                </a:lnTo>
                <a:lnTo>
                  <a:pt x="5979" y="671240"/>
                </a:lnTo>
                <a:lnTo>
                  <a:pt x="13320" y="624395"/>
                </a:lnTo>
                <a:lnTo>
                  <a:pt x="23440" y="578533"/>
                </a:lnTo>
                <a:lnTo>
                  <a:pt x="36251" y="533742"/>
                </a:lnTo>
                <a:lnTo>
                  <a:pt x="51662" y="490114"/>
                </a:lnTo>
                <a:lnTo>
                  <a:pt x="69584" y="447737"/>
                </a:lnTo>
                <a:lnTo>
                  <a:pt x="89926" y="406702"/>
                </a:lnTo>
                <a:lnTo>
                  <a:pt x="112599" y="367099"/>
                </a:lnTo>
                <a:lnTo>
                  <a:pt x="137513" y="329017"/>
                </a:lnTo>
                <a:lnTo>
                  <a:pt x="164577" y="292547"/>
                </a:lnTo>
                <a:lnTo>
                  <a:pt x="193703" y="257777"/>
                </a:lnTo>
                <a:lnTo>
                  <a:pt x="224800" y="224800"/>
                </a:lnTo>
                <a:lnTo>
                  <a:pt x="257777" y="193703"/>
                </a:lnTo>
                <a:lnTo>
                  <a:pt x="292546" y="164577"/>
                </a:lnTo>
                <a:lnTo>
                  <a:pt x="329017" y="137513"/>
                </a:lnTo>
                <a:lnTo>
                  <a:pt x="367099" y="112599"/>
                </a:lnTo>
                <a:lnTo>
                  <a:pt x="406702" y="89926"/>
                </a:lnTo>
                <a:lnTo>
                  <a:pt x="447737" y="69584"/>
                </a:lnTo>
                <a:lnTo>
                  <a:pt x="490114" y="51662"/>
                </a:lnTo>
                <a:lnTo>
                  <a:pt x="533742" y="36251"/>
                </a:lnTo>
                <a:lnTo>
                  <a:pt x="578533" y="23440"/>
                </a:lnTo>
                <a:lnTo>
                  <a:pt x="624395" y="13320"/>
                </a:lnTo>
                <a:lnTo>
                  <a:pt x="671239" y="5980"/>
                </a:lnTo>
                <a:lnTo>
                  <a:pt x="718976" y="1509"/>
                </a:lnTo>
                <a:lnTo>
                  <a:pt x="767515" y="0"/>
                </a:lnTo>
                <a:lnTo>
                  <a:pt x="816054" y="1509"/>
                </a:lnTo>
                <a:lnTo>
                  <a:pt x="863790" y="5980"/>
                </a:lnTo>
                <a:lnTo>
                  <a:pt x="910635" y="13320"/>
                </a:lnTo>
                <a:lnTo>
                  <a:pt x="956497" y="23440"/>
                </a:lnTo>
                <a:lnTo>
                  <a:pt x="1001288" y="36251"/>
                </a:lnTo>
                <a:lnTo>
                  <a:pt x="1044916" y="51662"/>
                </a:lnTo>
                <a:lnTo>
                  <a:pt x="1087293" y="69584"/>
                </a:lnTo>
                <a:lnTo>
                  <a:pt x="1128328" y="89926"/>
                </a:lnTo>
                <a:lnTo>
                  <a:pt x="1167932" y="112599"/>
                </a:lnTo>
                <a:lnTo>
                  <a:pt x="1206013" y="137513"/>
                </a:lnTo>
                <a:lnTo>
                  <a:pt x="1242484" y="164577"/>
                </a:lnTo>
                <a:lnTo>
                  <a:pt x="1277253" y="193703"/>
                </a:lnTo>
                <a:lnTo>
                  <a:pt x="1310231" y="224800"/>
                </a:lnTo>
                <a:lnTo>
                  <a:pt x="1341328" y="257777"/>
                </a:lnTo>
                <a:lnTo>
                  <a:pt x="1370453" y="292547"/>
                </a:lnTo>
                <a:lnTo>
                  <a:pt x="1397518" y="329017"/>
                </a:lnTo>
                <a:lnTo>
                  <a:pt x="1422432" y="367099"/>
                </a:lnTo>
                <a:lnTo>
                  <a:pt x="1445105" y="406702"/>
                </a:lnTo>
                <a:lnTo>
                  <a:pt x="1465447" y="447737"/>
                </a:lnTo>
                <a:lnTo>
                  <a:pt x="1483369" y="490114"/>
                </a:lnTo>
                <a:lnTo>
                  <a:pt x="1498780" y="533742"/>
                </a:lnTo>
                <a:lnTo>
                  <a:pt x="1511590" y="578533"/>
                </a:lnTo>
                <a:lnTo>
                  <a:pt x="1521711" y="624395"/>
                </a:lnTo>
                <a:lnTo>
                  <a:pt x="1529051" y="671240"/>
                </a:lnTo>
                <a:lnTo>
                  <a:pt x="1533521" y="718976"/>
                </a:lnTo>
                <a:lnTo>
                  <a:pt x="1535031" y="767515"/>
                </a:lnTo>
                <a:lnTo>
                  <a:pt x="1533521" y="816054"/>
                </a:lnTo>
                <a:lnTo>
                  <a:pt x="1529051" y="863791"/>
                </a:lnTo>
                <a:lnTo>
                  <a:pt x="1521711" y="910635"/>
                </a:lnTo>
                <a:lnTo>
                  <a:pt x="1511590" y="956498"/>
                </a:lnTo>
                <a:lnTo>
                  <a:pt x="1498780" y="1001288"/>
                </a:lnTo>
                <a:lnTo>
                  <a:pt x="1483369" y="1044917"/>
                </a:lnTo>
                <a:lnTo>
                  <a:pt x="1465447" y="1087293"/>
                </a:lnTo>
                <a:lnTo>
                  <a:pt x="1445105" y="1128328"/>
                </a:lnTo>
                <a:lnTo>
                  <a:pt x="1422432" y="1167932"/>
                </a:lnTo>
                <a:lnTo>
                  <a:pt x="1397518" y="1206014"/>
                </a:lnTo>
                <a:lnTo>
                  <a:pt x="1370453" y="1242484"/>
                </a:lnTo>
                <a:lnTo>
                  <a:pt x="1341328" y="1277253"/>
                </a:lnTo>
                <a:lnTo>
                  <a:pt x="1310231" y="1310231"/>
                </a:lnTo>
                <a:lnTo>
                  <a:pt x="1277253" y="1341328"/>
                </a:lnTo>
                <a:lnTo>
                  <a:pt x="1242484" y="1370453"/>
                </a:lnTo>
                <a:lnTo>
                  <a:pt x="1206013" y="1397518"/>
                </a:lnTo>
                <a:lnTo>
                  <a:pt x="1167932" y="1422432"/>
                </a:lnTo>
                <a:lnTo>
                  <a:pt x="1128328" y="1445105"/>
                </a:lnTo>
                <a:lnTo>
                  <a:pt x="1087293" y="1465447"/>
                </a:lnTo>
                <a:lnTo>
                  <a:pt x="1044916" y="1483369"/>
                </a:lnTo>
                <a:lnTo>
                  <a:pt x="1001288" y="1498780"/>
                </a:lnTo>
                <a:lnTo>
                  <a:pt x="956497" y="1511591"/>
                </a:lnTo>
                <a:lnTo>
                  <a:pt x="910635" y="1521711"/>
                </a:lnTo>
                <a:lnTo>
                  <a:pt x="863790" y="1529051"/>
                </a:lnTo>
                <a:lnTo>
                  <a:pt x="816054" y="1533521"/>
                </a:lnTo>
                <a:lnTo>
                  <a:pt x="767515" y="1535031"/>
                </a:lnTo>
                <a:close/>
              </a:path>
            </a:pathLst>
          </a:custGeom>
          <a:solidFill>
            <a:srgbClr val="74D8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Прямоугольник 28"/>
          <p:cNvSpPr/>
          <p:nvPr/>
        </p:nvSpPr>
        <p:spPr>
          <a:xfrm>
            <a:off x="1757098" y="4157441"/>
            <a:ext cx="15481720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200" b="1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600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84532" y="3499742"/>
            <a:ext cx="1535430" cy="1535430"/>
          </a:xfrm>
          <a:custGeom>
            <a:avLst/>
            <a:gdLst/>
            <a:ahLst/>
            <a:cxnLst/>
            <a:rect l="l" t="t" r="r" b="b"/>
            <a:pathLst>
              <a:path w="1535429" h="1535430">
                <a:moveTo>
                  <a:pt x="767515" y="1535031"/>
                </a:moveTo>
                <a:lnTo>
                  <a:pt x="718976" y="1533521"/>
                </a:lnTo>
                <a:lnTo>
                  <a:pt x="671239" y="1529051"/>
                </a:lnTo>
                <a:lnTo>
                  <a:pt x="624395" y="1521711"/>
                </a:lnTo>
                <a:lnTo>
                  <a:pt x="578533" y="1511591"/>
                </a:lnTo>
                <a:lnTo>
                  <a:pt x="533742" y="1498780"/>
                </a:lnTo>
                <a:lnTo>
                  <a:pt x="490114" y="1483369"/>
                </a:lnTo>
                <a:lnTo>
                  <a:pt x="447737" y="1465447"/>
                </a:lnTo>
                <a:lnTo>
                  <a:pt x="406702" y="1445105"/>
                </a:lnTo>
                <a:lnTo>
                  <a:pt x="367099" y="1422432"/>
                </a:lnTo>
                <a:lnTo>
                  <a:pt x="329017" y="1397518"/>
                </a:lnTo>
                <a:lnTo>
                  <a:pt x="292546" y="1370453"/>
                </a:lnTo>
                <a:lnTo>
                  <a:pt x="257777" y="1341328"/>
                </a:lnTo>
                <a:lnTo>
                  <a:pt x="224800" y="1310231"/>
                </a:lnTo>
                <a:lnTo>
                  <a:pt x="193703" y="1277253"/>
                </a:lnTo>
                <a:lnTo>
                  <a:pt x="164577" y="1242484"/>
                </a:lnTo>
                <a:lnTo>
                  <a:pt x="137513" y="1206014"/>
                </a:lnTo>
                <a:lnTo>
                  <a:pt x="112599" y="1167932"/>
                </a:lnTo>
                <a:lnTo>
                  <a:pt x="89926" y="1128328"/>
                </a:lnTo>
                <a:lnTo>
                  <a:pt x="69584" y="1087293"/>
                </a:lnTo>
                <a:lnTo>
                  <a:pt x="51662" y="1044917"/>
                </a:lnTo>
                <a:lnTo>
                  <a:pt x="36251" y="1001288"/>
                </a:lnTo>
                <a:lnTo>
                  <a:pt x="23440" y="956498"/>
                </a:lnTo>
                <a:lnTo>
                  <a:pt x="13320" y="910635"/>
                </a:lnTo>
                <a:lnTo>
                  <a:pt x="5979" y="863791"/>
                </a:lnTo>
                <a:lnTo>
                  <a:pt x="1509" y="816054"/>
                </a:lnTo>
                <a:lnTo>
                  <a:pt x="0" y="767513"/>
                </a:lnTo>
                <a:lnTo>
                  <a:pt x="1509" y="718976"/>
                </a:lnTo>
                <a:lnTo>
                  <a:pt x="5979" y="671240"/>
                </a:lnTo>
                <a:lnTo>
                  <a:pt x="13320" y="624395"/>
                </a:lnTo>
                <a:lnTo>
                  <a:pt x="23440" y="578533"/>
                </a:lnTo>
                <a:lnTo>
                  <a:pt x="36251" y="533742"/>
                </a:lnTo>
                <a:lnTo>
                  <a:pt x="51662" y="490114"/>
                </a:lnTo>
                <a:lnTo>
                  <a:pt x="69584" y="447737"/>
                </a:lnTo>
                <a:lnTo>
                  <a:pt x="89926" y="406702"/>
                </a:lnTo>
                <a:lnTo>
                  <a:pt x="112599" y="367099"/>
                </a:lnTo>
                <a:lnTo>
                  <a:pt x="137513" y="329017"/>
                </a:lnTo>
                <a:lnTo>
                  <a:pt x="164577" y="292547"/>
                </a:lnTo>
                <a:lnTo>
                  <a:pt x="193703" y="257777"/>
                </a:lnTo>
                <a:lnTo>
                  <a:pt x="224800" y="224800"/>
                </a:lnTo>
                <a:lnTo>
                  <a:pt x="257777" y="193703"/>
                </a:lnTo>
                <a:lnTo>
                  <a:pt x="292546" y="164577"/>
                </a:lnTo>
                <a:lnTo>
                  <a:pt x="329017" y="137513"/>
                </a:lnTo>
                <a:lnTo>
                  <a:pt x="367099" y="112599"/>
                </a:lnTo>
                <a:lnTo>
                  <a:pt x="406702" y="89926"/>
                </a:lnTo>
                <a:lnTo>
                  <a:pt x="447737" y="69584"/>
                </a:lnTo>
                <a:lnTo>
                  <a:pt x="490114" y="51662"/>
                </a:lnTo>
                <a:lnTo>
                  <a:pt x="533742" y="36251"/>
                </a:lnTo>
                <a:lnTo>
                  <a:pt x="578533" y="23440"/>
                </a:lnTo>
                <a:lnTo>
                  <a:pt x="624395" y="13320"/>
                </a:lnTo>
                <a:lnTo>
                  <a:pt x="671239" y="5980"/>
                </a:lnTo>
                <a:lnTo>
                  <a:pt x="718976" y="1509"/>
                </a:lnTo>
                <a:lnTo>
                  <a:pt x="767515" y="0"/>
                </a:lnTo>
                <a:lnTo>
                  <a:pt x="816054" y="1509"/>
                </a:lnTo>
                <a:lnTo>
                  <a:pt x="863790" y="5980"/>
                </a:lnTo>
                <a:lnTo>
                  <a:pt x="910635" y="13320"/>
                </a:lnTo>
                <a:lnTo>
                  <a:pt x="956497" y="23440"/>
                </a:lnTo>
                <a:lnTo>
                  <a:pt x="1001288" y="36251"/>
                </a:lnTo>
                <a:lnTo>
                  <a:pt x="1044916" y="51662"/>
                </a:lnTo>
                <a:lnTo>
                  <a:pt x="1087293" y="69584"/>
                </a:lnTo>
                <a:lnTo>
                  <a:pt x="1128328" y="89926"/>
                </a:lnTo>
                <a:lnTo>
                  <a:pt x="1167932" y="112599"/>
                </a:lnTo>
                <a:lnTo>
                  <a:pt x="1206013" y="137513"/>
                </a:lnTo>
                <a:lnTo>
                  <a:pt x="1242484" y="164577"/>
                </a:lnTo>
                <a:lnTo>
                  <a:pt x="1277253" y="193703"/>
                </a:lnTo>
                <a:lnTo>
                  <a:pt x="1310231" y="224800"/>
                </a:lnTo>
                <a:lnTo>
                  <a:pt x="1341328" y="257777"/>
                </a:lnTo>
                <a:lnTo>
                  <a:pt x="1370453" y="292547"/>
                </a:lnTo>
                <a:lnTo>
                  <a:pt x="1397518" y="329017"/>
                </a:lnTo>
                <a:lnTo>
                  <a:pt x="1422432" y="367099"/>
                </a:lnTo>
                <a:lnTo>
                  <a:pt x="1445105" y="406702"/>
                </a:lnTo>
                <a:lnTo>
                  <a:pt x="1465447" y="447737"/>
                </a:lnTo>
                <a:lnTo>
                  <a:pt x="1483369" y="490114"/>
                </a:lnTo>
                <a:lnTo>
                  <a:pt x="1498780" y="533742"/>
                </a:lnTo>
                <a:lnTo>
                  <a:pt x="1511590" y="578533"/>
                </a:lnTo>
                <a:lnTo>
                  <a:pt x="1521711" y="624395"/>
                </a:lnTo>
                <a:lnTo>
                  <a:pt x="1529051" y="671240"/>
                </a:lnTo>
                <a:lnTo>
                  <a:pt x="1533521" y="718976"/>
                </a:lnTo>
                <a:lnTo>
                  <a:pt x="1535031" y="767515"/>
                </a:lnTo>
                <a:lnTo>
                  <a:pt x="1533521" y="816054"/>
                </a:lnTo>
                <a:lnTo>
                  <a:pt x="1529051" y="863791"/>
                </a:lnTo>
                <a:lnTo>
                  <a:pt x="1521711" y="910635"/>
                </a:lnTo>
                <a:lnTo>
                  <a:pt x="1511590" y="956498"/>
                </a:lnTo>
                <a:lnTo>
                  <a:pt x="1498780" y="1001288"/>
                </a:lnTo>
                <a:lnTo>
                  <a:pt x="1483369" y="1044917"/>
                </a:lnTo>
                <a:lnTo>
                  <a:pt x="1465447" y="1087293"/>
                </a:lnTo>
                <a:lnTo>
                  <a:pt x="1445105" y="1128328"/>
                </a:lnTo>
                <a:lnTo>
                  <a:pt x="1422432" y="1167932"/>
                </a:lnTo>
                <a:lnTo>
                  <a:pt x="1397518" y="1206014"/>
                </a:lnTo>
                <a:lnTo>
                  <a:pt x="1370453" y="1242484"/>
                </a:lnTo>
                <a:lnTo>
                  <a:pt x="1341328" y="1277253"/>
                </a:lnTo>
                <a:lnTo>
                  <a:pt x="1310231" y="1310231"/>
                </a:lnTo>
                <a:lnTo>
                  <a:pt x="1277253" y="1341328"/>
                </a:lnTo>
                <a:lnTo>
                  <a:pt x="1242484" y="1370453"/>
                </a:lnTo>
                <a:lnTo>
                  <a:pt x="1206013" y="1397518"/>
                </a:lnTo>
                <a:lnTo>
                  <a:pt x="1167932" y="1422432"/>
                </a:lnTo>
                <a:lnTo>
                  <a:pt x="1128328" y="1445105"/>
                </a:lnTo>
                <a:lnTo>
                  <a:pt x="1087293" y="1465447"/>
                </a:lnTo>
                <a:lnTo>
                  <a:pt x="1044916" y="1483369"/>
                </a:lnTo>
                <a:lnTo>
                  <a:pt x="1001288" y="1498780"/>
                </a:lnTo>
                <a:lnTo>
                  <a:pt x="956497" y="1511591"/>
                </a:lnTo>
                <a:lnTo>
                  <a:pt x="910635" y="1521711"/>
                </a:lnTo>
                <a:lnTo>
                  <a:pt x="863790" y="1529051"/>
                </a:lnTo>
                <a:lnTo>
                  <a:pt x="816054" y="1533521"/>
                </a:lnTo>
                <a:lnTo>
                  <a:pt x="767515" y="1535031"/>
                </a:lnTo>
                <a:close/>
              </a:path>
            </a:pathLst>
          </a:custGeom>
          <a:solidFill>
            <a:srgbClr val="74D8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/>
          <p:cNvSpPr/>
          <p:nvPr/>
        </p:nvSpPr>
        <p:spPr>
          <a:xfrm>
            <a:off x="535824" y="2108867"/>
            <a:ext cx="1009650" cy="1047750"/>
          </a:xfrm>
          <a:custGeom>
            <a:avLst/>
            <a:gdLst/>
            <a:ahLst/>
            <a:cxnLst/>
            <a:rect l="l" t="t" r="r" b="b"/>
            <a:pathLst>
              <a:path w="1009650" h="1047750">
                <a:moveTo>
                  <a:pt x="986243" y="552729"/>
                </a:moveTo>
                <a:lnTo>
                  <a:pt x="983843" y="503021"/>
                </a:lnTo>
                <a:lnTo>
                  <a:pt x="976782" y="454939"/>
                </a:lnTo>
                <a:lnTo>
                  <a:pt x="965276" y="408622"/>
                </a:lnTo>
                <a:lnTo>
                  <a:pt x="949528" y="364185"/>
                </a:lnTo>
                <a:lnTo>
                  <a:pt x="929754" y="321716"/>
                </a:lnTo>
                <a:lnTo>
                  <a:pt x="906157" y="281368"/>
                </a:lnTo>
                <a:lnTo>
                  <a:pt x="878954" y="243217"/>
                </a:lnTo>
                <a:lnTo>
                  <a:pt x="832523" y="298399"/>
                </a:lnTo>
                <a:lnTo>
                  <a:pt x="863650" y="343065"/>
                </a:lnTo>
                <a:lnTo>
                  <a:pt x="886790" y="390232"/>
                </a:lnTo>
                <a:lnTo>
                  <a:pt x="902550" y="440512"/>
                </a:lnTo>
                <a:lnTo>
                  <a:pt x="911567" y="494487"/>
                </a:lnTo>
                <a:lnTo>
                  <a:pt x="914425" y="552729"/>
                </a:lnTo>
                <a:lnTo>
                  <a:pt x="911593" y="602043"/>
                </a:lnTo>
                <a:lnTo>
                  <a:pt x="903312" y="649655"/>
                </a:lnTo>
                <a:lnTo>
                  <a:pt x="889889" y="695286"/>
                </a:lnTo>
                <a:lnTo>
                  <a:pt x="871651" y="738593"/>
                </a:lnTo>
                <a:lnTo>
                  <a:pt x="848893" y="779272"/>
                </a:lnTo>
                <a:lnTo>
                  <a:pt x="821956" y="817003"/>
                </a:lnTo>
                <a:lnTo>
                  <a:pt x="791121" y="851471"/>
                </a:lnTo>
                <a:lnTo>
                  <a:pt x="756729" y="882370"/>
                </a:lnTo>
                <a:lnTo>
                  <a:pt x="719086" y="909370"/>
                </a:lnTo>
                <a:lnTo>
                  <a:pt x="678510" y="932180"/>
                </a:lnTo>
                <a:lnTo>
                  <a:pt x="635304" y="950455"/>
                </a:lnTo>
                <a:lnTo>
                  <a:pt x="589800" y="963904"/>
                </a:lnTo>
                <a:lnTo>
                  <a:pt x="542290" y="972210"/>
                </a:lnTo>
                <a:lnTo>
                  <a:pt x="493115" y="975042"/>
                </a:lnTo>
                <a:lnTo>
                  <a:pt x="443928" y="972210"/>
                </a:lnTo>
                <a:lnTo>
                  <a:pt x="396430" y="963904"/>
                </a:lnTo>
                <a:lnTo>
                  <a:pt x="350926" y="950455"/>
                </a:lnTo>
                <a:lnTo>
                  <a:pt x="307721" y="932180"/>
                </a:lnTo>
                <a:lnTo>
                  <a:pt x="267144" y="909370"/>
                </a:lnTo>
                <a:lnTo>
                  <a:pt x="229501" y="882370"/>
                </a:lnTo>
                <a:lnTo>
                  <a:pt x="195110" y="851471"/>
                </a:lnTo>
                <a:lnTo>
                  <a:pt x="164274" y="817003"/>
                </a:lnTo>
                <a:lnTo>
                  <a:pt x="137325" y="779272"/>
                </a:lnTo>
                <a:lnTo>
                  <a:pt x="114579" y="738593"/>
                </a:lnTo>
                <a:lnTo>
                  <a:pt x="96329" y="695286"/>
                </a:lnTo>
                <a:lnTo>
                  <a:pt x="82918" y="649655"/>
                </a:lnTo>
                <a:lnTo>
                  <a:pt x="74625" y="602043"/>
                </a:lnTo>
                <a:lnTo>
                  <a:pt x="71793" y="552729"/>
                </a:lnTo>
                <a:lnTo>
                  <a:pt x="74625" y="503415"/>
                </a:lnTo>
                <a:lnTo>
                  <a:pt x="82918" y="455790"/>
                </a:lnTo>
                <a:lnTo>
                  <a:pt x="96329" y="410159"/>
                </a:lnTo>
                <a:lnTo>
                  <a:pt x="114579" y="366839"/>
                </a:lnTo>
                <a:lnTo>
                  <a:pt x="137325" y="326161"/>
                </a:lnTo>
                <a:lnTo>
                  <a:pt x="164274" y="288417"/>
                </a:lnTo>
                <a:lnTo>
                  <a:pt x="195110" y="253936"/>
                </a:lnTo>
                <a:lnTo>
                  <a:pt x="229501" y="223024"/>
                </a:lnTo>
                <a:lnTo>
                  <a:pt x="267144" y="195999"/>
                </a:lnTo>
                <a:lnTo>
                  <a:pt x="307721" y="173189"/>
                </a:lnTo>
                <a:lnTo>
                  <a:pt x="350926" y="154901"/>
                </a:lnTo>
                <a:lnTo>
                  <a:pt x="396430" y="141439"/>
                </a:lnTo>
                <a:lnTo>
                  <a:pt x="443928" y="133134"/>
                </a:lnTo>
                <a:lnTo>
                  <a:pt x="493115" y="130302"/>
                </a:lnTo>
                <a:lnTo>
                  <a:pt x="545350" y="132486"/>
                </a:lnTo>
                <a:lnTo>
                  <a:pt x="592836" y="139788"/>
                </a:lnTo>
                <a:lnTo>
                  <a:pt x="637781" y="153352"/>
                </a:lnTo>
                <a:lnTo>
                  <a:pt x="682409" y="174307"/>
                </a:lnTo>
                <a:lnTo>
                  <a:pt x="726516" y="116230"/>
                </a:lnTo>
                <a:lnTo>
                  <a:pt x="683412" y="95199"/>
                </a:lnTo>
                <a:lnTo>
                  <a:pt x="638683" y="78955"/>
                </a:lnTo>
                <a:lnTo>
                  <a:pt x="592162" y="67437"/>
                </a:lnTo>
                <a:lnTo>
                  <a:pt x="543687" y="60566"/>
                </a:lnTo>
                <a:lnTo>
                  <a:pt x="493115" y="58293"/>
                </a:lnTo>
                <a:lnTo>
                  <a:pt x="445706" y="60566"/>
                </a:lnTo>
                <a:lnTo>
                  <a:pt x="399554" y="67233"/>
                </a:lnTo>
                <a:lnTo>
                  <a:pt x="354876" y="78092"/>
                </a:lnTo>
                <a:lnTo>
                  <a:pt x="311861" y="92925"/>
                </a:lnTo>
                <a:lnTo>
                  <a:pt x="270738" y="111531"/>
                </a:lnTo>
                <a:lnTo>
                  <a:pt x="231698" y="133692"/>
                </a:lnTo>
                <a:lnTo>
                  <a:pt x="194957" y="159207"/>
                </a:lnTo>
                <a:lnTo>
                  <a:pt x="160731" y="187871"/>
                </a:lnTo>
                <a:lnTo>
                  <a:pt x="129222" y="219468"/>
                </a:lnTo>
                <a:lnTo>
                  <a:pt x="100634" y="253784"/>
                </a:lnTo>
                <a:lnTo>
                  <a:pt x="75184" y="290614"/>
                </a:lnTo>
                <a:lnTo>
                  <a:pt x="53086" y="329755"/>
                </a:lnTo>
                <a:lnTo>
                  <a:pt x="34531" y="370992"/>
                </a:lnTo>
                <a:lnTo>
                  <a:pt x="19735" y="414121"/>
                </a:lnTo>
                <a:lnTo>
                  <a:pt x="8902" y="458927"/>
                </a:lnTo>
                <a:lnTo>
                  <a:pt x="2260" y="505193"/>
                </a:lnTo>
                <a:lnTo>
                  <a:pt x="0" y="552729"/>
                </a:lnTo>
                <a:lnTo>
                  <a:pt x="2260" y="600265"/>
                </a:lnTo>
                <a:lnTo>
                  <a:pt x="8902" y="646531"/>
                </a:lnTo>
                <a:lnTo>
                  <a:pt x="19735" y="691337"/>
                </a:lnTo>
                <a:lnTo>
                  <a:pt x="34531" y="734466"/>
                </a:lnTo>
                <a:lnTo>
                  <a:pt x="53086" y="775703"/>
                </a:lnTo>
                <a:lnTo>
                  <a:pt x="75184" y="814844"/>
                </a:lnTo>
                <a:lnTo>
                  <a:pt x="100634" y="851674"/>
                </a:lnTo>
                <a:lnTo>
                  <a:pt x="129222" y="885990"/>
                </a:lnTo>
                <a:lnTo>
                  <a:pt x="160731" y="917587"/>
                </a:lnTo>
                <a:lnTo>
                  <a:pt x="194957" y="946251"/>
                </a:lnTo>
                <a:lnTo>
                  <a:pt x="231698" y="971765"/>
                </a:lnTo>
                <a:lnTo>
                  <a:pt x="270738" y="993927"/>
                </a:lnTo>
                <a:lnTo>
                  <a:pt x="311861" y="1012532"/>
                </a:lnTo>
                <a:lnTo>
                  <a:pt x="354876" y="1027366"/>
                </a:lnTo>
                <a:lnTo>
                  <a:pt x="399554" y="1038225"/>
                </a:lnTo>
                <a:lnTo>
                  <a:pt x="445706" y="1044892"/>
                </a:lnTo>
                <a:lnTo>
                  <a:pt x="493115" y="1047153"/>
                </a:lnTo>
                <a:lnTo>
                  <a:pt x="540524" y="1044892"/>
                </a:lnTo>
                <a:lnTo>
                  <a:pt x="586676" y="1038225"/>
                </a:lnTo>
                <a:lnTo>
                  <a:pt x="631367" y="1027366"/>
                </a:lnTo>
                <a:lnTo>
                  <a:pt x="674370" y="1012532"/>
                </a:lnTo>
                <a:lnTo>
                  <a:pt x="715505" y="993927"/>
                </a:lnTo>
                <a:lnTo>
                  <a:pt x="754545" y="971765"/>
                </a:lnTo>
                <a:lnTo>
                  <a:pt x="791273" y="946251"/>
                </a:lnTo>
                <a:lnTo>
                  <a:pt x="825500" y="917587"/>
                </a:lnTo>
                <a:lnTo>
                  <a:pt x="857008" y="885990"/>
                </a:lnTo>
                <a:lnTo>
                  <a:pt x="885596" y="851674"/>
                </a:lnTo>
                <a:lnTo>
                  <a:pt x="911047" y="814844"/>
                </a:lnTo>
                <a:lnTo>
                  <a:pt x="933157" y="775703"/>
                </a:lnTo>
                <a:lnTo>
                  <a:pt x="951712" y="734466"/>
                </a:lnTo>
                <a:lnTo>
                  <a:pt x="966508" y="691337"/>
                </a:lnTo>
                <a:lnTo>
                  <a:pt x="977328" y="646531"/>
                </a:lnTo>
                <a:lnTo>
                  <a:pt x="983983" y="600265"/>
                </a:lnTo>
                <a:lnTo>
                  <a:pt x="986243" y="552729"/>
                </a:lnTo>
                <a:close/>
              </a:path>
              <a:path w="1009650" h="1047750">
                <a:moveTo>
                  <a:pt x="1009650" y="11506"/>
                </a:moveTo>
                <a:lnTo>
                  <a:pt x="968349" y="0"/>
                </a:lnTo>
                <a:lnTo>
                  <a:pt x="920216" y="3454"/>
                </a:lnTo>
                <a:lnTo>
                  <a:pt x="879055" y="13804"/>
                </a:lnTo>
                <a:lnTo>
                  <a:pt x="844880" y="31051"/>
                </a:lnTo>
                <a:lnTo>
                  <a:pt x="791400" y="86334"/>
                </a:lnTo>
                <a:lnTo>
                  <a:pt x="764794" y="118808"/>
                </a:lnTo>
                <a:lnTo>
                  <a:pt x="737870" y="152628"/>
                </a:lnTo>
                <a:lnTo>
                  <a:pt x="710603" y="187794"/>
                </a:lnTo>
                <a:lnTo>
                  <a:pt x="683018" y="224307"/>
                </a:lnTo>
                <a:lnTo>
                  <a:pt x="655104" y="262166"/>
                </a:lnTo>
                <a:lnTo>
                  <a:pt x="626859" y="301358"/>
                </a:lnTo>
                <a:lnTo>
                  <a:pt x="598284" y="341909"/>
                </a:lnTo>
                <a:lnTo>
                  <a:pt x="569391" y="383806"/>
                </a:lnTo>
                <a:lnTo>
                  <a:pt x="540169" y="427050"/>
                </a:lnTo>
                <a:lnTo>
                  <a:pt x="510603" y="471627"/>
                </a:lnTo>
                <a:lnTo>
                  <a:pt x="480720" y="517563"/>
                </a:lnTo>
                <a:lnTo>
                  <a:pt x="450519" y="564845"/>
                </a:lnTo>
                <a:lnTo>
                  <a:pt x="419976" y="613460"/>
                </a:lnTo>
                <a:lnTo>
                  <a:pt x="414667" y="620179"/>
                </a:lnTo>
                <a:lnTo>
                  <a:pt x="409460" y="624967"/>
                </a:lnTo>
                <a:lnTo>
                  <a:pt x="404342" y="627837"/>
                </a:lnTo>
                <a:lnTo>
                  <a:pt x="399326" y="628802"/>
                </a:lnTo>
                <a:lnTo>
                  <a:pt x="391731" y="623049"/>
                </a:lnTo>
                <a:lnTo>
                  <a:pt x="381927" y="605790"/>
                </a:lnTo>
                <a:lnTo>
                  <a:pt x="369925" y="577037"/>
                </a:lnTo>
                <a:lnTo>
                  <a:pt x="355727" y="536778"/>
                </a:lnTo>
                <a:lnTo>
                  <a:pt x="347179" y="515315"/>
                </a:lnTo>
                <a:lnTo>
                  <a:pt x="336804" y="499973"/>
                </a:lnTo>
                <a:lnTo>
                  <a:pt x="324612" y="490766"/>
                </a:lnTo>
                <a:lnTo>
                  <a:pt x="310603" y="487705"/>
                </a:lnTo>
                <a:lnTo>
                  <a:pt x="297510" y="488848"/>
                </a:lnTo>
                <a:lnTo>
                  <a:pt x="252488" y="506107"/>
                </a:lnTo>
                <a:lnTo>
                  <a:pt x="212331" y="536587"/>
                </a:lnTo>
                <a:lnTo>
                  <a:pt x="198945" y="568223"/>
                </a:lnTo>
                <a:lnTo>
                  <a:pt x="201434" y="588632"/>
                </a:lnTo>
                <a:lnTo>
                  <a:pt x="221322" y="662254"/>
                </a:lnTo>
                <a:lnTo>
                  <a:pt x="238721" y="715454"/>
                </a:lnTo>
                <a:lnTo>
                  <a:pt x="255739" y="762469"/>
                </a:lnTo>
                <a:lnTo>
                  <a:pt x="271602" y="797699"/>
                </a:lnTo>
                <a:lnTo>
                  <a:pt x="299897" y="832777"/>
                </a:lnTo>
                <a:lnTo>
                  <a:pt x="340194" y="837095"/>
                </a:lnTo>
                <a:lnTo>
                  <a:pt x="364909" y="837387"/>
                </a:lnTo>
                <a:lnTo>
                  <a:pt x="389763" y="835660"/>
                </a:lnTo>
                <a:lnTo>
                  <a:pt x="410032" y="830478"/>
                </a:lnTo>
                <a:lnTo>
                  <a:pt x="425716" y="821855"/>
                </a:lnTo>
                <a:lnTo>
                  <a:pt x="436803" y="809777"/>
                </a:lnTo>
                <a:lnTo>
                  <a:pt x="464985" y="765937"/>
                </a:lnTo>
                <a:lnTo>
                  <a:pt x="493420" y="722337"/>
                </a:lnTo>
                <a:lnTo>
                  <a:pt x="522122" y="678992"/>
                </a:lnTo>
                <a:lnTo>
                  <a:pt x="551091" y="635889"/>
                </a:lnTo>
                <a:lnTo>
                  <a:pt x="580326" y="593026"/>
                </a:lnTo>
                <a:lnTo>
                  <a:pt x="609815" y="550418"/>
                </a:lnTo>
                <a:lnTo>
                  <a:pt x="639584" y="508050"/>
                </a:lnTo>
                <a:lnTo>
                  <a:pt x="669607" y="465924"/>
                </a:lnTo>
                <a:lnTo>
                  <a:pt x="699897" y="424053"/>
                </a:lnTo>
                <a:lnTo>
                  <a:pt x="730453" y="382435"/>
                </a:lnTo>
                <a:lnTo>
                  <a:pt x="761276" y="341045"/>
                </a:lnTo>
                <a:lnTo>
                  <a:pt x="792353" y="299910"/>
                </a:lnTo>
                <a:lnTo>
                  <a:pt x="823709" y="259029"/>
                </a:lnTo>
                <a:lnTo>
                  <a:pt x="855319" y="218389"/>
                </a:lnTo>
                <a:lnTo>
                  <a:pt x="887196" y="177990"/>
                </a:lnTo>
                <a:lnTo>
                  <a:pt x="919340" y="137833"/>
                </a:lnTo>
                <a:lnTo>
                  <a:pt x="951738" y="97929"/>
                </a:lnTo>
                <a:lnTo>
                  <a:pt x="984415" y="58280"/>
                </a:lnTo>
                <a:lnTo>
                  <a:pt x="995451" y="43853"/>
                </a:lnTo>
                <a:lnTo>
                  <a:pt x="1003338" y="32016"/>
                </a:lnTo>
                <a:lnTo>
                  <a:pt x="1008075" y="22758"/>
                </a:lnTo>
                <a:lnTo>
                  <a:pt x="1009650" y="16103"/>
                </a:lnTo>
                <a:lnTo>
                  <a:pt x="1009650" y="11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4447422" y="3837402"/>
            <a:ext cx="1009650" cy="855337"/>
          </a:xfrm>
          <a:custGeom>
            <a:avLst/>
            <a:gdLst/>
            <a:ahLst/>
            <a:cxnLst/>
            <a:rect l="l" t="t" r="r" b="b"/>
            <a:pathLst>
              <a:path w="1009650" h="1047750">
                <a:moveTo>
                  <a:pt x="986243" y="552729"/>
                </a:moveTo>
                <a:lnTo>
                  <a:pt x="983843" y="503021"/>
                </a:lnTo>
                <a:lnTo>
                  <a:pt x="976782" y="454939"/>
                </a:lnTo>
                <a:lnTo>
                  <a:pt x="965276" y="408622"/>
                </a:lnTo>
                <a:lnTo>
                  <a:pt x="949528" y="364185"/>
                </a:lnTo>
                <a:lnTo>
                  <a:pt x="929754" y="321716"/>
                </a:lnTo>
                <a:lnTo>
                  <a:pt x="906157" y="281368"/>
                </a:lnTo>
                <a:lnTo>
                  <a:pt x="878954" y="243217"/>
                </a:lnTo>
                <a:lnTo>
                  <a:pt x="832523" y="298399"/>
                </a:lnTo>
                <a:lnTo>
                  <a:pt x="863650" y="343065"/>
                </a:lnTo>
                <a:lnTo>
                  <a:pt x="886790" y="390232"/>
                </a:lnTo>
                <a:lnTo>
                  <a:pt x="902550" y="440512"/>
                </a:lnTo>
                <a:lnTo>
                  <a:pt x="911567" y="494487"/>
                </a:lnTo>
                <a:lnTo>
                  <a:pt x="914425" y="552729"/>
                </a:lnTo>
                <a:lnTo>
                  <a:pt x="911593" y="602043"/>
                </a:lnTo>
                <a:lnTo>
                  <a:pt x="903312" y="649655"/>
                </a:lnTo>
                <a:lnTo>
                  <a:pt x="889889" y="695286"/>
                </a:lnTo>
                <a:lnTo>
                  <a:pt x="871651" y="738593"/>
                </a:lnTo>
                <a:lnTo>
                  <a:pt x="848893" y="779272"/>
                </a:lnTo>
                <a:lnTo>
                  <a:pt x="821956" y="817003"/>
                </a:lnTo>
                <a:lnTo>
                  <a:pt x="791121" y="851471"/>
                </a:lnTo>
                <a:lnTo>
                  <a:pt x="756729" y="882370"/>
                </a:lnTo>
                <a:lnTo>
                  <a:pt x="719086" y="909370"/>
                </a:lnTo>
                <a:lnTo>
                  <a:pt x="678510" y="932180"/>
                </a:lnTo>
                <a:lnTo>
                  <a:pt x="635304" y="950455"/>
                </a:lnTo>
                <a:lnTo>
                  <a:pt x="589800" y="963904"/>
                </a:lnTo>
                <a:lnTo>
                  <a:pt x="542290" y="972210"/>
                </a:lnTo>
                <a:lnTo>
                  <a:pt x="493115" y="975042"/>
                </a:lnTo>
                <a:lnTo>
                  <a:pt x="443928" y="972210"/>
                </a:lnTo>
                <a:lnTo>
                  <a:pt x="396430" y="963904"/>
                </a:lnTo>
                <a:lnTo>
                  <a:pt x="350926" y="950455"/>
                </a:lnTo>
                <a:lnTo>
                  <a:pt x="307721" y="932180"/>
                </a:lnTo>
                <a:lnTo>
                  <a:pt x="267144" y="909370"/>
                </a:lnTo>
                <a:lnTo>
                  <a:pt x="229501" y="882370"/>
                </a:lnTo>
                <a:lnTo>
                  <a:pt x="195110" y="851471"/>
                </a:lnTo>
                <a:lnTo>
                  <a:pt x="164274" y="817003"/>
                </a:lnTo>
                <a:lnTo>
                  <a:pt x="137325" y="779272"/>
                </a:lnTo>
                <a:lnTo>
                  <a:pt x="114579" y="738593"/>
                </a:lnTo>
                <a:lnTo>
                  <a:pt x="96329" y="695286"/>
                </a:lnTo>
                <a:lnTo>
                  <a:pt x="82918" y="649655"/>
                </a:lnTo>
                <a:lnTo>
                  <a:pt x="74625" y="602043"/>
                </a:lnTo>
                <a:lnTo>
                  <a:pt x="71793" y="552729"/>
                </a:lnTo>
                <a:lnTo>
                  <a:pt x="74625" y="503415"/>
                </a:lnTo>
                <a:lnTo>
                  <a:pt x="82918" y="455790"/>
                </a:lnTo>
                <a:lnTo>
                  <a:pt x="96329" y="410159"/>
                </a:lnTo>
                <a:lnTo>
                  <a:pt x="114579" y="366839"/>
                </a:lnTo>
                <a:lnTo>
                  <a:pt x="137325" y="326161"/>
                </a:lnTo>
                <a:lnTo>
                  <a:pt x="164274" y="288417"/>
                </a:lnTo>
                <a:lnTo>
                  <a:pt x="195110" y="253936"/>
                </a:lnTo>
                <a:lnTo>
                  <a:pt x="229501" y="223024"/>
                </a:lnTo>
                <a:lnTo>
                  <a:pt x="267144" y="195999"/>
                </a:lnTo>
                <a:lnTo>
                  <a:pt x="307721" y="173189"/>
                </a:lnTo>
                <a:lnTo>
                  <a:pt x="350926" y="154901"/>
                </a:lnTo>
                <a:lnTo>
                  <a:pt x="396430" y="141439"/>
                </a:lnTo>
                <a:lnTo>
                  <a:pt x="443928" y="133134"/>
                </a:lnTo>
                <a:lnTo>
                  <a:pt x="493115" y="130302"/>
                </a:lnTo>
                <a:lnTo>
                  <a:pt x="545350" y="132486"/>
                </a:lnTo>
                <a:lnTo>
                  <a:pt x="592836" y="139788"/>
                </a:lnTo>
                <a:lnTo>
                  <a:pt x="637781" y="153352"/>
                </a:lnTo>
                <a:lnTo>
                  <a:pt x="682409" y="174307"/>
                </a:lnTo>
                <a:lnTo>
                  <a:pt x="726516" y="116230"/>
                </a:lnTo>
                <a:lnTo>
                  <a:pt x="683412" y="95199"/>
                </a:lnTo>
                <a:lnTo>
                  <a:pt x="638683" y="78955"/>
                </a:lnTo>
                <a:lnTo>
                  <a:pt x="592162" y="67437"/>
                </a:lnTo>
                <a:lnTo>
                  <a:pt x="543687" y="60566"/>
                </a:lnTo>
                <a:lnTo>
                  <a:pt x="493115" y="58293"/>
                </a:lnTo>
                <a:lnTo>
                  <a:pt x="445706" y="60566"/>
                </a:lnTo>
                <a:lnTo>
                  <a:pt x="399554" y="67233"/>
                </a:lnTo>
                <a:lnTo>
                  <a:pt x="354876" y="78092"/>
                </a:lnTo>
                <a:lnTo>
                  <a:pt x="311861" y="92925"/>
                </a:lnTo>
                <a:lnTo>
                  <a:pt x="270738" y="111531"/>
                </a:lnTo>
                <a:lnTo>
                  <a:pt x="231698" y="133692"/>
                </a:lnTo>
                <a:lnTo>
                  <a:pt x="194957" y="159207"/>
                </a:lnTo>
                <a:lnTo>
                  <a:pt x="160731" y="187871"/>
                </a:lnTo>
                <a:lnTo>
                  <a:pt x="129222" y="219468"/>
                </a:lnTo>
                <a:lnTo>
                  <a:pt x="100634" y="253784"/>
                </a:lnTo>
                <a:lnTo>
                  <a:pt x="75184" y="290614"/>
                </a:lnTo>
                <a:lnTo>
                  <a:pt x="53086" y="329755"/>
                </a:lnTo>
                <a:lnTo>
                  <a:pt x="34531" y="370992"/>
                </a:lnTo>
                <a:lnTo>
                  <a:pt x="19735" y="414121"/>
                </a:lnTo>
                <a:lnTo>
                  <a:pt x="8902" y="458927"/>
                </a:lnTo>
                <a:lnTo>
                  <a:pt x="2260" y="505193"/>
                </a:lnTo>
                <a:lnTo>
                  <a:pt x="0" y="552729"/>
                </a:lnTo>
                <a:lnTo>
                  <a:pt x="2260" y="600265"/>
                </a:lnTo>
                <a:lnTo>
                  <a:pt x="8902" y="646531"/>
                </a:lnTo>
                <a:lnTo>
                  <a:pt x="19735" y="691337"/>
                </a:lnTo>
                <a:lnTo>
                  <a:pt x="34531" y="734466"/>
                </a:lnTo>
                <a:lnTo>
                  <a:pt x="53086" y="775703"/>
                </a:lnTo>
                <a:lnTo>
                  <a:pt x="75184" y="814844"/>
                </a:lnTo>
                <a:lnTo>
                  <a:pt x="100634" y="851674"/>
                </a:lnTo>
                <a:lnTo>
                  <a:pt x="129222" y="885990"/>
                </a:lnTo>
                <a:lnTo>
                  <a:pt x="160731" y="917587"/>
                </a:lnTo>
                <a:lnTo>
                  <a:pt x="194957" y="946251"/>
                </a:lnTo>
                <a:lnTo>
                  <a:pt x="231698" y="971765"/>
                </a:lnTo>
                <a:lnTo>
                  <a:pt x="270738" y="993927"/>
                </a:lnTo>
                <a:lnTo>
                  <a:pt x="311861" y="1012532"/>
                </a:lnTo>
                <a:lnTo>
                  <a:pt x="354876" y="1027366"/>
                </a:lnTo>
                <a:lnTo>
                  <a:pt x="399554" y="1038225"/>
                </a:lnTo>
                <a:lnTo>
                  <a:pt x="445706" y="1044892"/>
                </a:lnTo>
                <a:lnTo>
                  <a:pt x="493115" y="1047153"/>
                </a:lnTo>
                <a:lnTo>
                  <a:pt x="540524" y="1044892"/>
                </a:lnTo>
                <a:lnTo>
                  <a:pt x="586676" y="1038225"/>
                </a:lnTo>
                <a:lnTo>
                  <a:pt x="631367" y="1027366"/>
                </a:lnTo>
                <a:lnTo>
                  <a:pt x="674370" y="1012532"/>
                </a:lnTo>
                <a:lnTo>
                  <a:pt x="715505" y="993927"/>
                </a:lnTo>
                <a:lnTo>
                  <a:pt x="754545" y="971765"/>
                </a:lnTo>
                <a:lnTo>
                  <a:pt x="791273" y="946251"/>
                </a:lnTo>
                <a:lnTo>
                  <a:pt x="825500" y="917587"/>
                </a:lnTo>
                <a:lnTo>
                  <a:pt x="857008" y="885990"/>
                </a:lnTo>
                <a:lnTo>
                  <a:pt x="885596" y="851674"/>
                </a:lnTo>
                <a:lnTo>
                  <a:pt x="911047" y="814844"/>
                </a:lnTo>
                <a:lnTo>
                  <a:pt x="933157" y="775703"/>
                </a:lnTo>
                <a:lnTo>
                  <a:pt x="951712" y="734466"/>
                </a:lnTo>
                <a:lnTo>
                  <a:pt x="966508" y="691337"/>
                </a:lnTo>
                <a:lnTo>
                  <a:pt x="977328" y="646531"/>
                </a:lnTo>
                <a:lnTo>
                  <a:pt x="983983" y="600265"/>
                </a:lnTo>
                <a:lnTo>
                  <a:pt x="986243" y="552729"/>
                </a:lnTo>
                <a:close/>
              </a:path>
              <a:path w="1009650" h="1047750">
                <a:moveTo>
                  <a:pt x="1009650" y="11506"/>
                </a:moveTo>
                <a:lnTo>
                  <a:pt x="968349" y="0"/>
                </a:lnTo>
                <a:lnTo>
                  <a:pt x="920216" y="3454"/>
                </a:lnTo>
                <a:lnTo>
                  <a:pt x="879055" y="13804"/>
                </a:lnTo>
                <a:lnTo>
                  <a:pt x="844880" y="31051"/>
                </a:lnTo>
                <a:lnTo>
                  <a:pt x="791400" y="86334"/>
                </a:lnTo>
                <a:lnTo>
                  <a:pt x="764794" y="118808"/>
                </a:lnTo>
                <a:lnTo>
                  <a:pt x="737870" y="152628"/>
                </a:lnTo>
                <a:lnTo>
                  <a:pt x="710603" y="187794"/>
                </a:lnTo>
                <a:lnTo>
                  <a:pt x="683018" y="224307"/>
                </a:lnTo>
                <a:lnTo>
                  <a:pt x="655104" y="262166"/>
                </a:lnTo>
                <a:lnTo>
                  <a:pt x="626859" y="301358"/>
                </a:lnTo>
                <a:lnTo>
                  <a:pt x="598284" y="341909"/>
                </a:lnTo>
                <a:lnTo>
                  <a:pt x="569391" y="383806"/>
                </a:lnTo>
                <a:lnTo>
                  <a:pt x="540169" y="427050"/>
                </a:lnTo>
                <a:lnTo>
                  <a:pt x="510603" y="471627"/>
                </a:lnTo>
                <a:lnTo>
                  <a:pt x="480720" y="517563"/>
                </a:lnTo>
                <a:lnTo>
                  <a:pt x="450519" y="564845"/>
                </a:lnTo>
                <a:lnTo>
                  <a:pt x="419976" y="613460"/>
                </a:lnTo>
                <a:lnTo>
                  <a:pt x="414667" y="620179"/>
                </a:lnTo>
                <a:lnTo>
                  <a:pt x="409460" y="624967"/>
                </a:lnTo>
                <a:lnTo>
                  <a:pt x="404342" y="627837"/>
                </a:lnTo>
                <a:lnTo>
                  <a:pt x="399326" y="628802"/>
                </a:lnTo>
                <a:lnTo>
                  <a:pt x="391731" y="623049"/>
                </a:lnTo>
                <a:lnTo>
                  <a:pt x="381927" y="605790"/>
                </a:lnTo>
                <a:lnTo>
                  <a:pt x="369925" y="577037"/>
                </a:lnTo>
                <a:lnTo>
                  <a:pt x="355727" y="536778"/>
                </a:lnTo>
                <a:lnTo>
                  <a:pt x="347179" y="515315"/>
                </a:lnTo>
                <a:lnTo>
                  <a:pt x="336804" y="499973"/>
                </a:lnTo>
                <a:lnTo>
                  <a:pt x="324612" y="490766"/>
                </a:lnTo>
                <a:lnTo>
                  <a:pt x="310603" y="487705"/>
                </a:lnTo>
                <a:lnTo>
                  <a:pt x="297510" y="488848"/>
                </a:lnTo>
                <a:lnTo>
                  <a:pt x="252488" y="506107"/>
                </a:lnTo>
                <a:lnTo>
                  <a:pt x="212331" y="536587"/>
                </a:lnTo>
                <a:lnTo>
                  <a:pt x="198945" y="568223"/>
                </a:lnTo>
                <a:lnTo>
                  <a:pt x="201434" y="588632"/>
                </a:lnTo>
                <a:lnTo>
                  <a:pt x="221322" y="662254"/>
                </a:lnTo>
                <a:lnTo>
                  <a:pt x="238721" y="715454"/>
                </a:lnTo>
                <a:lnTo>
                  <a:pt x="255739" y="762469"/>
                </a:lnTo>
                <a:lnTo>
                  <a:pt x="271602" y="797699"/>
                </a:lnTo>
                <a:lnTo>
                  <a:pt x="299897" y="832777"/>
                </a:lnTo>
                <a:lnTo>
                  <a:pt x="340194" y="837095"/>
                </a:lnTo>
                <a:lnTo>
                  <a:pt x="364909" y="837387"/>
                </a:lnTo>
                <a:lnTo>
                  <a:pt x="389763" y="835660"/>
                </a:lnTo>
                <a:lnTo>
                  <a:pt x="410032" y="830478"/>
                </a:lnTo>
                <a:lnTo>
                  <a:pt x="425716" y="821855"/>
                </a:lnTo>
                <a:lnTo>
                  <a:pt x="436803" y="809777"/>
                </a:lnTo>
                <a:lnTo>
                  <a:pt x="464985" y="765937"/>
                </a:lnTo>
                <a:lnTo>
                  <a:pt x="493420" y="722337"/>
                </a:lnTo>
                <a:lnTo>
                  <a:pt x="522122" y="678992"/>
                </a:lnTo>
                <a:lnTo>
                  <a:pt x="551091" y="635889"/>
                </a:lnTo>
                <a:lnTo>
                  <a:pt x="580326" y="593026"/>
                </a:lnTo>
                <a:lnTo>
                  <a:pt x="609815" y="550418"/>
                </a:lnTo>
                <a:lnTo>
                  <a:pt x="639584" y="508050"/>
                </a:lnTo>
                <a:lnTo>
                  <a:pt x="669607" y="465924"/>
                </a:lnTo>
                <a:lnTo>
                  <a:pt x="699897" y="424053"/>
                </a:lnTo>
                <a:lnTo>
                  <a:pt x="730453" y="382435"/>
                </a:lnTo>
                <a:lnTo>
                  <a:pt x="761276" y="341045"/>
                </a:lnTo>
                <a:lnTo>
                  <a:pt x="792353" y="299910"/>
                </a:lnTo>
                <a:lnTo>
                  <a:pt x="823709" y="259029"/>
                </a:lnTo>
                <a:lnTo>
                  <a:pt x="855319" y="218389"/>
                </a:lnTo>
                <a:lnTo>
                  <a:pt x="887196" y="177990"/>
                </a:lnTo>
                <a:lnTo>
                  <a:pt x="919340" y="137833"/>
                </a:lnTo>
                <a:lnTo>
                  <a:pt x="951738" y="97929"/>
                </a:lnTo>
                <a:lnTo>
                  <a:pt x="984415" y="58280"/>
                </a:lnTo>
                <a:lnTo>
                  <a:pt x="995451" y="43853"/>
                </a:lnTo>
                <a:lnTo>
                  <a:pt x="1003338" y="32016"/>
                </a:lnTo>
                <a:lnTo>
                  <a:pt x="1008075" y="22758"/>
                </a:lnTo>
                <a:lnTo>
                  <a:pt x="1009650" y="16103"/>
                </a:lnTo>
                <a:lnTo>
                  <a:pt x="1009650" y="11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C:\Users\Metodist\Downloads\19b70ddf-b337-43bc-bad7-0501ab2a0a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19604" y="5014940"/>
            <a:ext cx="2963336" cy="510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etodist\Downloads\ccac1853-0e88-4519-af95-f3223e69e5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93639" y="5243658"/>
            <a:ext cx="2963335" cy="46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etodist\Downloads\cff4a8c9-5f1e-4f3a-be8f-fec290f26ec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94984" y="4769198"/>
            <a:ext cx="3214619" cy="556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6118" y="1874795"/>
            <a:ext cx="10558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dirty="0" err="1">
                <a:solidFill>
                  <a:srgbClr val="002060"/>
                </a:solidFill>
              </a:rPr>
              <a:t>Оқу</a:t>
            </a:r>
            <a:r>
              <a:rPr lang="ru-RU" sz="2400" b="1" dirty="0">
                <a:solidFill>
                  <a:srgbClr val="002060"/>
                </a:solidFill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</a:rPr>
              <a:t>мақсаты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endParaRPr lang="ru-RU" sz="2400" b="1" dirty="0">
              <a:solidFill>
                <a:srgbClr val="002060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«Туризм»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әсіби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азақ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сабағында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SCAFFOLD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алушылардың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тілдік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коммуникативтік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тұлғалық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құзыреттіліктерін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</a:t>
            </a:r>
            <a:r>
              <a:rPr lang="ru-RU" sz="2400" b="1" dirty="0" err="1" smtClean="0">
                <a:solidFill>
                  <a:srgbClr val="002060"/>
                </a:solidFill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5248" y="525980"/>
            <a:ext cx="12529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туристік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нысандар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6061226" y="3635593"/>
            <a:ext cx="113090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туристік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терминдер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сөздік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-Туризм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алушылардың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қабілеттерін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todist\Downloads\b65e8881-ee3b-4e41-88af-c7a1237423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472" y="313778"/>
            <a:ext cx="3672408" cy="382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757098" y="4135388"/>
            <a:ext cx="15481720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200" b="1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600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024" y="751012"/>
            <a:ext cx="160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Жеке, әлеуметтік құзыреттер және «оқуға икемділік» құзыреттілігі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195" y="5710279"/>
            <a:ext cx="3571721" cy="41456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3039" y="1687116"/>
            <a:ext cx="13499623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 </a:t>
            </a:r>
            <a:r>
              <a:rPr lang="kk-KZ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карточка </a:t>
            </a:r>
            <a:r>
              <a:rPr lang="kk-K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kk-KZ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Әл-Ауқат,   </a:t>
            </a:r>
            <a:r>
              <a:rPr lang="kk-KZ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1.6  </a:t>
            </a:r>
            <a:r>
              <a:rPr lang="kk-KZ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Ынтымақтастық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Тапсырма:  «Қазақстан – туристік әлеуеті жоғары ел»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ҚҰЗЫРЕТТІЛІК  бағыты:  </a:t>
            </a:r>
            <a:endParaRPr lang="ru-RU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Әл-ауқат құзыреттілігі </a:t>
            </a:r>
            <a:r>
              <a:rPr lang="kk-KZ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денсаулықты сақтау, экологиялық және мәдени ортада қауіпсіз жүріс-тұрыс, өзін-өзі дамыту, сапалы өмір сүруге ұмтылу.</a:t>
            </a:r>
            <a:r>
              <a:rPr lang="kk-KZ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Ынтымақтастық- топтық  және  командалық  жұмысқа  қатысу.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SCaffold карточкасы бойынша тапсырма кезеңдері 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БІЛУ / ТАНУ  </a:t>
            </a:r>
            <a:endParaRPr lang="ru-RU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Қазақстандағы ең танымал туристік нысандарды атап беріңіз(мыс: Бурабай, Шарын шатқалы, Алакөл, Хан Тәңірі, Түркістан қаласы т.б.).  </a:t>
            </a:r>
            <a:endParaRPr lang="kk-KZ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-Сөздік  жұмыс жүргізу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ТҮСІНУ  </a:t>
            </a:r>
            <a:endParaRPr lang="ru-RU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Абай облысы  бойынша бір туристік нысан туралы қысқаша сипаттама жазыңыз (тарихы, табиғаты, инфрақұрылымы). </a:t>
            </a:r>
            <a:endParaRPr lang="kk-KZ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Диалог құрау: «Турист пен гид» (ситуациялық сұхбат)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Ол жердегі демалушының әл-ауқатына қандай жағдай жасалғанын сипаттаңыз</a:t>
            </a:r>
            <a:endParaRPr lang="ru-RU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ҚОЛДАНУ  </a:t>
            </a:r>
            <a:endParaRPr lang="ru-RU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Туристерге арналған «Экологиялық қауіпсіз саяхат» атты жадынама құрастырыңыз, термин  сөздерді    белгілеңіз.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Туризм нысанында қауіпсіздік ережелерін сақтаудың маңызы туралы сұрақ-жауап құрастырыңыз.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ТАЛДАУ  </a:t>
            </a:r>
            <a:endParaRPr lang="ru-RU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Туристік нысан  туралы  эссе жазыңыз(мысалы: табиғи жағдайы, инфрақұрылымы, экотуризм мүмкіндіктері).  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Қайсысы әл-ауқатқа көбірек әсер етеді деп ойлайсыз? Неліктен?</a:t>
            </a:r>
            <a:endParaRPr lang="ru-RU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ЖИНАҚТАУ</a:t>
            </a:r>
            <a:endParaRPr lang="ru-RU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«Мен Қазақстандағы туристік нысанды таңдаймын, өйткені...» деген тақырыпта 5-6 сөйлемнен тұратын ойтолғау жазыңыз.  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Жеке әл-ауқатыңызды дамыту үшін қай нысанға барғыңыз келеді?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БАҒАЛАУ - Құрдастардың кері  байланысы</a:t>
            </a:r>
            <a:endParaRPr lang="ru-RU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Топтағы  өзге білім алушылардың  жауабын тыңдап, кері байланыс беріңіз.  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Қай тұсы ұнады, қандай ұсыныс айтар едіңіз?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056" y="2839244"/>
            <a:ext cx="3013874" cy="353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433" y="284475"/>
            <a:ext cx="3921745" cy="675616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757098" y="4135388"/>
            <a:ext cx="15481720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3629"/>
              </a:lnSpc>
              <a:spcBef>
                <a:spcPts val="95"/>
              </a:spcBef>
              <a:tabLst>
                <a:tab pos="354965" algn="l"/>
              </a:tabLst>
              <a:defRPr/>
            </a:pPr>
            <a:endParaRPr lang="kk-KZ" sz="3200" b="1" i="1" dirty="0">
              <a:solidFill>
                <a:srgbClr val="2E3F6D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 marL="12700">
              <a:lnSpc>
                <a:spcPts val="3629"/>
              </a:lnSpc>
              <a:spcBef>
                <a:spcPts val="95"/>
              </a:spcBef>
              <a:tabLst>
                <a:tab pos="354965" algn="l"/>
              </a:tabLst>
              <a:defRPr/>
            </a:pPr>
            <a:endParaRPr lang="kk-KZ" sz="3600" i="1" dirty="0">
              <a:solidFill>
                <a:srgbClr val="2E3F6D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-1009128" y="142237"/>
            <a:ext cx="11702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  құзыретттер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669" y="111611"/>
            <a:ext cx="4206081" cy="48554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612" y="4416698"/>
            <a:ext cx="4206081" cy="55755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823020"/>
            <a:ext cx="11016208" cy="10179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Скаффолд құралы  негізінде  «Қазақстандағы туристік нысандар» тақырыбы бойынша   Цифрлық құзыреттілік негізінде тапсырма үлгісі: </a:t>
            </a:r>
          </a:p>
          <a:p>
            <a:pPr indent="450215" algn="just">
              <a:lnSpc>
                <a:spcPct val="115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20  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Цифрлық  технологияны  креативті  қолдану,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  1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Ақпарат пен сандық мазмұнды іздеу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 АТАУЫ: 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"Қазақстан – цифрлы саяхат" 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(Цифрлық құралдарды пайдаланып туристік нысандарды зерттеу және таныстыру)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ҚҰЗЫРЕТТІЛІК РАМКАСЫ: 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Цифрлық құзыреттілік – ақпараттық-коммуникациялық технологияларды (АКТ) тиімді пайдалану, цифрлық сауаттылықты дамыту, ақпаратты іздеу, өңдеу, талдау және цифрлық ортада өз ойын жеткізе білу.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Скаффолд құралы  негізінде тапсырма кезеңдері: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БІЛУ 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Google немесе Yandex арқылы Қазақстандағы 3 туристік нысан туралы ақпарат іздеңіз. 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Қысқаша мәліметтерді Word не Google Docs құжатына жазыңыз.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ТҮСІНУ 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Таңдаған бір нысан туралы бейнеролик көріп (YouTube), негізгі мазмұнын 5 сөйлеммен сипаттаңыз. 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Ақпараттың шынайылығына көз жеткізу жолдарын анықтаңыз.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ҚОЛДАНУ 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Таңдаған туристік нысан бойынша Canva немесе PowerPoint платформасында шағын цифрлық постер немесе слайд жасаңыз. 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Постерде QR-код, фотосурет және қысқаша сипаттама болуы тиіс.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ТАЛДАУ 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Екі туристік нысанды салыстырып, олардың онлайн ұсынылу форматын (веб-сайт, Google Maps, видеотанымдық контент) талдаңыз. 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Қайсысы көрермен үшін тартымды? Себебін түсіндіріңіз.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ЖИНАҚТАУ 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«Цифрлық гид» атты мини-видео түсіріңіз (1-2 минут), өз таңдауыңыздағы туристік орынды таныстырыңыз (телефон/камера қолдану). 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YouTube/Google Drive/Padlet сілтемесін бөлісіңіз.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БАҒАЛАУ  Шынайы  бағалау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Топтығы  білім  алушылардың  цифрлық жобаларын Google Forms арқылы бағалау критерийлеріне сай бағалаңыз: мазмұн, дизайн, технологияны қолдану.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Қосымша: 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Пайдалануға болатын құралдар: 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Google Maps, YouTube, Canva, Power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Point, Padlet, Google Forms, QR Code Generator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0413" y="500425"/>
            <a:ext cx="14551270" cy="1181862"/>
          </a:xfrm>
          <a:prstGeom prst="rect">
            <a:avLst/>
          </a:prstGeom>
        </p:spPr>
        <p:txBody>
          <a:bodyPr wrap="square" lIns="182852" tIns="91426" rIns="182852" bIns="91426">
            <a:spAutoFit/>
          </a:bodyPr>
          <a:lstStyle/>
          <a:p>
            <a:pPr algn="ctr" rtl="0">
              <a:lnSpc>
                <a:spcPct val="120000"/>
              </a:lnSpc>
              <a:buClr>
                <a:srgbClr val="000000"/>
              </a:buClr>
              <a:buFont typeface="Arial"/>
              <a:buNone/>
            </a:pPr>
            <a:endParaRPr lang="ru-RU" sz="5400" b="1" cap="sm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11072" y="290835"/>
            <a:ext cx="7776928" cy="623242"/>
          </a:xfrm>
          <a:prstGeom prst="rect">
            <a:avLst/>
          </a:prstGeom>
          <a:solidFill>
            <a:schemeClr val="accent1">
              <a:tint val="20000"/>
              <a:alpha val="67000"/>
            </a:schemeClr>
          </a:solidFill>
        </p:spPr>
        <p:txBody>
          <a:bodyPr wrap="square" lIns="182852" tIns="91426" rIns="182852" bIns="91426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endParaRPr lang="ru-RU" sz="2800" b="1" cap="sm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208" y="38206"/>
            <a:ext cx="17957800" cy="112849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52" tIns="91426" rIns="182852" bIns="91426" rtlCol="0" anchor="ctr"/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en-US" sz="40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SCAFFOLD – </a:t>
            </a:r>
            <a:r>
              <a:rPr lang="ru-RU" sz="4000" b="1" cap="small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құзыреттілікке</a:t>
            </a:r>
            <a:r>
              <a:rPr lang="ru-RU" sz="40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4000" b="1" cap="small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бағытталған</a:t>
            </a:r>
            <a:r>
              <a:rPr lang="ru-RU" sz="40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</a:p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ru-RU" sz="4000" b="1" cap="small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құралды</a:t>
            </a:r>
            <a:r>
              <a:rPr lang="ru-RU" sz="40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ru-RU" sz="4000" b="1" cap="small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оқыту</a:t>
            </a:r>
            <a:r>
              <a:rPr lang="ru-RU" sz="40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4000" b="1" cap="small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жүйесіне</a:t>
            </a:r>
            <a:r>
              <a:rPr lang="ru-RU" sz="40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4000" b="1" cap="small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енгізу</a:t>
            </a:r>
            <a:r>
              <a:rPr lang="ru-RU" sz="40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4000" b="1" cap="small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жолдары</a:t>
            </a:r>
            <a:endParaRPr lang="ru-RU" sz="40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26" name="Picture 2" descr="C:\Users\Metodist\Downloads\a09bcbd9-c9aa-4294-84be-50ecc2aad6f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56" y="1475390"/>
            <a:ext cx="5458744" cy="3863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todist\Downloads\9fca8c18-3030-43a4-ba06-3ad7bb0ca0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597" y="5954281"/>
            <a:ext cx="6498706" cy="3891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etodist\Downloads\e741191e-813e-4405-9e08-a9d72b8a3a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57" y="5589438"/>
            <a:ext cx="5674646" cy="390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etodist\Downloads\49dc9ff2-df82-4039-81af-6b5a26ec363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6"/>
          <a:stretch/>
        </p:blipFill>
        <p:spPr bwMode="auto">
          <a:xfrm>
            <a:off x="10992176" y="1475390"/>
            <a:ext cx="6775124" cy="4114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etodist\Downloads\6e8e9681-31e5-401d-87e4-d7daf598d25f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" t="2792" r="3894"/>
          <a:stretch/>
        </p:blipFill>
        <p:spPr bwMode="auto">
          <a:xfrm>
            <a:off x="6261100" y="1270003"/>
            <a:ext cx="4249972" cy="621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63" y="7294964"/>
            <a:ext cx="4540250" cy="255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398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757098" y="4135388"/>
            <a:ext cx="15481720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200" b="1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600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03640" y="157445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83560" y="704845"/>
            <a:ext cx="6205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9104" y="1074177"/>
            <a:ext cx="66021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SCAFFOLD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ілім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өздігінен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жетелейтін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құратын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тапсырмаларды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бетімен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орындауға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рефлексия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үйренеді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88" y="712688"/>
            <a:ext cx="6077212" cy="3677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512" y="4493013"/>
            <a:ext cx="6274863" cy="470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757098" y="4135388"/>
            <a:ext cx="15481720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200" b="1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600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77920" y="3781445"/>
            <a:ext cx="6304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 рақмет!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</TotalTime>
  <Words>480</Words>
  <Application>Microsoft Office PowerPoint</Application>
  <PresentationFormat>Произвольный</PresentationFormat>
  <Paragraphs>85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Выступление</dc:title>
  <dc:creator>iliyas medhatov</dc:creator>
  <cp:keywords>DAF_8Sx_sFI,BACbkIC2Ibo</cp:keywords>
  <cp:lastModifiedBy>Metodist</cp:lastModifiedBy>
  <cp:revision>104</cp:revision>
  <dcterms:created xsi:type="dcterms:W3CDTF">2024-03-19T11:34:13Z</dcterms:created>
  <dcterms:modified xsi:type="dcterms:W3CDTF">2026-04-06T03:16:14Z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2024-03-19T00:00:00Z</vt:filetime>
  </property>
  <property fmtid="{D5CDD505-2E9C-101B-9397-08002B2CF9AE}" pid="3" name="Creator">
    <vt:lpwstr>Canva</vt:lpwstr>
  </property>
  <property fmtid="{D5CDD505-2E9C-101B-9397-08002B2CF9AE}" pid="4" name="LastSaved">
    <vt:filetime>2024-03-19T00:00:00Z</vt:filetime>
  </property>
  <property fmtid="{D5CDD505-2E9C-101B-9397-08002B2CF9AE}" pid="5" name="Producer">
    <vt:lpwstr>Canva</vt:lpwstr>
  </property>
</Properties>
</file>