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slideMasters/slideMaster4.xml" ContentType="application/vnd.openxmlformats-officedocument.presentationml.slideMaster+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Default Extension="jpeg" ContentType="image/jpeg"/>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733" r:id="rId3"/>
    <p:sldMasterId id="2147483745" r:id="rId4"/>
  </p:sldMasterIdLst>
  <p:notesMasterIdLst>
    <p:notesMasterId r:id="rId17"/>
  </p:notesMasterIdLst>
  <p:sldIdLst>
    <p:sldId id="256" r:id="rId5"/>
    <p:sldId id="341" r:id="rId6"/>
    <p:sldId id="314" r:id="rId7"/>
    <p:sldId id="315" r:id="rId8"/>
    <p:sldId id="327" r:id="rId9"/>
    <p:sldId id="316" r:id="rId10"/>
    <p:sldId id="319" r:id="rId11"/>
    <p:sldId id="332" r:id="rId12"/>
    <p:sldId id="335" r:id="rId13"/>
    <p:sldId id="337" r:id="rId14"/>
    <p:sldId id="342" r:id="rId15"/>
    <p:sldId id="310" r:id="rId16"/>
  </p:sldIdLst>
  <p:sldSz cx="12192000" cy="6858000"/>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Светлый стиль 3 — акцент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A111915-BE36-4E01-A7E5-04B1672EAD32}" styleName="Светлый стиль 2 — акцент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301B821-A1FF-4177-AEE7-76D212191A09}" styleName="Средний стиль 1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FD0F851-EC5A-4D38-B0AD-8093EC10F338}" styleName="Светлый стиль 1 — акцент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D27102A9-8310-4765-A935-A1911B00CA55}" styleName="Светлый стиль 1 — акцент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DBED569-4797-4DF1-A0F4-6AAB3CD982D8}" styleName="Светлый стиль 3 — акцент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2" d="100"/>
          <a:sy n="72" d="100"/>
        </p:scale>
        <p:origin x="-1066" y="-394"/>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B95203AE-1474-48FF-BF08-5018A1D70146}" type="datetimeFigureOut">
              <a:rPr lang="ru-RU"/>
              <a:pPr>
                <a:defRPr/>
              </a:pPr>
              <a:t>04.04.2026</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D2B6ED5B-81D9-483F-BA5A-E0282C72C6DD}"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Образ слайда 1"/>
          <p:cNvSpPr>
            <a:spLocks noGrp="1" noRot="1" noChangeAspect="1"/>
          </p:cNvSpPr>
          <p:nvPr>
            <p:ph type="sldImg"/>
          </p:nvPr>
        </p:nvSpPr>
        <p:spPr bwMode="auto">
          <a:noFill/>
          <a:ln>
            <a:solidFill>
              <a:srgbClr val="000000"/>
            </a:solidFill>
            <a:miter lim="800000"/>
            <a:headEnd/>
            <a:tailEnd/>
          </a:ln>
        </p:spPr>
      </p:sp>
      <p:sp>
        <p:nvSpPr>
          <p:cNvPr id="53250"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53251"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208D8C1-E72C-45FD-AAE8-3F1751B77FC2}" type="slidenum">
              <a:rPr lang="ru-RU">
                <a:cs typeface="Arial" charset="0"/>
              </a:rPr>
              <a:pPr fontAlgn="base">
                <a:spcBef>
                  <a:spcPct val="0"/>
                </a:spcBef>
                <a:spcAft>
                  <a:spcPct val="0"/>
                </a:spcAft>
              </a:pPr>
              <a:t>1</a:t>
            </a:fld>
            <a:endParaRPr lang="ru-RU">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3489" name="Google Shape;81;p1:notes"/>
          <p:cNvSpPr txBox="1">
            <a:spLocks noGrp="1"/>
          </p:cNvSpPr>
          <p:nvPr>
            <p:ph type="body" idx="1"/>
          </p:nvPr>
        </p:nvSpPr>
        <p:spPr bwMode="auto">
          <a:xfrm>
            <a:off x="685800" y="4343400"/>
            <a:ext cx="5486400" cy="4114800"/>
          </a:xfrm>
          <a:noFill/>
        </p:spPr>
        <p:txBody>
          <a:bodyPr wrap="square" lIns="91425" tIns="91425" rIns="91425" bIns="91425" numCol="1" anchor="t" anchorCtr="0" compatLnSpc="1">
            <a:prstTxWarp prst="textNoShape">
              <a:avLst/>
            </a:prstTxWarp>
          </a:bodyPr>
          <a:lstStyle/>
          <a:p>
            <a:pPr>
              <a:spcBef>
                <a:spcPct val="0"/>
              </a:spcBef>
            </a:pPr>
            <a:endParaRPr lang="ru-RU" smtClean="0"/>
          </a:p>
        </p:txBody>
      </p:sp>
      <p:sp>
        <p:nvSpPr>
          <p:cNvPr id="63490" name="Google Shape;82;p1:notes"/>
          <p:cNvSpPr>
            <a:spLocks noGrp="1" noRot="1" noChangeAspect="1"/>
          </p:cNvSpPr>
          <p:nvPr>
            <p:ph type="sldImg" idx="2"/>
          </p:nvPr>
        </p:nvSpPr>
        <p:spPr bwMode="auto">
          <a:xfrm>
            <a:off x="381000" y="685800"/>
            <a:ext cx="6096000" cy="3429000"/>
          </a:xfrm>
          <a:custGeom>
            <a:avLst/>
            <a:gdLst/>
            <a:ahLst/>
            <a:cxnLst>
              <a:cxn ang="0">
                <a:pos x="0" y="0"/>
              </a:cxn>
              <a:cxn ang="0">
                <a:pos x="120000" y="0"/>
              </a:cxn>
              <a:cxn ang="0">
                <a:pos x="120000" y="120000"/>
              </a:cxn>
              <a:cxn ang="0">
                <a:pos x="0" y="120000"/>
              </a:cxn>
            </a:cxnLst>
            <a:rect l="0" t="0" r="r" b="b"/>
            <a:pathLst>
              <a:path w="120000" h="120000" extrusionOk="0">
                <a:moveTo>
                  <a:pt x="0" y="0"/>
                </a:moveTo>
                <a:lnTo>
                  <a:pt x="120000" y="0"/>
                </a:lnTo>
                <a:lnTo>
                  <a:pt x="120000" y="120000"/>
                </a:lnTo>
                <a:lnTo>
                  <a:pt x="0" y="120000"/>
                </a:lnTo>
                <a:close/>
              </a:path>
            </a:pathLst>
          </a:custGeom>
          <a:noFill/>
          <a:ln>
            <a:solidFill>
              <a:srgbClr val="000000"/>
            </a:solidFill>
            <a:round/>
            <a:headEnd/>
            <a:tailEnd/>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F12F9C44-0E9D-45C9-B572-962CC722D83A}" type="datetimeFigureOut">
              <a:rPr lang="ru-RU"/>
              <a:pPr>
                <a:defRPr/>
              </a:pPr>
              <a:t>04.04.2026</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DBA450FD-83FE-443B-8CB4-FDA8AC6CA28F}"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51607BE4-B40E-4FCC-BC05-8B90C2DE6384}" type="datetimeFigureOut">
              <a:rPr lang="ru-RU"/>
              <a:pPr>
                <a:defRPr/>
              </a:pPr>
              <a:t>04.04.2026</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73C72F75-E1D6-4928-B057-305114BCBACA}"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14F24B6E-4629-4F37-A164-0B4B169CAFA9}" type="datetimeFigureOut">
              <a:rPr lang="ru-RU"/>
              <a:pPr>
                <a:defRPr/>
              </a:pPr>
              <a:t>04.04.2026</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CAEF306D-D94A-46D8-810E-A412EBCD7272}" type="slidenum">
              <a:rPr lang="ru-RU"/>
              <a:pPr>
                <a:defRPr/>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Заголовок и объект" type="obj">
  <p:cSld name="1_Заголовок и объект">
    <p:spTree>
      <p:nvGrpSpPr>
        <p:cNvPr id="1" name="Shape 17"/>
        <p:cNvGrpSpPr/>
        <p:nvPr/>
      </p:nvGrpSpPr>
      <p:grpSpPr>
        <a:xfrm>
          <a:off x="0" y="0"/>
          <a:ext cx="0" cy="0"/>
          <a:chOff x="0" y="0"/>
          <a:chExt cx="0" cy="0"/>
        </a:xfrm>
      </p:grpSpPr>
      <p:pic>
        <p:nvPicPr>
          <p:cNvPr id="2" name="Google Shape;18;p14"/>
          <p:cNvPicPr preferRelativeResize="0">
            <a:picLocks noChangeAspect="1" noChangeArrowheads="1"/>
          </p:cNvPicPr>
          <p:nvPr/>
        </p:nvPicPr>
        <p:blipFill>
          <a:blip r:embed="rId2"/>
          <a:srcRect/>
          <a:stretch>
            <a:fillRect/>
          </a:stretch>
        </p:blipFill>
        <p:spPr bwMode="auto">
          <a:xfrm>
            <a:off x="0" y="0"/>
            <a:ext cx="12192000" cy="6858000"/>
          </a:xfrm>
          <a:prstGeom prst="rect">
            <a:avLst/>
          </a:prstGeom>
          <a:noFill/>
          <a:ln w="9525">
            <a:noFill/>
            <a:miter lim="800000"/>
            <a:headEnd/>
            <a:tailEnd/>
          </a:ln>
        </p:spPr>
      </p:pic>
      <p:sp>
        <p:nvSpPr>
          <p:cNvPr id="3" name="Google Shape;19;p14">
            <a:extLst>
              <a:ext uri="{FF2B5EF4-FFF2-40B4-BE49-F238E27FC236}"/>
            </a:extLst>
          </p:cNvPr>
          <p:cNvSpPr txBox="1">
            <a:spLocks noGrp="1" noChangeArrowheads="1"/>
          </p:cNvSpPr>
          <p:nvPr>
            <p:ph type="sldNum" idx="10"/>
          </p:nvPr>
        </p:nvSpPr>
        <p:spPr>
          <a:xfrm>
            <a:off x="11409363" y="6332538"/>
            <a:ext cx="731837" cy="525462"/>
          </a:xfrm>
        </p:spPr>
        <p:txBody>
          <a:bodyPr/>
          <a:lstStyle>
            <a:lvl1pPr>
              <a:buSzPts val="1300"/>
              <a:defRPr sz="1300">
                <a:solidFill>
                  <a:srgbClr val="000000"/>
                </a:solidFill>
              </a:defRPr>
            </a:lvl1pPr>
          </a:lstStyle>
          <a:p>
            <a:pPr>
              <a:defRPr/>
            </a:pPr>
            <a:fld id="{AE3A7453-33D5-40AC-839F-CC9BC1E77C05}" type="slidenum">
              <a:rPr lang="ru-RU" altLang="ru-RU"/>
              <a:pPr>
                <a:defRPr/>
              </a:pPr>
              <a:t>‹#›</a:t>
            </a:fld>
            <a:endParaRPr lang="ru-RU" alt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785" indent="0" algn="ctr">
              <a:buNone/>
              <a:defRPr>
                <a:solidFill>
                  <a:schemeClr val="tx1">
                    <a:tint val="75000"/>
                  </a:schemeClr>
                </a:solidFill>
              </a:defRPr>
            </a:lvl2pPr>
            <a:lvl3pPr marL="609570" indent="0" algn="ctr">
              <a:buNone/>
              <a:defRPr>
                <a:solidFill>
                  <a:schemeClr val="tx1">
                    <a:tint val="75000"/>
                  </a:schemeClr>
                </a:solidFill>
              </a:defRPr>
            </a:lvl3pPr>
            <a:lvl4pPr marL="914355" indent="0" algn="ctr">
              <a:buNone/>
              <a:defRPr>
                <a:solidFill>
                  <a:schemeClr val="tx1">
                    <a:tint val="75000"/>
                  </a:schemeClr>
                </a:solidFill>
              </a:defRPr>
            </a:lvl4pPr>
            <a:lvl5pPr marL="1219139" indent="0" algn="ctr">
              <a:buNone/>
              <a:defRPr>
                <a:solidFill>
                  <a:schemeClr val="tx1">
                    <a:tint val="75000"/>
                  </a:schemeClr>
                </a:solidFill>
              </a:defRPr>
            </a:lvl5pPr>
            <a:lvl6pPr marL="1523924" indent="0" algn="ctr">
              <a:buNone/>
              <a:defRPr>
                <a:solidFill>
                  <a:schemeClr val="tx1">
                    <a:tint val="75000"/>
                  </a:schemeClr>
                </a:solidFill>
              </a:defRPr>
            </a:lvl6pPr>
            <a:lvl7pPr marL="1828709" indent="0" algn="ctr">
              <a:buNone/>
              <a:defRPr>
                <a:solidFill>
                  <a:schemeClr val="tx1">
                    <a:tint val="75000"/>
                  </a:schemeClr>
                </a:solidFill>
              </a:defRPr>
            </a:lvl7pPr>
            <a:lvl8pPr marL="2133494" indent="0" algn="ctr">
              <a:buNone/>
              <a:defRPr>
                <a:solidFill>
                  <a:schemeClr val="tx1">
                    <a:tint val="75000"/>
                  </a:schemeClr>
                </a:solidFill>
              </a:defRPr>
            </a:lvl8pPr>
            <a:lvl9pPr marL="24382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fld id="{6E9E3499-0BBB-4C3D-814E-DFB0F9A94673}" type="datetimeFigureOut">
              <a:rPr lang="en-US"/>
              <a:pPr>
                <a:defRPr/>
              </a:pPr>
              <a:t>4/4/2026</a:t>
            </a:fld>
            <a:endParaRPr lang="en-US"/>
          </a:p>
        </p:txBody>
      </p:sp>
      <p:sp>
        <p:nvSpPr>
          <p:cNvPr id="5" name="Footer Placeholder 4"/>
          <p:cNvSpPr>
            <a:spLocks noGrp="1"/>
          </p:cNvSpPr>
          <p:nvPr>
            <p:ph type="ftr" sz="quarter" idx="11"/>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endParaRPr lang="en-US"/>
          </a:p>
        </p:txBody>
      </p:sp>
      <p:sp>
        <p:nvSpPr>
          <p:cNvPr id="6" name="Slide Number Placeholder 5"/>
          <p:cNvSpPr>
            <a:spLocks noGrp="1"/>
          </p:cNvSpPr>
          <p:nvPr>
            <p:ph type="sldNum" sz="quarter" idx="12"/>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fld id="{6E8D29ED-C53C-482C-BC24-299745C0C331}"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fld id="{19F2BFB1-5C5D-4742-B9DB-F886C7FD1061}" type="datetimeFigureOut">
              <a:rPr lang="en-US"/>
              <a:pPr>
                <a:defRPr/>
              </a:pPr>
              <a:t>4/4/2026</a:t>
            </a:fld>
            <a:endParaRPr lang="en-US"/>
          </a:p>
        </p:txBody>
      </p:sp>
      <p:sp>
        <p:nvSpPr>
          <p:cNvPr id="5" name="Footer Placeholder 4"/>
          <p:cNvSpPr>
            <a:spLocks noGrp="1"/>
          </p:cNvSpPr>
          <p:nvPr>
            <p:ph type="ftr" sz="quarter" idx="11"/>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endParaRPr lang="en-US"/>
          </a:p>
        </p:txBody>
      </p:sp>
      <p:sp>
        <p:nvSpPr>
          <p:cNvPr id="6" name="Slide Number Placeholder 5"/>
          <p:cNvSpPr>
            <a:spLocks noGrp="1"/>
          </p:cNvSpPr>
          <p:nvPr>
            <p:ph type="sldNum" sz="quarter" idx="12"/>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fld id="{A54A9E78-CEC4-46AC-8BC8-1EFD3842A874}"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733" b="1" cap="all"/>
            </a:lvl1pPr>
          </a:lstStyle>
          <a:p>
            <a:r>
              <a:rPr lang="en-US"/>
              <a:t>Click to edit Master title style</a:t>
            </a:r>
          </a:p>
        </p:txBody>
      </p:sp>
      <p:sp>
        <p:nvSpPr>
          <p:cNvPr id="3" name="Text Placeholder 2"/>
          <p:cNvSpPr>
            <a:spLocks noGrp="1"/>
          </p:cNvSpPr>
          <p:nvPr>
            <p:ph type="body" idx="1"/>
          </p:nvPr>
        </p:nvSpPr>
        <p:spPr>
          <a:xfrm>
            <a:off x="481542" y="1937810"/>
            <a:ext cx="5181600" cy="1000125"/>
          </a:xfrm>
        </p:spPr>
        <p:txBody>
          <a:bodyPr anchor="b"/>
          <a:lstStyle>
            <a:lvl1pPr marL="0" indent="0">
              <a:buNone/>
              <a:defRPr sz="1333">
                <a:solidFill>
                  <a:schemeClr val="tx1">
                    <a:tint val="75000"/>
                  </a:schemeClr>
                </a:solidFill>
              </a:defRPr>
            </a:lvl1pPr>
            <a:lvl2pPr marL="304785" indent="0">
              <a:buNone/>
              <a:defRPr sz="1200">
                <a:solidFill>
                  <a:schemeClr val="tx1">
                    <a:tint val="75000"/>
                  </a:schemeClr>
                </a:solidFill>
              </a:defRPr>
            </a:lvl2pPr>
            <a:lvl3pPr marL="609570" indent="0">
              <a:buNone/>
              <a:defRPr sz="1133">
                <a:solidFill>
                  <a:schemeClr val="tx1">
                    <a:tint val="75000"/>
                  </a:schemeClr>
                </a:solidFill>
              </a:defRPr>
            </a:lvl3pPr>
            <a:lvl4pPr marL="914355" indent="0">
              <a:buNone/>
              <a:defRPr sz="933">
                <a:solidFill>
                  <a:schemeClr val="tx1">
                    <a:tint val="75000"/>
                  </a:schemeClr>
                </a:solidFill>
              </a:defRPr>
            </a:lvl4pPr>
            <a:lvl5pPr marL="1219139" indent="0">
              <a:buNone/>
              <a:defRPr sz="933">
                <a:solidFill>
                  <a:schemeClr val="tx1">
                    <a:tint val="75000"/>
                  </a:schemeClr>
                </a:solidFill>
              </a:defRPr>
            </a:lvl5pPr>
            <a:lvl6pPr marL="1523924" indent="0">
              <a:buNone/>
              <a:defRPr sz="933">
                <a:solidFill>
                  <a:schemeClr val="tx1">
                    <a:tint val="75000"/>
                  </a:schemeClr>
                </a:solidFill>
              </a:defRPr>
            </a:lvl6pPr>
            <a:lvl7pPr marL="1828709" indent="0">
              <a:buNone/>
              <a:defRPr sz="933">
                <a:solidFill>
                  <a:schemeClr val="tx1">
                    <a:tint val="75000"/>
                  </a:schemeClr>
                </a:solidFill>
              </a:defRPr>
            </a:lvl7pPr>
            <a:lvl8pPr marL="2133494" indent="0">
              <a:buNone/>
              <a:defRPr sz="933">
                <a:solidFill>
                  <a:schemeClr val="tx1">
                    <a:tint val="75000"/>
                  </a:schemeClr>
                </a:solidFill>
              </a:defRPr>
            </a:lvl8pPr>
            <a:lvl9pPr marL="2438278"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fld id="{C4090DEB-5A2C-44ED-A775-5327A8D251CB}" type="datetimeFigureOut">
              <a:rPr lang="en-US"/>
              <a:pPr>
                <a:defRPr/>
              </a:pPr>
              <a:t>4/4/2026</a:t>
            </a:fld>
            <a:endParaRPr lang="en-US"/>
          </a:p>
        </p:txBody>
      </p:sp>
      <p:sp>
        <p:nvSpPr>
          <p:cNvPr id="5" name="Footer Placeholder 4"/>
          <p:cNvSpPr>
            <a:spLocks noGrp="1"/>
          </p:cNvSpPr>
          <p:nvPr>
            <p:ph type="ftr" sz="quarter" idx="11"/>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endParaRPr lang="en-US"/>
          </a:p>
        </p:txBody>
      </p:sp>
      <p:sp>
        <p:nvSpPr>
          <p:cNvPr id="6" name="Slide Number Placeholder 5"/>
          <p:cNvSpPr>
            <a:spLocks noGrp="1"/>
          </p:cNvSpPr>
          <p:nvPr>
            <p:ph type="sldNum" sz="quarter" idx="12"/>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fld id="{DB4EC92E-FAD5-4C45-9A9A-5464FEE155D7}"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1"/>
            <a:ext cx="2692400" cy="3017309"/>
          </a:xfrm>
        </p:spPr>
        <p:txBody>
          <a:bodyPr/>
          <a:lstStyle>
            <a:lvl1pPr>
              <a:defRPr sz="1933"/>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1"/>
            <a:ext cx="2692400" cy="3017309"/>
          </a:xfrm>
        </p:spPr>
        <p:txBody>
          <a:bodyPr/>
          <a:lstStyle>
            <a:lvl1pPr>
              <a:defRPr sz="1933"/>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fld id="{E4A3A0FE-2566-4BF6-B725-78F10CA00C61}" type="datetimeFigureOut">
              <a:rPr lang="en-US"/>
              <a:pPr>
                <a:defRPr/>
              </a:pPr>
              <a:t>4/4/2026</a:t>
            </a:fld>
            <a:endParaRPr lang="en-US"/>
          </a:p>
        </p:txBody>
      </p:sp>
      <p:sp>
        <p:nvSpPr>
          <p:cNvPr id="6" name="Footer Placeholder 5"/>
          <p:cNvSpPr>
            <a:spLocks noGrp="1"/>
          </p:cNvSpPr>
          <p:nvPr>
            <p:ph type="ftr" sz="quarter" idx="11"/>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endParaRPr lang="en-US"/>
          </a:p>
        </p:txBody>
      </p:sp>
      <p:sp>
        <p:nvSpPr>
          <p:cNvPr id="7" name="Slide Number Placeholder 6"/>
          <p:cNvSpPr>
            <a:spLocks noGrp="1"/>
          </p:cNvSpPr>
          <p:nvPr>
            <p:ph type="sldNum" sz="quarter" idx="12"/>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fld id="{72120A6F-12FF-4450-9ECE-6C21B0C3E20D}"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1" y="1023409"/>
            <a:ext cx="2693459" cy="426508"/>
          </a:xfrm>
        </p:spPr>
        <p:txBody>
          <a:bodyPr anchor="b"/>
          <a:lstStyle>
            <a:lvl1pPr marL="0" indent="0">
              <a:buNone/>
              <a:defRPr sz="1600" b="1"/>
            </a:lvl1pPr>
            <a:lvl2pPr marL="304785" indent="0">
              <a:buNone/>
              <a:defRPr sz="1333" b="1"/>
            </a:lvl2pPr>
            <a:lvl3pPr marL="609570" indent="0">
              <a:buNone/>
              <a:defRPr sz="1200" b="1"/>
            </a:lvl3pPr>
            <a:lvl4pPr marL="914355" indent="0">
              <a:buNone/>
              <a:defRPr sz="1133" b="1"/>
            </a:lvl4pPr>
            <a:lvl5pPr marL="1219139" indent="0">
              <a:buNone/>
              <a:defRPr sz="1133" b="1"/>
            </a:lvl5pPr>
            <a:lvl6pPr marL="1523924" indent="0">
              <a:buNone/>
              <a:defRPr sz="1133" b="1"/>
            </a:lvl6pPr>
            <a:lvl7pPr marL="1828709" indent="0">
              <a:buNone/>
              <a:defRPr sz="1133" b="1"/>
            </a:lvl7pPr>
            <a:lvl8pPr marL="2133494" indent="0">
              <a:buNone/>
              <a:defRPr sz="1133" b="1"/>
            </a:lvl8pPr>
            <a:lvl9pPr marL="2438278" indent="0">
              <a:buNone/>
              <a:defRPr sz="1133" b="1"/>
            </a:lvl9pPr>
          </a:lstStyle>
          <a:p>
            <a:pPr lvl="0"/>
            <a:r>
              <a:rPr lang="en-US"/>
              <a:t>Click to edit Master text styles</a:t>
            </a:r>
          </a:p>
        </p:txBody>
      </p:sp>
      <p:sp>
        <p:nvSpPr>
          <p:cNvPr id="4" name="Content Placeholder 3"/>
          <p:cNvSpPr>
            <a:spLocks noGrp="1"/>
          </p:cNvSpPr>
          <p:nvPr>
            <p:ph sz="half" idx="2"/>
          </p:nvPr>
        </p:nvSpPr>
        <p:spPr>
          <a:xfrm>
            <a:off x="304801" y="1449917"/>
            <a:ext cx="2693459" cy="2634192"/>
          </a:xfrm>
        </p:spPr>
        <p:txBody>
          <a:bodyPr/>
          <a:lstStyle>
            <a:lvl1pPr>
              <a:defRPr sz="1600"/>
            </a:lvl1pPr>
            <a:lvl2pPr>
              <a:defRPr sz="1333"/>
            </a:lvl2pPr>
            <a:lvl3pPr>
              <a:defRPr sz="1200"/>
            </a:lvl3pPr>
            <a:lvl4pPr>
              <a:defRPr sz="1133"/>
            </a:lvl4pPr>
            <a:lvl5pPr>
              <a:defRPr sz="1133"/>
            </a:lvl5pPr>
            <a:lvl6pPr>
              <a:defRPr sz="1133"/>
            </a:lvl6pPr>
            <a:lvl7pPr>
              <a:defRPr sz="1133"/>
            </a:lvl7pPr>
            <a:lvl8pPr>
              <a:defRPr sz="1133"/>
            </a:lvl8pPr>
            <a:lvl9pPr>
              <a:defRPr sz="1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5" y="1023409"/>
            <a:ext cx="2694517" cy="426508"/>
          </a:xfrm>
        </p:spPr>
        <p:txBody>
          <a:bodyPr anchor="b"/>
          <a:lstStyle>
            <a:lvl1pPr marL="0" indent="0">
              <a:buNone/>
              <a:defRPr sz="1600" b="1"/>
            </a:lvl1pPr>
            <a:lvl2pPr marL="304785" indent="0">
              <a:buNone/>
              <a:defRPr sz="1333" b="1"/>
            </a:lvl2pPr>
            <a:lvl3pPr marL="609570" indent="0">
              <a:buNone/>
              <a:defRPr sz="1200" b="1"/>
            </a:lvl3pPr>
            <a:lvl4pPr marL="914355" indent="0">
              <a:buNone/>
              <a:defRPr sz="1133" b="1"/>
            </a:lvl4pPr>
            <a:lvl5pPr marL="1219139" indent="0">
              <a:buNone/>
              <a:defRPr sz="1133" b="1"/>
            </a:lvl5pPr>
            <a:lvl6pPr marL="1523924" indent="0">
              <a:buNone/>
              <a:defRPr sz="1133" b="1"/>
            </a:lvl6pPr>
            <a:lvl7pPr marL="1828709" indent="0">
              <a:buNone/>
              <a:defRPr sz="1133" b="1"/>
            </a:lvl7pPr>
            <a:lvl8pPr marL="2133494" indent="0">
              <a:buNone/>
              <a:defRPr sz="1133" b="1"/>
            </a:lvl8pPr>
            <a:lvl9pPr marL="2438278" indent="0">
              <a:buNone/>
              <a:defRPr sz="1133" b="1"/>
            </a:lvl9pPr>
          </a:lstStyle>
          <a:p>
            <a:pPr lvl="0"/>
            <a:r>
              <a:rPr lang="en-US"/>
              <a:t>Click to edit Master text styles</a:t>
            </a:r>
          </a:p>
        </p:txBody>
      </p:sp>
      <p:sp>
        <p:nvSpPr>
          <p:cNvPr id="6" name="Content Placeholder 5"/>
          <p:cNvSpPr>
            <a:spLocks noGrp="1"/>
          </p:cNvSpPr>
          <p:nvPr>
            <p:ph sz="quarter" idx="4"/>
          </p:nvPr>
        </p:nvSpPr>
        <p:spPr>
          <a:xfrm>
            <a:off x="3096685" y="1449917"/>
            <a:ext cx="2694517" cy="2634192"/>
          </a:xfrm>
        </p:spPr>
        <p:txBody>
          <a:bodyPr/>
          <a:lstStyle>
            <a:lvl1pPr>
              <a:defRPr sz="1600"/>
            </a:lvl1pPr>
            <a:lvl2pPr>
              <a:defRPr sz="1333"/>
            </a:lvl2pPr>
            <a:lvl3pPr>
              <a:defRPr sz="1200"/>
            </a:lvl3pPr>
            <a:lvl4pPr>
              <a:defRPr sz="1133"/>
            </a:lvl4pPr>
            <a:lvl5pPr>
              <a:defRPr sz="1133"/>
            </a:lvl5pPr>
            <a:lvl6pPr>
              <a:defRPr sz="1133"/>
            </a:lvl6pPr>
            <a:lvl7pPr>
              <a:defRPr sz="1133"/>
            </a:lvl7pPr>
            <a:lvl8pPr>
              <a:defRPr sz="1133"/>
            </a:lvl8pPr>
            <a:lvl9pPr>
              <a:defRPr sz="1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fld id="{67BDD135-9D78-46E6-8447-765D9DAF683C}" type="datetimeFigureOut">
              <a:rPr lang="en-US"/>
              <a:pPr>
                <a:defRPr/>
              </a:pPr>
              <a:t>4/4/2026</a:t>
            </a:fld>
            <a:endParaRPr lang="en-US"/>
          </a:p>
        </p:txBody>
      </p:sp>
      <p:sp>
        <p:nvSpPr>
          <p:cNvPr id="8" name="Footer Placeholder 7"/>
          <p:cNvSpPr>
            <a:spLocks noGrp="1"/>
          </p:cNvSpPr>
          <p:nvPr>
            <p:ph type="ftr" sz="quarter" idx="11"/>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endParaRPr lang="en-US"/>
          </a:p>
        </p:txBody>
      </p:sp>
      <p:sp>
        <p:nvSpPr>
          <p:cNvPr id="9" name="Slide Number Placeholder 8"/>
          <p:cNvSpPr>
            <a:spLocks noGrp="1"/>
          </p:cNvSpPr>
          <p:nvPr>
            <p:ph type="sldNum" sz="quarter" idx="12"/>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fld id="{0C23C141-16EF-4C24-B358-2BF0329056ED}"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fld id="{E1C05D3E-F179-41F1-9F6B-936E7E4388A6}" type="datetimeFigureOut">
              <a:rPr lang="en-US"/>
              <a:pPr>
                <a:defRPr/>
              </a:pPr>
              <a:t>4/4/2026</a:t>
            </a:fld>
            <a:endParaRPr lang="en-US"/>
          </a:p>
        </p:txBody>
      </p:sp>
      <p:sp>
        <p:nvSpPr>
          <p:cNvPr id="4" name="Footer Placeholder 3"/>
          <p:cNvSpPr>
            <a:spLocks noGrp="1"/>
          </p:cNvSpPr>
          <p:nvPr>
            <p:ph type="ftr" sz="quarter" idx="11"/>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endParaRPr lang="en-US"/>
          </a:p>
        </p:txBody>
      </p:sp>
      <p:sp>
        <p:nvSpPr>
          <p:cNvPr id="5" name="Slide Number Placeholder 4"/>
          <p:cNvSpPr>
            <a:spLocks noGrp="1"/>
          </p:cNvSpPr>
          <p:nvPr>
            <p:ph type="sldNum" sz="quarter" idx="12"/>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fld id="{5B44A10B-2FF7-472E-8EDC-80A35FC33A9D}"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fld id="{BF1006B6-22AA-4C4B-8254-6BF312786BCD}" type="datetimeFigureOut">
              <a:rPr lang="en-US"/>
              <a:pPr>
                <a:defRPr/>
              </a:pPr>
              <a:t>4/4/2026</a:t>
            </a:fld>
            <a:endParaRPr lang="en-US"/>
          </a:p>
        </p:txBody>
      </p:sp>
      <p:sp>
        <p:nvSpPr>
          <p:cNvPr id="3" name="Footer Placeholder 2"/>
          <p:cNvSpPr>
            <a:spLocks noGrp="1"/>
          </p:cNvSpPr>
          <p:nvPr>
            <p:ph type="ftr" sz="quarter" idx="11"/>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endParaRPr lang="en-US"/>
          </a:p>
        </p:txBody>
      </p:sp>
      <p:sp>
        <p:nvSpPr>
          <p:cNvPr id="4" name="Slide Number Placeholder 3"/>
          <p:cNvSpPr>
            <a:spLocks noGrp="1"/>
          </p:cNvSpPr>
          <p:nvPr>
            <p:ph type="sldNum" sz="quarter" idx="12"/>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fld id="{31B82877-5FD8-4DE9-93FE-B5A6FD12302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2A5F14B5-E02D-427B-A8F0-BBE5CD7DE7E8}" type="datetimeFigureOut">
              <a:rPr lang="ru-RU"/>
              <a:pPr>
                <a:defRPr/>
              </a:pPr>
              <a:t>04.04.2026</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BF3D895B-2F6F-42A5-A7BB-231DC5545507}" type="slidenum">
              <a:rPr lang="ru-RU"/>
              <a:pPr>
                <a:defRPr/>
              </a:pPr>
              <a:t>‹#›</a:t>
            </a:fld>
            <a:endParaRPr 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8" y="182035"/>
            <a:ext cx="3407833" cy="3902075"/>
          </a:xfrm>
        </p:spPr>
        <p:txBody>
          <a:bodyPr/>
          <a:lstStyle>
            <a:lvl1pPr>
              <a:defRPr sz="2133"/>
            </a:lvl1pPr>
            <a:lvl2pPr>
              <a:defRPr sz="1933"/>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5"/>
            <a:ext cx="2005542" cy="3127375"/>
          </a:xfrm>
        </p:spPr>
        <p:txBody>
          <a:bodyPr/>
          <a:lstStyle>
            <a:lvl1pPr marL="0" indent="0">
              <a:buNone/>
              <a:defRPr sz="933"/>
            </a:lvl1pPr>
            <a:lvl2pPr marL="304785" indent="0">
              <a:buNone/>
              <a:defRPr sz="800"/>
            </a:lvl2pPr>
            <a:lvl3pPr marL="609570" indent="0">
              <a:buNone/>
              <a:defRPr sz="733"/>
            </a:lvl3pPr>
            <a:lvl4pPr marL="914355" indent="0">
              <a:buNone/>
              <a:defRPr sz="600"/>
            </a:lvl4pPr>
            <a:lvl5pPr marL="1219139" indent="0">
              <a:buNone/>
              <a:defRPr sz="600"/>
            </a:lvl5pPr>
            <a:lvl6pPr marL="1523924" indent="0">
              <a:buNone/>
              <a:defRPr sz="600"/>
            </a:lvl6pPr>
            <a:lvl7pPr marL="1828709" indent="0">
              <a:buNone/>
              <a:defRPr sz="600"/>
            </a:lvl7pPr>
            <a:lvl8pPr marL="2133494" indent="0">
              <a:buNone/>
              <a:defRPr sz="600"/>
            </a:lvl8pPr>
            <a:lvl9pPr marL="2438278"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fld id="{5F0E37C9-63E5-4D6D-8EB6-ED3646956CCE}" type="datetimeFigureOut">
              <a:rPr lang="en-US"/>
              <a:pPr>
                <a:defRPr/>
              </a:pPr>
              <a:t>4/4/2026</a:t>
            </a:fld>
            <a:endParaRPr lang="en-US"/>
          </a:p>
        </p:txBody>
      </p:sp>
      <p:sp>
        <p:nvSpPr>
          <p:cNvPr id="6" name="Footer Placeholder 5"/>
          <p:cNvSpPr>
            <a:spLocks noGrp="1"/>
          </p:cNvSpPr>
          <p:nvPr>
            <p:ph type="ftr" sz="quarter" idx="11"/>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endParaRPr lang="en-US"/>
          </a:p>
        </p:txBody>
      </p:sp>
      <p:sp>
        <p:nvSpPr>
          <p:cNvPr id="7" name="Slide Number Placeholder 6"/>
          <p:cNvSpPr>
            <a:spLocks noGrp="1"/>
          </p:cNvSpPr>
          <p:nvPr>
            <p:ph type="sldNum" sz="quarter" idx="12"/>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fld id="{59987E84-4E72-4AEE-8FFC-FC9E429736FF}"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1"/>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785" indent="0">
              <a:buNone/>
              <a:defRPr sz="1933"/>
            </a:lvl2pPr>
            <a:lvl3pPr marL="609570" indent="0">
              <a:buNone/>
              <a:defRPr sz="1600"/>
            </a:lvl3pPr>
            <a:lvl4pPr marL="914355" indent="0">
              <a:buNone/>
              <a:defRPr sz="1333"/>
            </a:lvl4pPr>
            <a:lvl5pPr marL="1219139" indent="0">
              <a:buNone/>
              <a:defRPr sz="1333"/>
            </a:lvl5pPr>
            <a:lvl6pPr marL="1523924" indent="0">
              <a:buNone/>
              <a:defRPr sz="1333"/>
            </a:lvl6pPr>
            <a:lvl7pPr marL="1828709" indent="0">
              <a:buNone/>
              <a:defRPr sz="1333"/>
            </a:lvl7pPr>
            <a:lvl8pPr marL="2133494" indent="0">
              <a:buNone/>
              <a:defRPr sz="1333"/>
            </a:lvl8pPr>
            <a:lvl9pPr marL="2438278" indent="0">
              <a:buNone/>
              <a:defRPr sz="1333"/>
            </a:lvl9pPr>
          </a:lstStyle>
          <a:p>
            <a:pPr lvl="0"/>
            <a:endParaRPr lang="en-US" noProof="0"/>
          </a:p>
        </p:txBody>
      </p:sp>
      <p:sp>
        <p:nvSpPr>
          <p:cNvPr id="4" name="Text Placeholder 3"/>
          <p:cNvSpPr>
            <a:spLocks noGrp="1"/>
          </p:cNvSpPr>
          <p:nvPr>
            <p:ph type="body" sz="half" idx="2"/>
          </p:nvPr>
        </p:nvSpPr>
        <p:spPr>
          <a:xfrm>
            <a:off x="1194859" y="3578226"/>
            <a:ext cx="3657600" cy="536575"/>
          </a:xfrm>
        </p:spPr>
        <p:txBody>
          <a:bodyPr/>
          <a:lstStyle>
            <a:lvl1pPr marL="0" indent="0">
              <a:buNone/>
              <a:defRPr sz="933"/>
            </a:lvl1pPr>
            <a:lvl2pPr marL="304785" indent="0">
              <a:buNone/>
              <a:defRPr sz="800"/>
            </a:lvl2pPr>
            <a:lvl3pPr marL="609570" indent="0">
              <a:buNone/>
              <a:defRPr sz="733"/>
            </a:lvl3pPr>
            <a:lvl4pPr marL="914355" indent="0">
              <a:buNone/>
              <a:defRPr sz="600"/>
            </a:lvl4pPr>
            <a:lvl5pPr marL="1219139" indent="0">
              <a:buNone/>
              <a:defRPr sz="600"/>
            </a:lvl5pPr>
            <a:lvl6pPr marL="1523924" indent="0">
              <a:buNone/>
              <a:defRPr sz="600"/>
            </a:lvl6pPr>
            <a:lvl7pPr marL="1828709" indent="0">
              <a:buNone/>
              <a:defRPr sz="600"/>
            </a:lvl7pPr>
            <a:lvl8pPr marL="2133494" indent="0">
              <a:buNone/>
              <a:defRPr sz="600"/>
            </a:lvl8pPr>
            <a:lvl9pPr marL="2438278"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fld id="{E78D3D90-5C39-4221-BF74-47F5BF329E1F}" type="datetimeFigureOut">
              <a:rPr lang="en-US"/>
              <a:pPr>
                <a:defRPr/>
              </a:pPr>
              <a:t>4/4/2026</a:t>
            </a:fld>
            <a:endParaRPr lang="en-US"/>
          </a:p>
        </p:txBody>
      </p:sp>
      <p:sp>
        <p:nvSpPr>
          <p:cNvPr id="6" name="Footer Placeholder 5"/>
          <p:cNvSpPr>
            <a:spLocks noGrp="1"/>
          </p:cNvSpPr>
          <p:nvPr>
            <p:ph type="ftr" sz="quarter" idx="11"/>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endParaRPr lang="en-US"/>
          </a:p>
        </p:txBody>
      </p:sp>
      <p:sp>
        <p:nvSpPr>
          <p:cNvPr id="7" name="Slide Number Placeholder 6"/>
          <p:cNvSpPr>
            <a:spLocks noGrp="1"/>
          </p:cNvSpPr>
          <p:nvPr>
            <p:ph type="sldNum" sz="quarter" idx="12"/>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fld id="{F8040E6A-CD9F-4B50-B93E-243957D76A3B}"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fld id="{44ABE173-F782-4140-B332-004E8F2F3E9C}" type="datetimeFigureOut">
              <a:rPr lang="en-US"/>
              <a:pPr>
                <a:defRPr/>
              </a:pPr>
              <a:t>4/4/2026</a:t>
            </a:fld>
            <a:endParaRPr lang="en-US"/>
          </a:p>
        </p:txBody>
      </p:sp>
      <p:sp>
        <p:nvSpPr>
          <p:cNvPr id="5" name="Footer Placeholder 4"/>
          <p:cNvSpPr>
            <a:spLocks noGrp="1"/>
          </p:cNvSpPr>
          <p:nvPr>
            <p:ph type="ftr" sz="quarter" idx="11"/>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endParaRPr lang="en-US"/>
          </a:p>
        </p:txBody>
      </p:sp>
      <p:sp>
        <p:nvSpPr>
          <p:cNvPr id="6" name="Slide Number Placeholder 5"/>
          <p:cNvSpPr>
            <a:spLocks noGrp="1"/>
          </p:cNvSpPr>
          <p:nvPr>
            <p:ph type="sldNum" sz="quarter" idx="12"/>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fld id="{50A8D0DE-2507-40DF-B37C-A898FB078E1B}"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3"/>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3"/>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fld id="{AD4DAA18-1760-42E0-8FD2-55E8DEDADBE5}" type="datetimeFigureOut">
              <a:rPr lang="en-US"/>
              <a:pPr>
                <a:defRPr/>
              </a:pPr>
              <a:t>4/4/2026</a:t>
            </a:fld>
            <a:endParaRPr lang="en-US"/>
          </a:p>
        </p:txBody>
      </p:sp>
      <p:sp>
        <p:nvSpPr>
          <p:cNvPr id="5" name="Footer Placeholder 4"/>
          <p:cNvSpPr>
            <a:spLocks noGrp="1"/>
          </p:cNvSpPr>
          <p:nvPr>
            <p:ph type="ftr" sz="quarter" idx="11"/>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endParaRPr lang="en-US"/>
          </a:p>
        </p:txBody>
      </p:sp>
      <p:sp>
        <p:nvSpPr>
          <p:cNvPr id="6" name="Slide Number Placeholder 5"/>
          <p:cNvSpPr>
            <a:spLocks noGrp="1"/>
          </p:cNvSpPr>
          <p:nvPr>
            <p:ph type="sldNum" sz="quarter" idx="12"/>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fld id="{61DD9331-598C-4882-AC21-E19B7C2C3258}"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ru-RU"/>
              <a:t>Образец подзаголовка</a:t>
            </a:r>
          </a:p>
        </p:txBody>
      </p:sp>
      <p:sp>
        <p:nvSpPr>
          <p:cNvPr id="4" name="Дата 3">
            <a:extLst>
              <a:ext uri="{FF2B5EF4-FFF2-40B4-BE49-F238E27FC236}"/>
            </a:extLst>
          </p:cNvPr>
          <p:cNvSpPr>
            <a:spLocks noGrp="1"/>
          </p:cNvSpPr>
          <p:nvPr>
            <p:ph type="dt" sz="half" idx="10"/>
          </p:nvPr>
        </p:nvSpPr>
        <p:spPr/>
        <p:txBody>
          <a:bodyPr/>
          <a:lstStyle>
            <a:lvl1pPr>
              <a:defRPr/>
            </a:lvl1pPr>
          </a:lstStyle>
          <a:p>
            <a:pPr>
              <a:defRPr/>
            </a:pPr>
            <a:fld id="{28F75888-6D28-4117-9637-C8A4774BDEDD}" type="datetime1">
              <a:rPr lang="ru-RU"/>
              <a:pPr>
                <a:defRPr/>
              </a:pPr>
              <a:t>04.04.2026</a:t>
            </a:fld>
            <a:endParaRPr lang="ru-RU"/>
          </a:p>
        </p:txBody>
      </p:sp>
      <p:sp>
        <p:nvSpPr>
          <p:cNvPr id="5" name="Нижний колонтитул 4">
            <a:extLst>
              <a:ext uri="{FF2B5EF4-FFF2-40B4-BE49-F238E27FC236}"/>
            </a:extLst>
          </p:cNvPr>
          <p:cNvSpPr>
            <a:spLocks noGrp="1"/>
          </p:cNvSpPr>
          <p:nvPr>
            <p:ph type="ftr" sz="quarter" idx="11"/>
          </p:nvPr>
        </p:nvSpPr>
        <p:spPr/>
        <p:txBody>
          <a:bodyPr/>
          <a:lstStyle>
            <a:lvl1pPr>
              <a:defRPr/>
            </a:lvl1pPr>
          </a:lstStyle>
          <a:p>
            <a:pPr>
              <a:defRPr/>
            </a:pPr>
            <a:endParaRPr lang="ru-RU"/>
          </a:p>
        </p:txBody>
      </p:sp>
      <p:sp>
        <p:nvSpPr>
          <p:cNvPr id="6" name="Номер слайда 5">
            <a:extLst>
              <a:ext uri="{FF2B5EF4-FFF2-40B4-BE49-F238E27FC236}"/>
            </a:extLst>
          </p:cNvPr>
          <p:cNvSpPr>
            <a:spLocks noGrp="1"/>
          </p:cNvSpPr>
          <p:nvPr>
            <p:ph type="sldNum" sz="quarter" idx="12"/>
          </p:nvPr>
        </p:nvSpPr>
        <p:spPr/>
        <p:txBody>
          <a:bodyPr/>
          <a:lstStyle>
            <a:lvl1pPr>
              <a:defRPr/>
            </a:lvl1pPr>
          </a:lstStyle>
          <a:p>
            <a:pPr>
              <a:defRPr/>
            </a:pPr>
            <a:fld id="{92F8D0DF-F6B0-42BE-8CF9-A83EACC7B8E2}" type="slidenum">
              <a:rPr lang="ru-RU" altLang="x-none"/>
              <a:pPr>
                <a:defRPr/>
              </a:pPr>
              <a:t>‹#›</a:t>
            </a:fld>
            <a:endParaRPr lang="ru-RU" altLang="x-non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extLst>
          </p:cNvPr>
          <p:cNvSpPr>
            <a:spLocks noGrp="1"/>
          </p:cNvSpPr>
          <p:nvPr>
            <p:ph type="dt" sz="half" idx="10"/>
          </p:nvPr>
        </p:nvSpPr>
        <p:spPr/>
        <p:txBody>
          <a:bodyPr/>
          <a:lstStyle>
            <a:lvl1pPr>
              <a:defRPr/>
            </a:lvl1pPr>
          </a:lstStyle>
          <a:p>
            <a:pPr>
              <a:defRPr/>
            </a:pPr>
            <a:fld id="{28F75888-6D28-4117-9637-C8A4774BDEDD}" type="datetime1">
              <a:rPr lang="ru-RU"/>
              <a:pPr>
                <a:defRPr/>
              </a:pPr>
              <a:t>04.04.2026</a:t>
            </a:fld>
            <a:endParaRPr lang="ru-RU"/>
          </a:p>
        </p:txBody>
      </p:sp>
      <p:sp>
        <p:nvSpPr>
          <p:cNvPr id="5" name="Нижний колонтитул 4">
            <a:extLst>
              <a:ext uri="{FF2B5EF4-FFF2-40B4-BE49-F238E27FC236}"/>
            </a:extLst>
          </p:cNvPr>
          <p:cNvSpPr>
            <a:spLocks noGrp="1"/>
          </p:cNvSpPr>
          <p:nvPr>
            <p:ph type="ftr" sz="quarter" idx="11"/>
          </p:nvPr>
        </p:nvSpPr>
        <p:spPr/>
        <p:txBody>
          <a:bodyPr/>
          <a:lstStyle>
            <a:lvl1pPr>
              <a:defRPr/>
            </a:lvl1pPr>
          </a:lstStyle>
          <a:p>
            <a:pPr>
              <a:defRPr/>
            </a:pPr>
            <a:endParaRPr lang="ru-RU"/>
          </a:p>
        </p:txBody>
      </p:sp>
      <p:sp>
        <p:nvSpPr>
          <p:cNvPr id="6" name="Номер слайда 5">
            <a:extLst>
              <a:ext uri="{FF2B5EF4-FFF2-40B4-BE49-F238E27FC236}"/>
            </a:extLst>
          </p:cNvPr>
          <p:cNvSpPr>
            <a:spLocks noGrp="1"/>
          </p:cNvSpPr>
          <p:nvPr>
            <p:ph type="sldNum" sz="quarter" idx="12"/>
          </p:nvPr>
        </p:nvSpPr>
        <p:spPr/>
        <p:txBody>
          <a:bodyPr/>
          <a:lstStyle>
            <a:lvl1pPr>
              <a:defRPr/>
            </a:lvl1pPr>
          </a:lstStyle>
          <a:p>
            <a:pPr>
              <a:defRPr/>
            </a:pPr>
            <a:fld id="{6BF3E1A3-5303-41A6-8ED8-8E5F806BBFB9}" type="slidenum">
              <a:rPr lang="ru-RU" altLang="x-none"/>
              <a:pPr>
                <a:defRPr/>
              </a:pPr>
              <a:t>‹#›</a:t>
            </a:fld>
            <a:endParaRPr lang="ru-RU" altLang="x-non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9"/>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223" indent="0">
              <a:buNone/>
              <a:defRPr sz="2000">
                <a:solidFill>
                  <a:schemeClr val="tx1">
                    <a:tint val="75000"/>
                  </a:schemeClr>
                </a:solidFill>
              </a:defRPr>
            </a:lvl2pPr>
            <a:lvl3pPr marL="914446" indent="0">
              <a:buNone/>
              <a:defRPr sz="1800">
                <a:solidFill>
                  <a:schemeClr val="tx1">
                    <a:tint val="75000"/>
                  </a:schemeClr>
                </a:solidFill>
              </a:defRPr>
            </a:lvl3pPr>
            <a:lvl4pPr marL="1371669" indent="0">
              <a:buNone/>
              <a:defRPr sz="1600">
                <a:solidFill>
                  <a:schemeClr val="tx1">
                    <a:tint val="75000"/>
                  </a:schemeClr>
                </a:solidFill>
              </a:defRPr>
            </a:lvl4pPr>
            <a:lvl5pPr marL="1828891" indent="0">
              <a:buNone/>
              <a:defRPr sz="1600">
                <a:solidFill>
                  <a:schemeClr val="tx1">
                    <a:tint val="75000"/>
                  </a:schemeClr>
                </a:solidFill>
              </a:defRPr>
            </a:lvl5pPr>
            <a:lvl6pPr marL="2286114" indent="0">
              <a:buNone/>
              <a:defRPr sz="1600">
                <a:solidFill>
                  <a:schemeClr val="tx1">
                    <a:tint val="75000"/>
                  </a:schemeClr>
                </a:solidFill>
              </a:defRPr>
            </a:lvl6pPr>
            <a:lvl7pPr marL="2743337" indent="0">
              <a:buNone/>
              <a:defRPr sz="1600">
                <a:solidFill>
                  <a:schemeClr val="tx1">
                    <a:tint val="75000"/>
                  </a:schemeClr>
                </a:solidFill>
              </a:defRPr>
            </a:lvl7pPr>
            <a:lvl8pPr marL="3200560" indent="0">
              <a:buNone/>
              <a:defRPr sz="1600">
                <a:solidFill>
                  <a:schemeClr val="tx1">
                    <a:tint val="75000"/>
                  </a:schemeClr>
                </a:solidFill>
              </a:defRPr>
            </a:lvl8pPr>
            <a:lvl9pPr marL="3657783"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extLst>
          </p:cNvPr>
          <p:cNvSpPr>
            <a:spLocks noGrp="1"/>
          </p:cNvSpPr>
          <p:nvPr>
            <p:ph type="dt" sz="half" idx="10"/>
          </p:nvPr>
        </p:nvSpPr>
        <p:spPr/>
        <p:txBody>
          <a:bodyPr/>
          <a:lstStyle>
            <a:lvl1pPr>
              <a:defRPr/>
            </a:lvl1pPr>
          </a:lstStyle>
          <a:p>
            <a:pPr>
              <a:defRPr/>
            </a:pPr>
            <a:fld id="{28F75888-6D28-4117-9637-C8A4774BDEDD}" type="datetime1">
              <a:rPr lang="ru-RU"/>
              <a:pPr>
                <a:defRPr/>
              </a:pPr>
              <a:t>04.04.2026</a:t>
            </a:fld>
            <a:endParaRPr lang="ru-RU"/>
          </a:p>
        </p:txBody>
      </p:sp>
      <p:sp>
        <p:nvSpPr>
          <p:cNvPr id="5" name="Нижний колонтитул 4">
            <a:extLst>
              <a:ext uri="{FF2B5EF4-FFF2-40B4-BE49-F238E27FC236}"/>
            </a:extLst>
          </p:cNvPr>
          <p:cNvSpPr>
            <a:spLocks noGrp="1"/>
          </p:cNvSpPr>
          <p:nvPr>
            <p:ph type="ftr" sz="quarter" idx="11"/>
          </p:nvPr>
        </p:nvSpPr>
        <p:spPr/>
        <p:txBody>
          <a:bodyPr/>
          <a:lstStyle>
            <a:lvl1pPr>
              <a:defRPr/>
            </a:lvl1pPr>
          </a:lstStyle>
          <a:p>
            <a:pPr>
              <a:defRPr/>
            </a:pPr>
            <a:endParaRPr lang="ru-RU"/>
          </a:p>
        </p:txBody>
      </p:sp>
      <p:sp>
        <p:nvSpPr>
          <p:cNvPr id="6" name="Номер слайда 5">
            <a:extLst>
              <a:ext uri="{FF2B5EF4-FFF2-40B4-BE49-F238E27FC236}"/>
            </a:extLst>
          </p:cNvPr>
          <p:cNvSpPr>
            <a:spLocks noGrp="1"/>
          </p:cNvSpPr>
          <p:nvPr>
            <p:ph type="sldNum" sz="quarter" idx="12"/>
          </p:nvPr>
        </p:nvSpPr>
        <p:spPr/>
        <p:txBody>
          <a:bodyPr/>
          <a:lstStyle>
            <a:lvl1pPr>
              <a:defRPr/>
            </a:lvl1pPr>
          </a:lstStyle>
          <a:p>
            <a:pPr>
              <a:defRPr/>
            </a:pPr>
            <a:fld id="{AC7A8FF7-EC94-4937-B775-684C5AF27EDA}" type="slidenum">
              <a:rPr lang="ru-RU" altLang="x-none"/>
              <a:pPr>
                <a:defRPr/>
              </a:pPr>
              <a:t>‹#›</a:t>
            </a:fld>
            <a:endParaRPr lang="ru-RU" altLang="x-non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6"/>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6"/>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3">
            <a:extLst>
              <a:ext uri="{FF2B5EF4-FFF2-40B4-BE49-F238E27FC236}"/>
            </a:extLst>
          </p:cNvPr>
          <p:cNvSpPr>
            <a:spLocks noGrp="1"/>
          </p:cNvSpPr>
          <p:nvPr>
            <p:ph type="dt" sz="half" idx="10"/>
          </p:nvPr>
        </p:nvSpPr>
        <p:spPr/>
        <p:txBody>
          <a:bodyPr/>
          <a:lstStyle>
            <a:lvl1pPr>
              <a:defRPr/>
            </a:lvl1pPr>
          </a:lstStyle>
          <a:p>
            <a:pPr>
              <a:defRPr/>
            </a:pPr>
            <a:fld id="{28F75888-6D28-4117-9637-C8A4774BDEDD}" type="datetime1">
              <a:rPr lang="ru-RU"/>
              <a:pPr>
                <a:defRPr/>
              </a:pPr>
              <a:t>04.04.2026</a:t>
            </a:fld>
            <a:endParaRPr lang="ru-RU"/>
          </a:p>
        </p:txBody>
      </p:sp>
      <p:sp>
        <p:nvSpPr>
          <p:cNvPr id="6" name="Нижний колонтитул 4">
            <a:extLst>
              <a:ext uri="{FF2B5EF4-FFF2-40B4-BE49-F238E27FC236}"/>
            </a:extLst>
          </p:cNvPr>
          <p:cNvSpPr>
            <a:spLocks noGrp="1"/>
          </p:cNvSpPr>
          <p:nvPr>
            <p:ph type="ftr" sz="quarter" idx="11"/>
          </p:nvPr>
        </p:nvSpPr>
        <p:spPr/>
        <p:txBody>
          <a:bodyPr/>
          <a:lstStyle>
            <a:lvl1pPr>
              <a:defRPr/>
            </a:lvl1pPr>
          </a:lstStyle>
          <a:p>
            <a:pPr>
              <a:defRPr/>
            </a:pPr>
            <a:endParaRPr lang="ru-RU"/>
          </a:p>
        </p:txBody>
      </p:sp>
      <p:sp>
        <p:nvSpPr>
          <p:cNvPr id="7" name="Номер слайда 5">
            <a:extLst>
              <a:ext uri="{FF2B5EF4-FFF2-40B4-BE49-F238E27FC236}"/>
            </a:extLst>
          </p:cNvPr>
          <p:cNvSpPr>
            <a:spLocks noGrp="1"/>
          </p:cNvSpPr>
          <p:nvPr>
            <p:ph type="sldNum" sz="quarter" idx="12"/>
          </p:nvPr>
        </p:nvSpPr>
        <p:spPr/>
        <p:txBody>
          <a:bodyPr/>
          <a:lstStyle>
            <a:lvl1pPr>
              <a:defRPr/>
            </a:lvl1pPr>
          </a:lstStyle>
          <a:p>
            <a:pPr>
              <a:defRPr/>
            </a:pPr>
            <a:fld id="{8A74D425-4E71-47DB-A1C1-670AA5121BBA}" type="slidenum">
              <a:rPr lang="ru-RU" altLang="x-none"/>
              <a:pPr>
                <a:defRPr/>
              </a:pPr>
              <a:t>‹#›</a:t>
            </a:fld>
            <a:endParaRPr lang="ru-RU" altLang="x-non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6"/>
            <a:ext cx="10515600" cy="1325563"/>
          </a:xfrm>
        </p:spPr>
        <p:txBody>
          <a:bodyPr/>
          <a:lstStyle/>
          <a:p>
            <a:r>
              <a:rPr lang="ru-RU"/>
              <a:t>Образец заголовка</a:t>
            </a:r>
          </a:p>
        </p:txBody>
      </p:sp>
      <p:sp>
        <p:nvSpPr>
          <p:cNvPr id="3" name="Текст 2"/>
          <p:cNvSpPr>
            <a:spLocks noGrp="1"/>
          </p:cNvSpPr>
          <p:nvPr>
            <p:ph type="body" idx="1"/>
          </p:nvPr>
        </p:nvSpPr>
        <p:spPr>
          <a:xfrm>
            <a:off x="839789" y="1681163"/>
            <a:ext cx="5157787" cy="823912"/>
          </a:xfrm>
        </p:spPr>
        <p:txBody>
          <a:bodyPr anchor="b"/>
          <a:lstStyle>
            <a:lvl1pPr marL="0" indent="0">
              <a:buNone/>
              <a:defRPr sz="2400" b="1"/>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ru-RU"/>
              <a:t>Образец текста</a:t>
            </a:r>
          </a:p>
        </p:txBody>
      </p:sp>
      <p:sp>
        <p:nvSpPr>
          <p:cNvPr id="4" name="Объект 3"/>
          <p:cNvSpPr>
            <a:spLocks noGrp="1"/>
          </p:cNvSpPr>
          <p:nvPr>
            <p:ph sz="half" idx="2"/>
          </p:nvPr>
        </p:nvSpPr>
        <p:spPr>
          <a:xfrm>
            <a:off x="839789"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3">
            <a:extLst>
              <a:ext uri="{FF2B5EF4-FFF2-40B4-BE49-F238E27FC236}"/>
            </a:extLst>
          </p:cNvPr>
          <p:cNvSpPr>
            <a:spLocks noGrp="1"/>
          </p:cNvSpPr>
          <p:nvPr>
            <p:ph type="dt" sz="half" idx="10"/>
          </p:nvPr>
        </p:nvSpPr>
        <p:spPr/>
        <p:txBody>
          <a:bodyPr/>
          <a:lstStyle>
            <a:lvl1pPr>
              <a:defRPr/>
            </a:lvl1pPr>
          </a:lstStyle>
          <a:p>
            <a:pPr>
              <a:defRPr/>
            </a:pPr>
            <a:fld id="{28F75888-6D28-4117-9637-C8A4774BDEDD}" type="datetime1">
              <a:rPr lang="ru-RU"/>
              <a:pPr>
                <a:defRPr/>
              </a:pPr>
              <a:t>04.04.2026</a:t>
            </a:fld>
            <a:endParaRPr lang="ru-RU"/>
          </a:p>
        </p:txBody>
      </p:sp>
      <p:sp>
        <p:nvSpPr>
          <p:cNvPr id="8" name="Нижний колонтитул 4">
            <a:extLst>
              <a:ext uri="{FF2B5EF4-FFF2-40B4-BE49-F238E27FC236}"/>
            </a:extLst>
          </p:cNvPr>
          <p:cNvSpPr>
            <a:spLocks noGrp="1"/>
          </p:cNvSpPr>
          <p:nvPr>
            <p:ph type="ftr" sz="quarter" idx="11"/>
          </p:nvPr>
        </p:nvSpPr>
        <p:spPr/>
        <p:txBody>
          <a:bodyPr/>
          <a:lstStyle>
            <a:lvl1pPr>
              <a:defRPr/>
            </a:lvl1pPr>
          </a:lstStyle>
          <a:p>
            <a:pPr>
              <a:defRPr/>
            </a:pPr>
            <a:endParaRPr lang="ru-RU"/>
          </a:p>
        </p:txBody>
      </p:sp>
      <p:sp>
        <p:nvSpPr>
          <p:cNvPr id="9" name="Номер слайда 5">
            <a:extLst>
              <a:ext uri="{FF2B5EF4-FFF2-40B4-BE49-F238E27FC236}"/>
            </a:extLst>
          </p:cNvPr>
          <p:cNvSpPr>
            <a:spLocks noGrp="1"/>
          </p:cNvSpPr>
          <p:nvPr>
            <p:ph type="sldNum" sz="quarter" idx="12"/>
          </p:nvPr>
        </p:nvSpPr>
        <p:spPr/>
        <p:txBody>
          <a:bodyPr/>
          <a:lstStyle>
            <a:lvl1pPr>
              <a:defRPr/>
            </a:lvl1pPr>
          </a:lstStyle>
          <a:p>
            <a:pPr>
              <a:defRPr/>
            </a:pPr>
            <a:fld id="{A85FE7FA-AC5B-4AB3-8C75-C919BC594824}" type="slidenum">
              <a:rPr lang="ru-RU" altLang="x-none"/>
              <a:pPr>
                <a:defRPr/>
              </a:pPr>
              <a:t>‹#›</a:t>
            </a:fld>
            <a:endParaRPr lang="ru-RU" altLang="x-non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3">
            <a:extLst>
              <a:ext uri="{FF2B5EF4-FFF2-40B4-BE49-F238E27FC236}"/>
            </a:extLst>
          </p:cNvPr>
          <p:cNvSpPr>
            <a:spLocks noGrp="1"/>
          </p:cNvSpPr>
          <p:nvPr>
            <p:ph type="dt" sz="half" idx="10"/>
          </p:nvPr>
        </p:nvSpPr>
        <p:spPr/>
        <p:txBody>
          <a:bodyPr/>
          <a:lstStyle>
            <a:lvl1pPr>
              <a:defRPr/>
            </a:lvl1pPr>
          </a:lstStyle>
          <a:p>
            <a:pPr>
              <a:defRPr/>
            </a:pPr>
            <a:fld id="{28F75888-6D28-4117-9637-C8A4774BDEDD}" type="datetime1">
              <a:rPr lang="ru-RU"/>
              <a:pPr>
                <a:defRPr/>
              </a:pPr>
              <a:t>04.04.2026</a:t>
            </a:fld>
            <a:endParaRPr lang="ru-RU"/>
          </a:p>
        </p:txBody>
      </p:sp>
      <p:sp>
        <p:nvSpPr>
          <p:cNvPr id="4" name="Нижний колонтитул 4">
            <a:extLst>
              <a:ext uri="{FF2B5EF4-FFF2-40B4-BE49-F238E27FC236}"/>
            </a:extLst>
          </p:cNvPr>
          <p:cNvSpPr>
            <a:spLocks noGrp="1"/>
          </p:cNvSpPr>
          <p:nvPr>
            <p:ph type="ftr" sz="quarter" idx="11"/>
          </p:nvPr>
        </p:nvSpPr>
        <p:spPr/>
        <p:txBody>
          <a:bodyPr/>
          <a:lstStyle>
            <a:lvl1pPr>
              <a:defRPr/>
            </a:lvl1pPr>
          </a:lstStyle>
          <a:p>
            <a:pPr>
              <a:defRPr/>
            </a:pPr>
            <a:endParaRPr lang="ru-RU"/>
          </a:p>
        </p:txBody>
      </p:sp>
      <p:sp>
        <p:nvSpPr>
          <p:cNvPr id="5" name="Номер слайда 5">
            <a:extLst>
              <a:ext uri="{FF2B5EF4-FFF2-40B4-BE49-F238E27FC236}"/>
            </a:extLst>
          </p:cNvPr>
          <p:cNvSpPr>
            <a:spLocks noGrp="1"/>
          </p:cNvSpPr>
          <p:nvPr>
            <p:ph type="sldNum" sz="quarter" idx="12"/>
          </p:nvPr>
        </p:nvSpPr>
        <p:spPr/>
        <p:txBody>
          <a:bodyPr/>
          <a:lstStyle>
            <a:lvl1pPr>
              <a:defRPr/>
            </a:lvl1pPr>
          </a:lstStyle>
          <a:p>
            <a:pPr>
              <a:defRPr/>
            </a:pPr>
            <a:fld id="{ACEE3661-0041-4A22-80BC-FEB42B0A6D5D}" type="slidenum">
              <a:rPr lang="ru-RU" altLang="x-none"/>
              <a:pPr>
                <a:defRPr/>
              </a:pPr>
              <a:t>‹#›</a:t>
            </a:fld>
            <a:endParaRPr lang="ru-RU" altLang="x-non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22A92FDB-6A8D-4A15-BE8C-8D6F7A9A2E37}" type="datetimeFigureOut">
              <a:rPr lang="ru-RU"/>
              <a:pPr>
                <a:defRPr/>
              </a:pPr>
              <a:t>04.04.2026</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FEFE825F-8256-4F9A-9293-F23A874B3C8E}" type="slidenum">
              <a:rPr lang="ru-RU"/>
              <a:pPr>
                <a:defRPr/>
              </a:pPr>
              <a:t>‹#›</a:t>
            </a:fld>
            <a:endParaRPr lang="ru-RU"/>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a:extLst>
              <a:ext uri="{FF2B5EF4-FFF2-40B4-BE49-F238E27FC236}"/>
            </a:extLst>
          </p:cNvPr>
          <p:cNvSpPr>
            <a:spLocks noGrp="1"/>
          </p:cNvSpPr>
          <p:nvPr>
            <p:ph type="dt" sz="half" idx="10"/>
          </p:nvPr>
        </p:nvSpPr>
        <p:spPr/>
        <p:txBody>
          <a:bodyPr/>
          <a:lstStyle>
            <a:lvl1pPr>
              <a:defRPr/>
            </a:lvl1pPr>
          </a:lstStyle>
          <a:p>
            <a:pPr>
              <a:defRPr/>
            </a:pPr>
            <a:fld id="{28F75888-6D28-4117-9637-C8A4774BDEDD}" type="datetime1">
              <a:rPr lang="ru-RU"/>
              <a:pPr>
                <a:defRPr/>
              </a:pPr>
              <a:t>04.04.2026</a:t>
            </a:fld>
            <a:endParaRPr lang="ru-RU"/>
          </a:p>
        </p:txBody>
      </p:sp>
      <p:sp>
        <p:nvSpPr>
          <p:cNvPr id="3" name="Нижний колонтитул 4">
            <a:extLst>
              <a:ext uri="{FF2B5EF4-FFF2-40B4-BE49-F238E27FC236}"/>
            </a:extLst>
          </p:cNvPr>
          <p:cNvSpPr>
            <a:spLocks noGrp="1"/>
          </p:cNvSpPr>
          <p:nvPr>
            <p:ph type="ftr" sz="quarter" idx="11"/>
          </p:nvPr>
        </p:nvSpPr>
        <p:spPr/>
        <p:txBody>
          <a:bodyPr/>
          <a:lstStyle>
            <a:lvl1pPr>
              <a:defRPr/>
            </a:lvl1pPr>
          </a:lstStyle>
          <a:p>
            <a:pPr>
              <a:defRPr/>
            </a:pPr>
            <a:endParaRPr lang="ru-RU"/>
          </a:p>
        </p:txBody>
      </p:sp>
      <p:sp>
        <p:nvSpPr>
          <p:cNvPr id="4" name="Номер слайда 5">
            <a:extLst>
              <a:ext uri="{FF2B5EF4-FFF2-40B4-BE49-F238E27FC236}"/>
            </a:extLst>
          </p:cNvPr>
          <p:cNvSpPr>
            <a:spLocks noGrp="1"/>
          </p:cNvSpPr>
          <p:nvPr>
            <p:ph type="sldNum" sz="quarter" idx="12"/>
          </p:nvPr>
        </p:nvSpPr>
        <p:spPr/>
        <p:txBody>
          <a:bodyPr/>
          <a:lstStyle>
            <a:lvl1pPr>
              <a:defRPr/>
            </a:lvl1pPr>
          </a:lstStyle>
          <a:p>
            <a:pPr>
              <a:defRPr/>
            </a:pPr>
            <a:fld id="{6B0DF6BD-4C32-49EE-9348-4786EF27F227}" type="slidenum">
              <a:rPr lang="ru-RU" altLang="x-none"/>
              <a:pPr>
                <a:defRPr/>
              </a:pPr>
              <a:t>‹#›</a:t>
            </a:fld>
            <a:endParaRPr lang="ru-RU" altLang="x-non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9"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9" y="2057400"/>
            <a:ext cx="3932237" cy="3811588"/>
          </a:xfrm>
        </p:spPr>
        <p:txBody>
          <a:bodyPr/>
          <a:lstStyle>
            <a:lvl1pPr marL="0" indent="0">
              <a:buNone/>
              <a:defRPr sz="16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ru-RU"/>
              <a:t>Образец текста</a:t>
            </a:r>
          </a:p>
        </p:txBody>
      </p:sp>
      <p:sp>
        <p:nvSpPr>
          <p:cNvPr id="5" name="Дата 3">
            <a:extLst>
              <a:ext uri="{FF2B5EF4-FFF2-40B4-BE49-F238E27FC236}"/>
            </a:extLst>
          </p:cNvPr>
          <p:cNvSpPr>
            <a:spLocks noGrp="1"/>
          </p:cNvSpPr>
          <p:nvPr>
            <p:ph type="dt" sz="half" idx="10"/>
          </p:nvPr>
        </p:nvSpPr>
        <p:spPr/>
        <p:txBody>
          <a:bodyPr/>
          <a:lstStyle>
            <a:lvl1pPr>
              <a:defRPr/>
            </a:lvl1pPr>
          </a:lstStyle>
          <a:p>
            <a:pPr>
              <a:defRPr/>
            </a:pPr>
            <a:fld id="{28F75888-6D28-4117-9637-C8A4774BDEDD}" type="datetime1">
              <a:rPr lang="ru-RU"/>
              <a:pPr>
                <a:defRPr/>
              </a:pPr>
              <a:t>04.04.2026</a:t>
            </a:fld>
            <a:endParaRPr lang="ru-RU"/>
          </a:p>
        </p:txBody>
      </p:sp>
      <p:sp>
        <p:nvSpPr>
          <p:cNvPr id="6" name="Нижний колонтитул 4">
            <a:extLst>
              <a:ext uri="{FF2B5EF4-FFF2-40B4-BE49-F238E27FC236}"/>
            </a:extLst>
          </p:cNvPr>
          <p:cNvSpPr>
            <a:spLocks noGrp="1"/>
          </p:cNvSpPr>
          <p:nvPr>
            <p:ph type="ftr" sz="quarter" idx="11"/>
          </p:nvPr>
        </p:nvSpPr>
        <p:spPr/>
        <p:txBody>
          <a:bodyPr/>
          <a:lstStyle>
            <a:lvl1pPr>
              <a:defRPr/>
            </a:lvl1pPr>
          </a:lstStyle>
          <a:p>
            <a:pPr>
              <a:defRPr/>
            </a:pPr>
            <a:endParaRPr lang="ru-RU"/>
          </a:p>
        </p:txBody>
      </p:sp>
      <p:sp>
        <p:nvSpPr>
          <p:cNvPr id="7" name="Номер слайда 5">
            <a:extLst>
              <a:ext uri="{FF2B5EF4-FFF2-40B4-BE49-F238E27FC236}"/>
            </a:extLst>
          </p:cNvPr>
          <p:cNvSpPr>
            <a:spLocks noGrp="1"/>
          </p:cNvSpPr>
          <p:nvPr>
            <p:ph type="sldNum" sz="quarter" idx="12"/>
          </p:nvPr>
        </p:nvSpPr>
        <p:spPr/>
        <p:txBody>
          <a:bodyPr/>
          <a:lstStyle>
            <a:lvl1pPr>
              <a:defRPr/>
            </a:lvl1pPr>
          </a:lstStyle>
          <a:p>
            <a:pPr>
              <a:defRPr/>
            </a:pPr>
            <a:fld id="{E45C3C2D-A63A-448A-A62F-300EB1707405}" type="slidenum">
              <a:rPr lang="ru-RU" altLang="x-none"/>
              <a:pPr>
                <a:defRPr/>
              </a:pPr>
              <a:t>‹#›</a:t>
            </a:fld>
            <a:endParaRPr lang="ru-RU" altLang="x-non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9"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6"/>
            <a:ext cx="6172200" cy="4873625"/>
          </a:xfrm>
        </p:spPr>
        <p:txBody>
          <a:bodyPr rtlCol="0">
            <a:normAutofit/>
          </a:bodyPr>
          <a:lstStyle>
            <a:lvl1pPr marL="0" indent="0">
              <a:buNone/>
              <a:defRPr sz="3200"/>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pPr lvl="0"/>
            <a:endParaRPr lang="ru-RU" noProof="0"/>
          </a:p>
        </p:txBody>
      </p:sp>
      <p:sp>
        <p:nvSpPr>
          <p:cNvPr id="4" name="Текст 3"/>
          <p:cNvSpPr>
            <a:spLocks noGrp="1"/>
          </p:cNvSpPr>
          <p:nvPr>
            <p:ph type="body" sz="half" idx="2"/>
          </p:nvPr>
        </p:nvSpPr>
        <p:spPr>
          <a:xfrm>
            <a:off x="839789" y="2057400"/>
            <a:ext cx="3932237" cy="3811588"/>
          </a:xfrm>
        </p:spPr>
        <p:txBody>
          <a:bodyPr/>
          <a:lstStyle>
            <a:lvl1pPr marL="0" indent="0">
              <a:buNone/>
              <a:defRPr sz="16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ru-RU"/>
              <a:t>Образец текста</a:t>
            </a:r>
          </a:p>
        </p:txBody>
      </p:sp>
      <p:sp>
        <p:nvSpPr>
          <p:cNvPr id="5" name="Дата 3">
            <a:extLst>
              <a:ext uri="{FF2B5EF4-FFF2-40B4-BE49-F238E27FC236}"/>
            </a:extLst>
          </p:cNvPr>
          <p:cNvSpPr>
            <a:spLocks noGrp="1"/>
          </p:cNvSpPr>
          <p:nvPr>
            <p:ph type="dt" sz="half" idx="10"/>
          </p:nvPr>
        </p:nvSpPr>
        <p:spPr/>
        <p:txBody>
          <a:bodyPr/>
          <a:lstStyle>
            <a:lvl1pPr>
              <a:defRPr/>
            </a:lvl1pPr>
          </a:lstStyle>
          <a:p>
            <a:pPr>
              <a:defRPr/>
            </a:pPr>
            <a:fld id="{28F75888-6D28-4117-9637-C8A4774BDEDD}" type="datetime1">
              <a:rPr lang="ru-RU"/>
              <a:pPr>
                <a:defRPr/>
              </a:pPr>
              <a:t>04.04.2026</a:t>
            </a:fld>
            <a:endParaRPr lang="ru-RU"/>
          </a:p>
        </p:txBody>
      </p:sp>
      <p:sp>
        <p:nvSpPr>
          <p:cNvPr id="6" name="Нижний колонтитул 4">
            <a:extLst>
              <a:ext uri="{FF2B5EF4-FFF2-40B4-BE49-F238E27FC236}"/>
            </a:extLst>
          </p:cNvPr>
          <p:cNvSpPr>
            <a:spLocks noGrp="1"/>
          </p:cNvSpPr>
          <p:nvPr>
            <p:ph type="ftr" sz="quarter" idx="11"/>
          </p:nvPr>
        </p:nvSpPr>
        <p:spPr/>
        <p:txBody>
          <a:bodyPr/>
          <a:lstStyle>
            <a:lvl1pPr>
              <a:defRPr/>
            </a:lvl1pPr>
          </a:lstStyle>
          <a:p>
            <a:pPr>
              <a:defRPr/>
            </a:pPr>
            <a:endParaRPr lang="ru-RU"/>
          </a:p>
        </p:txBody>
      </p:sp>
      <p:sp>
        <p:nvSpPr>
          <p:cNvPr id="7" name="Номер слайда 5">
            <a:extLst>
              <a:ext uri="{FF2B5EF4-FFF2-40B4-BE49-F238E27FC236}"/>
            </a:extLst>
          </p:cNvPr>
          <p:cNvSpPr>
            <a:spLocks noGrp="1"/>
          </p:cNvSpPr>
          <p:nvPr>
            <p:ph type="sldNum" sz="quarter" idx="12"/>
          </p:nvPr>
        </p:nvSpPr>
        <p:spPr/>
        <p:txBody>
          <a:bodyPr/>
          <a:lstStyle>
            <a:lvl1pPr>
              <a:defRPr/>
            </a:lvl1pPr>
          </a:lstStyle>
          <a:p>
            <a:pPr>
              <a:defRPr/>
            </a:pPr>
            <a:fld id="{465FC82D-340D-4918-950B-6297823182B0}" type="slidenum">
              <a:rPr lang="ru-RU" altLang="x-none"/>
              <a:pPr>
                <a:defRPr/>
              </a:pPr>
              <a:t>‹#›</a:t>
            </a:fld>
            <a:endParaRPr lang="ru-RU" altLang="x-non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extLst>
          </p:cNvPr>
          <p:cNvSpPr>
            <a:spLocks noGrp="1"/>
          </p:cNvSpPr>
          <p:nvPr>
            <p:ph type="dt" sz="half" idx="10"/>
          </p:nvPr>
        </p:nvSpPr>
        <p:spPr/>
        <p:txBody>
          <a:bodyPr/>
          <a:lstStyle>
            <a:lvl1pPr>
              <a:defRPr/>
            </a:lvl1pPr>
          </a:lstStyle>
          <a:p>
            <a:pPr>
              <a:defRPr/>
            </a:pPr>
            <a:fld id="{28F75888-6D28-4117-9637-C8A4774BDEDD}" type="datetime1">
              <a:rPr lang="ru-RU"/>
              <a:pPr>
                <a:defRPr/>
              </a:pPr>
              <a:t>04.04.2026</a:t>
            </a:fld>
            <a:endParaRPr lang="ru-RU"/>
          </a:p>
        </p:txBody>
      </p:sp>
      <p:sp>
        <p:nvSpPr>
          <p:cNvPr id="5" name="Нижний колонтитул 4">
            <a:extLst>
              <a:ext uri="{FF2B5EF4-FFF2-40B4-BE49-F238E27FC236}"/>
            </a:extLst>
          </p:cNvPr>
          <p:cNvSpPr>
            <a:spLocks noGrp="1"/>
          </p:cNvSpPr>
          <p:nvPr>
            <p:ph type="ftr" sz="quarter" idx="11"/>
          </p:nvPr>
        </p:nvSpPr>
        <p:spPr/>
        <p:txBody>
          <a:bodyPr/>
          <a:lstStyle>
            <a:lvl1pPr>
              <a:defRPr/>
            </a:lvl1pPr>
          </a:lstStyle>
          <a:p>
            <a:pPr>
              <a:defRPr/>
            </a:pPr>
            <a:endParaRPr lang="ru-RU"/>
          </a:p>
        </p:txBody>
      </p:sp>
      <p:sp>
        <p:nvSpPr>
          <p:cNvPr id="6" name="Номер слайда 5">
            <a:extLst>
              <a:ext uri="{FF2B5EF4-FFF2-40B4-BE49-F238E27FC236}"/>
            </a:extLst>
          </p:cNvPr>
          <p:cNvSpPr>
            <a:spLocks noGrp="1"/>
          </p:cNvSpPr>
          <p:nvPr>
            <p:ph type="sldNum" sz="quarter" idx="12"/>
          </p:nvPr>
        </p:nvSpPr>
        <p:spPr/>
        <p:txBody>
          <a:bodyPr/>
          <a:lstStyle>
            <a:lvl1pPr>
              <a:defRPr/>
            </a:lvl1pPr>
          </a:lstStyle>
          <a:p>
            <a:pPr>
              <a:defRPr/>
            </a:pPr>
            <a:fld id="{E58B7F0A-D117-4CF9-B7F3-4A1583371306}" type="slidenum">
              <a:rPr lang="ru-RU" altLang="x-none"/>
              <a:pPr>
                <a:defRPr/>
              </a:pPr>
              <a:t>‹#›</a:t>
            </a:fld>
            <a:endParaRPr lang="ru-RU" altLang="x-non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6"/>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6"/>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extLst>
          </p:cNvPr>
          <p:cNvSpPr>
            <a:spLocks noGrp="1"/>
          </p:cNvSpPr>
          <p:nvPr>
            <p:ph type="dt" sz="half" idx="10"/>
          </p:nvPr>
        </p:nvSpPr>
        <p:spPr/>
        <p:txBody>
          <a:bodyPr/>
          <a:lstStyle>
            <a:lvl1pPr>
              <a:defRPr/>
            </a:lvl1pPr>
          </a:lstStyle>
          <a:p>
            <a:pPr>
              <a:defRPr/>
            </a:pPr>
            <a:fld id="{28F75888-6D28-4117-9637-C8A4774BDEDD}" type="datetime1">
              <a:rPr lang="ru-RU"/>
              <a:pPr>
                <a:defRPr/>
              </a:pPr>
              <a:t>04.04.2026</a:t>
            </a:fld>
            <a:endParaRPr lang="ru-RU"/>
          </a:p>
        </p:txBody>
      </p:sp>
      <p:sp>
        <p:nvSpPr>
          <p:cNvPr id="5" name="Нижний колонтитул 4">
            <a:extLst>
              <a:ext uri="{FF2B5EF4-FFF2-40B4-BE49-F238E27FC236}"/>
            </a:extLst>
          </p:cNvPr>
          <p:cNvSpPr>
            <a:spLocks noGrp="1"/>
          </p:cNvSpPr>
          <p:nvPr>
            <p:ph type="ftr" sz="quarter" idx="11"/>
          </p:nvPr>
        </p:nvSpPr>
        <p:spPr/>
        <p:txBody>
          <a:bodyPr/>
          <a:lstStyle>
            <a:lvl1pPr>
              <a:defRPr/>
            </a:lvl1pPr>
          </a:lstStyle>
          <a:p>
            <a:pPr>
              <a:defRPr/>
            </a:pPr>
            <a:endParaRPr lang="ru-RU"/>
          </a:p>
        </p:txBody>
      </p:sp>
      <p:sp>
        <p:nvSpPr>
          <p:cNvPr id="6" name="Номер слайда 5">
            <a:extLst>
              <a:ext uri="{FF2B5EF4-FFF2-40B4-BE49-F238E27FC236}"/>
            </a:extLst>
          </p:cNvPr>
          <p:cNvSpPr>
            <a:spLocks noGrp="1"/>
          </p:cNvSpPr>
          <p:nvPr>
            <p:ph type="sldNum" sz="quarter" idx="12"/>
          </p:nvPr>
        </p:nvSpPr>
        <p:spPr/>
        <p:txBody>
          <a:bodyPr/>
          <a:lstStyle>
            <a:lvl1pPr>
              <a:defRPr/>
            </a:lvl1pPr>
          </a:lstStyle>
          <a:p>
            <a:pPr>
              <a:defRPr/>
            </a:pPr>
            <a:fld id="{4116FB31-C97C-4BEA-A5D6-CDC6078CEEE2}" type="slidenum">
              <a:rPr lang="ru-RU" altLang="x-none"/>
              <a:pPr>
                <a:defRPr/>
              </a:pPr>
              <a:t>‹#›</a:t>
            </a:fld>
            <a:endParaRPr lang="ru-RU" altLang="x-non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9F65B686-9ABB-4724-8E3B-433ED5DAA317}" type="datetimeFigureOut">
              <a:rPr lang="en-US"/>
              <a:pPr>
                <a:defRPr/>
              </a:pPr>
              <a:t>4/4/2026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7926EC5-1FA9-4AE9-AE9B-960F817664A0}" type="slidenum">
              <a:rPr lang="en-US"/>
              <a:pPr>
                <a:defRPr/>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1E260DE-0DEE-4E62-8EC4-F8801E65404B}" type="datetimeFigureOut">
              <a:rPr lang="en-US"/>
              <a:pPr>
                <a:defRPr/>
              </a:pPr>
              <a:t>4/4/2026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1FFDE43-506F-41FE-86BC-F164D6621D08}" type="slidenum">
              <a:rPr lang="en-US"/>
              <a:pPr>
                <a:defRPr/>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6A179D57-33F3-4A21-8A5B-A4E91C578B76}" type="datetimeFigureOut">
              <a:rPr lang="en-US"/>
              <a:pPr>
                <a:defRPr/>
              </a:pPr>
              <a:t>4/4/2026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89E3E52-DE36-4333-82B5-2EB722BB0D73}" type="slidenum">
              <a:rPr lang="en-US"/>
              <a:pPr>
                <a:defRPr/>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90A09D83-669B-4DE9-B2B2-18784100B84D}" type="datetimeFigureOut">
              <a:rPr lang="en-US"/>
              <a:pPr>
                <a:defRPr/>
              </a:pPr>
              <a:t>4/4/2026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8450444-C1BA-4371-ADAF-F83E65B9167E}" type="slidenum">
              <a:rPr lang="en-US"/>
              <a:pPr>
                <a:defRPr/>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C0BAD92C-8862-4323-AEA1-A4FD56C82B44}" type="datetimeFigureOut">
              <a:rPr lang="en-US"/>
              <a:pPr>
                <a:defRPr/>
              </a:pPr>
              <a:t>4/4/2026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35539071-D299-4BD0-A8B6-FE038DFFC699}"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1980E186-C35E-4A0C-A0DE-98606382AF97}" type="datetimeFigureOut">
              <a:rPr lang="ru-RU"/>
              <a:pPr>
                <a:defRPr/>
              </a:pPr>
              <a:t>04.04.2026</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4B883639-E08C-4FD4-A891-A872AACFEC7D}" type="slidenum">
              <a:rPr lang="ru-RU"/>
              <a:pPr>
                <a:defRPr/>
              </a:pPr>
              <a:t>‹#›</a:t>
            </a:fld>
            <a:endParaRPr lang="ru-RU"/>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18F89CDA-FB73-4EF6-B8F4-BE8E21E9CCC9}" type="datetimeFigureOut">
              <a:rPr lang="en-US"/>
              <a:pPr>
                <a:defRPr/>
              </a:pPr>
              <a:t>4/4/2026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3AB78FE-3672-42A3-A634-91E660776ED7}" type="slidenum">
              <a:rPr lang="en-US"/>
              <a:pPr>
                <a:defRPr/>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BD1B971-C6EA-4200-A4FE-AB8F16358104}" type="datetimeFigureOut">
              <a:rPr lang="en-US"/>
              <a:pPr>
                <a:defRPr/>
              </a:pPr>
              <a:t>4/4/2026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0645B89-906B-4E25-A1E5-297275390EB9}" type="slidenum">
              <a:rPr lang="en-US"/>
              <a:pPr>
                <a:defRPr/>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BC9F79E-FAA7-4983-A909-6F3B45F95387}" type="datetimeFigureOut">
              <a:rPr lang="en-US"/>
              <a:pPr>
                <a:defRPr/>
              </a:pPr>
              <a:t>4/4/2026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AE4A71F-6F11-4D85-877D-D5C28602C68C}" type="slidenum">
              <a:rPr lang="en-US"/>
              <a:pPr>
                <a:defRPr/>
              </a:pPr>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pPr lvl="0"/>
            <a:endParaRPr lang="en-US" noProof="0"/>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51CFF3E6-CE4C-4916-B627-75B5AA28CDFF}" type="datetimeFigureOut">
              <a:rPr lang="en-US"/>
              <a:pPr>
                <a:defRPr/>
              </a:pPr>
              <a:t>4/4/2026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CF3E13F-881D-48BA-8B42-C86AC84877DD}" type="slidenum">
              <a:rPr lang="en-US"/>
              <a:pPr>
                <a:defRPr/>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F6915B8-4A78-4ABD-A2F7-B2BE95BC6E9B}" type="datetimeFigureOut">
              <a:rPr lang="en-US"/>
              <a:pPr>
                <a:defRPr/>
              </a:pPr>
              <a:t>4/4/2026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CE9989F-B8B9-4F9F-B7FA-B4031351AF39}" type="slidenum">
              <a:rPr lang="en-US"/>
              <a:pPr>
                <a:defRPr/>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E2F257A-908D-4885-9D9B-46289A0F7883}" type="datetimeFigureOut">
              <a:rPr lang="en-US"/>
              <a:pPr>
                <a:defRPr/>
              </a:pPr>
              <a:t>4/4/2026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7F1EDE7-B0A5-4D8A-A2CE-8A3C42FB296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8EB9E9E2-8916-4124-8F26-97FEDE1C10B5}" type="datetimeFigureOut">
              <a:rPr lang="ru-RU"/>
              <a:pPr>
                <a:defRPr/>
              </a:pPr>
              <a:t>04.04.2026</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D3A9718F-0B8D-4CC8-A976-305C1DE5D13C}"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B1C25D86-0ED3-4B97-B24B-5537D28FD6C3}" type="datetimeFigureOut">
              <a:rPr lang="ru-RU"/>
              <a:pPr>
                <a:defRPr/>
              </a:pPr>
              <a:t>04.04.2026</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747B43DA-F35C-486D-B24F-F15E7139B511}"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11E6FC4D-77D2-4066-AAD3-E8FC5F0F5A29}" type="datetimeFigureOut">
              <a:rPr lang="ru-RU"/>
              <a:pPr>
                <a:defRPr/>
              </a:pPr>
              <a:t>04.04.2026</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BC361055-F1F3-4E26-B676-DC1ECB6FD861}"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584F6E45-6CB0-445E-BFA8-A8CA8EAD49FA}" type="datetimeFigureOut">
              <a:rPr lang="ru-RU"/>
              <a:pPr>
                <a:defRPr/>
              </a:pPr>
              <a:t>04.04.2026</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EFF72D8A-58EC-439B-896E-4DF9594192AA}"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30E765E1-1F91-4896-9D91-FCAF2D566AD8}" type="datetimeFigureOut">
              <a:rPr lang="ru-RU"/>
              <a:pPr>
                <a:defRPr/>
              </a:pPr>
              <a:t>04.04.2026</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93B0D5B1-D7F3-4C5B-A012-2010EBBA6ED0}"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838200" y="365125"/>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0F467856-2B15-43FB-A7B0-767FE7F2D8FE}" type="datetimeFigureOut">
              <a:rPr lang="ru-RU"/>
              <a:pPr>
                <a:defRPr/>
              </a:pPr>
              <a:t>04.04.2026</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41427F8F-E7CD-45B3-AE00-FACD878F2DB0}"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 id="2147483791" r:id="rId12"/>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itchFamily="34" charset="0"/>
        </a:defRPr>
      </a:lvl2pPr>
      <a:lvl3pPr algn="l" rtl="0" fontAlgn="base">
        <a:lnSpc>
          <a:spcPct val="90000"/>
        </a:lnSpc>
        <a:spcBef>
          <a:spcPct val="0"/>
        </a:spcBef>
        <a:spcAft>
          <a:spcPct val="0"/>
        </a:spcAft>
        <a:defRPr sz="4400">
          <a:solidFill>
            <a:schemeClr val="tx1"/>
          </a:solidFill>
          <a:latin typeface="Calibri Light" pitchFamily="34" charset="0"/>
        </a:defRPr>
      </a:lvl3pPr>
      <a:lvl4pPr algn="l" rtl="0" fontAlgn="base">
        <a:lnSpc>
          <a:spcPct val="90000"/>
        </a:lnSpc>
        <a:spcBef>
          <a:spcPct val="0"/>
        </a:spcBef>
        <a:spcAft>
          <a:spcPct val="0"/>
        </a:spcAft>
        <a:defRPr sz="4400">
          <a:solidFill>
            <a:schemeClr val="tx1"/>
          </a:solidFill>
          <a:latin typeface="Calibri Light" pitchFamily="34" charset="0"/>
        </a:defRPr>
      </a:lvl4pPr>
      <a:lvl5pPr algn="l" rtl="0" fontAlgn="base">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2563"/>
            <a:ext cx="5486400" cy="762000"/>
          </a:xfrm>
          <a:prstGeom prst="rect">
            <a:avLst/>
          </a:prstGeom>
        </p:spPr>
        <p:txBody>
          <a:bodyPr vert="horz" lIns="91431" tIns="45716" rIns="91431" bIns="45716"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838"/>
          </a:xfrm>
          <a:prstGeom prst="rect">
            <a:avLst/>
          </a:prstGeom>
        </p:spPr>
        <p:txBody>
          <a:bodyPr vert="horz" lIns="91431" tIns="45716" rIns="91431" bIns="4571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038"/>
            <a:ext cx="1422400" cy="244475"/>
          </a:xfrm>
          <a:prstGeom prst="rect">
            <a:avLst/>
          </a:prstGeom>
        </p:spPr>
        <p:txBody>
          <a:bodyPr vert="horz" wrap="square" lIns="91431" tIns="45716" rIns="91431" bIns="45716" numCol="1" anchor="ctr" anchorCtr="0" compatLnSpc="1">
            <a:prstTxWarp prst="textNoShape">
              <a:avLst/>
            </a:prstTxWarp>
          </a:bodyPr>
          <a:lstStyle>
            <a:lvl1pPr>
              <a:defRPr sz="800">
                <a:solidFill>
                  <a:srgbClr val="898989"/>
                </a:solidFill>
                <a:latin typeface="Calibri" pitchFamily="34" charset="0"/>
              </a:defRPr>
            </a:lvl1pPr>
          </a:lstStyle>
          <a:p>
            <a:fld id="{8EF78A9B-9BDD-42A8-A40A-9178346CCD82}" type="datetimeFigureOut">
              <a:rPr lang="en-US"/>
              <a:pPr/>
              <a:t>4/4/2026</a:t>
            </a:fld>
            <a:endParaRPr lang="en-US"/>
          </a:p>
        </p:txBody>
      </p:sp>
      <p:sp>
        <p:nvSpPr>
          <p:cNvPr id="5" name="Footer Placeholder 4"/>
          <p:cNvSpPr>
            <a:spLocks noGrp="1"/>
          </p:cNvSpPr>
          <p:nvPr>
            <p:ph type="ftr" sz="quarter" idx="3"/>
          </p:nvPr>
        </p:nvSpPr>
        <p:spPr>
          <a:xfrm>
            <a:off x="2082800" y="4237038"/>
            <a:ext cx="1930400" cy="244475"/>
          </a:xfrm>
          <a:prstGeom prst="rect">
            <a:avLst/>
          </a:prstGeom>
        </p:spPr>
        <p:txBody>
          <a:bodyPr vert="horz" wrap="square" lIns="91431" tIns="45716" rIns="91431" bIns="45716" numCol="1" anchor="ctr" anchorCtr="0" compatLnSpc="1">
            <a:prstTxWarp prst="textNoShape">
              <a:avLst/>
            </a:prstTxWarp>
          </a:bodyPr>
          <a:lstStyle>
            <a:lvl1pPr algn="ctr">
              <a:defRPr sz="800">
                <a:solidFill>
                  <a:srgbClr val="898989"/>
                </a:solidFill>
                <a:latin typeface="Calibri" pitchFamily="34" charset="0"/>
              </a:defRPr>
            </a:lvl1pPr>
          </a:lstStyle>
          <a:p>
            <a:endParaRPr lang="en-US"/>
          </a:p>
        </p:txBody>
      </p:sp>
      <p:sp>
        <p:nvSpPr>
          <p:cNvPr id="6" name="Slide Number Placeholder 5"/>
          <p:cNvSpPr>
            <a:spLocks noGrp="1"/>
          </p:cNvSpPr>
          <p:nvPr>
            <p:ph type="sldNum" sz="quarter" idx="4"/>
          </p:nvPr>
        </p:nvSpPr>
        <p:spPr>
          <a:xfrm>
            <a:off x="4368800" y="4237038"/>
            <a:ext cx="1422400" cy="244475"/>
          </a:xfrm>
          <a:prstGeom prst="rect">
            <a:avLst/>
          </a:prstGeom>
        </p:spPr>
        <p:txBody>
          <a:bodyPr vert="horz" wrap="square" lIns="91431" tIns="45716" rIns="91431" bIns="45716" numCol="1" anchor="ctr" anchorCtr="0" compatLnSpc="1">
            <a:prstTxWarp prst="textNoShape">
              <a:avLst/>
            </a:prstTxWarp>
          </a:bodyPr>
          <a:lstStyle>
            <a:lvl1pPr algn="r">
              <a:defRPr sz="800">
                <a:solidFill>
                  <a:srgbClr val="898989"/>
                </a:solidFill>
                <a:latin typeface="Calibri" pitchFamily="34" charset="0"/>
              </a:defRPr>
            </a:lvl1pPr>
          </a:lstStyle>
          <a:p>
            <a:fld id="{B64DB157-C301-4174-A7E5-2B6A238422B3}"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Lst>
  <p:txStyles>
    <p:titleStyle>
      <a:lvl1pPr algn="ctr" defTabSz="608013" rtl="0" fontAlgn="base">
        <a:spcBef>
          <a:spcPct val="0"/>
        </a:spcBef>
        <a:spcAft>
          <a:spcPct val="0"/>
        </a:spcAft>
        <a:defRPr sz="2900" kern="1200">
          <a:solidFill>
            <a:schemeClr val="tx1"/>
          </a:solidFill>
          <a:latin typeface="+mj-lt"/>
          <a:ea typeface="+mj-ea"/>
          <a:cs typeface="+mj-cs"/>
        </a:defRPr>
      </a:lvl1pPr>
      <a:lvl2pPr algn="ctr" defTabSz="608013" rtl="0" fontAlgn="base">
        <a:spcBef>
          <a:spcPct val="0"/>
        </a:spcBef>
        <a:spcAft>
          <a:spcPct val="0"/>
        </a:spcAft>
        <a:defRPr sz="2900">
          <a:solidFill>
            <a:schemeClr val="tx1"/>
          </a:solidFill>
          <a:latin typeface="Calibri" pitchFamily="34" charset="0"/>
        </a:defRPr>
      </a:lvl2pPr>
      <a:lvl3pPr algn="ctr" defTabSz="608013" rtl="0" fontAlgn="base">
        <a:spcBef>
          <a:spcPct val="0"/>
        </a:spcBef>
        <a:spcAft>
          <a:spcPct val="0"/>
        </a:spcAft>
        <a:defRPr sz="2900">
          <a:solidFill>
            <a:schemeClr val="tx1"/>
          </a:solidFill>
          <a:latin typeface="Calibri" pitchFamily="34" charset="0"/>
        </a:defRPr>
      </a:lvl3pPr>
      <a:lvl4pPr algn="ctr" defTabSz="608013" rtl="0" fontAlgn="base">
        <a:spcBef>
          <a:spcPct val="0"/>
        </a:spcBef>
        <a:spcAft>
          <a:spcPct val="0"/>
        </a:spcAft>
        <a:defRPr sz="2900">
          <a:solidFill>
            <a:schemeClr val="tx1"/>
          </a:solidFill>
          <a:latin typeface="Calibri" pitchFamily="34" charset="0"/>
        </a:defRPr>
      </a:lvl4pPr>
      <a:lvl5pPr algn="ctr" defTabSz="608013" rtl="0" fontAlgn="base">
        <a:spcBef>
          <a:spcPct val="0"/>
        </a:spcBef>
        <a:spcAft>
          <a:spcPct val="0"/>
        </a:spcAft>
        <a:defRPr sz="2900">
          <a:solidFill>
            <a:schemeClr val="tx1"/>
          </a:solidFill>
          <a:latin typeface="Calibri" pitchFamily="34" charset="0"/>
        </a:defRPr>
      </a:lvl5pPr>
      <a:lvl6pPr marL="457200" algn="ctr" defTabSz="608013" rtl="0" fontAlgn="base">
        <a:spcBef>
          <a:spcPct val="0"/>
        </a:spcBef>
        <a:spcAft>
          <a:spcPct val="0"/>
        </a:spcAft>
        <a:defRPr sz="2900">
          <a:solidFill>
            <a:schemeClr val="tx1"/>
          </a:solidFill>
          <a:latin typeface="Calibri" pitchFamily="34" charset="0"/>
        </a:defRPr>
      </a:lvl6pPr>
      <a:lvl7pPr marL="914400" algn="ctr" defTabSz="608013" rtl="0" fontAlgn="base">
        <a:spcBef>
          <a:spcPct val="0"/>
        </a:spcBef>
        <a:spcAft>
          <a:spcPct val="0"/>
        </a:spcAft>
        <a:defRPr sz="2900">
          <a:solidFill>
            <a:schemeClr val="tx1"/>
          </a:solidFill>
          <a:latin typeface="Calibri" pitchFamily="34" charset="0"/>
        </a:defRPr>
      </a:lvl7pPr>
      <a:lvl8pPr marL="1371600" algn="ctr" defTabSz="608013" rtl="0" fontAlgn="base">
        <a:spcBef>
          <a:spcPct val="0"/>
        </a:spcBef>
        <a:spcAft>
          <a:spcPct val="0"/>
        </a:spcAft>
        <a:defRPr sz="2900">
          <a:solidFill>
            <a:schemeClr val="tx1"/>
          </a:solidFill>
          <a:latin typeface="Calibri" pitchFamily="34" charset="0"/>
        </a:defRPr>
      </a:lvl8pPr>
      <a:lvl9pPr marL="1828800" algn="ctr" defTabSz="608013" rtl="0" fontAlgn="base">
        <a:spcBef>
          <a:spcPct val="0"/>
        </a:spcBef>
        <a:spcAft>
          <a:spcPct val="0"/>
        </a:spcAft>
        <a:defRPr sz="2900">
          <a:solidFill>
            <a:schemeClr val="tx1"/>
          </a:solidFill>
          <a:latin typeface="Calibri" pitchFamily="34" charset="0"/>
        </a:defRPr>
      </a:lvl9pPr>
    </p:titleStyle>
    <p:bodyStyle>
      <a:lvl1pPr marL="227013" indent="-227013" algn="l" defTabSz="608013" rtl="0" fontAlgn="base">
        <a:spcBef>
          <a:spcPct val="20000"/>
        </a:spcBef>
        <a:spcAft>
          <a:spcPct val="0"/>
        </a:spcAft>
        <a:buFont typeface="Arial" charset="0"/>
        <a:buChar char="•"/>
        <a:defRPr sz="2100" kern="1200">
          <a:solidFill>
            <a:schemeClr val="tx1"/>
          </a:solidFill>
          <a:latin typeface="+mn-lt"/>
          <a:ea typeface="+mn-ea"/>
          <a:cs typeface="+mn-cs"/>
        </a:defRPr>
      </a:lvl1pPr>
      <a:lvl2pPr marL="493713" indent="-188913" algn="l" defTabSz="608013" rtl="0" fontAlgn="base">
        <a:spcBef>
          <a:spcPct val="20000"/>
        </a:spcBef>
        <a:spcAft>
          <a:spcPct val="0"/>
        </a:spcAft>
        <a:buFont typeface="Arial" charset="0"/>
        <a:buChar char="–"/>
        <a:defRPr sz="1900" kern="1200">
          <a:solidFill>
            <a:schemeClr val="tx1"/>
          </a:solidFill>
          <a:latin typeface="+mn-lt"/>
          <a:ea typeface="+mn-ea"/>
          <a:cs typeface="+mn-cs"/>
        </a:defRPr>
      </a:lvl2pPr>
      <a:lvl3pPr marL="760413" indent="-150813" algn="l" defTabSz="608013" rtl="0" fontAlgn="base">
        <a:spcBef>
          <a:spcPct val="20000"/>
        </a:spcBef>
        <a:spcAft>
          <a:spcPct val="0"/>
        </a:spcAft>
        <a:buFont typeface="Arial" charset="0"/>
        <a:buChar char="•"/>
        <a:defRPr sz="1600" kern="1200">
          <a:solidFill>
            <a:schemeClr val="tx1"/>
          </a:solidFill>
          <a:latin typeface="+mn-lt"/>
          <a:ea typeface="+mn-ea"/>
          <a:cs typeface="+mn-cs"/>
        </a:defRPr>
      </a:lvl3pPr>
      <a:lvl4pPr marL="1065213" indent="-150813" algn="l" defTabSz="608013" rtl="0" fontAlgn="base">
        <a:spcBef>
          <a:spcPct val="20000"/>
        </a:spcBef>
        <a:spcAft>
          <a:spcPct val="0"/>
        </a:spcAft>
        <a:buFont typeface="Arial" charset="0"/>
        <a:buChar char="–"/>
        <a:defRPr sz="1300" kern="1200">
          <a:solidFill>
            <a:schemeClr val="tx1"/>
          </a:solidFill>
          <a:latin typeface="+mn-lt"/>
          <a:ea typeface="+mn-ea"/>
          <a:cs typeface="+mn-cs"/>
        </a:defRPr>
      </a:lvl4pPr>
      <a:lvl5pPr marL="1370013" indent="-150813" algn="l" defTabSz="608013" rtl="0" fontAlgn="base">
        <a:spcBef>
          <a:spcPct val="20000"/>
        </a:spcBef>
        <a:spcAft>
          <a:spcPct val="0"/>
        </a:spcAft>
        <a:buFont typeface="Arial" charset="0"/>
        <a:buChar char="»"/>
        <a:defRPr sz="1300" kern="1200">
          <a:solidFill>
            <a:schemeClr val="tx1"/>
          </a:solidFill>
          <a:latin typeface="+mn-lt"/>
          <a:ea typeface="+mn-ea"/>
          <a:cs typeface="+mn-cs"/>
        </a:defRPr>
      </a:lvl5pPr>
      <a:lvl6pPr marL="1676316" indent="-152393" algn="l" defTabSz="60957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101" indent="-152393" algn="l" defTabSz="60957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5886" indent="-152393" algn="l" defTabSz="60957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671" indent="-152393" algn="l" defTabSz="60957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570" rtl="0" eaLnBrk="1" latinLnBrk="0" hangingPunct="1">
        <a:defRPr sz="1200" kern="1200">
          <a:solidFill>
            <a:schemeClr val="tx1"/>
          </a:solidFill>
          <a:latin typeface="+mn-lt"/>
          <a:ea typeface="+mn-ea"/>
          <a:cs typeface="+mn-cs"/>
        </a:defRPr>
      </a:lvl1pPr>
      <a:lvl2pPr marL="304785" algn="l" defTabSz="609570" rtl="0" eaLnBrk="1" latinLnBrk="0" hangingPunct="1">
        <a:defRPr sz="1200" kern="1200">
          <a:solidFill>
            <a:schemeClr val="tx1"/>
          </a:solidFill>
          <a:latin typeface="+mn-lt"/>
          <a:ea typeface="+mn-ea"/>
          <a:cs typeface="+mn-cs"/>
        </a:defRPr>
      </a:lvl2pPr>
      <a:lvl3pPr marL="609570" algn="l" defTabSz="609570" rtl="0" eaLnBrk="1" latinLnBrk="0" hangingPunct="1">
        <a:defRPr sz="1200" kern="1200">
          <a:solidFill>
            <a:schemeClr val="tx1"/>
          </a:solidFill>
          <a:latin typeface="+mn-lt"/>
          <a:ea typeface="+mn-ea"/>
          <a:cs typeface="+mn-cs"/>
        </a:defRPr>
      </a:lvl3pPr>
      <a:lvl4pPr marL="914355" algn="l" defTabSz="609570" rtl="0" eaLnBrk="1" latinLnBrk="0" hangingPunct="1">
        <a:defRPr sz="1200" kern="1200">
          <a:solidFill>
            <a:schemeClr val="tx1"/>
          </a:solidFill>
          <a:latin typeface="+mn-lt"/>
          <a:ea typeface="+mn-ea"/>
          <a:cs typeface="+mn-cs"/>
        </a:defRPr>
      </a:lvl4pPr>
      <a:lvl5pPr marL="1219139" algn="l" defTabSz="609570" rtl="0" eaLnBrk="1" latinLnBrk="0" hangingPunct="1">
        <a:defRPr sz="1200" kern="1200">
          <a:solidFill>
            <a:schemeClr val="tx1"/>
          </a:solidFill>
          <a:latin typeface="+mn-lt"/>
          <a:ea typeface="+mn-ea"/>
          <a:cs typeface="+mn-cs"/>
        </a:defRPr>
      </a:lvl5pPr>
      <a:lvl6pPr marL="1523924" algn="l" defTabSz="609570" rtl="0" eaLnBrk="1" latinLnBrk="0" hangingPunct="1">
        <a:defRPr sz="1200" kern="1200">
          <a:solidFill>
            <a:schemeClr val="tx1"/>
          </a:solidFill>
          <a:latin typeface="+mn-lt"/>
          <a:ea typeface="+mn-ea"/>
          <a:cs typeface="+mn-cs"/>
        </a:defRPr>
      </a:lvl6pPr>
      <a:lvl7pPr marL="1828709" algn="l" defTabSz="609570" rtl="0" eaLnBrk="1" latinLnBrk="0" hangingPunct="1">
        <a:defRPr sz="1200" kern="1200">
          <a:solidFill>
            <a:schemeClr val="tx1"/>
          </a:solidFill>
          <a:latin typeface="+mn-lt"/>
          <a:ea typeface="+mn-ea"/>
          <a:cs typeface="+mn-cs"/>
        </a:defRPr>
      </a:lvl7pPr>
      <a:lvl8pPr marL="2133494" algn="l" defTabSz="609570" rtl="0" eaLnBrk="1" latinLnBrk="0" hangingPunct="1">
        <a:defRPr sz="1200" kern="1200">
          <a:solidFill>
            <a:schemeClr val="tx1"/>
          </a:solidFill>
          <a:latin typeface="+mn-lt"/>
          <a:ea typeface="+mn-ea"/>
          <a:cs typeface="+mn-cs"/>
        </a:defRPr>
      </a:lvl8pPr>
      <a:lvl9pPr marL="2438278" algn="l" defTabSz="609570" rtl="0" eaLnBrk="1" latinLnBrk="0" hangingPunct="1">
        <a:defRPr sz="12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Заголовок 1"/>
          <p:cNvSpPr>
            <a:spLocks noGrp="1"/>
          </p:cNvSpPr>
          <p:nvPr>
            <p:ph type="title"/>
          </p:nvPr>
        </p:nvSpPr>
        <p:spPr bwMode="auto">
          <a:xfrm>
            <a:off x="838200" y="365125"/>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26627" name="Текст 2"/>
          <p:cNvSpPr>
            <a:spLocks noGrp="1"/>
          </p:cNvSpPr>
          <p:nvPr>
            <p:ph type="body" idx="1"/>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a:extLst>
              <a:ext uri="{FF2B5EF4-FFF2-40B4-BE49-F238E27FC236}"/>
            </a:extLst>
          </p:cNvPr>
          <p:cNvSpPr>
            <a:spLocks noGrp="1"/>
          </p:cNvSpPr>
          <p:nvPr>
            <p:ph type="dt" sz="half" idx="2"/>
          </p:nvPr>
        </p:nvSpPr>
        <p:spPr>
          <a:xfrm>
            <a:off x="838200" y="6356350"/>
            <a:ext cx="2743200" cy="365125"/>
          </a:xfrm>
          <a:prstGeom prst="rect">
            <a:avLst/>
          </a:prstGeom>
        </p:spPr>
        <p:txBody>
          <a:bodyPr vert="horz" wrap="square" lIns="91440" tIns="45720" rIns="91440" bIns="45720" numCol="1" anchor="ctr" anchorCtr="0" compatLnSpc="1">
            <a:prstTxWarp prst="textNoShape">
              <a:avLst/>
            </a:prstTxWarp>
          </a:bodyPr>
          <a:lstStyle>
            <a:lvl1pPr eaLnBrk="1" fontAlgn="auto" hangingPunct="1">
              <a:spcBef>
                <a:spcPts val="0"/>
              </a:spcBef>
              <a:spcAft>
                <a:spcPts val="0"/>
              </a:spcAft>
              <a:defRPr sz="1200">
                <a:solidFill>
                  <a:srgbClr val="898989"/>
                </a:solidFill>
                <a:latin typeface="Calibri" panose="020F0502020204030204" pitchFamily="34" charset="0"/>
                <a:cs typeface="+mn-cs"/>
              </a:defRPr>
            </a:lvl1pPr>
          </a:lstStyle>
          <a:p>
            <a:pPr>
              <a:defRPr/>
            </a:pPr>
            <a:fld id="{28F75888-6D28-4117-9637-C8A4774BDEDD}" type="datetime1">
              <a:rPr lang="ru-RU"/>
              <a:pPr>
                <a:defRPr/>
              </a:pPr>
              <a:t>04.04.2026</a:t>
            </a:fld>
            <a:endParaRPr lang="ru-RU"/>
          </a:p>
        </p:txBody>
      </p:sp>
      <p:sp>
        <p:nvSpPr>
          <p:cNvPr id="5" name="Нижний колонтитул 4">
            <a:extLst>
              <a:ext uri="{FF2B5EF4-FFF2-40B4-BE49-F238E27FC236}"/>
            </a:extLst>
          </p:cNvPr>
          <p:cNvSpPr>
            <a:spLocks noGrp="1"/>
          </p:cNvSpPr>
          <p:nvPr>
            <p:ph type="ftr" sz="quarter" idx="3"/>
          </p:nvPr>
        </p:nvSpPr>
        <p:spPr>
          <a:xfrm>
            <a:off x="4038600" y="6356350"/>
            <a:ext cx="4114800" cy="365125"/>
          </a:xfrm>
          <a:prstGeom prst="rect">
            <a:avLst/>
          </a:prstGeom>
        </p:spPr>
        <p:txBody>
          <a:bodyPr vert="horz" wrap="square" lIns="91440" tIns="45720" rIns="91440" bIns="45720" numCol="1" anchor="ctr" anchorCtr="0" compatLnSpc="1">
            <a:prstTxWarp prst="textNoShape">
              <a:avLst/>
            </a:prstTxWarp>
          </a:bodyPr>
          <a:lstStyle>
            <a:lvl1pPr algn="ctr" eaLnBrk="1" fontAlgn="auto" hangingPunct="1">
              <a:spcBef>
                <a:spcPts val="0"/>
              </a:spcBef>
              <a:spcAft>
                <a:spcPts val="0"/>
              </a:spcAft>
              <a:defRPr sz="1200">
                <a:solidFill>
                  <a:srgbClr val="898989"/>
                </a:solidFill>
                <a:latin typeface="Calibri" panose="020F0502020204030204" pitchFamily="34" charset="0"/>
                <a:cs typeface="+mn-cs"/>
              </a:defRPr>
            </a:lvl1pPr>
          </a:lstStyle>
          <a:p>
            <a:pPr>
              <a:defRPr/>
            </a:pPr>
            <a:endParaRPr lang="ru-RU"/>
          </a:p>
        </p:txBody>
      </p:sp>
      <p:sp>
        <p:nvSpPr>
          <p:cNvPr id="6" name="Номер слайда 5">
            <a:extLst>
              <a:ext uri="{FF2B5EF4-FFF2-40B4-BE49-F238E27FC236}"/>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fontAlgn="auto" hangingPunct="1">
              <a:spcBef>
                <a:spcPts val="0"/>
              </a:spcBef>
              <a:spcAft>
                <a:spcPts val="0"/>
              </a:spcAft>
              <a:defRPr sz="1200">
                <a:solidFill>
                  <a:srgbClr val="898989"/>
                </a:solidFill>
                <a:latin typeface="Calibri" panose="020F0502020204030204" pitchFamily="34" charset="0"/>
                <a:cs typeface="+mn-cs"/>
              </a:defRPr>
            </a:lvl1pPr>
          </a:lstStyle>
          <a:p>
            <a:pPr>
              <a:defRPr/>
            </a:pPr>
            <a:fld id="{A1D82376-7B94-4523-8213-552C48CBE353}" type="slidenum">
              <a:rPr lang="ru-RU" altLang="x-none"/>
              <a:pPr>
                <a:defRPr/>
              </a:pPr>
              <a:t>‹#›</a:t>
            </a:fld>
            <a:endParaRPr lang="ru-RU" altLang="x-none"/>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a:defRPr>
      </a:lvl2pPr>
      <a:lvl3pPr algn="l" rtl="0" eaLnBrk="0" fontAlgn="base" hangingPunct="0">
        <a:lnSpc>
          <a:spcPct val="90000"/>
        </a:lnSpc>
        <a:spcBef>
          <a:spcPct val="0"/>
        </a:spcBef>
        <a:spcAft>
          <a:spcPct val="0"/>
        </a:spcAft>
        <a:defRPr sz="4400">
          <a:solidFill>
            <a:schemeClr val="tx1"/>
          </a:solidFill>
          <a:latin typeface="Calibri Light"/>
        </a:defRPr>
      </a:lvl3pPr>
      <a:lvl4pPr algn="l" rtl="0" eaLnBrk="0" fontAlgn="base" hangingPunct="0">
        <a:lnSpc>
          <a:spcPct val="90000"/>
        </a:lnSpc>
        <a:spcBef>
          <a:spcPct val="0"/>
        </a:spcBef>
        <a:spcAft>
          <a:spcPct val="0"/>
        </a:spcAft>
        <a:defRPr sz="4400">
          <a:solidFill>
            <a:schemeClr val="tx1"/>
          </a:solidFill>
          <a:latin typeface="Calibri Light"/>
        </a:defRPr>
      </a:lvl4pPr>
      <a:lvl5pPr algn="l" rtl="0" eaLnBrk="0" fontAlgn="base" hangingPunct="0">
        <a:lnSpc>
          <a:spcPct val="90000"/>
        </a:lnSpc>
        <a:spcBef>
          <a:spcPct val="0"/>
        </a:spcBef>
        <a:spcAft>
          <a:spcPct val="0"/>
        </a:spcAft>
        <a:defRPr sz="4400">
          <a:solidFill>
            <a:schemeClr val="tx1"/>
          </a:solidFill>
          <a:latin typeface="Calibri Light"/>
        </a:defRPr>
      </a:lvl5pPr>
      <a:lvl6pPr marL="457223" algn="l" rtl="0" fontAlgn="base">
        <a:lnSpc>
          <a:spcPct val="90000"/>
        </a:lnSpc>
        <a:spcBef>
          <a:spcPct val="0"/>
        </a:spcBef>
        <a:spcAft>
          <a:spcPct val="0"/>
        </a:spcAft>
        <a:defRPr sz="4400">
          <a:solidFill>
            <a:schemeClr val="tx1"/>
          </a:solidFill>
          <a:latin typeface="Calibri Light"/>
        </a:defRPr>
      </a:lvl6pPr>
      <a:lvl7pPr marL="914446" algn="l" rtl="0" fontAlgn="base">
        <a:lnSpc>
          <a:spcPct val="90000"/>
        </a:lnSpc>
        <a:spcBef>
          <a:spcPct val="0"/>
        </a:spcBef>
        <a:spcAft>
          <a:spcPct val="0"/>
        </a:spcAft>
        <a:defRPr sz="4400">
          <a:solidFill>
            <a:schemeClr val="tx1"/>
          </a:solidFill>
          <a:latin typeface="Calibri Light"/>
        </a:defRPr>
      </a:lvl7pPr>
      <a:lvl8pPr marL="1371669" algn="l" rtl="0" fontAlgn="base">
        <a:lnSpc>
          <a:spcPct val="90000"/>
        </a:lnSpc>
        <a:spcBef>
          <a:spcPct val="0"/>
        </a:spcBef>
        <a:spcAft>
          <a:spcPct val="0"/>
        </a:spcAft>
        <a:defRPr sz="4400">
          <a:solidFill>
            <a:schemeClr val="tx1"/>
          </a:solidFill>
          <a:latin typeface="Calibri Light"/>
        </a:defRPr>
      </a:lvl8pPr>
      <a:lvl9pPr marL="1828891" algn="l" rtl="0" fontAlgn="base">
        <a:lnSpc>
          <a:spcPct val="90000"/>
        </a:lnSpc>
        <a:spcBef>
          <a:spcPct val="0"/>
        </a:spcBef>
        <a:spcAft>
          <a:spcPct val="0"/>
        </a:spcAft>
        <a:defRPr sz="4400">
          <a:solidFill>
            <a:schemeClr val="tx1"/>
          </a:solidFill>
          <a:latin typeface="Calibri Light"/>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9"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46" rtl="0" eaLnBrk="1" latinLnBrk="0" hangingPunct="1">
        <a:defRPr sz="1800" kern="1200">
          <a:solidFill>
            <a:schemeClr val="tx1"/>
          </a:solidFill>
          <a:latin typeface="+mn-lt"/>
          <a:ea typeface="+mn-ea"/>
          <a:cs typeface="+mn-cs"/>
        </a:defRPr>
      </a:lvl1pPr>
      <a:lvl2pPr marL="457223"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9" algn="l" defTabSz="914446" rtl="0" eaLnBrk="1" latinLnBrk="0" hangingPunct="1">
        <a:defRPr sz="1800" kern="1200">
          <a:solidFill>
            <a:schemeClr val="tx1"/>
          </a:solidFill>
          <a:latin typeface="+mn-lt"/>
          <a:ea typeface="+mn-ea"/>
          <a:cs typeface="+mn-cs"/>
        </a:defRPr>
      </a:lvl4pPr>
      <a:lvl5pPr marL="1828891"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3" algn="l" defTabSz="914446"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2563"/>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8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038"/>
            <a:ext cx="1422400" cy="244475"/>
          </a:xfrm>
          <a:prstGeom prst="rect">
            <a:avLst/>
          </a:prstGeom>
        </p:spPr>
        <p:txBody>
          <a:bodyPr vert="horz" lIns="91440" tIns="45720" rIns="91440" bIns="45720" rtlCol="0" anchor="ctr"/>
          <a:lstStyle>
            <a:lvl1pPr algn="l" fontAlgn="auto">
              <a:spcBef>
                <a:spcPts val="0"/>
              </a:spcBef>
              <a:spcAft>
                <a:spcPts val="0"/>
              </a:spcAft>
              <a:defRPr sz="800" smtClean="0">
                <a:solidFill>
                  <a:prstClr val="black">
                    <a:tint val="75000"/>
                  </a:prstClr>
                </a:solidFill>
                <a:latin typeface="+mn-lt"/>
                <a:cs typeface="+mn-cs"/>
              </a:defRPr>
            </a:lvl1pPr>
          </a:lstStyle>
          <a:p>
            <a:pPr>
              <a:defRPr/>
            </a:pPr>
            <a:fld id="{6E72FCFA-3005-4C1D-AA0B-DAB42436DB0F}" type="datetimeFigureOut">
              <a:rPr lang="en-US"/>
              <a:pPr>
                <a:defRPr/>
              </a:pPr>
              <a:t>4/4/2026</a:t>
            </a:fld>
            <a:endParaRPr lang="en-US"/>
          </a:p>
        </p:txBody>
      </p:sp>
      <p:sp>
        <p:nvSpPr>
          <p:cNvPr id="5" name="Footer Placeholder 4"/>
          <p:cNvSpPr>
            <a:spLocks noGrp="1"/>
          </p:cNvSpPr>
          <p:nvPr>
            <p:ph type="ftr" sz="quarter" idx="3"/>
          </p:nvPr>
        </p:nvSpPr>
        <p:spPr>
          <a:xfrm>
            <a:off x="2082800" y="4237038"/>
            <a:ext cx="1930400" cy="244475"/>
          </a:xfrm>
          <a:prstGeom prst="rect">
            <a:avLst/>
          </a:prstGeom>
        </p:spPr>
        <p:txBody>
          <a:bodyPr vert="horz" lIns="91440" tIns="45720" rIns="91440" bIns="45720" rtlCol="0" anchor="ctr"/>
          <a:lstStyle>
            <a:lvl1pPr algn="ctr" fontAlgn="auto">
              <a:spcBef>
                <a:spcPts val="0"/>
              </a:spcBef>
              <a:spcAft>
                <a:spcPts val="0"/>
              </a:spcAft>
              <a:defRPr sz="800">
                <a:solidFill>
                  <a:prstClr val="black">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4368800" y="4237038"/>
            <a:ext cx="1422400" cy="244475"/>
          </a:xfrm>
          <a:prstGeom prst="rect">
            <a:avLst/>
          </a:prstGeom>
        </p:spPr>
        <p:txBody>
          <a:bodyPr vert="horz" lIns="91440" tIns="45720" rIns="91440" bIns="45720" rtlCol="0" anchor="ctr"/>
          <a:lstStyle>
            <a:lvl1pPr algn="r" fontAlgn="auto">
              <a:spcBef>
                <a:spcPts val="0"/>
              </a:spcBef>
              <a:spcAft>
                <a:spcPts val="0"/>
              </a:spcAft>
              <a:defRPr sz="800" smtClean="0">
                <a:solidFill>
                  <a:prstClr val="black">
                    <a:tint val="75000"/>
                  </a:prstClr>
                </a:solidFill>
                <a:latin typeface="+mn-lt"/>
                <a:cs typeface="+mn-cs"/>
              </a:defRPr>
            </a:lvl1pPr>
          </a:lstStyle>
          <a:p>
            <a:pPr>
              <a:defRPr/>
            </a:pPr>
            <a:fld id="{EBF6F6EF-27AE-4DAE-AEFF-66B56343EE4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Lst>
  <p:txStyles>
    <p:titleStyle>
      <a:lvl1pPr algn="ctr" defTabSz="609600" rtl="0" fontAlgn="base">
        <a:spcBef>
          <a:spcPct val="0"/>
        </a:spcBef>
        <a:spcAft>
          <a:spcPct val="0"/>
        </a:spcAft>
        <a:defRPr sz="2900" kern="1200">
          <a:solidFill>
            <a:schemeClr val="tx1"/>
          </a:solidFill>
          <a:latin typeface="+mj-lt"/>
          <a:ea typeface="+mj-ea"/>
          <a:cs typeface="+mj-cs"/>
        </a:defRPr>
      </a:lvl1pPr>
      <a:lvl2pPr algn="ctr" defTabSz="609600" rtl="0" fontAlgn="base">
        <a:spcBef>
          <a:spcPct val="0"/>
        </a:spcBef>
        <a:spcAft>
          <a:spcPct val="0"/>
        </a:spcAft>
        <a:defRPr sz="2900">
          <a:solidFill>
            <a:schemeClr val="tx1"/>
          </a:solidFill>
          <a:latin typeface="Calibri" pitchFamily="34" charset="0"/>
        </a:defRPr>
      </a:lvl2pPr>
      <a:lvl3pPr algn="ctr" defTabSz="609600" rtl="0" fontAlgn="base">
        <a:spcBef>
          <a:spcPct val="0"/>
        </a:spcBef>
        <a:spcAft>
          <a:spcPct val="0"/>
        </a:spcAft>
        <a:defRPr sz="2900">
          <a:solidFill>
            <a:schemeClr val="tx1"/>
          </a:solidFill>
          <a:latin typeface="Calibri" pitchFamily="34" charset="0"/>
        </a:defRPr>
      </a:lvl3pPr>
      <a:lvl4pPr algn="ctr" defTabSz="609600" rtl="0" fontAlgn="base">
        <a:spcBef>
          <a:spcPct val="0"/>
        </a:spcBef>
        <a:spcAft>
          <a:spcPct val="0"/>
        </a:spcAft>
        <a:defRPr sz="2900">
          <a:solidFill>
            <a:schemeClr val="tx1"/>
          </a:solidFill>
          <a:latin typeface="Calibri" pitchFamily="34" charset="0"/>
        </a:defRPr>
      </a:lvl4pPr>
      <a:lvl5pPr algn="ctr" defTabSz="609600" rtl="0" fontAlgn="base">
        <a:spcBef>
          <a:spcPct val="0"/>
        </a:spcBef>
        <a:spcAft>
          <a:spcPct val="0"/>
        </a:spcAft>
        <a:defRPr sz="2900">
          <a:solidFill>
            <a:schemeClr val="tx1"/>
          </a:solidFill>
          <a:latin typeface="Calibri" pitchFamily="34" charset="0"/>
        </a:defRPr>
      </a:lvl5pPr>
      <a:lvl6pPr marL="457200" algn="ctr" defTabSz="609600" rtl="0" fontAlgn="base">
        <a:spcBef>
          <a:spcPct val="0"/>
        </a:spcBef>
        <a:spcAft>
          <a:spcPct val="0"/>
        </a:spcAft>
        <a:defRPr sz="2900">
          <a:solidFill>
            <a:schemeClr val="tx1"/>
          </a:solidFill>
          <a:latin typeface="Calibri" pitchFamily="34" charset="0"/>
        </a:defRPr>
      </a:lvl6pPr>
      <a:lvl7pPr marL="914400" algn="ctr" defTabSz="609600" rtl="0" fontAlgn="base">
        <a:spcBef>
          <a:spcPct val="0"/>
        </a:spcBef>
        <a:spcAft>
          <a:spcPct val="0"/>
        </a:spcAft>
        <a:defRPr sz="2900">
          <a:solidFill>
            <a:schemeClr val="tx1"/>
          </a:solidFill>
          <a:latin typeface="Calibri" pitchFamily="34" charset="0"/>
        </a:defRPr>
      </a:lvl7pPr>
      <a:lvl8pPr marL="1371600" algn="ctr" defTabSz="609600" rtl="0" fontAlgn="base">
        <a:spcBef>
          <a:spcPct val="0"/>
        </a:spcBef>
        <a:spcAft>
          <a:spcPct val="0"/>
        </a:spcAft>
        <a:defRPr sz="2900">
          <a:solidFill>
            <a:schemeClr val="tx1"/>
          </a:solidFill>
          <a:latin typeface="Calibri" pitchFamily="34" charset="0"/>
        </a:defRPr>
      </a:lvl8pPr>
      <a:lvl9pPr marL="1828800" algn="ctr" defTabSz="609600" rtl="0" fontAlgn="base">
        <a:spcBef>
          <a:spcPct val="0"/>
        </a:spcBef>
        <a:spcAft>
          <a:spcPct val="0"/>
        </a:spcAft>
        <a:defRPr sz="2900">
          <a:solidFill>
            <a:schemeClr val="tx1"/>
          </a:solidFill>
          <a:latin typeface="Calibri" pitchFamily="34" charset="0"/>
        </a:defRPr>
      </a:lvl9pPr>
    </p:titleStyle>
    <p:bodyStyle>
      <a:lvl1pPr marL="228600" indent="-228600" algn="l" defTabSz="609600" rtl="0" fontAlgn="base">
        <a:spcBef>
          <a:spcPct val="20000"/>
        </a:spcBef>
        <a:spcAft>
          <a:spcPct val="0"/>
        </a:spcAft>
        <a:buFont typeface="Arial" charset="0"/>
        <a:buChar char="•"/>
        <a:defRPr sz="2100" kern="1200">
          <a:solidFill>
            <a:schemeClr val="tx1"/>
          </a:solidFill>
          <a:latin typeface="+mn-lt"/>
          <a:ea typeface="+mn-ea"/>
          <a:cs typeface="+mn-cs"/>
        </a:defRPr>
      </a:lvl1pPr>
      <a:lvl2pPr marL="495300" indent="-190500" algn="l" defTabSz="609600" rtl="0" fontAlgn="base">
        <a:spcBef>
          <a:spcPct val="20000"/>
        </a:spcBef>
        <a:spcAft>
          <a:spcPct val="0"/>
        </a:spcAft>
        <a:buFont typeface="Arial" charset="0"/>
        <a:buChar char="–"/>
        <a:defRPr kern="1200">
          <a:solidFill>
            <a:schemeClr val="tx1"/>
          </a:solidFill>
          <a:latin typeface="+mn-lt"/>
          <a:ea typeface="+mn-ea"/>
          <a:cs typeface="+mn-cs"/>
        </a:defRPr>
      </a:lvl2pPr>
      <a:lvl3pPr marL="762000" indent="-152400" algn="l" defTabSz="609600" rtl="0" fontAlgn="base">
        <a:spcBef>
          <a:spcPct val="20000"/>
        </a:spcBef>
        <a:spcAft>
          <a:spcPct val="0"/>
        </a:spcAft>
        <a:buFont typeface="Arial" charset="0"/>
        <a:buChar char="•"/>
        <a:defRPr sz="1600" kern="1200">
          <a:solidFill>
            <a:schemeClr val="tx1"/>
          </a:solidFill>
          <a:latin typeface="+mn-lt"/>
          <a:ea typeface="+mn-ea"/>
          <a:cs typeface="+mn-cs"/>
        </a:defRPr>
      </a:lvl3pPr>
      <a:lvl4pPr marL="1066800" indent="-152400" algn="l" defTabSz="609600" rtl="0" fontAlgn="base">
        <a:spcBef>
          <a:spcPct val="20000"/>
        </a:spcBef>
        <a:spcAft>
          <a:spcPct val="0"/>
        </a:spcAft>
        <a:buFont typeface="Arial" charset="0"/>
        <a:buChar char="–"/>
        <a:defRPr sz="1300" kern="1200">
          <a:solidFill>
            <a:schemeClr val="tx1"/>
          </a:solidFill>
          <a:latin typeface="+mn-lt"/>
          <a:ea typeface="+mn-ea"/>
          <a:cs typeface="+mn-cs"/>
        </a:defRPr>
      </a:lvl4pPr>
      <a:lvl5pPr marL="1371600" indent="-152400" algn="l" defTabSz="609600" rtl="0" fontAlgn="base">
        <a:spcBef>
          <a:spcPct val="20000"/>
        </a:spcBef>
        <a:spcAft>
          <a:spcPct val="0"/>
        </a:spcAft>
        <a:buFont typeface="Arial" charset="0"/>
        <a:buChar char="»"/>
        <a:defRPr sz="1300"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1.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41.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12.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5" name="Рисунок 3"/>
          <p:cNvPicPr>
            <a:picLocks noChangeAspect="1"/>
          </p:cNvPicPr>
          <p:nvPr/>
        </p:nvPicPr>
        <p:blipFill>
          <a:blip r:embed="rId3"/>
          <a:srcRect/>
          <a:stretch>
            <a:fillRect/>
          </a:stretch>
        </p:blipFill>
        <p:spPr bwMode="auto">
          <a:xfrm>
            <a:off x="1588" y="0"/>
            <a:ext cx="12190412" cy="6856413"/>
          </a:xfrm>
          <a:prstGeom prst="rect">
            <a:avLst/>
          </a:prstGeom>
          <a:noFill/>
          <a:ln w="9525">
            <a:noFill/>
            <a:miter lim="800000"/>
            <a:headEnd/>
            <a:tailEnd/>
          </a:ln>
        </p:spPr>
      </p:pic>
      <p:sp>
        <p:nvSpPr>
          <p:cNvPr id="52226" name="Прямоугольник 2"/>
          <p:cNvSpPr>
            <a:spLocks noChangeArrowheads="1"/>
          </p:cNvSpPr>
          <p:nvPr/>
        </p:nvSpPr>
        <p:spPr bwMode="auto">
          <a:xfrm>
            <a:off x="255588" y="3368675"/>
            <a:ext cx="1963737" cy="3146425"/>
          </a:xfrm>
          <a:prstGeom prst="rect">
            <a:avLst/>
          </a:prstGeom>
          <a:noFill/>
          <a:ln w="9525">
            <a:noFill/>
            <a:miter lim="800000"/>
            <a:headEnd/>
            <a:tailEnd/>
          </a:ln>
        </p:spPr>
        <p:txBody>
          <a:bodyPr>
            <a:spAutoFit/>
          </a:bodyPr>
          <a:lstStyle/>
          <a:p>
            <a:pPr algn="ctr"/>
            <a:r>
              <a:rPr lang="kk-KZ" sz="1600" b="1">
                <a:solidFill>
                  <a:srgbClr val="002060"/>
                </a:solidFill>
                <a:cs typeface="Tahoma" pitchFamily="34" charset="0"/>
              </a:rPr>
              <a:t>Алтайбекова Назым Алтайбековна,</a:t>
            </a:r>
            <a:r>
              <a:rPr lang="kk-KZ" sz="1600">
                <a:solidFill>
                  <a:srgbClr val="002060"/>
                </a:solidFill>
                <a:cs typeface="Tahoma" pitchFamily="34" charset="0"/>
              </a:rPr>
              <a:t> Өскемен көпсалалы технология колледжі</a:t>
            </a:r>
          </a:p>
          <a:p>
            <a:pPr algn="ctr"/>
            <a:r>
              <a:rPr lang="kk-KZ" sz="1600">
                <a:solidFill>
                  <a:srgbClr val="002060"/>
                </a:solidFill>
                <a:cs typeface="Tahoma" pitchFamily="34" charset="0"/>
              </a:rPr>
              <a:t>директорының оқу-тәрбие жөніндегі орынбасары</a:t>
            </a:r>
            <a:endParaRPr lang="ru-RU" sz="1600">
              <a:solidFill>
                <a:srgbClr val="002060"/>
              </a:solidFill>
              <a:cs typeface="Tahoma" pitchFamily="34" charset="0"/>
            </a:endParaRPr>
          </a:p>
          <a:p>
            <a:pPr algn="ctr"/>
            <a:endParaRPr lang="ru-RU" sz="2400" b="1">
              <a:solidFill>
                <a:srgbClr val="002060"/>
              </a:solidFill>
              <a:latin typeface="Times New Roman" pitchFamily="18" charset="0"/>
              <a:ea typeface="Tahoma" pitchFamily="34" charset="0"/>
              <a:cs typeface="Times New Roman" pitchFamily="18" charset="0"/>
            </a:endParaRPr>
          </a:p>
        </p:txBody>
      </p:sp>
      <p:pic>
        <p:nvPicPr>
          <p:cNvPr id="52229" name="Picture 5" descr="WhatsApp Image 2026-03-31 at 10"/>
          <p:cNvPicPr>
            <a:picLocks noChangeAspect="1" noChangeArrowheads="1"/>
          </p:cNvPicPr>
          <p:nvPr/>
        </p:nvPicPr>
        <p:blipFill>
          <a:blip r:embed="rId4"/>
          <a:srcRect/>
          <a:stretch>
            <a:fillRect/>
          </a:stretch>
        </p:blipFill>
        <p:spPr bwMode="auto">
          <a:xfrm>
            <a:off x="382588" y="271463"/>
            <a:ext cx="1730375" cy="2959100"/>
          </a:xfrm>
          <a:prstGeom prst="rect">
            <a:avLst/>
          </a:prstGeom>
          <a:noFill/>
        </p:spPr>
      </p:pic>
      <p:pic>
        <p:nvPicPr>
          <p:cNvPr id="52231" name="Picture 7" descr="WhatsApp Image 2026-04-04 at 14"/>
          <p:cNvPicPr>
            <a:picLocks noChangeAspect="1" noChangeArrowheads="1"/>
          </p:cNvPicPr>
          <p:nvPr/>
        </p:nvPicPr>
        <p:blipFill>
          <a:blip r:embed="rId5"/>
          <a:srcRect/>
          <a:stretch>
            <a:fillRect/>
          </a:stretch>
        </p:blipFill>
        <p:spPr bwMode="auto">
          <a:xfrm>
            <a:off x="2530475" y="0"/>
            <a:ext cx="9661525" cy="68580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4513" name="Group 10"/>
          <p:cNvGrpSpPr>
            <a:grpSpLocks/>
          </p:cNvGrpSpPr>
          <p:nvPr/>
        </p:nvGrpSpPr>
        <p:grpSpPr bwMode="auto">
          <a:xfrm>
            <a:off x="690563" y="0"/>
            <a:ext cx="10791825" cy="650875"/>
            <a:chOff x="0" y="0"/>
            <a:chExt cx="1840992" cy="2284537"/>
          </a:xfrm>
        </p:grpSpPr>
        <p:sp>
          <p:nvSpPr>
            <p:cNvPr id="64519" name="Freeform 11"/>
            <p:cNvSpPr>
              <a:spLocks/>
            </p:cNvSpPr>
            <p:nvPr/>
          </p:nvSpPr>
          <p:spPr bwMode="auto">
            <a:xfrm>
              <a:off x="0" y="0"/>
              <a:ext cx="1840992" cy="2284537"/>
            </a:xfrm>
            <a:custGeom>
              <a:avLst/>
              <a:gdLst/>
              <a:ahLst/>
              <a:cxnLst>
                <a:cxn ang="0">
                  <a:pos x="56486" y="0"/>
                </a:cxn>
                <a:cxn ang="0">
                  <a:pos x="1784506" y="0"/>
                </a:cxn>
                <a:cxn ang="0">
                  <a:pos x="1824447" y="16544"/>
                </a:cxn>
                <a:cxn ang="0">
                  <a:pos x="1840992" y="56486"/>
                </a:cxn>
                <a:cxn ang="0">
                  <a:pos x="1840992" y="2228051"/>
                </a:cxn>
                <a:cxn ang="0">
                  <a:pos x="1824447" y="2267992"/>
                </a:cxn>
                <a:cxn ang="0">
                  <a:pos x="1784506" y="2284537"/>
                </a:cxn>
                <a:cxn ang="0">
                  <a:pos x="56486" y="2284537"/>
                </a:cxn>
                <a:cxn ang="0">
                  <a:pos x="16544" y="2267992"/>
                </a:cxn>
                <a:cxn ang="0">
                  <a:pos x="0" y="2228051"/>
                </a:cxn>
                <a:cxn ang="0">
                  <a:pos x="0" y="56486"/>
                </a:cxn>
                <a:cxn ang="0">
                  <a:pos x="16544" y="16544"/>
                </a:cxn>
                <a:cxn ang="0">
                  <a:pos x="56486" y="0"/>
                </a:cxn>
              </a:cxnLst>
              <a:rect l="0" t="0" r="r" b="b"/>
              <a:pathLst>
                <a:path w="1840992" h="2284537">
                  <a:moveTo>
                    <a:pt x="56486" y="0"/>
                  </a:moveTo>
                  <a:lnTo>
                    <a:pt x="1784506" y="0"/>
                  </a:lnTo>
                  <a:cubicBezTo>
                    <a:pt x="1799487" y="0"/>
                    <a:pt x="1813854" y="5951"/>
                    <a:pt x="1824447" y="16544"/>
                  </a:cubicBezTo>
                  <a:cubicBezTo>
                    <a:pt x="1835041" y="27138"/>
                    <a:pt x="1840992" y="41505"/>
                    <a:pt x="1840992" y="56486"/>
                  </a:cubicBezTo>
                  <a:lnTo>
                    <a:pt x="1840992" y="2228051"/>
                  </a:lnTo>
                  <a:cubicBezTo>
                    <a:pt x="1840992" y="2243032"/>
                    <a:pt x="1835041" y="2257399"/>
                    <a:pt x="1824447" y="2267992"/>
                  </a:cubicBezTo>
                  <a:cubicBezTo>
                    <a:pt x="1813854" y="2278586"/>
                    <a:pt x="1799487" y="2284537"/>
                    <a:pt x="1784506" y="2284537"/>
                  </a:cubicBezTo>
                  <a:lnTo>
                    <a:pt x="56486" y="2284537"/>
                  </a:lnTo>
                  <a:cubicBezTo>
                    <a:pt x="41505" y="2284537"/>
                    <a:pt x="27138" y="2278586"/>
                    <a:pt x="16544" y="2267992"/>
                  </a:cubicBezTo>
                  <a:cubicBezTo>
                    <a:pt x="5951" y="2257399"/>
                    <a:pt x="0" y="2243032"/>
                    <a:pt x="0" y="2228051"/>
                  </a:cubicBezTo>
                  <a:lnTo>
                    <a:pt x="0" y="56486"/>
                  </a:lnTo>
                  <a:cubicBezTo>
                    <a:pt x="0" y="41505"/>
                    <a:pt x="5951" y="27138"/>
                    <a:pt x="16544" y="16544"/>
                  </a:cubicBezTo>
                  <a:cubicBezTo>
                    <a:pt x="27138" y="5951"/>
                    <a:pt x="41505" y="0"/>
                    <a:pt x="56486" y="0"/>
                  </a:cubicBezTo>
                  <a:close/>
                </a:path>
              </a:pathLst>
            </a:custGeom>
            <a:solidFill>
              <a:srgbClr val="004AAD"/>
            </a:solidFill>
            <a:ln w="9525">
              <a:noFill/>
              <a:round/>
              <a:headEnd/>
              <a:tailEnd/>
            </a:ln>
          </p:spPr>
          <p:txBody>
            <a:bodyPr/>
            <a:lstStyle/>
            <a:p>
              <a:endParaRPr lang="ru-RU"/>
            </a:p>
          </p:txBody>
        </p:sp>
        <p:sp>
          <p:nvSpPr>
            <p:cNvPr id="64520" name="TextBox 12"/>
            <p:cNvSpPr txBox="1">
              <a:spLocks noChangeArrowheads="1"/>
            </p:cNvSpPr>
            <p:nvPr/>
          </p:nvSpPr>
          <p:spPr bwMode="auto">
            <a:xfrm>
              <a:off x="0" y="-47625"/>
              <a:ext cx="1840992" cy="2332162"/>
            </a:xfrm>
            <a:prstGeom prst="rect">
              <a:avLst/>
            </a:prstGeom>
            <a:noFill/>
            <a:ln w="9525">
              <a:noFill/>
              <a:miter lim="800000"/>
              <a:headEnd/>
              <a:tailEnd/>
            </a:ln>
          </p:spPr>
          <p:txBody>
            <a:bodyPr lIns="33867" tIns="33867" rIns="33867" bIns="33867" anchor="ctr"/>
            <a:lstStyle/>
            <a:p>
              <a:pPr algn="ctr">
                <a:lnSpc>
                  <a:spcPts val="1775"/>
                </a:lnSpc>
              </a:pPr>
              <a:endParaRPr lang="ru-RU" sz="1200">
                <a:solidFill>
                  <a:srgbClr val="000000"/>
                </a:solidFill>
                <a:latin typeface="Calibri" pitchFamily="34" charset="0"/>
              </a:endParaRPr>
            </a:p>
          </p:txBody>
        </p:sp>
      </p:grpSp>
      <p:sp>
        <p:nvSpPr>
          <p:cNvPr id="64514" name="Прямоугольник 27"/>
          <p:cNvSpPr>
            <a:spLocks noChangeArrowheads="1"/>
          </p:cNvSpPr>
          <p:nvPr/>
        </p:nvSpPr>
        <p:spPr bwMode="auto">
          <a:xfrm>
            <a:off x="3646488" y="169863"/>
            <a:ext cx="4859337" cy="396875"/>
          </a:xfrm>
          <a:prstGeom prst="rect">
            <a:avLst/>
          </a:prstGeom>
          <a:noFill/>
          <a:ln w="9525">
            <a:noFill/>
            <a:miter lim="800000"/>
            <a:headEnd/>
            <a:tailEnd/>
          </a:ln>
        </p:spPr>
        <p:txBody>
          <a:bodyPr>
            <a:spAutoFit/>
          </a:bodyPr>
          <a:lstStyle/>
          <a:p>
            <a:pPr algn="ctr"/>
            <a:r>
              <a:rPr lang="kk-KZ" sz="2000" i="1">
                <a:solidFill>
                  <a:schemeClr val="bg1"/>
                </a:solidFill>
                <a:latin typeface="Calibri" pitchFamily="34" charset="0"/>
              </a:rPr>
              <a:t>Фарста әдісі (Die Farsta-Methode)</a:t>
            </a:r>
            <a:endParaRPr lang="ru-RU" sz="2000">
              <a:solidFill>
                <a:schemeClr val="bg1"/>
              </a:solidFill>
              <a:latin typeface="Calibri" pitchFamily="34" charset="0"/>
            </a:endParaRPr>
          </a:p>
        </p:txBody>
      </p:sp>
      <p:pic>
        <p:nvPicPr>
          <p:cNvPr id="64516" name="Picture 6"/>
          <p:cNvPicPr>
            <a:picLocks noChangeAspect="1"/>
          </p:cNvPicPr>
          <p:nvPr/>
        </p:nvPicPr>
        <p:blipFill>
          <a:blip r:embed="rId2"/>
          <a:srcRect/>
          <a:stretch>
            <a:fillRect/>
          </a:stretch>
        </p:blipFill>
        <p:spPr bwMode="auto">
          <a:xfrm>
            <a:off x="533400" y="784225"/>
            <a:ext cx="430213" cy="431800"/>
          </a:xfrm>
          <a:prstGeom prst="rect">
            <a:avLst/>
          </a:prstGeom>
          <a:noFill/>
          <a:ln w="9525">
            <a:noFill/>
            <a:miter lim="800000"/>
            <a:headEnd/>
            <a:tailEnd/>
          </a:ln>
        </p:spPr>
      </p:pic>
      <p:sp>
        <p:nvSpPr>
          <p:cNvPr id="64517" name="Прямоугольник 8"/>
          <p:cNvSpPr>
            <a:spLocks noChangeArrowheads="1"/>
          </p:cNvSpPr>
          <p:nvPr/>
        </p:nvSpPr>
        <p:spPr bwMode="auto">
          <a:xfrm>
            <a:off x="1123950" y="831850"/>
            <a:ext cx="11068050" cy="5503863"/>
          </a:xfrm>
          <a:prstGeom prst="rect">
            <a:avLst/>
          </a:prstGeom>
          <a:noFill/>
          <a:ln w="9525">
            <a:noFill/>
            <a:miter lim="800000"/>
            <a:headEnd/>
            <a:tailEnd/>
          </a:ln>
        </p:spPr>
        <p:txBody>
          <a:bodyPr>
            <a:spAutoFit/>
          </a:bodyPr>
          <a:lstStyle/>
          <a:p>
            <a:r>
              <a:rPr lang="kk-KZ" b="1">
                <a:latin typeface="Calibri" pitchFamily="34" charset="0"/>
              </a:rPr>
              <a:t> </a:t>
            </a:r>
            <a:r>
              <a:rPr lang="kk-KZ" sz="1400" b="1">
                <a:latin typeface="Calibri" pitchFamily="34" charset="0"/>
              </a:rPr>
              <a:t>1-қадам</a:t>
            </a:r>
            <a:endParaRPr lang="ru-RU" sz="1400">
              <a:latin typeface="Calibri" pitchFamily="34" charset="0"/>
            </a:endParaRPr>
          </a:p>
          <a:p>
            <a:r>
              <a:rPr lang="kk-KZ" sz="1400">
                <a:latin typeface="Calibri" pitchFamily="34" charset="0"/>
              </a:rPr>
              <a:t> </a:t>
            </a:r>
            <a:endParaRPr lang="ru-RU" sz="1400">
              <a:latin typeface="Calibri" pitchFamily="34" charset="0"/>
            </a:endParaRPr>
          </a:p>
          <a:p>
            <a:r>
              <a:rPr lang="kk-KZ" sz="1600" i="1">
                <a:latin typeface="Calibri" pitchFamily="34" charset="0"/>
              </a:rPr>
              <a:t>Егер сіз буллинг жағдайымен бетпе-бет келсеңіз, келесі әрекеттерді орындаңыз:</a:t>
            </a:r>
            <a:endParaRPr lang="ru-RU" sz="1600">
              <a:latin typeface="Calibri" pitchFamily="34" charset="0"/>
            </a:endParaRPr>
          </a:p>
          <a:p>
            <a:r>
              <a:rPr lang="kk-KZ" sz="1400">
                <a:latin typeface="Calibri" pitchFamily="34" charset="0"/>
              </a:rPr>
              <a:t>	1.	Ақпарат берушілермен (дерек жеткізген оқушылармен) сөйлесіңіз.</a:t>
            </a:r>
            <a:endParaRPr lang="ru-RU" sz="1400">
              <a:latin typeface="Calibri" pitchFamily="34" charset="0"/>
            </a:endParaRPr>
          </a:p>
          <a:p>
            <a:r>
              <a:rPr lang="kk-KZ" sz="1400">
                <a:latin typeface="Calibri" pitchFamily="34" charset="0"/>
              </a:rPr>
              <a:t>	2.	Жәбір көрген баланы абайлап сұраңыз.</a:t>
            </a:r>
            <a:endParaRPr lang="ru-RU" sz="1400">
              <a:latin typeface="Calibri" pitchFamily="34" charset="0"/>
            </a:endParaRPr>
          </a:p>
          <a:p>
            <a:r>
              <a:rPr lang="kk-KZ" sz="1400">
                <a:latin typeface="Calibri" pitchFamily="34" charset="0"/>
              </a:rPr>
              <a:t>	3.	Оны жұбатуға, өзіне сенімділік ұялатуға тырысыңыз.</a:t>
            </a:r>
            <a:endParaRPr lang="ru-RU" sz="1400">
              <a:latin typeface="Calibri" pitchFamily="34" charset="0"/>
            </a:endParaRPr>
          </a:p>
          <a:p>
            <a:r>
              <a:rPr lang="kk-KZ" sz="1400">
                <a:latin typeface="Calibri" pitchFamily="34" charset="0"/>
              </a:rPr>
              <a:t>	4.	Оқиға туралы нақты деректер жинаңыз.</a:t>
            </a:r>
            <a:endParaRPr lang="ru-RU" sz="1400">
              <a:latin typeface="Calibri" pitchFamily="34" charset="0"/>
            </a:endParaRPr>
          </a:p>
          <a:p>
            <a:r>
              <a:rPr lang="kk-KZ" sz="1400">
                <a:latin typeface="Calibri" pitchFamily="34" charset="0"/>
              </a:rPr>
              <a:t> </a:t>
            </a:r>
            <a:endParaRPr lang="ru-RU" sz="1400">
              <a:latin typeface="Calibri" pitchFamily="34" charset="0"/>
            </a:endParaRPr>
          </a:p>
          <a:p>
            <a:r>
              <a:rPr lang="kk-KZ" sz="1400" i="1">
                <a:latin typeface="Calibri" pitchFamily="34" charset="0"/>
              </a:rPr>
              <a:t>Сіз нақты білуіңіз керек:</a:t>
            </a:r>
            <a:endParaRPr lang="ru-RU" sz="1400">
              <a:latin typeface="Calibri" pitchFamily="34" charset="0"/>
            </a:endParaRPr>
          </a:p>
          <a:p>
            <a:r>
              <a:rPr lang="kk-KZ" sz="1400">
                <a:latin typeface="Calibri" pitchFamily="34" charset="0"/>
              </a:rPr>
              <a:t>	•	Кім, қайда, қашан және не істеді?</a:t>
            </a:r>
            <a:endParaRPr lang="ru-RU" sz="1400">
              <a:latin typeface="Calibri" pitchFamily="34" charset="0"/>
            </a:endParaRPr>
          </a:p>
          <a:p>
            <a:r>
              <a:rPr lang="kk-KZ" sz="1400">
                <a:latin typeface="Calibri" pitchFamily="34" charset="0"/>
              </a:rPr>
              <a:t>	•	Бұл қаншалықты жиі қайталанды?</a:t>
            </a:r>
            <a:endParaRPr lang="ru-RU" sz="1400">
              <a:latin typeface="Calibri" pitchFamily="34" charset="0"/>
            </a:endParaRPr>
          </a:p>
          <a:p>
            <a:r>
              <a:rPr lang="kk-KZ" sz="1400">
                <a:latin typeface="Calibri" pitchFamily="34" charset="0"/>
              </a:rPr>
              <a:t>	•	Қасында тағы кімдер болды?</a:t>
            </a:r>
            <a:endParaRPr lang="ru-RU" sz="1400">
              <a:latin typeface="Calibri" pitchFamily="34" charset="0"/>
            </a:endParaRPr>
          </a:p>
          <a:p>
            <a:r>
              <a:rPr lang="kk-KZ" sz="1400">
                <a:latin typeface="Calibri" pitchFamily="34" charset="0"/>
              </a:rPr>
              <a:t>	•	Егер қажет болса, жәбір көрген оқушыға буллинг күнделігін жүргізуді ұсыныңыз.</a:t>
            </a:r>
            <a:endParaRPr lang="ru-RU" sz="1400">
              <a:latin typeface="Calibri" pitchFamily="34" charset="0"/>
            </a:endParaRPr>
          </a:p>
          <a:p>
            <a:r>
              <a:rPr lang="kk-KZ" sz="1400">
                <a:latin typeface="Calibri" pitchFamily="34" charset="0"/>
              </a:rPr>
              <a:t>	•	Бұл әңгіме туралы басқа ешкім білмеуі керек, әйтпесе буллерлер алдын ала хабардар болуы мүмкін.</a:t>
            </a:r>
            <a:endParaRPr lang="ru-RU" sz="1400">
              <a:latin typeface="Calibri" pitchFamily="34" charset="0"/>
            </a:endParaRPr>
          </a:p>
          <a:p>
            <a:r>
              <a:rPr lang="kk-KZ" sz="1400">
                <a:latin typeface="Calibri" pitchFamily="34" charset="0"/>
              </a:rPr>
              <a:t>	•	Ата-аналарды қатыстыру қажет пе, соны ойланыңыз.</a:t>
            </a:r>
          </a:p>
          <a:p>
            <a:r>
              <a:rPr lang="kk-KZ" sz="1400" b="1">
                <a:latin typeface="Calibri" pitchFamily="34" charset="0"/>
              </a:rPr>
              <a:t>2-қадам</a:t>
            </a:r>
            <a:endParaRPr lang="ru-RU" sz="1400">
              <a:latin typeface="Calibri" pitchFamily="34" charset="0"/>
            </a:endParaRPr>
          </a:p>
          <a:p>
            <a:r>
              <a:rPr lang="kk-KZ" sz="1400">
                <a:latin typeface="Calibri" pitchFamily="34" charset="0"/>
              </a:rPr>
              <a:t>	•	Өз жұмысыңызға қолдау көрсететін адамдарды табыңыз.</a:t>
            </a:r>
            <a:endParaRPr lang="ru-RU" sz="1400">
              <a:latin typeface="Calibri" pitchFamily="34" charset="0"/>
            </a:endParaRPr>
          </a:p>
          <a:p>
            <a:r>
              <a:rPr lang="kk-KZ" sz="1400">
                <a:latin typeface="Calibri" pitchFamily="34" charset="0"/>
              </a:rPr>
              <a:t>	•	Өзіңізден сұраңыз: Бүгін маған кім көмектесе алады?</a:t>
            </a:r>
            <a:endParaRPr lang="ru-RU" sz="1400">
              <a:latin typeface="Calibri" pitchFamily="34" charset="0"/>
            </a:endParaRPr>
          </a:p>
          <a:p>
            <a:r>
              <a:rPr lang="kk-KZ" sz="1400">
                <a:latin typeface="Calibri" pitchFamily="34" charset="0"/>
              </a:rPr>
              <a:t>	•	Уақытты жоспарлаңыз (сізге шамамен 2 сағат қажет).</a:t>
            </a:r>
            <a:endParaRPr lang="ru-RU" sz="1400">
              <a:latin typeface="Calibri" pitchFamily="34" charset="0"/>
            </a:endParaRPr>
          </a:p>
          <a:p>
            <a:r>
              <a:rPr lang="kk-KZ" sz="1400">
                <a:latin typeface="Calibri" pitchFamily="34" charset="0"/>
              </a:rPr>
              <a:t>	•	Бөлме дайындаңыз.</a:t>
            </a:r>
            <a:endParaRPr lang="ru-RU" sz="1400">
              <a:latin typeface="Calibri" pitchFamily="34" charset="0"/>
            </a:endParaRPr>
          </a:p>
          <a:p>
            <a:r>
              <a:rPr lang="kk-KZ" sz="1400">
                <a:latin typeface="Calibri" pitchFamily="34" charset="0"/>
              </a:rPr>
              <a:t>	•	Әріптестеріңізді ескертіңіз: буллингке қатысы бар оқушылар белгіленген уақыт ішінде сабақтан кезекпен шақырылатын болады.</a:t>
            </a:r>
            <a:endParaRPr lang="ru-RU" sz="1400">
              <a:latin typeface="Calibri" pitchFamily="34" charset="0"/>
            </a:endParaRPr>
          </a:p>
          <a:p>
            <a:r>
              <a:rPr lang="kk-KZ" sz="1400">
                <a:latin typeface="Calibri" pitchFamily="34" charset="0"/>
              </a:rPr>
              <a:t>	•	Сұхбат барысын жазу қажет пе, соны шешіңіз. Егер қажет болса, хаттаманы кім жүргізетінін анықтаңыз.</a:t>
            </a:r>
            <a:endParaRPr lang="ru-RU" sz="1400">
              <a:latin typeface="Calibri" pitchFamily="34" charset="0"/>
            </a:endParaRPr>
          </a:p>
          <a:p>
            <a:endParaRPr lang="kk-KZ" sz="1400">
              <a:latin typeface="Calibri" pitchFamily="34" charset="0"/>
            </a:endParaRPr>
          </a:p>
          <a:p>
            <a:endParaRPr lang="ru-RU" sz="1400">
              <a:latin typeface="Calibri" pitchFamily="34" charset="0"/>
            </a:endParaRPr>
          </a:p>
        </p:txBody>
      </p:sp>
      <p:pic>
        <p:nvPicPr>
          <p:cNvPr id="64518" name="Picture 6"/>
          <p:cNvPicPr>
            <a:picLocks noChangeAspect="1"/>
          </p:cNvPicPr>
          <p:nvPr/>
        </p:nvPicPr>
        <p:blipFill>
          <a:blip r:embed="rId2"/>
          <a:srcRect/>
          <a:stretch>
            <a:fillRect/>
          </a:stretch>
        </p:blipFill>
        <p:spPr bwMode="auto">
          <a:xfrm>
            <a:off x="552450" y="4033838"/>
            <a:ext cx="430213" cy="430212"/>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538" name="Group 10"/>
          <p:cNvGrpSpPr>
            <a:grpSpLocks/>
          </p:cNvGrpSpPr>
          <p:nvPr/>
        </p:nvGrpSpPr>
        <p:grpSpPr bwMode="auto">
          <a:xfrm>
            <a:off x="561975" y="0"/>
            <a:ext cx="11036300" cy="650875"/>
            <a:chOff x="0" y="0"/>
            <a:chExt cx="1840992" cy="2284537"/>
          </a:xfrm>
        </p:grpSpPr>
        <p:sp>
          <p:nvSpPr>
            <p:cNvPr id="65545" name="Freeform 11"/>
            <p:cNvSpPr>
              <a:spLocks/>
            </p:cNvSpPr>
            <p:nvPr/>
          </p:nvSpPr>
          <p:spPr bwMode="auto">
            <a:xfrm>
              <a:off x="0" y="0"/>
              <a:ext cx="1840992" cy="2284537"/>
            </a:xfrm>
            <a:custGeom>
              <a:avLst/>
              <a:gdLst/>
              <a:ahLst/>
              <a:cxnLst>
                <a:cxn ang="0">
                  <a:pos x="56486" y="0"/>
                </a:cxn>
                <a:cxn ang="0">
                  <a:pos x="1784506" y="0"/>
                </a:cxn>
                <a:cxn ang="0">
                  <a:pos x="1824447" y="16544"/>
                </a:cxn>
                <a:cxn ang="0">
                  <a:pos x="1840992" y="56486"/>
                </a:cxn>
                <a:cxn ang="0">
                  <a:pos x="1840992" y="2228051"/>
                </a:cxn>
                <a:cxn ang="0">
                  <a:pos x="1824447" y="2267992"/>
                </a:cxn>
                <a:cxn ang="0">
                  <a:pos x="1784506" y="2284537"/>
                </a:cxn>
                <a:cxn ang="0">
                  <a:pos x="56486" y="2284537"/>
                </a:cxn>
                <a:cxn ang="0">
                  <a:pos x="16544" y="2267992"/>
                </a:cxn>
                <a:cxn ang="0">
                  <a:pos x="0" y="2228051"/>
                </a:cxn>
                <a:cxn ang="0">
                  <a:pos x="0" y="56486"/>
                </a:cxn>
                <a:cxn ang="0">
                  <a:pos x="16544" y="16544"/>
                </a:cxn>
                <a:cxn ang="0">
                  <a:pos x="56486" y="0"/>
                </a:cxn>
              </a:cxnLst>
              <a:rect l="0" t="0" r="r" b="b"/>
              <a:pathLst>
                <a:path w="1840992" h="2284537">
                  <a:moveTo>
                    <a:pt x="56486" y="0"/>
                  </a:moveTo>
                  <a:lnTo>
                    <a:pt x="1784506" y="0"/>
                  </a:lnTo>
                  <a:cubicBezTo>
                    <a:pt x="1799487" y="0"/>
                    <a:pt x="1813854" y="5951"/>
                    <a:pt x="1824447" y="16544"/>
                  </a:cubicBezTo>
                  <a:cubicBezTo>
                    <a:pt x="1835041" y="27138"/>
                    <a:pt x="1840992" y="41505"/>
                    <a:pt x="1840992" y="56486"/>
                  </a:cubicBezTo>
                  <a:lnTo>
                    <a:pt x="1840992" y="2228051"/>
                  </a:lnTo>
                  <a:cubicBezTo>
                    <a:pt x="1840992" y="2243032"/>
                    <a:pt x="1835041" y="2257399"/>
                    <a:pt x="1824447" y="2267992"/>
                  </a:cubicBezTo>
                  <a:cubicBezTo>
                    <a:pt x="1813854" y="2278586"/>
                    <a:pt x="1799487" y="2284537"/>
                    <a:pt x="1784506" y="2284537"/>
                  </a:cubicBezTo>
                  <a:lnTo>
                    <a:pt x="56486" y="2284537"/>
                  </a:lnTo>
                  <a:cubicBezTo>
                    <a:pt x="41505" y="2284537"/>
                    <a:pt x="27138" y="2278586"/>
                    <a:pt x="16544" y="2267992"/>
                  </a:cubicBezTo>
                  <a:cubicBezTo>
                    <a:pt x="5951" y="2257399"/>
                    <a:pt x="0" y="2243032"/>
                    <a:pt x="0" y="2228051"/>
                  </a:cubicBezTo>
                  <a:lnTo>
                    <a:pt x="0" y="56486"/>
                  </a:lnTo>
                  <a:cubicBezTo>
                    <a:pt x="0" y="41505"/>
                    <a:pt x="5951" y="27138"/>
                    <a:pt x="16544" y="16544"/>
                  </a:cubicBezTo>
                  <a:cubicBezTo>
                    <a:pt x="27138" y="5951"/>
                    <a:pt x="41505" y="0"/>
                    <a:pt x="56486" y="0"/>
                  </a:cubicBezTo>
                  <a:close/>
                </a:path>
              </a:pathLst>
            </a:custGeom>
            <a:solidFill>
              <a:srgbClr val="004AAD"/>
            </a:solidFill>
            <a:ln w="9525">
              <a:noFill/>
              <a:round/>
              <a:headEnd/>
              <a:tailEnd/>
            </a:ln>
          </p:spPr>
          <p:txBody>
            <a:bodyPr/>
            <a:lstStyle/>
            <a:p>
              <a:endParaRPr lang="ru-RU"/>
            </a:p>
          </p:txBody>
        </p:sp>
        <p:sp>
          <p:nvSpPr>
            <p:cNvPr id="65546" name="TextBox 12"/>
            <p:cNvSpPr txBox="1">
              <a:spLocks noChangeArrowheads="1"/>
            </p:cNvSpPr>
            <p:nvPr/>
          </p:nvSpPr>
          <p:spPr bwMode="auto">
            <a:xfrm>
              <a:off x="0" y="-47625"/>
              <a:ext cx="1840992" cy="2332162"/>
            </a:xfrm>
            <a:prstGeom prst="rect">
              <a:avLst/>
            </a:prstGeom>
            <a:noFill/>
            <a:ln w="9525">
              <a:noFill/>
              <a:miter lim="800000"/>
              <a:headEnd/>
              <a:tailEnd/>
            </a:ln>
          </p:spPr>
          <p:txBody>
            <a:bodyPr lIns="33867" tIns="33867" rIns="33867" bIns="33867" anchor="ctr"/>
            <a:lstStyle/>
            <a:p>
              <a:pPr algn="ctr">
                <a:lnSpc>
                  <a:spcPts val="1775"/>
                </a:lnSpc>
              </a:pPr>
              <a:endParaRPr lang="ru-RU" sz="1200">
                <a:solidFill>
                  <a:srgbClr val="000000"/>
                </a:solidFill>
                <a:latin typeface="Calibri" pitchFamily="34" charset="0"/>
              </a:endParaRPr>
            </a:p>
          </p:txBody>
        </p:sp>
      </p:grpSp>
      <p:sp>
        <p:nvSpPr>
          <p:cNvPr id="65539" name="Прямоугольник 27"/>
          <p:cNvSpPr>
            <a:spLocks noChangeArrowheads="1"/>
          </p:cNvSpPr>
          <p:nvPr/>
        </p:nvSpPr>
        <p:spPr bwMode="auto">
          <a:xfrm>
            <a:off x="3698875" y="128588"/>
            <a:ext cx="4859338" cy="396875"/>
          </a:xfrm>
          <a:prstGeom prst="rect">
            <a:avLst/>
          </a:prstGeom>
          <a:noFill/>
          <a:ln w="9525">
            <a:noFill/>
            <a:miter lim="800000"/>
            <a:headEnd/>
            <a:tailEnd/>
          </a:ln>
        </p:spPr>
        <p:txBody>
          <a:bodyPr>
            <a:spAutoFit/>
          </a:bodyPr>
          <a:lstStyle/>
          <a:p>
            <a:pPr algn="ctr"/>
            <a:r>
              <a:rPr lang="kk-KZ" sz="2000" i="1">
                <a:solidFill>
                  <a:schemeClr val="bg1"/>
                </a:solidFill>
                <a:latin typeface="Calibri" pitchFamily="34" charset="0"/>
              </a:rPr>
              <a:t>Фарста әдісі (Die Farsta-Methode)</a:t>
            </a:r>
            <a:endParaRPr lang="ru-RU" sz="2000">
              <a:solidFill>
                <a:schemeClr val="bg1"/>
              </a:solidFill>
              <a:latin typeface="Calibri" pitchFamily="34" charset="0"/>
            </a:endParaRPr>
          </a:p>
        </p:txBody>
      </p:sp>
      <p:pic>
        <p:nvPicPr>
          <p:cNvPr id="65541" name="Picture 6"/>
          <p:cNvPicPr>
            <a:picLocks noChangeAspect="1"/>
          </p:cNvPicPr>
          <p:nvPr/>
        </p:nvPicPr>
        <p:blipFill>
          <a:blip r:embed="rId2"/>
          <a:srcRect/>
          <a:stretch>
            <a:fillRect/>
          </a:stretch>
        </p:blipFill>
        <p:spPr bwMode="auto">
          <a:xfrm>
            <a:off x="393700" y="804863"/>
            <a:ext cx="431800" cy="430212"/>
          </a:xfrm>
          <a:prstGeom prst="rect">
            <a:avLst/>
          </a:prstGeom>
          <a:noFill/>
          <a:ln w="9525">
            <a:noFill/>
            <a:miter lim="800000"/>
            <a:headEnd/>
            <a:tailEnd/>
          </a:ln>
        </p:spPr>
      </p:pic>
      <p:sp>
        <p:nvSpPr>
          <p:cNvPr id="65542" name="Прямоугольник 8"/>
          <p:cNvSpPr>
            <a:spLocks noChangeArrowheads="1"/>
          </p:cNvSpPr>
          <p:nvPr/>
        </p:nvSpPr>
        <p:spPr bwMode="auto">
          <a:xfrm>
            <a:off x="1371600" y="1009650"/>
            <a:ext cx="10133013" cy="369888"/>
          </a:xfrm>
          <a:prstGeom prst="rect">
            <a:avLst/>
          </a:prstGeom>
          <a:noFill/>
          <a:ln w="9525">
            <a:noFill/>
            <a:miter lim="800000"/>
            <a:headEnd/>
            <a:tailEnd/>
          </a:ln>
        </p:spPr>
        <p:txBody>
          <a:bodyPr>
            <a:spAutoFit/>
          </a:bodyPr>
          <a:lstStyle/>
          <a:p>
            <a:r>
              <a:rPr lang="kk-KZ" b="1">
                <a:latin typeface="Calibri" pitchFamily="34" charset="0"/>
              </a:rPr>
              <a:t> </a:t>
            </a:r>
            <a:endParaRPr lang="ru-RU" sz="1400">
              <a:latin typeface="Calibri" pitchFamily="34" charset="0"/>
            </a:endParaRPr>
          </a:p>
        </p:txBody>
      </p:sp>
      <p:sp>
        <p:nvSpPr>
          <p:cNvPr id="65543" name="Прямоугольник 2"/>
          <p:cNvSpPr>
            <a:spLocks noChangeArrowheads="1"/>
          </p:cNvSpPr>
          <p:nvPr/>
        </p:nvSpPr>
        <p:spPr bwMode="auto">
          <a:xfrm>
            <a:off x="871538" y="804863"/>
            <a:ext cx="7018337" cy="6000750"/>
          </a:xfrm>
          <a:prstGeom prst="rect">
            <a:avLst/>
          </a:prstGeom>
          <a:noFill/>
          <a:ln w="9525">
            <a:noFill/>
            <a:miter lim="800000"/>
            <a:headEnd/>
            <a:tailEnd/>
          </a:ln>
        </p:spPr>
        <p:txBody>
          <a:bodyPr>
            <a:spAutoFit/>
          </a:bodyPr>
          <a:lstStyle/>
          <a:p>
            <a:r>
              <a:rPr lang="kk-KZ" sz="1600" b="1">
                <a:latin typeface="Calibri" pitchFamily="34" charset="0"/>
              </a:rPr>
              <a:t>3-қадам</a:t>
            </a:r>
            <a:endParaRPr lang="ru-RU" sz="1600">
              <a:latin typeface="Calibri" pitchFamily="34" charset="0"/>
            </a:endParaRPr>
          </a:p>
          <a:p>
            <a:r>
              <a:rPr lang="kk-KZ" sz="1600">
                <a:latin typeface="Calibri" pitchFamily="34" charset="0"/>
              </a:rPr>
              <a:t>	•	Әр буллерді жеке-жеке сабақтан шақырыңыз, алдын ала ескертпеңіз.</a:t>
            </a:r>
            <a:endParaRPr lang="ru-RU" sz="1600">
              <a:latin typeface="Calibri" pitchFamily="34" charset="0"/>
            </a:endParaRPr>
          </a:p>
          <a:p>
            <a:r>
              <a:rPr lang="kk-KZ" sz="1600">
                <a:latin typeface="Calibri" pitchFamily="34" charset="0"/>
              </a:rPr>
              <a:t>	•	Алдыңызға сұрақ парағын (төменде көрсетілген үлгі бойынша) қойып, соған сүйене отырып әңгімелесуді бастаңыз.</a:t>
            </a:r>
            <a:endParaRPr lang="ru-RU" sz="1600">
              <a:latin typeface="Calibri" pitchFamily="34" charset="0"/>
            </a:endParaRPr>
          </a:p>
          <a:p>
            <a:r>
              <a:rPr lang="kk-KZ" sz="1600">
                <a:latin typeface="Calibri" pitchFamily="34" charset="0"/>
              </a:rPr>
              <a:t>	•	Айқын, нақты және сабырлы түрде сөйлесіңіз.</a:t>
            </a:r>
            <a:endParaRPr lang="ru-RU" sz="1600">
              <a:latin typeface="Calibri" pitchFamily="34" charset="0"/>
            </a:endParaRPr>
          </a:p>
          <a:p>
            <a:r>
              <a:rPr lang="kk-KZ" sz="1600">
                <a:latin typeface="Calibri" pitchFamily="34" charset="0"/>
              </a:rPr>
              <a:t>	•	Буллерге оның әрекеті қате әрі жауапкершілікті қажет ететінін түсіндіріңіз.</a:t>
            </a:r>
            <a:endParaRPr lang="ru-RU" sz="1600">
              <a:latin typeface="Calibri" pitchFamily="34" charset="0"/>
            </a:endParaRPr>
          </a:p>
          <a:p>
            <a:r>
              <a:rPr lang="kk-KZ" sz="1600">
                <a:latin typeface="Calibri" pitchFamily="34" charset="0"/>
              </a:rPr>
              <a:t>	•	Оны буллингке қарсы күрестегі серіктесіңізге айналдыруға тырысыңыз.</a:t>
            </a:r>
            <a:endParaRPr lang="ru-RU" sz="1600">
              <a:latin typeface="Calibri" pitchFamily="34" charset="0"/>
            </a:endParaRPr>
          </a:p>
          <a:p>
            <a:r>
              <a:rPr lang="kk-KZ" sz="1600">
                <a:latin typeface="Calibri" pitchFamily="34" charset="0"/>
              </a:rPr>
              <a:t>	•	Ол өзін ақтау үшін түрлі әдістер қолдануы мүмкін — бұған дайын болыңыз.</a:t>
            </a:r>
            <a:endParaRPr lang="ru-RU" sz="1600">
              <a:latin typeface="Calibri" pitchFamily="34" charset="0"/>
            </a:endParaRPr>
          </a:p>
          <a:p>
            <a:r>
              <a:rPr lang="kk-KZ" sz="1600">
                <a:latin typeface="Calibri" pitchFamily="34" charset="0"/>
              </a:rPr>
              <a:t>	•	Сіздің және буллердің арасындағы әңгіме құпия болғандықтан, оны кейін басқа оқушылар тобына қайта қосу (реинтеграция) мәселесі туындамайды.</a:t>
            </a:r>
            <a:endParaRPr lang="ru-RU" sz="1600">
              <a:latin typeface="Calibri" pitchFamily="34" charset="0"/>
            </a:endParaRPr>
          </a:p>
          <a:p>
            <a:r>
              <a:rPr lang="kk-KZ" sz="1600">
                <a:latin typeface="Calibri" pitchFamily="34" charset="0"/>
              </a:rPr>
              <a:t> </a:t>
            </a:r>
            <a:endParaRPr lang="ru-RU" sz="1600">
              <a:latin typeface="Calibri" pitchFamily="34" charset="0"/>
            </a:endParaRPr>
          </a:p>
          <a:p>
            <a:r>
              <a:rPr lang="kk-KZ" sz="1600" b="1">
                <a:latin typeface="Calibri" pitchFamily="34" charset="0"/>
              </a:rPr>
              <a:t>4-қадам</a:t>
            </a:r>
            <a:endParaRPr lang="ru-RU" sz="1600">
              <a:latin typeface="Calibri" pitchFamily="34" charset="0"/>
            </a:endParaRPr>
          </a:p>
          <a:p>
            <a:r>
              <a:rPr lang="kk-KZ" sz="1600">
                <a:latin typeface="Calibri" pitchFamily="34" charset="0"/>
              </a:rPr>
              <a:t>	•	Егер нәтиже жақсы болса, өз жетістігіңізге қуаныңыз және бұл әдістің тиімділігімен әріптестеріңізбен бөлісіңіз.</a:t>
            </a:r>
            <a:endParaRPr lang="ru-RU" sz="1600">
              <a:latin typeface="Calibri" pitchFamily="34" charset="0"/>
            </a:endParaRPr>
          </a:p>
          <a:p>
            <a:r>
              <a:rPr lang="kk-KZ" sz="1600">
                <a:latin typeface="Calibri" pitchFamily="34" charset="0"/>
              </a:rPr>
              <a:t>	•	Барлық көмек көрсеткен әріптестеріңізге ризашылығыңызды білдіріңіз.</a:t>
            </a:r>
            <a:endParaRPr lang="ru-RU" sz="1600">
              <a:latin typeface="Calibri" pitchFamily="34" charset="0"/>
            </a:endParaRPr>
          </a:p>
          <a:p>
            <a:r>
              <a:rPr lang="kk-KZ" sz="1600">
                <a:latin typeface="Calibri" pitchFamily="34" charset="0"/>
              </a:rPr>
              <a:t>Шақырылған қатысушылардың ешқайсысы топқа не туралы сөйлескенін айтуға тиіс емес.</a:t>
            </a:r>
            <a:endParaRPr lang="ru-RU" sz="1600">
              <a:latin typeface="Calibri" pitchFamily="34" charset="0"/>
            </a:endParaRPr>
          </a:p>
          <a:p>
            <a:r>
              <a:rPr lang="kk-KZ" sz="1600">
                <a:latin typeface="Calibri" pitchFamily="34" charset="0"/>
              </a:rPr>
              <a:t> </a:t>
            </a:r>
            <a:endParaRPr lang="ru-RU" sz="1600">
              <a:latin typeface="Calibri" pitchFamily="34" charset="0"/>
            </a:endParaRPr>
          </a:p>
        </p:txBody>
      </p:sp>
      <p:pic>
        <p:nvPicPr>
          <p:cNvPr id="65544" name="Picture 6"/>
          <p:cNvPicPr>
            <a:picLocks noChangeAspect="1"/>
          </p:cNvPicPr>
          <p:nvPr/>
        </p:nvPicPr>
        <p:blipFill>
          <a:blip r:embed="rId2"/>
          <a:srcRect/>
          <a:stretch>
            <a:fillRect/>
          </a:stretch>
        </p:blipFill>
        <p:spPr bwMode="auto">
          <a:xfrm>
            <a:off x="457200" y="4673600"/>
            <a:ext cx="430213" cy="430213"/>
          </a:xfrm>
          <a:prstGeom prst="rect">
            <a:avLst/>
          </a:prstGeom>
          <a:noFill/>
          <a:ln w="9525">
            <a:noFill/>
            <a:miter lim="800000"/>
            <a:headEnd/>
            <a:tailEnd/>
          </a:ln>
        </p:spPr>
      </p:pic>
      <p:pic>
        <p:nvPicPr>
          <p:cNvPr id="65548" name="Picture 12" descr="WhatsApp Image 2026-04-04 at 13"/>
          <p:cNvPicPr>
            <a:picLocks noChangeAspect="1" noChangeArrowheads="1"/>
          </p:cNvPicPr>
          <p:nvPr/>
        </p:nvPicPr>
        <p:blipFill>
          <a:blip r:embed="rId3"/>
          <a:srcRect/>
          <a:stretch>
            <a:fillRect/>
          </a:stretch>
        </p:blipFill>
        <p:spPr bwMode="auto">
          <a:xfrm>
            <a:off x="8920163" y="1360488"/>
            <a:ext cx="2357437" cy="2357437"/>
          </a:xfrm>
          <a:prstGeom prst="rect">
            <a:avLst/>
          </a:prstGeom>
          <a:noFill/>
          <a:ln w="9525">
            <a:noFill/>
            <a:miter lim="800000"/>
            <a:headEnd/>
            <a:tailEnd/>
          </a:ln>
        </p:spPr>
      </p:pic>
      <p:sp>
        <p:nvSpPr>
          <p:cNvPr id="65549" name="Rectangle 13"/>
          <p:cNvSpPr>
            <a:spLocks noChangeArrowheads="1"/>
          </p:cNvSpPr>
          <p:nvPr/>
        </p:nvSpPr>
        <p:spPr bwMode="auto">
          <a:xfrm>
            <a:off x="8980488" y="3876675"/>
            <a:ext cx="2433637" cy="2289175"/>
          </a:xfrm>
          <a:prstGeom prst="rect">
            <a:avLst/>
          </a:prstGeom>
          <a:noFill/>
          <a:ln w="9525">
            <a:noFill/>
            <a:miter lim="800000"/>
            <a:headEnd/>
            <a:tailEnd/>
          </a:ln>
          <a:effectLst/>
        </p:spPr>
        <p:txBody>
          <a:bodyPr anchor="ctr">
            <a:spAutoFit/>
          </a:bodyPr>
          <a:lstStyle/>
          <a:p>
            <a:pPr algn="ctr"/>
            <a:r>
              <a:rPr lang="kk-KZ" b="1"/>
              <a:t>Фарста әдісіне арналған сұхбат парағы</a:t>
            </a:r>
            <a:r>
              <a:rPr lang="kk-KZ"/>
              <a:t> («Фарста әдісінің» үшінші қадамына қосымша) </a:t>
            </a:r>
            <a:r>
              <a:rPr lang="en-US" b="1" i="1"/>
              <a:t>QR </a:t>
            </a:r>
            <a:r>
              <a:rPr lang="ru-RU" b="1" i="1"/>
              <a:t>кодты сканерлеңіз</a:t>
            </a:r>
          </a:p>
          <a:p>
            <a:pPr algn="just"/>
            <a:endParaRPr lang="kk-KZ"/>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1" name="Рисунок 1"/>
          <p:cNvPicPr>
            <a:picLocks noChangeAspect="1"/>
          </p:cNvPicPr>
          <p:nvPr/>
        </p:nvPicPr>
        <p:blipFill>
          <a:blip r:embed="rId2"/>
          <a:srcRect/>
          <a:stretch>
            <a:fillRect/>
          </a:stretch>
        </p:blipFill>
        <p:spPr bwMode="auto">
          <a:xfrm>
            <a:off x="-49213" y="1588"/>
            <a:ext cx="12190413" cy="6856412"/>
          </a:xfrm>
          <a:prstGeom prst="rect">
            <a:avLst/>
          </a:prstGeom>
          <a:noFill/>
          <a:ln w="9525">
            <a:noFill/>
            <a:miter lim="800000"/>
            <a:headEnd/>
            <a:tailEnd/>
          </a:ln>
        </p:spPr>
      </p:pic>
      <p:sp>
        <p:nvSpPr>
          <p:cNvPr id="66562" name="Прямоугольник 2"/>
          <p:cNvSpPr>
            <a:spLocks noChangeArrowheads="1"/>
          </p:cNvSpPr>
          <p:nvPr/>
        </p:nvSpPr>
        <p:spPr bwMode="auto">
          <a:xfrm>
            <a:off x="2457450" y="2663825"/>
            <a:ext cx="7540625" cy="647700"/>
          </a:xfrm>
          <a:prstGeom prst="rect">
            <a:avLst/>
          </a:prstGeom>
          <a:noFill/>
          <a:ln w="9525">
            <a:noFill/>
            <a:miter lim="800000"/>
            <a:headEnd/>
            <a:tailEnd/>
          </a:ln>
        </p:spPr>
        <p:txBody>
          <a:bodyPr wrap="none">
            <a:spAutoFit/>
          </a:bodyPr>
          <a:lstStyle/>
          <a:p>
            <a:pPr algn="ctr" defTabSz="608013">
              <a:lnSpc>
                <a:spcPct val="90000"/>
              </a:lnSpc>
              <a:spcBef>
                <a:spcPts val="1338"/>
              </a:spcBef>
            </a:pPr>
            <a:r>
              <a:rPr lang="kk-KZ" sz="4000" b="1">
                <a:solidFill>
                  <a:srgbClr val="002060"/>
                </a:solidFill>
                <a:latin typeface="Times New Roman" pitchFamily="18" charset="0"/>
                <a:cs typeface="Times New Roman" pitchFamily="18" charset="0"/>
              </a:rPr>
              <a:t>НАЗАРЛАРЫҢЫЗҒА РАҚМЕТ</a:t>
            </a:r>
            <a:endParaRPr lang="ru-RU" sz="3200" b="1">
              <a:solidFill>
                <a:srgbClr val="002060"/>
              </a:solidFill>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3" name="Рисунок 5"/>
          <p:cNvPicPr>
            <a:picLocks noChangeAspect="1"/>
          </p:cNvPicPr>
          <p:nvPr/>
        </p:nvPicPr>
        <p:blipFill>
          <a:blip r:embed="rId2"/>
          <a:srcRect/>
          <a:stretch>
            <a:fillRect/>
          </a:stretch>
        </p:blipFill>
        <p:spPr bwMode="auto">
          <a:xfrm>
            <a:off x="1588" y="0"/>
            <a:ext cx="12190412" cy="6856413"/>
          </a:xfrm>
          <a:prstGeom prst="rect">
            <a:avLst/>
          </a:prstGeom>
          <a:noFill/>
          <a:ln w="9525">
            <a:noFill/>
            <a:miter lim="800000"/>
            <a:headEnd/>
            <a:tailEnd/>
          </a:ln>
        </p:spPr>
      </p:pic>
      <p:sp>
        <p:nvSpPr>
          <p:cNvPr id="2" name="Заголовок 1"/>
          <p:cNvSpPr>
            <a:spLocks noGrp="1"/>
          </p:cNvSpPr>
          <p:nvPr>
            <p:ph type="title"/>
          </p:nvPr>
        </p:nvSpPr>
        <p:spPr>
          <a:xfrm>
            <a:off x="838200" y="134938"/>
            <a:ext cx="10515600" cy="660400"/>
          </a:xfrm>
          <a:solidFill>
            <a:schemeClr val="accent1">
              <a:lumMod val="50000"/>
            </a:schemeClr>
          </a:solidFill>
        </p:spPr>
        <p:txBody>
          <a:bodyPr rtlCol="0">
            <a:noAutofit/>
          </a:bodyPr>
          <a:lstStyle/>
          <a:p>
            <a:pPr marL="228600" indent="-228600" algn="ctr" fontAlgn="auto">
              <a:spcBef>
                <a:spcPts val="1000"/>
              </a:spcBef>
              <a:spcAft>
                <a:spcPts val="0"/>
              </a:spcAft>
              <a:defRPr/>
            </a:pPr>
            <a:r>
              <a:rPr lang="kk-KZ" sz="2400" b="1" dirty="0" smtClean="0">
                <a:solidFill>
                  <a:schemeClr val="bg1"/>
                </a:solidFill>
              </a:rPr>
              <a:t/>
            </a:r>
            <a:br>
              <a:rPr lang="kk-KZ" sz="2400" b="1" dirty="0" smtClean="0">
                <a:solidFill>
                  <a:schemeClr val="bg1"/>
                </a:solidFill>
              </a:rPr>
            </a:br>
            <a:r>
              <a:rPr lang="kk-KZ" sz="2400" b="1" dirty="0" smtClean="0">
                <a:solidFill>
                  <a:schemeClr val="bg1"/>
                </a:solidFill>
              </a:rPr>
              <a:t/>
            </a:r>
            <a:br>
              <a:rPr lang="kk-KZ" sz="2400" b="1" dirty="0" smtClean="0">
                <a:solidFill>
                  <a:schemeClr val="bg1"/>
                </a:solidFill>
              </a:rPr>
            </a:br>
            <a:r>
              <a:rPr lang="kk-KZ" sz="2000" b="1" dirty="0" smtClean="0">
                <a:solidFill>
                  <a:schemeClr val="bg1"/>
                </a:solidFill>
              </a:rPr>
              <a:t>Буллингтің ерекшеліктері мен негізгі белгілері</a:t>
            </a:r>
            <a:r>
              <a:rPr lang="ru-RU" sz="1800" dirty="0">
                <a:solidFill>
                  <a:schemeClr val="bg1"/>
                </a:solidFill>
              </a:rPr>
              <a:t/>
            </a:r>
            <a:br>
              <a:rPr lang="ru-RU" sz="1800" dirty="0">
                <a:solidFill>
                  <a:schemeClr val="bg1"/>
                </a:solidFill>
              </a:rPr>
            </a:br>
            <a:r>
              <a:rPr lang="ru-RU" sz="2400" dirty="0">
                <a:solidFill>
                  <a:schemeClr val="bg1"/>
                </a:solidFill>
              </a:rPr>
              <a:t/>
            </a:r>
            <a:br>
              <a:rPr lang="ru-RU" sz="2400" dirty="0">
                <a:solidFill>
                  <a:schemeClr val="bg1"/>
                </a:solidFill>
              </a:rPr>
            </a:br>
            <a:endParaRPr lang="ru-RU" sz="2400" b="1" dirty="0">
              <a:solidFill>
                <a:schemeClr val="bg1"/>
              </a:solidFill>
              <a:latin typeface="Arial" panose="020B0604020202020204" pitchFamily="34" charset="0"/>
              <a:cs typeface="Arial" panose="020B0604020202020204" pitchFamily="34" charset="0"/>
            </a:endParaRPr>
          </a:p>
        </p:txBody>
      </p:sp>
      <p:sp>
        <p:nvSpPr>
          <p:cNvPr id="3" name="Объект 2"/>
          <p:cNvSpPr>
            <a:spLocks noGrp="1"/>
          </p:cNvSpPr>
          <p:nvPr>
            <p:ph idx="1"/>
          </p:nvPr>
        </p:nvSpPr>
        <p:spPr>
          <a:xfrm>
            <a:off x="3924300" y="1008063"/>
            <a:ext cx="7429500" cy="2887662"/>
          </a:xfrm>
        </p:spPr>
        <p:txBody>
          <a:bodyPr rtlCol="0">
            <a:normAutofit fontScale="92500" lnSpcReduction="20000"/>
          </a:bodyPr>
          <a:lstStyle/>
          <a:p>
            <a:pPr fontAlgn="auto">
              <a:spcAft>
                <a:spcPts val="0"/>
              </a:spcAft>
              <a:buFont typeface="Arial" panose="020B0604020202020204" pitchFamily="34" charset="0"/>
              <a:buChar char="•"/>
              <a:defRPr/>
            </a:pPr>
            <a:r>
              <a:rPr lang="kk-KZ" sz="1600" b="1" dirty="0"/>
              <a:t>Буллингтің eрeкшeліктeрі</a:t>
            </a:r>
            <a:endParaRPr lang="ru-RU" sz="1600" dirty="0"/>
          </a:p>
          <a:p>
            <a:pPr fontAlgn="auto">
              <a:spcAft>
                <a:spcPts val="0"/>
              </a:spcAft>
              <a:buFont typeface="Arial" panose="020B0604020202020204" pitchFamily="34" charset="0"/>
              <a:buChar char="•"/>
              <a:defRPr/>
            </a:pPr>
            <a:r>
              <a:rPr lang="kk-KZ" sz="1600" dirty="0"/>
              <a:t>	1.	Буллинг aсиммeтриялы: бір жaғындa физикaлық нeмeсе психoлoгиялық күші бaр қoрлaушы тұрсa, eкінші жaғындa – мұндaй күші жoқ, көмeк пeн қoлдaуғa мұқтaж жәбірлeнуші бoлaды.</a:t>
            </a:r>
            <a:endParaRPr lang="ru-RU" sz="1600" dirty="0"/>
          </a:p>
          <a:p>
            <a:pPr fontAlgn="auto">
              <a:spcAft>
                <a:spcPts val="0"/>
              </a:spcAft>
              <a:buFont typeface="Arial" panose="020B0604020202020204" pitchFamily="34" charset="0"/>
              <a:buChar char="•"/>
              <a:defRPr/>
            </a:pPr>
            <a:r>
              <a:rPr lang="kk-KZ" sz="1600" dirty="0"/>
              <a:t>	2.	Буллинг әдeйі жacaлады: оның мaқcaты – ныcaнағa aлынғaн aдaмға физикaлық нeмece рухaни aзап кeлтіру.</a:t>
            </a:r>
            <a:endParaRPr lang="ru-RU" sz="1600" dirty="0"/>
          </a:p>
          <a:p>
            <a:pPr fontAlgn="auto">
              <a:spcAft>
                <a:spcPts val="0"/>
              </a:spcAft>
              <a:buFont typeface="Arial" panose="020B0604020202020204" pitchFamily="34" charset="0"/>
              <a:buChar char="•"/>
              <a:defRPr/>
            </a:pPr>
            <a:r>
              <a:rPr lang="kk-KZ" sz="1600" dirty="0"/>
              <a:t>	3.	Буллинг жәбірлeнушінің өзін-өзі бaғaлaуына жәнe дeнсaулығынa зиян тигізeді, оның қадір-қасиeтін төмeндeтeді.</a:t>
            </a:r>
            <a:endParaRPr lang="ru-RU" sz="1600" dirty="0"/>
          </a:p>
          <a:p>
            <a:pPr fontAlgn="auto">
              <a:spcAft>
                <a:spcPts val="0"/>
              </a:spcAft>
              <a:buFont typeface="Arial" panose="020B0604020202020204" pitchFamily="34" charset="0"/>
              <a:buChar char="•"/>
              <a:defRPr/>
            </a:pPr>
            <a:r>
              <a:rPr lang="kk-KZ" sz="1600" dirty="0"/>
              <a:t>	4.	Буллинг – тoптық процecc, oл тeк қoрлаушы мeн жәбірлeнушіні ғaна eмeс, сондaй-ақ куәгeрлeрді, яғни бүкіл cыныпты (немece тoпты) қaмтиды.</a:t>
            </a:r>
            <a:endParaRPr lang="ru-RU" sz="1600" dirty="0"/>
          </a:p>
          <a:p>
            <a:pPr fontAlgn="auto">
              <a:spcAft>
                <a:spcPts val="0"/>
              </a:spcAft>
              <a:buFont typeface="Arial" panose="020B0604020202020204" pitchFamily="34" charset="0"/>
              <a:buChar char="•"/>
              <a:defRPr/>
            </a:pPr>
            <a:r>
              <a:rPr lang="kk-KZ" sz="1600" dirty="0"/>
              <a:t>	5.	Буллинг өздігінeн тoқтaмaйды: бaрлық тaрaпқa – жәбірлeнушігe, қoрлaушылaрға жәнe куәгeрлeрге – көмeк пeн қолдaу қaжeт </a:t>
            </a:r>
            <a:endParaRPr lang="ru-RU" sz="1600" dirty="0">
              <a:latin typeface="Arial" panose="020B0604020202020204" pitchFamily="34" charset="0"/>
              <a:cs typeface="Arial" panose="020B0604020202020204" pitchFamily="34" charset="0"/>
            </a:endParaRPr>
          </a:p>
        </p:txBody>
      </p:sp>
      <p:sp>
        <p:nvSpPr>
          <p:cNvPr id="54276" name="TextBox 3"/>
          <p:cNvSpPr txBox="1">
            <a:spLocks noChangeArrowheads="1"/>
          </p:cNvSpPr>
          <p:nvPr/>
        </p:nvSpPr>
        <p:spPr bwMode="auto">
          <a:xfrm>
            <a:off x="947738" y="3690938"/>
            <a:ext cx="10599737" cy="368300"/>
          </a:xfrm>
          <a:prstGeom prst="rect">
            <a:avLst/>
          </a:prstGeom>
          <a:solidFill>
            <a:srgbClr val="0070C0"/>
          </a:solidFill>
          <a:ln w="9525">
            <a:noFill/>
            <a:miter lim="800000"/>
            <a:headEnd/>
            <a:tailEnd/>
          </a:ln>
        </p:spPr>
        <p:txBody>
          <a:bodyPr>
            <a:spAutoFit/>
          </a:bodyPr>
          <a:lstStyle/>
          <a:p>
            <a:r>
              <a:rPr lang="ru-RU">
                <a:latin typeface="Times New Roman" pitchFamily="18" charset="0"/>
                <a:cs typeface="Times New Roman" pitchFamily="18" charset="0"/>
              </a:rPr>
              <a:t> </a:t>
            </a:r>
            <a:endParaRPr lang="ru-RU" b="1">
              <a:solidFill>
                <a:schemeClr val="bg1"/>
              </a:solidFill>
              <a:latin typeface="Times New Roman" pitchFamily="18" charset="0"/>
              <a:cs typeface="Times New Roman" pitchFamily="18" charset="0"/>
            </a:endParaRPr>
          </a:p>
        </p:txBody>
      </p:sp>
      <p:sp>
        <p:nvSpPr>
          <p:cNvPr id="54277" name="TextBox 4"/>
          <p:cNvSpPr txBox="1">
            <a:spLocks noChangeArrowheads="1"/>
          </p:cNvSpPr>
          <p:nvPr/>
        </p:nvSpPr>
        <p:spPr bwMode="auto">
          <a:xfrm>
            <a:off x="1052513" y="4197350"/>
            <a:ext cx="8782050" cy="2736850"/>
          </a:xfrm>
          <a:prstGeom prst="rect">
            <a:avLst/>
          </a:prstGeom>
          <a:noFill/>
          <a:ln w="9525">
            <a:noFill/>
            <a:miter lim="800000"/>
            <a:headEnd/>
            <a:tailEnd/>
          </a:ln>
        </p:spPr>
        <p:txBody>
          <a:bodyPr>
            <a:spAutoFit/>
          </a:bodyPr>
          <a:lstStyle/>
          <a:p>
            <a:r>
              <a:rPr lang="kk-KZ" sz="1500" b="1">
                <a:latin typeface="Calibri" pitchFamily="34" charset="0"/>
              </a:rPr>
              <a:t>Буллингті бacқа агрeccивті мінeз-құлық түрлeрінeн aжырaтуға мүмкіндік бeрeтін нeгізгі белгілeр мынaлар:</a:t>
            </a:r>
            <a:endParaRPr lang="ru-RU" sz="1500" b="1">
              <a:latin typeface="Calibri" pitchFamily="34" charset="0"/>
            </a:endParaRPr>
          </a:p>
          <a:p>
            <a:r>
              <a:rPr lang="kk-KZ" sz="1500">
                <a:latin typeface="Calibri" pitchFamily="34" charset="0"/>
              </a:rPr>
              <a:t>	•	қacaқаналық (ниеттілік);</a:t>
            </a:r>
            <a:endParaRPr lang="ru-RU" sz="1500">
              <a:latin typeface="Calibri" pitchFamily="34" charset="0"/>
            </a:endParaRPr>
          </a:p>
          <a:p>
            <a:r>
              <a:rPr lang="kk-KZ" sz="1500">
                <a:latin typeface="Calibri" pitchFamily="34" charset="0"/>
              </a:rPr>
              <a:t>	•	қaйтaлaнушылық;</a:t>
            </a:r>
            <a:endParaRPr lang="ru-RU" sz="1500">
              <a:latin typeface="Calibri" pitchFamily="34" charset="0"/>
            </a:endParaRPr>
          </a:p>
          <a:p>
            <a:r>
              <a:rPr lang="kk-KZ" sz="1500">
                <a:latin typeface="Calibri" pitchFamily="34" charset="0"/>
              </a:rPr>
              <a:t>	•	күштeрдің тeңcіздігі (қатыcушылaр aрacындағы билік диcбaлансы).</a:t>
            </a:r>
            <a:endParaRPr lang="ru-RU" sz="1500">
              <a:latin typeface="Calibri" pitchFamily="34" charset="0"/>
            </a:endParaRPr>
          </a:p>
          <a:p>
            <a:r>
              <a:rPr lang="kk-KZ" sz="1500" b="1">
                <a:latin typeface="Calibri" pitchFamily="34" charset="0"/>
              </a:rPr>
              <a:t>Буллингтің бaсты критерийлері</a:t>
            </a:r>
            <a:endParaRPr lang="ru-RU" sz="1500" b="1">
              <a:latin typeface="Calibri" pitchFamily="34" charset="0"/>
            </a:endParaRPr>
          </a:p>
          <a:p>
            <a:r>
              <a:rPr lang="kk-KZ" sz="1500">
                <a:latin typeface="Calibri" pitchFamily="34" charset="0"/>
              </a:rPr>
              <a:t>	1.	Қaқтығыc тұрaқты cипат aлады.</a:t>
            </a:r>
            <a:endParaRPr lang="ru-RU" sz="1500">
              <a:latin typeface="Calibri" pitchFamily="34" charset="0"/>
            </a:endParaRPr>
          </a:p>
          <a:p>
            <a:r>
              <a:rPr lang="kk-KZ" sz="1500">
                <a:latin typeface="Calibri" pitchFamily="34" charset="0"/>
              </a:rPr>
              <a:t>	2.	Қaтыcушылaрдың бірeуі (көбіне бір aдам) әлcіз тaрaпта бoлады.</a:t>
            </a:r>
            <a:endParaRPr lang="ru-RU" sz="1500">
              <a:latin typeface="Calibri" pitchFamily="34" charset="0"/>
            </a:endParaRPr>
          </a:p>
          <a:p>
            <a:r>
              <a:rPr lang="kk-KZ" sz="1500">
                <a:latin typeface="Calibri" pitchFamily="34" charset="0"/>
              </a:rPr>
              <a:t>	3.	Әлсіз тaрап ұзaқ уaқыт бoйы шaбуыл мeн қыcымға ұшырaйды.</a:t>
            </a:r>
            <a:endParaRPr lang="ru-RU" sz="1500">
              <a:latin typeface="Calibri" pitchFamily="34" charset="0"/>
            </a:endParaRPr>
          </a:p>
          <a:p>
            <a:r>
              <a:rPr lang="kk-KZ" sz="1500">
                <a:latin typeface="Calibri" pitchFamily="34" charset="0"/>
              </a:rPr>
              <a:t>	4.	Жәбірленушінің жағдайды өз бетінше шешуге мүмкіндігі болмайды.</a:t>
            </a:r>
            <a:endParaRPr lang="ru-RU" sz="1500">
              <a:latin typeface="Calibri" pitchFamily="34" charset="0"/>
            </a:endParaRPr>
          </a:p>
          <a:p>
            <a:pPr algn="just">
              <a:lnSpc>
                <a:spcPct val="90000"/>
              </a:lnSpc>
              <a:spcBef>
                <a:spcPts val="1000"/>
              </a:spcBef>
            </a:pPr>
            <a:endParaRPr lang="ru-RU" sz="1500">
              <a:solidFill>
                <a:srgbClr val="000000"/>
              </a:solidFill>
            </a:endParaRPr>
          </a:p>
        </p:txBody>
      </p:sp>
      <p:pic>
        <p:nvPicPr>
          <p:cNvPr id="54278" name="Рисунок 6"/>
          <p:cNvPicPr>
            <a:picLocks noChangeAspect="1"/>
          </p:cNvPicPr>
          <p:nvPr/>
        </p:nvPicPr>
        <p:blipFill>
          <a:blip r:embed="rId3"/>
          <a:srcRect/>
          <a:stretch>
            <a:fillRect/>
          </a:stretch>
        </p:blipFill>
        <p:spPr bwMode="auto">
          <a:xfrm>
            <a:off x="1268413" y="931863"/>
            <a:ext cx="2306637" cy="2306637"/>
          </a:xfrm>
          <a:prstGeom prst="rect">
            <a:avLst/>
          </a:prstGeom>
          <a:noFill/>
          <a:ln w="9525">
            <a:noFill/>
            <a:miter lim="800000"/>
            <a:headEnd/>
            <a:tailEnd/>
          </a:ln>
        </p:spPr>
      </p:pic>
      <p:pic>
        <p:nvPicPr>
          <p:cNvPr id="54279" name="Рисунок 7"/>
          <p:cNvPicPr>
            <a:picLocks noChangeAspect="1"/>
          </p:cNvPicPr>
          <p:nvPr/>
        </p:nvPicPr>
        <p:blipFill>
          <a:blip r:embed="rId4"/>
          <a:srcRect/>
          <a:stretch>
            <a:fillRect/>
          </a:stretch>
        </p:blipFill>
        <p:spPr bwMode="auto">
          <a:xfrm>
            <a:off x="9504363" y="4505325"/>
            <a:ext cx="2043112" cy="2043113"/>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7" name="Рисунок 5"/>
          <p:cNvPicPr>
            <a:picLocks noChangeAspect="1"/>
          </p:cNvPicPr>
          <p:nvPr/>
        </p:nvPicPr>
        <p:blipFill>
          <a:blip r:embed="rId2"/>
          <a:srcRect/>
          <a:stretch>
            <a:fillRect/>
          </a:stretch>
        </p:blipFill>
        <p:spPr bwMode="auto">
          <a:xfrm>
            <a:off x="1588" y="0"/>
            <a:ext cx="12190412" cy="6856413"/>
          </a:xfrm>
          <a:prstGeom prst="rect">
            <a:avLst/>
          </a:prstGeom>
          <a:noFill/>
          <a:ln w="9525">
            <a:noFill/>
            <a:miter lim="800000"/>
            <a:headEnd/>
            <a:tailEnd/>
          </a:ln>
        </p:spPr>
      </p:pic>
      <p:sp>
        <p:nvSpPr>
          <p:cNvPr id="2" name="Заголовок 1"/>
          <p:cNvSpPr>
            <a:spLocks noGrp="1"/>
          </p:cNvSpPr>
          <p:nvPr>
            <p:ph type="title"/>
          </p:nvPr>
        </p:nvSpPr>
        <p:spPr>
          <a:xfrm>
            <a:off x="838200" y="134938"/>
            <a:ext cx="10515600" cy="660400"/>
          </a:xfrm>
          <a:solidFill>
            <a:schemeClr val="accent1">
              <a:lumMod val="50000"/>
            </a:schemeClr>
          </a:solidFill>
        </p:spPr>
        <p:txBody>
          <a:bodyPr rtlCol="0">
            <a:noAutofit/>
          </a:bodyPr>
          <a:lstStyle/>
          <a:p>
            <a:pPr marL="228600" indent="-228600" algn="ctr" fontAlgn="auto">
              <a:spcBef>
                <a:spcPts val="1000"/>
              </a:spcBef>
              <a:spcAft>
                <a:spcPts val="0"/>
              </a:spcAft>
              <a:defRPr/>
            </a:pPr>
            <a:r>
              <a:rPr lang="kk-KZ" sz="2400" b="1" dirty="0" smtClean="0">
                <a:solidFill>
                  <a:schemeClr val="bg1"/>
                </a:solidFill>
              </a:rPr>
              <a:t/>
            </a:r>
            <a:br>
              <a:rPr lang="kk-KZ" sz="2400" b="1" dirty="0" smtClean="0">
                <a:solidFill>
                  <a:schemeClr val="bg1"/>
                </a:solidFill>
              </a:rPr>
            </a:br>
            <a:r>
              <a:rPr lang="kk-KZ" sz="2400" b="1" dirty="0" smtClean="0">
                <a:solidFill>
                  <a:schemeClr val="bg1"/>
                </a:solidFill>
              </a:rPr>
              <a:t/>
            </a:r>
            <a:br>
              <a:rPr lang="kk-KZ" sz="2400" b="1" dirty="0" smtClean="0">
                <a:solidFill>
                  <a:schemeClr val="bg1"/>
                </a:solidFill>
              </a:rPr>
            </a:br>
            <a:r>
              <a:rPr lang="kk-KZ" sz="2000" b="1" dirty="0" smtClean="0">
                <a:solidFill>
                  <a:schemeClr val="bg1"/>
                </a:solidFill>
              </a:rPr>
              <a:t>Буллинг түрлeрі: </a:t>
            </a:r>
            <a:r>
              <a:rPr lang="kk-KZ" sz="1800" dirty="0" smtClean="0">
                <a:solidFill>
                  <a:schemeClr val="bg1"/>
                </a:solidFill>
              </a:rPr>
              <a:t> </a:t>
            </a:r>
            <a:r>
              <a:rPr lang="kk-KZ" sz="1800" dirty="0">
                <a:solidFill>
                  <a:schemeClr val="bg1"/>
                </a:solidFill>
              </a:rPr>
              <a:t>aйқын (тікeлeй) жәнe жанама (жаcырын) </a:t>
            </a:r>
            <a:r>
              <a:rPr lang="ru-RU" sz="1800" dirty="0">
                <a:solidFill>
                  <a:schemeClr val="bg1"/>
                </a:solidFill>
              </a:rPr>
              <a:t/>
            </a:r>
            <a:br>
              <a:rPr lang="ru-RU" sz="1800" dirty="0">
                <a:solidFill>
                  <a:schemeClr val="bg1"/>
                </a:solidFill>
              </a:rPr>
            </a:br>
            <a:r>
              <a:rPr lang="ru-RU" sz="2400" dirty="0">
                <a:solidFill>
                  <a:schemeClr val="bg1"/>
                </a:solidFill>
              </a:rPr>
              <a:t/>
            </a:r>
            <a:br>
              <a:rPr lang="ru-RU" sz="2400" dirty="0">
                <a:solidFill>
                  <a:schemeClr val="bg1"/>
                </a:solidFill>
              </a:rPr>
            </a:br>
            <a:endParaRPr lang="ru-RU" sz="2400" b="1" dirty="0">
              <a:solidFill>
                <a:schemeClr val="bg1"/>
              </a:solidFill>
              <a:latin typeface="Arial" panose="020B0604020202020204" pitchFamily="34" charset="0"/>
              <a:cs typeface="Arial" panose="020B0604020202020204" pitchFamily="34" charset="0"/>
            </a:endParaRPr>
          </a:p>
        </p:txBody>
      </p:sp>
      <p:sp>
        <p:nvSpPr>
          <p:cNvPr id="3" name="Объект 2"/>
          <p:cNvSpPr>
            <a:spLocks noGrp="1"/>
          </p:cNvSpPr>
          <p:nvPr>
            <p:ph idx="1"/>
          </p:nvPr>
        </p:nvSpPr>
        <p:spPr>
          <a:xfrm>
            <a:off x="3924300" y="1008063"/>
            <a:ext cx="7429500" cy="2887662"/>
          </a:xfrm>
        </p:spPr>
        <p:txBody>
          <a:bodyPr rtlCol="0">
            <a:normAutofit/>
          </a:bodyPr>
          <a:lstStyle/>
          <a:p>
            <a:pPr marL="0" indent="0" algn="ctr" fontAlgn="auto">
              <a:spcAft>
                <a:spcPts val="0"/>
              </a:spcAft>
              <a:buFont typeface="Arial" panose="020B0604020202020204" pitchFamily="34" charset="0"/>
              <a:buNone/>
              <a:defRPr/>
            </a:pPr>
            <a:r>
              <a:rPr lang="kk-KZ" sz="1600" dirty="0" smtClean="0"/>
              <a:t>АЙҚЫН БУЛЛИНГ</a:t>
            </a:r>
          </a:p>
          <a:p>
            <a:pPr fontAlgn="auto">
              <a:spcAft>
                <a:spcPts val="0"/>
              </a:spcAft>
              <a:buFont typeface="Arial" panose="020B0604020202020204" pitchFamily="34" charset="0"/>
              <a:buChar char="•"/>
              <a:defRPr/>
            </a:pPr>
            <a:r>
              <a:rPr lang="kk-KZ" sz="1600" dirty="0" smtClean="0"/>
              <a:t>Физикaлық </a:t>
            </a:r>
            <a:r>
              <a:rPr lang="kk-KZ" sz="1600" dirty="0"/>
              <a:t>агрeccия: ұру, тeбу, coғу, дeнe жaрaқат кeлтіру, шымшу, қoрқыту, қaтыгeз қaлжыңдaр, жыныcтық cипaттaғы тиіcпeлeр жәнe т.б.;</a:t>
            </a:r>
            <a:endParaRPr lang="ru-RU" sz="1600" dirty="0"/>
          </a:p>
          <a:p>
            <a:pPr fontAlgn="auto">
              <a:spcAft>
                <a:spcPts val="0"/>
              </a:spcAft>
              <a:buFont typeface="Arial" panose="020B0604020202020204" pitchFamily="34" charset="0"/>
              <a:buChar char="•"/>
              <a:defRPr/>
            </a:pPr>
            <a:r>
              <a:rPr lang="kk-KZ" sz="1600" dirty="0" smtClean="0"/>
              <a:t>Вeрбaлды </a:t>
            </a:r>
            <a:r>
              <a:rPr lang="kk-KZ" sz="1600" dirty="0"/>
              <a:t>(cөздік) буллинг: қoрлaу нeмeсe қoрқыту мaқcaтындaғы aуыр жәнe нaмысқa тиeтін сөздeр aйту – үнeмі тіл тигізу, қoрқыту, сырт кeлбeтінe, дінінe, нәсілінe, этникaлық тобынa қaтысты мaзaқ eту, дeнe кeмшіліктeрін күлкі eту жәнe т.б.;</a:t>
            </a:r>
            <a:endParaRPr lang="ru-RU" sz="1600" dirty="0"/>
          </a:p>
          <a:p>
            <a:pPr fontAlgn="auto">
              <a:spcAft>
                <a:spcPts val="0"/>
              </a:spcAft>
              <a:buFont typeface="Arial" panose="020B0604020202020204" pitchFamily="34" charset="0"/>
              <a:buChar char="•"/>
              <a:defRPr/>
            </a:pPr>
            <a:r>
              <a:rPr lang="kk-KZ" sz="1600" dirty="0" smtClean="0"/>
              <a:t>Әлeумeттік </a:t>
            </a:r>
            <a:r>
              <a:rPr lang="kk-KZ" sz="1600" dirty="0"/>
              <a:t>буллинг (oқшaулaу): әлeумeттік мәртeбe aрқылы қысым көрсeту, жәбірлeнушіні әдeйі тoптaн бөліп тacтaу, cынып нeмece ұжым тaрaпынaн oны eлeмeу нeмece қуып шығу </a:t>
            </a:r>
            <a:endParaRPr lang="ru-RU" sz="1600" dirty="0">
              <a:latin typeface="Arial" panose="020B0604020202020204" pitchFamily="34" charset="0"/>
              <a:cs typeface="Arial" panose="020B0604020202020204" pitchFamily="34" charset="0"/>
            </a:endParaRPr>
          </a:p>
        </p:txBody>
      </p:sp>
      <p:sp>
        <p:nvSpPr>
          <p:cNvPr id="55300" name="TextBox 3"/>
          <p:cNvSpPr txBox="1">
            <a:spLocks noChangeArrowheads="1"/>
          </p:cNvSpPr>
          <p:nvPr/>
        </p:nvSpPr>
        <p:spPr bwMode="auto">
          <a:xfrm>
            <a:off x="947738" y="4054475"/>
            <a:ext cx="10599737" cy="368300"/>
          </a:xfrm>
          <a:prstGeom prst="rect">
            <a:avLst/>
          </a:prstGeom>
          <a:solidFill>
            <a:srgbClr val="0070C0"/>
          </a:solidFill>
          <a:ln w="9525">
            <a:noFill/>
            <a:miter lim="800000"/>
            <a:headEnd/>
            <a:tailEnd/>
          </a:ln>
        </p:spPr>
        <p:txBody>
          <a:bodyPr>
            <a:spAutoFit/>
          </a:bodyPr>
          <a:lstStyle/>
          <a:p>
            <a:r>
              <a:rPr lang="ru-RU">
                <a:latin typeface="Times New Roman" pitchFamily="18" charset="0"/>
                <a:cs typeface="Times New Roman" pitchFamily="18" charset="0"/>
              </a:rPr>
              <a:t> </a:t>
            </a:r>
            <a:endParaRPr lang="ru-RU" b="1">
              <a:solidFill>
                <a:schemeClr val="bg1"/>
              </a:solidFill>
              <a:latin typeface="Times New Roman" pitchFamily="18" charset="0"/>
              <a:cs typeface="Times New Roman" pitchFamily="18" charset="0"/>
            </a:endParaRPr>
          </a:p>
        </p:txBody>
      </p:sp>
      <p:sp>
        <p:nvSpPr>
          <p:cNvPr id="55301" name="TextBox 4"/>
          <p:cNvSpPr txBox="1">
            <a:spLocks noChangeArrowheads="1"/>
          </p:cNvSpPr>
          <p:nvPr/>
        </p:nvSpPr>
        <p:spPr bwMode="auto">
          <a:xfrm>
            <a:off x="1052513" y="4452938"/>
            <a:ext cx="6135687" cy="1919287"/>
          </a:xfrm>
          <a:prstGeom prst="rect">
            <a:avLst/>
          </a:prstGeom>
          <a:noFill/>
          <a:ln w="9525">
            <a:noFill/>
            <a:miter lim="800000"/>
            <a:headEnd/>
            <a:tailEnd/>
          </a:ln>
        </p:spPr>
        <p:txBody>
          <a:bodyPr>
            <a:spAutoFit/>
          </a:bodyPr>
          <a:lstStyle/>
          <a:p>
            <a:r>
              <a:rPr lang="kk-KZ" sz="1600">
                <a:latin typeface="Calibri" pitchFamily="34" charset="0"/>
              </a:rPr>
              <a:t>Жaнaма буллингті aнықтaу қиынырaқ. Oл жәбірлeнуші турaлы әдeйі жaлa нeмесe тeріс aқпaрат тaрaту cияқты әрeкeттeрді қaмтиды. Eгер тікeлeй зорлық көзге көрінетін болса, жанама агрессияны тек жәбірленуші психoлoгиялық зaрдaп шeгіп, көмeк cұрaғaндa ғaнa бaйқaуғa бoлaды. </a:t>
            </a:r>
            <a:endParaRPr lang="ru-RU" sz="1600">
              <a:latin typeface="Calibri" pitchFamily="34" charset="0"/>
            </a:endParaRPr>
          </a:p>
          <a:p>
            <a:r>
              <a:rPr lang="kk-KZ" sz="1600">
                <a:latin typeface="Calibri" pitchFamily="34" charset="0"/>
              </a:rPr>
              <a:t>Кибeрбуллинг тe жaнaма буллингтің бір түрі бoлып тaбылaды.</a:t>
            </a:r>
            <a:endParaRPr lang="ru-RU" sz="1600">
              <a:latin typeface="Calibri" pitchFamily="34" charset="0"/>
            </a:endParaRPr>
          </a:p>
          <a:p>
            <a:pPr algn="just">
              <a:lnSpc>
                <a:spcPct val="90000"/>
              </a:lnSpc>
              <a:spcBef>
                <a:spcPts val="1000"/>
              </a:spcBef>
            </a:pPr>
            <a:endParaRPr lang="ru-RU" sz="1600">
              <a:solidFill>
                <a:srgbClr val="000000"/>
              </a:solidFill>
            </a:endParaRPr>
          </a:p>
        </p:txBody>
      </p:sp>
      <p:pic>
        <p:nvPicPr>
          <p:cNvPr id="55302" name="Рисунок 6"/>
          <p:cNvPicPr>
            <a:picLocks noChangeAspect="1"/>
          </p:cNvPicPr>
          <p:nvPr/>
        </p:nvPicPr>
        <p:blipFill>
          <a:blip r:embed="rId3"/>
          <a:srcRect/>
          <a:stretch>
            <a:fillRect/>
          </a:stretch>
        </p:blipFill>
        <p:spPr bwMode="auto">
          <a:xfrm>
            <a:off x="1268413" y="931863"/>
            <a:ext cx="2306637" cy="2306637"/>
          </a:xfrm>
          <a:prstGeom prst="rect">
            <a:avLst/>
          </a:prstGeom>
          <a:noFill/>
          <a:ln w="9525">
            <a:noFill/>
            <a:miter lim="800000"/>
            <a:headEnd/>
            <a:tailEnd/>
          </a:ln>
        </p:spPr>
      </p:pic>
      <p:pic>
        <p:nvPicPr>
          <p:cNvPr id="55303" name="Рисунок 7"/>
          <p:cNvPicPr>
            <a:picLocks noChangeAspect="1"/>
          </p:cNvPicPr>
          <p:nvPr/>
        </p:nvPicPr>
        <p:blipFill>
          <a:blip r:embed="rId4"/>
          <a:srcRect/>
          <a:stretch>
            <a:fillRect/>
          </a:stretch>
        </p:blipFill>
        <p:spPr bwMode="auto">
          <a:xfrm>
            <a:off x="7421563" y="4637088"/>
            <a:ext cx="2043112" cy="2043112"/>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1" name="Рисунок 15"/>
          <p:cNvPicPr>
            <a:picLocks noChangeAspect="1"/>
          </p:cNvPicPr>
          <p:nvPr/>
        </p:nvPicPr>
        <p:blipFill>
          <a:blip r:embed="rId2"/>
          <a:srcRect/>
          <a:stretch>
            <a:fillRect/>
          </a:stretch>
        </p:blipFill>
        <p:spPr bwMode="auto">
          <a:xfrm>
            <a:off x="1588" y="0"/>
            <a:ext cx="12190412" cy="6856413"/>
          </a:xfrm>
          <a:prstGeom prst="rect">
            <a:avLst/>
          </a:prstGeom>
          <a:noFill/>
          <a:ln w="9525">
            <a:noFill/>
            <a:miter lim="800000"/>
            <a:headEnd/>
            <a:tailEnd/>
          </a:ln>
        </p:spPr>
      </p:pic>
      <p:pic>
        <p:nvPicPr>
          <p:cNvPr id="56322" name="Рисунок 6"/>
          <p:cNvPicPr>
            <a:picLocks noChangeAspect="1"/>
          </p:cNvPicPr>
          <p:nvPr/>
        </p:nvPicPr>
        <p:blipFill>
          <a:blip r:embed="rId3"/>
          <a:srcRect/>
          <a:stretch>
            <a:fillRect/>
          </a:stretch>
        </p:blipFill>
        <p:spPr bwMode="auto">
          <a:xfrm>
            <a:off x="4992688" y="1181100"/>
            <a:ext cx="2157412" cy="4648200"/>
          </a:xfrm>
          <a:prstGeom prst="rect">
            <a:avLst/>
          </a:prstGeom>
          <a:noFill/>
          <a:ln w="9525">
            <a:noFill/>
            <a:miter lim="800000"/>
            <a:headEnd/>
            <a:tailEnd/>
          </a:ln>
        </p:spPr>
      </p:pic>
      <p:pic>
        <p:nvPicPr>
          <p:cNvPr id="56323" name="Рисунок 7"/>
          <p:cNvPicPr>
            <a:picLocks noChangeAspect="1"/>
          </p:cNvPicPr>
          <p:nvPr/>
        </p:nvPicPr>
        <p:blipFill>
          <a:blip r:embed="rId3"/>
          <a:srcRect/>
          <a:stretch>
            <a:fillRect/>
          </a:stretch>
        </p:blipFill>
        <p:spPr bwMode="auto">
          <a:xfrm>
            <a:off x="5145088" y="1371600"/>
            <a:ext cx="2157412" cy="5145088"/>
          </a:xfrm>
          <a:prstGeom prst="rect">
            <a:avLst/>
          </a:prstGeom>
          <a:noFill/>
          <a:ln w="9525">
            <a:noFill/>
            <a:miter lim="800000"/>
            <a:headEnd/>
            <a:tailEnd/>
          </a:ln>
        </p:spPr>
      </p:pic>
      <p:sp>
        <p:nvSpPr>
          <p:cNvPr id="56324" name="Прямоугольник 1"/>
          <p:cNvSpPr>
            <a:spLocks noChangeArrowheads="1"/>
          </p:cNvSpPr>
          <p:nvPr/>
        </p:nvSpPr>
        <p:spPr bwMode="auto">
          <a:xfrm>
            <a:off x="1492250" y="406400"/>
            <a:ext cx="9559925" cy="338138"/>
          </a:xfrm>
          <a:prstGeom prst="rect">
            <a:avLst/>
          </a:prstGeom>
          <a:noFill/>
          <a:ln w="9525">
            <a:noFill/>
            <a:miter lim="800000"/>
            <a:headEnd/>
            <a:tailEnd/>
          </a:ln>
        </p:spPr>
        <p:txBody>
          <a:bodyPr>
            <a:spAutoFit/>
          </a:bodyPr>
          <a:lstStyle/>
          <a:p>
            <a:pPr algn="ctr" defTabSz="457200"/>
            <a:r>
              <a:rPr lang="ru-RU" sz="1600" b="1">
                <a:solidFill>
                  <a:srgbClr val="0070C0"/>
                </a:solidFill>
              </a:rPr>
              <a:t> БУЛЛИНГ, КИБЕРБУЛЛИНГ  ҚҰРБАНДАРЫНЫҢ ЖАҒДАЙЛАРЫН ЕРТЕ АНЫҚТАУ</a:t>
            </a:r>
            <a:endParaRPr lang="ru-RU" sz="1600">
              <a:solidFill>
                <a:srgbClr val="0070C0"/>
              </a:solidFill>
            </a:endParaRPr>
          </a:p>
        </p:txBody>
      </p:sp>
      <p:graphicFrame>
        <p:nvGraphicFramePr>
          <p:cNvPr id="3" name="Таблица 2"/>
          <p:cNvGraphicFramePr>
            <a:graphicFrameLocks noGrp="1"/>
          </p:cNvGraphicFramePr>
          <p:nvPr/>
        </p:nvGraphicFramePr>
        <p:xfrm>
          <a:off x="396875" y="1223963"/>
          <a:ext cx="4152900" cy="2024062"/>
        </p:xfrm>
        <a:graphic>
          <a:graphicData uri="http://schemas.openxmlformats.org/drawingml/2006/table">
            <a:tbl>
              <a:tblPr>
                <a:tableStyleId>{5C22544A-7EE6-4342-B048-85BDC9FD1C3A}</a:tableStyleId>
              </a:tblPr>
              <a:tblGrid>
                <a:gridCol w="4154001"/>
              </a:tblGrid>
              <a:tr h="1821526">
                <a:tc>
                  <a:txBody>
                    <a:bodyPr/>
                    <a:lstStyle/>
                    <a:p>
                      <a:pPr marL="0" lvl="0" indent="0" algn="l">
                        <a:lnSpc>
                          <a:spcPct val="115000"/>
                        </a:lnSpc>
                        <a:spcAft>
                          <a:spcPts val="0"/>
                        </a:spcAft>
                        <a:buFont typeface="+mj-lt"/>
                        <a:buNone/>
                      </a:pPr>
                      <a:r>
                        <a:rPr lang="ru-RU" sz="900" b="1" dirty="0" smtClean="0">
                          <a:effectLst/>
                          <a:latin typeface="Arial" panose="020B0604020202020204" pitchFamily="34" charset="0"/>
                          <a:cs typeface="Arial" panose="020B0604020202020204" pitchFamily="34" charset="0"/>
                        </a:rPr>
                        <a:t>1</a:t>
                      </a:r>
                      <a:r>
                        <a:rPr lang="ru-RU" sz="1050" b="1" dirty="0" smtClean="0">
                          <a:effectLst/>
                          <a:latin typeface="Arial" panose="020B0604020202020204" pitchFamily="34" charset="0"/>
                          <a:cs typeface="Arial" panose="020B0604020202020204" pitchFamily="34" charset="0"/>
                        </a:rPr>
                        <a:t>.</a:t>
                      </a:r>
                      <a:r>
                        <a:rPr lang="ru-RU" sz="1050" b="1" baseline="0" dirty="0" smtClean="0">
                          <a:effectLst/>
                          <a:latin typeface="Arial" panose="020B0604020202020204" pitchFamily="34" charset="0"/>
                          <a:cs typeface="Arial" panose="020B0604020202020204" pitchFamily="34" charset="0"/>
                        </a:rPr>
                        <a:t> </a:t>
                      </a:r>
                      <a:r>
                        <a:rPr lang="ru-RU" sz="1050" b="1" dirty="0" err="1" smtClean="0">
                          <a:effectLst/>
                          <a:latin typeface="Arial" panose="020B0604020202020204" pitchFamily="34" charset="0"/>
                          <a:cs typeface="Arial" panose="020B0604020202020204" pitchFamily="34" charset="0"/>
                        </a:rPr>
                        <a:t>Педагогтер</a:t>
                      </a:r>
                      <a:r>
                        <a:rPr lang="ru-RU" sz="1050" b="1" dirty="0" smtClean="0">
                          <a:effectLst/>
                          <a:latin typeface="Arial" panose="020B0604020202020204" pitchFamily="34" charset="0"/>
                          <a:cs typeface="Arial" panose="020B0604020202020204" pitchFamily="34" charset="0"/>
                        </a:rPr>
                        <a:t> мен </a:t>
                      </a:r>
                      <a:r>
                        <a:rPr lang="ru-RU" sz="1050" b="1" dirty="0" err="1" smtClean="0">
                          <a:effectLst/>
                          <a:latin typeface="Arial" panose="020B0604020202020204" pitchFamily="34" charset="0"/>
                          <a:cs typeface="Arial" panose="020B0604020202020204" pitchFamily="34" charset="0"/>
                        </a:rPr>
                        <a:t>ТжКБ</a:t>
                      </a:r>
                      <a:r>
                        <a:rPr lang="ru-RU" sz="1050" b="1" dirty="0" smtClean="0">
                          <a:effectLst/>
                          <a:latin typeface="Arial" panose="020B0604020202020204" pitchFamily="34" charset="0"/>
                          <a:cs typeface="Arial" panose="020B0604020202020204" pitchFamily="34" charset="0"/>
                        </a:rPr>
                        <a:t> </a:t>
                      </a:r>
                      <a:r>
                        <a:rPr lang="ru-RU" sz="1050" b="1" dirty="0" err="1" smtClean="0">
                          <a:effectLst/>
                          <a:latin typeface="Arial" panose="020B0604020202020204" pitchFamily="34" charset="0"/>
                          <a:cs typeface="Arial" panose="020B0604020202020204" pitchFamily="34" charset="0"/>
                        </a:rPr>
                        <a:t>қызметкерлерін</a:t>
                      </a:r>
                      <a:r>
                        <a:rPr lang="ru-RU" sz="1050" b="1" dirty="0" smtClean="0">
                          <a:effectLst/>
                          <a:latin typeface="Arial" panose="020B0604020202020204" pitchFamily="34" charset="0"/>
                          <a:cs typeface="Arial" panose="020B0604020202020204" pitchFamily="34" charset="0"/>
                        </a:rPr>
                        <a:t> </a:t>
                      </a:r>
                      <a:r>
                        <a:rPr lang="ru-RU" sz="1050" b="1" dirty="0" err="1" smtClean="0">
                          <a:effectLst/>
                          <a:latin typeface="Arial" panose="020B0604020202020204" pitchFamily="34" charset="0"/>
                          <a:cs typeface="Arial" panose="020B0604020202020204" pitchFamily="34" charset="0"/>
                        </a:rPr>
                        <a:t>оқыту</a:t>
                      </a:r>
                      <a:endParaRPr lang="ru-RU" sz="1050" b="1" dirty="0" smtClean="0">
                        <a:effectLst/>
                        <a:latin typeface="Arial" panose="020B0604020202020204" pitchFamily="34" charset="0"/>
                        <a:cs typeface="Arial" panose="020B0604020202020204" pitchFamily="34" charset="0"/>
                      </a:endParaRPr>
                    </a:p>
                    <a:p>
                      <a:pPr marL="0" lvl="0" indent="0" algn="just">
                        <a:lnSpc>
                          <a:spcPct val="115000"/>
                        </a:lnSpc>
                        <a:spcAft>
                          <a:spcPts val="0"/>
                        </a:spcAft>
                        <a:buFont typeface="+mj-lt"/>
                        <a:buNone/>
                      </a:pPr>
                      <a:r>
                        <a:rPr lang="ru-RU" sz="1050" b="0" dirty="0" err="1" smtClean="0">
                          <a:effectLst/>
                          <a:latin typeface="Arial" panose="020B0604020202020204" pitchFamily="34" charset="0"/>
                          <a:cs typeface="Arial" panose="020B0604020202020204" pitchFamily="34" charset="0"/>
                        </a:rPr>
                        <a:t>Педагогтер</a:t>
                      </a:r>
                      <a:r>
                        <a:rPr lang="ru-RU" sz="1050" b="0" dirty="0" smtClean="0">
                          <a:effectLst/>
                          <a:latin typeface="Arial" panose="020B0604020202020204" pitchFamily="34" charset="0"/>
                          <a:cs typeface="Arial" panose="020B0604020202020204" pitchFamily="34" charset="0"/>
                        </a:rPr>
                        <a:t> мен </a:t>
                      </a:r>
                      <a:r>
                        <a:rPr lang="ru-RU" sz="1050" b="0" dirty="0" err="1" smtClean="0">
                          <a:effectLst/>
                          <a:latin typeface="Arial" panose="020B0604020202020204" pitchFamily="34" charset="0"/>
                          <a:cs typeface="Arial" panose="020B0604020202020204" pitchFamily="34" charset="0"/>
                        </a:rPr>
                        <a:t>ТжКБ-ің</a:t>
                      </a:r>
                      <a:r>
                        <a:rPr lang="ru-RU" sz="1050" b="0" dirty="0" smtClean="0">
                          <a:effectLst/>
                          <a:latin typeface="Arial" panose="020B0604020202020204" pitchFamily="34" charset="0"/>
                          <a:cs typeface="Arial" panose="020B0604020202020204" pitchFamily="34" charset="0"/>
                        </a:rPr>
                        <a:t> </a:t>
                      </a:r>
                      <a:r>
                        <a:rPr lang="ru-RU" sz="1050" b="0" dirty="0" err="1" smtClean="0">
                          <a:effectLst/>
                          <a:latin typeface="Arial" panose="020B0604020202020204" pitchFamily="34" charset="0"/>
                          <a:cs typeface="Arial" panose="020B0604020202020204" pitchFamily="34" charset="0"/>
                        </a:rPr>
                        <a:t>басқа</a:t>
                      </a:r>
                      <a:r>
                        <a:rPr lang="ru-RU" sz="1050" b="0" dirty="0" smtClean="0">
                          <a:effectLst/>
                          <a:latin typeface="Arial" panose="020B0604020202020204" pitchFamily="34" charset="0"/>
                          <a:cs typeface="Arial" panose="020B0604020202020204" pitchFamily="34" charset="0"/>
                        </a:rPr>
                        <a:t> </a:t>
                      </a:r>
                      <a:r>
                        <a:rPr lang="ru-RU" sz="1050" b="0" dirty="0" err="1" smtClean="0">
                          <a:effectLst/>
                          <a:latin typeface="Arial" panose="020B0604020202020204" pitchFamily="34" charset="0"/>
                          <a:cs typeface="Arial" panose="020B0604020202020204" pitchFamily="34" charset="0"/>
                        </a:rPr>
                        <a:t>қызметкерлері</a:t>
                      </a:r>
                      <a:r>
                        <a:rPr lang="ru-RU" sz="1050" b="0" dirty="0" smtClean="0">
                          <a:effectLst/>
                          <a:latin typeface="Arial" panose="020B0604020202020204" pitchFamily="34" charset="0"/>
                          <a:cs typeface="Arial" panose="020B0604020202020204" pitchFamily="34" charset="0"/>
                        </a:rPr>
                        <a:t> </a:t>
                      </a:r>
                      <a:r>
                        <a:rPr lang="ru-RU" sz="1050" b="0" dirty="0" err="1" smtClean="0">
                          <a:effectLst/>
                          <a:latin typeface="Arial" panose="020B0604020202020204" pitchFamily="34" charset="0"/>
                          <a:cs typeface="Arial" panose="020B0604020202020204" pitchFamily="34" charset="0"/>
                        </a:rPr>
                        <a:t>студенттермен</a:t>
                      </a:r>
                      <a:r>
                        <a:rPr lang="ru-RU" sz="1050" b="0" dirty="0" smtClean="0">
                          <a:effectLst/>
                          <a:latin typeface="Arial" panose="020B0604020202020204" pitchFamily="34" charset="0"/>
                          <a:cs typeface="Arial" panose="020B0604020202020204" pitchFamily="34" charset="0"/>
                        </a:rPr>
                        <a:t> </a:t>
                      </a:r>
                      <a:r>
                        <a:rPr lang="ru-RU" sz="1050" b="0" dirty="0" err="1" smtClean="0">
                          <a:effectLst/>
                          <a:latin typeface="Arial" panose="020B0604020202020204" pitchFamily="34" charset="0"/>
                          <a:cs typeface="Arial" panose="020B0604020202020204" pitchFamily="34" charset="0"/>
                        </a:rPr>
                        <a:t>қарым-қатынастың</a:t>
                      </a:r>
                      <a:r>
                        <a:rPr lang="ru-RU" sz="1050" b="0" dirty="0" smtClean="0">
                          <a:effectLst/>
                          <a:latin typeface="Arial" panose="020B0604020202020204" pitchFamily="34" charset="0"/>
                          <a:cs typeface="Arial" panose="020B0604020202020204" pitchFamily="34" charset="0"/>
                        </a:rPr>
                        <a:t> </a:t>
                      </a:r>
                      <a:r>
                        <a:rPr lang="ru-RU" sz="1050" b="0" dirty="0" err="1" smtClean="0">
                          <a:effectLst/>
                          <a:latin typeface="Arial" panose="020B0604020202020204" pitchFamily="34" charset="0"/>
                          <a:cs typeface="Arial" panose="020B0604020202020204" pitchFamily="34" charset="0"/>
                        </a:rPr>
                        <a:t>алдыңғы</a:t>
                      </a:r>
                      <a:r>
                        <a:rPr lang="ru-RU" sz="1050" b="0" dirty="0" smtClean="0">
                          <a:effectLst/>
                          <a:latin typeface="Arial" panose="020B0604020202020204" pitchFamily="34" charset="0"/>
                          <a:cs typeface="Arial" panose="020B0604020202020204" pitchFamily="34" charset="0"/>
                        </a:rPr>
                        <a:t> </a:t>
                      </a:r>
                      <a:r>
                        <a:rPr lang="ru-RU" sz="1050" b="0" dirty="0" err="1" smtClean="0">
                          <a:effectLst/>
                          <a:latin typeface="Arial" panose="020B0604020202020204" pitchFamily="34" charset="0"/>
                          <a:cs typeface="Arial" panose="020B0604020202020204" pitchFamily="34" charset="0"/>
                        </a:rPr>
                        <a:t>қатарында</a:t>
                      </a:r>
                      <a:r>
                        <a:rPr lang="ru-RU" sz="1050" b="0" dirty="0" smtClean="0">
                          <a:effectLst/>
                          <a:latin typeface="Arial" panose="020B0604020202020204" pitchFamily="34" charset="0"/>
                          <a:cs typeface="Arial" panose="020B0604020202020204" pitchFamily="34" charset="0"/>
                        </a:rPr>
                        <a:t> </a:t>
                      </a:r>
                      <a:r>
                        <a:rPr lang="ru-RU" sz="1050" b="0" dirty="0" err="1" smtClean="0">
                          <a:effectLst/>
                          <a:latin typeface="Arial" panose="020B0604020202020204" pitchFamily="34" charset="0"/>
                          <a:cs typeface="Arial" panose="020B0604020202020204" pitchFamily="34" charset="0"/>
                        </a:rPr>
                        <a:t>болғандықтан</a:t>
                      </a:r>
                      <a:r>
                        <a:rPr lang="ru-RU" sz="1050" b="0" dirty="0" smtClean="0">
                          <a:effectLst/>
                          <a:latin typeface="Arial" panose="020B0604020202020204" pitchFamily="34" charset="0"/>
                          <a:cs typeface="Arial" panose="020B0604020202020204" pitchFamily="34" charset="0"/>
                        </a:rPr>
                        <a:t>, </a:t>
                      </a:r>
                      <a:r>
                        <a:rPr lang="ru-RU" sz="1050" b="0" dirty="0" err="1" smtClean="0">
                          <a:effectLst/>
                          <a:latin typeface="Arial" panose="020B0604020202020204" pitchFamily="34" charset="0"/>
                          <a:cs typeface="Arial" panose="020B0604020202020204" pitchFamily="34" charset="0"/>
                        </a:rPr>
                        <a:t>буллингтің</a:t>
                      </a:r>
                      <a:r>
                        <a:rPr lang="ru-RU" sz="1050" b="0" dirty="0" smtClean="0">
                          <a:effectLst/>
                          <a:latin typeface="Arial" panose="020B0604020202020204" pitchFamily="34" charset="0"/>
                          <a:cs typeface="Arial" panose="020B0604020202020204" pitchFamily="34" charset="0"/>
                        </a:rPr>
                        <a:t> </a:t>
                      </a:r>
                      <a:r>
                        <a:rPr lang="ru-RU" sz="1050" b="0" dirty="0" err="1" smtClean="0">
                          <a:effectLst/>
                          <a:latin typeface="Arial" panose="020B0604020202020204" pitchFamily="34" charset="0"/>
                          <a:cs typeface="Arial" panose="020B0604020202020204" pitchFamily="34" charset="0"/>
                        </a:rPr>
                        <a:t>белгілерін</a:t>
                      </a:r>
                      <a:r>
                        <a:rPr lang="ru-RU" sz="1050" b="0" dirty="0" smtClean="0">
                          <a:effectLst/>
                          <a:latin typeface="Arial" panose="020B0604020202020204" pitchFamily="34" charset="0"/>
                          <a:cs typeface="Arial" panose="020B0604020202020204" pitchFamily="34" charset="0"/>
                        </a:rPr>
                        <a:t> </a:t>
                      </a:r>
                      <a:r>
                        <a:rPr lang="ru-RU" sz="1050" b="0" dirty="0" err="1" smtClean="0">
                          <a:effectLst/>
                          <a:latin typeface="Arial" panose="020B0604020202020204" pitchFamily="34" charset="0"/>
                          <a:cs typeface="Arial" panose="020B0604020202020204" pitchFamily="34" charset="0"/>
                        </a:rPr>
                        <a:t>бірінші</a:t>
                      </a:r>
                      <a:r>
                        <a:rPr lang="ru-RU" sz="1050" b="0" dirty="0" smtClean="0">
                          <a:effectLst/>
                          <a:latin typeface="Arial" panose="020B0604020202020204" pitchFamily="34" charset="0"/>
                          <a:cs typeface="Arial" panose="020B0604020202020204" pitchFamily="34" charset="0"/>
                        </a:rPr>
                        <a:t> </a:t>
                      </a:r>
                      <a:r>
                        <a:rPr lang="ru-RU" sz="1050" b="0" dirty="0" err="1" smtClean="0">
                          <a:effectLst/>
                          <a:latin typeface="Arial" panose="020B0604020202020204" pitchFamily="34" charset="0"/>
                          <a:cs typeface="Arial" panose="020B0604020202020204" pitchFamily="34" charset="0"/>
                        </a:rPr>
                        <a:t>болып</a:t>
                      </a:r>
                      <a:r>
                        <a:rPr lang="ru-RU" sz="1050" b="0" dirty="0" smtClean="0">
                          <a:effectLst/>
                          <a:latin typeface="Arial" panose="020B0604020202020204" pitchFamily="34" charset="0"/>
                          <a:cs typeface="Arial" panose="020B0604020202020204" pitchFamily="34" charset="0"/>
                        </a:rPr>
                        <a:t> </a:t>
                      </a:r>
                      <a:r>
                        <a:rPr lang="ru-RU" sz="1050" b="0" dirty="0" err="1" smtClean="0">
                          <a:effectLst/>
                          <a:latin typeface="Arial" panose="020B0604020202020204" pitchFamily="34" charset="0"/>
                          <a:cs typeface="Arial" panose="020B0604020202020204" pitchFamily="34" charset="0"/>
                        </a:rPr>
                        <a:t>байқауы</a:t>
                      </a:r>
                      <a:r>
                        <a:rPr lang="ru-RU" sz="1050" b="0" dirty="0" smtClean="0">
                          <a:effectLst/>
                          <a:latin typeface="Arial" panose="020B0604020202020204" pitchFamily="34" charset="0"/>
                          <a:cs typeface="Arial" panose="020B0604020202020204" pitchFamily="34" charset="0"/>
                        </a:rPr>
                        <a:t> </a:t>
                      </a:r>
                      <a:r>
                        <a:rPr lang="ru-RU" sz="1050" b="0" dirty="0" err="1" smtClean="0">
                          <a:effectLst/>
                          <a:latin typeface="Arial" panose="020B0604020202020204" pitchFamily="34" charset="0"/>
                          <a:cs typeface="Arial" panose="020B0604020202020204" pitchFamily="34" charset="0"/>
                        </a:rPr>
                        <a:t>мүмкін</a:t>
                      </a:r>
                      <a:r>
                        <a:rPr lang="ru-RU" sz="1050" b="0" dirty="0" smtClean="0">
                          <a:effectLst/>
                          <a:latin typeface="Arial" panose="020B0604020202020204" pitchFamily="34" charset="0"/>
                          <a:cs typeface="Arial" panose="020B0604020202020204" pitchFamily="34" charset="0"/>
                        </a:rPr>
                        <a:t>. </a:t>
                      </a:r>
                      <a:r>
                        <a:rPr lang="ru-RU" sz="1050" b="0" dirty="0" err="1" smtClean="0">
                          <a:effectLst/>
                          <a:latin typeface="Arial" panose="020B0604020202020204" pitchFamily="34" charset="0"/>
                          <a:cs typeface="Arial" panose="020B0604020202020204" pitchFamily="34" charset="0"/>
                        </a:rPr>
                        <a:t>Сондықтан</a:t>
                      </a:r>
                      <a:r>
                        <a:rPr lang="ru-RU" sz="1050" b="0" dirty="0" smtClean="0">
                          <a:effectLst/>
                          <a:latin typeface="Arial" panose="020B0604020202020204" pitchFamily="34" charset="0"/>
                          <a:cs typeface="Arial" panose="020B0604020202020204" pitchFamily="34" charset="0"/>
                        </a:rPr>
                        <a:t> </a:t>
                      </a:r>
                      <a:r>
                        <a:rPr lang="ru-RU" sz="1050" b="0" dirty="0" err="1" smtClean="0">
                          <a:effectLst/>
                          <a:latin typeface="Arial" panose="020B0604020202020204" pitchFamily="34" charset="0"/>
                          <a:cs typeface="Arial" panose="020B0604020202020204" pitchFamily="34" charset="0"/>
                        </a:rPr>
                        <a:t>қызметкерлерді</a:t>
                      </a:r>
                      <a:r>
                        <a:rPr lang="ru-RU" sz="1050" b="0" dirty="0" smtClean="0">
                          <a:effectLst/>
                          <a:latin typeface="Arial" panose="020B0604020202020204" pitchFamily="34" charset="0"/>
                          <a:cs typeface="Arial" panose="020B0604020202020204" pitchFamily="34" charset="0"/>
                        </a:rPr>
                        <a:t> </a:t>
                      </a:r>
                      <a:r>
                        <a:rPr lang="ru-RU" sz="1050" b="0" dirty="0" err="1" smtClean="0">
                          <a:effectLst/>
                          <a:latin typeface="Arial" panose="020B0604020202020204" pitchFamily="34" charset="0"/>
                          <a:cs typeface="Arial" panose="020B0604020202020204" pitchFamily="34" charset="0"/>
                        </a:rPr>
                        <a:t>оқыту</a:t>
                      </a:r>
                      <a:r>
                        <a:rPr lang="ru-RU" sz="1050" b="0" dirty="0" smtClean="0">
                          <a:effectLst/>
                          <a:latin typeface="Arial" panose="020B0604020202020204" pitchFamily="34" charset="0"/>
                          <a:cs typeface="Arial" panose="020B0604020202020204" pitchFamily="34" charset="0"/>
                        </a:rPr>
                        <a:t> </a:t>
                      </a:r>
                      <a:r>
                        <a:rPr lang="ru-RU" sz="1050" b="0" dirty="0" err="1" smtClean="0">
                          <a:effectLst/>
                          <a:latin typeface="Arial" panose="020B0604020202020204" pitchFamily="34" charset="0"/>
                          <a:cs typeface="Arial" panose="020B0604020202020204" pitchFamily="34" charset="0"/>
                        </a:rPr>
                        <a:t>буллингті</a:t>
                      </a:r>
                      <a:r>
                        <a:rPr lang="ru-RU" sz="1050" b="0" dirty="0" smtClean="0">
                          <a:effectLst/>
                          <a:latin typeface="Arial" panose="020B0604020202020204" pitchFamily="34" charset="0"/>
                          <a:cs typeface="Arial" panose="020B0604020202020204" pitchFamily="34" charset="0"/>
                        </a:rPr>
                        <a:t> </a:t>
                      </a:r>
                      <a:r>
                        <a:rPr lang="ru-RU" sz="1050" b="0" dirty="0" err="1" smtClean="0">
                          <a:effectLst/>
                          <a:latin typeface="Arial" panose="020B0604020202020204" pitchFamily="34" charset="0"/>
                          <a:cs typeface="Arial" panose="020B0604020202020204" pitchFamily="34" charset="0"/>
                        </a:rPr>
                        <a:t>ерте</a:t>
                      </a:r>
                      <a:r>
                        <a:rPr lang="ru-RU" sz="1050" b="0" dirty="0" smtClean="0">
                          <a:effectLst/>
                          <a:latin typeface="Arial" panose="020B0604020202020204" pitchFamily="34" charset="0"/>
                          <a:cs typeface="Arial" panose="020B0604020202020204" pitchFamily="34" charset="0"/>
                        </a:rPr>
                        <a:t> </a:t>
                      </a:r>
                      <a:r>
                        <a:rPr lang="ru-RU" sz="1050" b="0" dirty="0" err="1" smtClean="0">
                          <a:effectLst/>
                          <a:latin typeface="Arial" panose="020B0604020202020204" pitchFamily="34" charset="0"/>
                          <a:cs typeface="Arial" panose="020B0604020202020204" pitchFamily="34" charset="0"/>
                        </a:rPr>
                        <a:t>анықтаудың</a:t>
                      </a:r>
                      <a:r>
                        <a:rPr lang="ru-RU" sz="1050" b="0" dirty="0" smtClean="0">
                          <a:effectLst/>
                          <a:latin typeface="Arial" panose="020B0604020202020204" pitchFamily="34" charset="0"/>
                          <a:cs typeface="Arial" panose="020B0604020202020204" pitchFamily="34" charset="0"/>
                        </a:rPr>
                        <a:t> </a:t>
                      </a:r>
                      <a:r>
                        <a:rPr lang="ru-RU" sz="1050" b="0" dirty="0" err="1" smtClean="0">
                          <a:effectLst/>
                          <a:latin typeface="Arial" panose="020B0604020202020204" pitchFamily="34" charset="0"/>
                          <a:cs typeface="Arial" panose="020B0604020202020204" pitchFamily="34" charset="0"/>
                        </a:rPr>
                        <a:t>негізгі</a:t>
                      </a:r>
                      <a:r>
                        <a:rPr lang="ru-RU" sz="1050" b="0" dirty="0" smtClean="0">
                          <a:effectLst/>
                          <a:latin typeface="Arial" panose="020B0604020202020204" pitchFamily="34" charset="0"/>
                          <a:cs typeface="Arial" panose="020B0604020202020204" pitchFamily="34" charset="0"/>
                        </a:rPr>
                        <a:t> </a:t>
                      </a:r>
                      <a:r>
                        <a:rPr lang="ru-RU" sz="1050" b="0" dirty="0" err="1" smtClean="0">
                          <a:effectLst/>
                          <a:latin typeface="Arial" panose="020B0604020202020204" pitchFamily="34" charset="0"/>
                          <a:cs typeface="Arial" panose="020B0604020202020204" pitchFamily="34" charset="0"/>
                        </a:rPr>
                        <a:t>компоненттерінің</a:t>
                      </a:r>
                      <a:r>
                        <a:rPr lang="ru-RU" sz="1050" b="0" dirty="0" smtClean="0">
                          <a:effectLst/>
                          <a:latin typeface="Arial" panose="020B0604020202020204" pitchFamily="34" charset="0"/>
                          <a:cs typeface="Arial" panose="020B0604020202020204" pitchFamily="34" charset="0"/>
                        </a:rPr>
                        <a:t> </a:t>
                      </a:r>
                      <a:r>
                        <a:rPr lang="ru-RU" sz="1050" b="0" dirty="0" err="1" smtClean="0">
                          <a:effectLst/>
                          <a:latin typeface="Arial" panose="020B0604020202020204" pitchFamily="34" charset="0"/>
                          <a:cs typeface="Arial" panose="020B0604020202020204" pitchFamily="34" charset="0"/>
                        </a:rPr>
                        <a:t>біріне</a:t>
                      </a:r>
                      <a:r>
                        <a:rPr lang="ru-RU" sz="1050" b="0" dirty="0" smtClean="0">
                          <a:effectLst/>
                          <a:latin typeface="Arial" panose="020B0604020202020204" pitchFamily="34" charset="0"/>
                          <a:cs typeface="Arial" panose="020B0604020202020204" pitchFamily="34" charset="0"/>
                        </a:rPr>
                        <a:t> </a:t>
                      </a:r>
                      <a:r>
                        <a:rPr lang="ru-RU" sz="1050" b="0" dirty="0" err="1" smtClean="0">
                          <a:effectLst/>
                          <a:latin typeface="Arial" panose="020B0604020202020204" pitchFamily="34" charset="0"/>
                          <a:cs typeface="Arial" panose="020B0604020202020204" pitchFamily="34" charset="0"/>
                        </a:rPr>
                        <a:t>айналады</a:t>
                      </a:r>
                      <a:r>
                        <a:rPr lang="ru-RU" sz="1050" b="0" dirty="0" smtClean="0">
                          <a:effectLst/>
                          <a:latin typeface="Arial" panose="020B0604020202020204" pitchFamily="34" charset="0"/>
                          <a:cs typeface="Arial" panose="020B0604020202020204" pitchFamily="34" charset="0"/>
                        </a:rPr>
                        <a:t>. </a:t>
                      </a:r>
                      <a:r>
                        <a:rPr lang="ru-RU" sz="1050" b="0" dirty="0" err="1" smtClean="0">
                          <a:effectLst/>
                          <a:latin typeface="Arial" panose="020B0604020202020204" pitchFamily="34" charset="0"/>
                          <a:cs typeface="Arial" panose="020B0604020202020204" pitchFamily="34" charset="0"/>
                        </a:rPr>
                        <a:t>Тұрақты</a:t>
                      </a:r>
                      <a:r>
                        <a:rPr lang="ru-RU" sz="1050" b="0" dirty="0" smtClean="0">
                          <a:effectLst/>
                          <a:latin typeface="Arial" panose="020B0604020202020204" pitchFamily="34" charset="0"/>
                          <a:cs typeface="Arial" panose="020B0604020202020204" pitchFamily="34" charset="0"/>
                        </a:rPr>
                        <a:t> </a:t>
                      </a:r>
                      <a:r>
                        <a:rPr lang="ru-RU" sz="1050" b="0" dirty="0" err="1" smtClean="0">
                          <a:effectLst/>
                          <a:latin typeface="Arial" panose="020B0604020202020204" pitchFamily="34" charset="0"/>
                          <a:cs typeface="Arial" panose="020B0604020202020204" pitchFamily="34" charset="0"/>
                        </a:rPr>
                        <a:t>тренингтер</a:t>
                      </a:r>
                      <a:r>
                        <a:rPr lang="ru-RU" sz="1050" b="0" dirty="0" smtClean="0">
                          <a:effectLst/>
                          <a:latin typeface="Arial" panose="020B0604020202020204" pitchFamily="34" charset="0"/>
                          <a:cs typeface="Arial" panose="020B0604020202020204" pitchFamily="34" charset="0"/>
                        </a:rPr>
                        <a:t> мен </a:t>
                      </a:r>
                      <a:r>
                        <a:rPr lang="ru-RU" sz="1050" b="0" dirty="0" err="1" smtClean="0">
                          <a:effectLst/>
                          <a:latin typeface="Arial" panose="020B0604020202020204" pitchFamily="34" charset="0"/>
                          <a:cs typeface="Arial" panose="020B0604020202020204" pitchFamily="34" charset="0"/>
                        </a:rPr>
                        <a:t>семинарлар</a:t>
                      </a:r>
                      <a:r>
                        <a:rPr lang="ru-RU" sz="1050" b="0" dirty="0" smtClean="0">
                          <a:effectLst/>
                          <a:latin typeface="Arial" panose="020B0604020202020204" pitchFamily="34" charset="0"/>
                          <a:cs typeface="Arial" panose="020B0604020202020204" pitchFamily="34" charset="0"/>
                        </a:rPr>
                        <a:t> </a:t>
                      </a:r>
                      <a:r>
                        <a:rPr lang="ru-RU" sz="1050" b="0" dirty="0" err="1" smtClean="0">
                          <a:effectLst/>
                          <a:latin typeface="Arial" panose="020B0604020202020204" pitchFamily="34" charset="0"/>
                          <a:cs typeface="Arial" panose="020B0604020202020204" pitchFamily="34" charset="0"/>
                        </a:rPr>
                        <a:t>мұғалімдерге</a:t>
                      </a:r>
                      <a:r>
                        <a:rPr lang="ru-RU" sz="1050" b="0" dirty="0" smtClean="0">
                          <a:effectLst/>
                          <a:latin typeface="Arial" panose="020B0604020202020204" pitchFamily="34" charset="0"/>
                          <a:cs typeface="Arial" panose="020B0604020202020204" pitchFamily="34" charset="0"/>
                        </a:rPr>
                        <a:t> </a:t>
                      </a:r>
                      <a:r>
                        <a:rPr lang="ru-RU" sz="1050" b="0" dirty="0" err="1" smtClean="0">
                          <a:effectLst/>
                          <a:latin typeface="Arial" panose="020B0604020202020204" pitchFamily="34" charset="0"/>
                          <a:cs typeface="Arial" panose="020B0604020202020204" pitchFamily="34" charset="0"/>
                        </a:rPr>
                        <a:t>физикалық</a:t>
                      </a:r>
                      <a:r>
                        <a:rPr lang="ru-RU" sz="1050" b="0" dirty="0" smtClean="0">
                          <a:effectLst/>
                          <a:latin typeface="Arial" panose="020B0604020202020204" pitchFamily="34" charset="0"/>
                          <a:cs typeface="Arial" panose="020B0604020202020204" pitchFamily="34" charset="0"/>
                        </a:rPr>
                        <a:t>, </a:t>
                      </a:r>
                      <a:r>
                        <a:rPr lang="ru-RU" sz="1050" b="0" dirty="0" err="1" smtClean="0">
                          <a:effectLst/>
                          <a:latin typeface="Arial" panose="020B0604020202020204" pitchFamily="34" charset="0"/>
                          <a:cs typeface="Arial" panose="020B0604020202020204" pitchFamily="34" charset="0"/>
                        </a:rPr>
                        <a:t>психологиялық</a:t>
                      </a:r>
                      <a:r>
                        <a:rPr lang="ru-RU" sz="1050" b="0" dirty="0" smtClean="0">
                          <a:effectLst/>
                          <a:latin typeface="Arial" panose="020B0604020202020204" pitchFamily="34" charset="0"/>
                          <a:cs typeface="Arial" panose="020B0604020202020204" pitchFamily="34" charset="0"/>
                        </a:rPr>
                        <a:t> </a:t>
                      </a:r>
                      <a:r>
                        <a:rPr lang="ru-RU" sz="1050" b="0" dirty="0" err="1" smtClean="0">
                          <a:effectLst/>
                          <a:latin typeface="Arial" panose="020B0604020202020204" pitchFamily="34" charset="0"/>
                          <a:cs typeface="Arial" panose="020B0604020202020204" pitchFamily="34" charset="0"/>
                        </a:rPr>
                        <a:t>және</a:t>
                      </a:r>
                      <a:r>
                        <a:rPr lang="ru-RU" sz="1050" b="0" dirty="0" smtClean="0">
                          <a:effectLst/>
                          <a:latin typeface="Arial" panose="020B0604020202020204" pitchFamily="34" charset="0"/>
                          <a:cs typeface="Arial" panose="020B0604020202020204" pitchFamily="34" charset="0"/>
                        </a:rPr>
                        <a:t> </a:t>
                      </a:r>
                      <a:r>
                        <a:rPr lang="ru-RU" sz="1050" b="0" dirty="0" err="1" smtClean="0">
                          <a:effectLst/>
                          <a:latin typeface="Arial" panose="020B0604020202020204" pitchFamily="34" charset="0"/>
                          <a:cs typeface="Arial" panose="020B0604020202020204" pitchFamily="34" charset="0"/>
                        </a:rPr>
                        <a:t>кибербуллингтің</a:t>
                      </a:r>
                      <a:r>
                        <a:rPr lang="ru-RU" sz="1050" b="0" dirty="0" smtClean="0">
                          <a:effectLst/>
                          <a:latin typeface="Arial" panose="020B0604020202020204" pitchFamily="34" charset="0"/>
                          <a:cs typeface="Arial" panose="020B0604020202020204" pitchFamily="34" charset="0"/>
                        </a:rPr>
                        <a:t> </a:t>
                      </a:r>
                      <a:r>
                        <a:rPr lang="ru-RU" sz="1050" b="0" dirty="0" err="1" smtClean="0">
                          <a:effectLst/>
                          <a:latin typeface="Arial" panose="020B0604020202020204" pitchFamily="34" charset="0"/>
                          <a:cs typeface="Arial" panose="020B0604020202020204" pitchFamily="34" charset="0"/>
                        </a:rPr>
                        <a:t>белгілерін</a:t>
                      </a:r>
                      <a:r>
                        <a:rPr lang="ru-RU" sz="1050" b="0" dirty="0" smtClean="0">
                          <a:effectLst/>
                          <a:latin typeface="Arial" panose="020B0604020202020204" pitchFamily="34" charset="0"/>
                          <a:cs typeface="Arial" panose="020B0604020202020204" pitchFamily="34" charset="0"/>
                        </a:rPr>
                        <a:t> </a:t>
                      </a:r>
                      <a:r>
                        <a:rPr lang="ru-RU" sz="1050" b="0" dirty="0" err="1" smtClean="0">
                          <a:effectLst/>
                          <a:latin typeface="Arial" panose="020B0604020202020204" pitchFamily="34" charset="0"/>
                          <a:cs typeface="Arial" panose="020B0604020202020204" pitchFamily="34" charset="0"/>
                        </a:rPr>
                        <a:t>тануға</a:t>
                      </a:r>
                      <a:r>
                        <a:rPr lang="ru-RU" sz="1050" b="0" dirty="0" smtClean="0">
                          <a:effectLst/>
                          <a:latin typeface="Arial" panose="020B0604020202020204" pitchFamily="34" charset="0"/>
                          <a:cs typeface="Arial" panose="020B0604020202020204" pitchFamily="34" charset="0"/>
                        </a:rPr>
                        <a:t>, </a:t>
                      </a:r>
                      <a:r>
                        <a:rPr lang="ru-RU" sz="1050" b="0" dirty="0" err="1" smtClean="0">
                          <a:effectLst/>
                          <a:latin typeface="Arial" panose="020B0604020202020204" pitchFamily="34" charset="0"/>
                          <a:cs typeface="Arial" panose="020B0604020202020204" pitchFamily="34" charset="0"/>
                        </a:rPr>
                        <a:t>сондай-ақ</a:t>
                      </a:r>
                      <a:r>
                        <a:rPr lang="ru-RU" sz="1050" b="0" dirty="0" smtClean="0">
                          <a:effectLst/>
                          <a:latin typeface="Arial" panose="020B0604020202020204" pitchFamily="34" charset="0"/>
                          <a:cs typeface="Arial" panose="020B0604020202020204" pitchFamily="34" charset="0"/>
                        </a:rPr>
                        <a:t> </a:t>
                      </a:r>
                      <a:r>
                        <a:rPr lang="ru-RU" sz="1050" b="0" dirty="0" err="1" smtClean="0">
                          <a:effectLst/>
                          <a:latin typeface="Arial" panose="020B0604020202020204" pitchFamily="34" charset="0"/>
                          <a:cs typeface="Arial" panose="020B0604020202020204" pitchFamily="34" charset="0"/>
                        </a:rPr>
                        <a:t>осындай</a:t>
                      </a:r>
                      <a:r>
                        <a:rPr lang="ru-RU" sz="1050" b="0" dirty="0" smtClean="0">
                          <a:effectLst/>
                          <a:latin typeface="Arial" panose="020B0604020202020204" pitchFamily="34" charset="0"/>
                          <a:cs typeface="Arial" panose="020B0604020202020204" pitchFamily="34" charset="0"/>
                        </a:rPr>
                        <a:t> </a:t>
                      </a:r>
                      <a:r>
                        <a:rPr lang="ru-RU" sz="1050" b="0" dirty="0" err="1" smtClean="0">
                          <a:effectLst/>
                          <a:latin typeface="Arial" panose="020B0604020202020204" pitchFamily="34" charset="0"/>
                          <a:cs typeface="Arial" panose="020B0604020202020204" pitchFamily="34" charset="0"/>
                        </a:rPr>
                        <a:t>жағдайларға</a:t>
                      </a:r>
                      <a:r>
                        <a:rPr lang="ru-RU" sz="1050" b="0" dirty="0" smtClean="0">
                          <a:effectLst/>
                          <a:latin typeface="Arial" panose="020B0604020202020204" pitchFamily="34" charset="0"/>
                          <a:cs typeface="Arial" panose="020B0604020202020204" pitchFamily="34" charset="0"/>
                        </a:rPr>
                        <a:t> </a:t>
                      </a:r>
                      <a:r>
                        <a:rPr lang="ru-RU" sz="1050" b="0" dirty="0" err="1" smtClean="0">
                          <a:effectLst/>
                          <a:latin typeface="Arial" panose="020B0604020202020204" pitchFamily="34" charset="0"/>
                          <a:cs typeface="Arial" panose="020B0604020202020204" pitchFamily="34" charset="0"/>
                        </a:rPr>
                        <a:t>дұрыс</a:t>
                      </a:r>
                      <a:r>
                        <a:rPr lang="ru-RU" sz="1050" b="0" dirty="0" smtClean="0">
                          <a:effectLst/>
                          <a:latin typeface="Arial" panose="020B0604020202020204" pitchFamily="34" charset="0"/>
                          <a:cs typeface="Arial" panose="020B0604020202020204" pitchFamily="34" charset="0"/>
                        </a:rPr>
                        <a:t> </a:t>
                      </a:r>
                      <a:r>
                        <a:rPr lang="ru-RU" sz="1050" b="0" dirty="0" err="1" smtClean="0">
                          <a:effectLst/>
                          <a:latin typeface="Arial" panose="020B0604020202020204" pitchFamily="34" charset="0"/>
                          <a:cs typeface="Arial" panose="020B0604020202020204" pitchFamily="34" charset="0"/>
                        </a:rPr>
                        <a:t>жауап</a:t>
                      </a:r>
                      <a:r>
                        <a:rPr lang="ru-RU" sz="1050" b="0" dirty="0" smtClean="0">
                          <a:effectLst/>
                          <a:latin typeface="Arial" panose="020B0604020202020204" pitchFamily="34" charset="0"/>
                          <a:cs typeface="Arial" panose="020B0604020202020204" pitchFamily="34" charset="0"/>
                        </a:rPr>
                        <a:t> </a:t>
                      </a:r>
                      <a:r>
                        <a:rPr lang="ru-RU" sz="1050" b="0" dirty="0" err="1" smtClean="0">
                          <a:effectLst/>
                          <a:latin typeface="Arial" panose="020B0604020202020204" pitchFamily="34" charset="0"/>
                          <a:cs typeface="Arial" panose="020B0604020202020204" pitchFamily="34" charset="0"/>
                        </a:rPr>
                        <a:t>беруге</a:t>
                      </a:r>
                      <a:r>
                        <a:rPr lang="ru-RU" sz="1050" b="0" dirty="0" smtClean="0">
                          <a:effectLst/>
                          <a:latin typeface="Arial" panose="020B0604020202020204" pitchFamily="34" charset="0"/>
                          <a:cs typeface="Arial" panose="020B0604020202020204" pitchFamily="34" charset="0"/>
                        </a:rPr>
                        <a:t> </a:t>
                      </a:r>
                      <a:r>
                        <a:rPr lang="ru-RU" sz="1050" b="0" dirty="0" err="1" smtClean="0">
                          <a:effectLst/>
                          <a:latin typeface="Arial" panose="020B0604020202020204" pitchFamily="34" charset="0"/>
                          <a:cs typeface="Arial" panose="020B0604020202020204" pitchFamily="34" charset="0"/>
                        </a:rPr>
                        <a:t>көмектеседі</a:t>
                      </a:r>
                      <a:r>
                        <a:rPr lang="ru-RU" sz="1050" b="0" dirty="0" smtClean="0">
                          <a:effectLst/>
                          <a:latin typeface="Arial" panose="020B0604020202020204" pitchFamily="34" charset="0"/>
                          <a:cs typeface="Arial" panose="020B0604020202020204" pitchFamily="34" charset="0"/>
                        </a:rPr>
                        <a:t>. </a:t>
                      </a:r>
                      <a:r>
                        <a:rPr lang="ru-RU" sz="1050" b="0" dirty="0" err="1" smtClean="0">
                          <a:effectLst/>
                          <a:latin typeface="Arial" panose="020B0604020202020204" pitchFamily="34" charset="0"/>
                          <a:cs typeface="Arial" panose="020B0604020202020204" pitchFamily="34" charset="0"/>
                        </a:rPr>
                        <a:t>Мұғалімдердің</a:t>
                      </a:r>
                      <a:r>
                        <a:rPr lang="ru-RU" sz="1050" b="0" dirty="0" smtClean="0">
                          <a:effectLst/>
                          <a:latin typeface="Arial" panose="020B0604020202020204" pitchFamily="34" charset="0"/>
                          <a:cs typeface="Arial" panose="020B0604020202020204" pitchFamily="34" charset="0"/>
                        </a:rPr>
                        <a:t> </a:t>
                      </a:r>
                      <a:r>
                        <a:rPr lang="ru-RU" sz="1050" b="0" baseline="0" dirty="0" smtClean="0">
                          <a:effectLst/>
                          <a:latin typeface="Arial" panose="020B0604020202020204" pitchFamily="34" charset="0"/>
                          <a:cs typeface="Arial" panose="020B0604020202020204" pitchFamily="34" charset="0"/>
                        </a:rPr>
                        <a:t> </a:t>
                      </a:r>
                      <a:r>
                        <a:rPr lang="ru-RU" sz="1050" b="0" baseline="0" dirty="0" err="1" smtClean="0">
                          <a:effectLst/>
                          <a:latin typeface="Arial" panose="020B0604020202020204" pitchFamily="34" charset="0"/>
                          <a:cs typeface="Arial" panose="020B0604020202020204" pitchFamily="34" charset="0"/>
                        </a:rPr>
                        <a:t>буллингке</a:t>
                      </a:r>
                      <a:r>
                        <a:rPr lang="ru-RU" sz="1050" b="0" dirty="0" smtClean="0">
                          <a:effectLst/>
                          <a:latin typeface="Arial" panose="020B0604020202020204" pitchFamily="34" charset="0"/>
                          <a:cs typeface="Arial" panose="020B0604020202020204" pitchFamily="34" charset="0"/>
                        </a:rPr>
                        <a:t> тап </a:t>
                      </a:r>
                      <a:r>
                        <a:rPr lang="ru-RU" sz="1050" b="0" dirty="0" err="1" smtClean="0">
                          <a:effectLst/>
                          <a:latin typeface="Arial" panose="020B0604020202020204" pitchFamily="34" charset="0"/>
                          <a:cs typeface="Arial" panose="020B0604020202020204" pitchFamily="34" charset="0"/>
                        </a:rPr>
                        <a:t>болған</a:t>
                      </a:r>
                      <a:r>
                        <a:rPr lang="ru-RU" sz="1050" b="0" dirty="0" smtClean="0">
                          <a:effectLst/>
                          <a:latin typeface="Arial" panose="020B0604020202020204" pitchFamily="34" charset="0"/>
                          <a:cs typeface="Arial" panose="020B0604020202020204" pitchFamily="34" charset="0"/>
                        </a:rPr>
                        <a:t> </a:t>
                      </a:r>
                      <a:r>
                        <a:rPr lang="ru-RU" sz="1050" b="0" dirty="0" err="1" smtClean="0">
                          <a:effectLst/>
                          <a:latin typeface="Arial" panose="020B0604020202020204" pitchFamily="34" charset="0"/>
                          <a:cs typeface="Arial" panose="020B0604020202020204" pitchFamily="34" charset="0"/>
                        </a:rPr>
                        <a:t>студентті</a:t>
                      </a:r>
                      <a:r>
                        <a:rPr lang="ru-RU" sz="1050" b="0" dirty="0" smtClean="0">
                          <a:effectLst/>
                          <a:latin typeface="Arial" panose="020B0604020202020204" pitchFamily="34" charset="0"/>
                          <a:cs typeface="Arial" panose="020B0604020202020204" pitchFamily="34" charset="0"/>
                        </a:rPr>
                        <a:t> </a:t>
                      </a:r>
                      <a:r>
                        <a:rPr lang="ru-RU" sz="1050" b="0" dirty="0" err="1" smtClean="0">
                          <a:effectLst/>
                          <a:latin typeface="Arial" panose="020B0604020202020204" pitchFamily="34" charset="0"/>
                          <a:cs typeface="Arial" panose="020B0604020202020204" pitchFamily="34" charset="0"/>
                        </a:rPr>
                        <a:t>қалай</a:t>
                      </a:r>
                      <a:r>
                        <a:rPr lang="ru-RU" sz="1050" b="0" dirty="0" smtClean="0">
                          <a:effectLst/>
                          <a:latin typeface="Arial" panose="020B0604020202020204" pitchFamily="34" charset="0"/>
                          <a:cs typeface="Arial" panose="020B0604020202020204" pitchFamily="34" charset="0"/>
                        </a:rPr>
                        <a:t> </a:t>
                      </a:r>
                      <a:r>
                        <a:rPr lang="ru-RU" sz="1050" b="0" dirty="0" err="1" smtClean="0">
                          <a:effectLst/>
                          <a:latin typeface="Arial" panose="020B0604020202020204" pitchFamily="34" charset="0"/>
                          <a:cs typeface="Arial" panose="020B0604020202020204" pitchFamily="34" charset="0"/>
                        </a:rPr>
                        <a:t>қолдау</a:t>
                      </a:r>
                      <a:r>
                        <a:rPr lang="ru-RU" sz="1050" b="0" dirty="0" smtClean="0">
                          <a:effectLst/>
                          <a:latin typeface="Arial" panose="020B0604020202020204" pitchFamily="34" charset="0"/>
                          <a:cs typeface="Arial" panose="020B0604020202020204" pitchFamily="34" charset="0"/>
                        </a:rPr>
                        <a:t> </a:t>
                      </a:r>
                      <a:r>
                        <a:rPr lang="ru-RU" sz="1050" b="0" dirty="0" err="1" smtClean="0">
                          <a:effectLst/>
                          <a:latin typeface="Arial" panose="020B0604020202020204" pitchFamily="34" charset="0"/>
                          <a:cs typeface="Arial" panose="020B0604020202020204" pitchFamily="34" charset="0"/>
                        </a:rPr>
                        <a:t>керектігін</a:t>
                      </a:r>
                      <a:r>
                        <a:rPr lang="ru-RU" sz="1050" b="0" dirty="0" smtClean="0">
                          <a:effectLst/>
                          <a:latin typeface="Arial" panose="020B0604020202020204" pitchFamily="34" charset="0"/>
                          <a:cs typeface="Arial" panose="020B0604020202020204" pitchFamily="34" charset="0"/>
                        </a:rPr>
                        <a:t> </a:t>
                      </a:r>
                      <a:r>
                        <a:rPr lang="ru-RU" sz="1050" b="0" dirty="0" err="1" smtClean="0">
                          <a:effectLst/>
                          <a:latin typeface="Arial" panose="020B0604020202020204" pitchFamily="34" charset="0"/>
                          <a:cs typeface="Arial" panose="020B0604020202020204" pitchFamily="34" charset="0"/>
                        </a:rPr>
                        <a:t>және</a:t>
                      </a:r>
                      <a:r>
                        <a:rPr lang="ru-RU" sz="1050" b="0" dirty="0" smtClean="0">
                          <a:effectLst/>
                          <a:latin typeface="Arial" panose="020B0604020202020204" pitchFamily="34" charset="0"/>
                          <a:cs typeface="Arial" panose="020B0604020202020204" pitchFamily="34" charset="0"/>
                        </a:rPr>
                        <a:t> </a:t>
                      </a:r>
                      <a:r>
                        <a:rPr lang="ru-RU" sz="1050" b="0" dirty="0" err="1" smtClean="0">
                          <a:effectLst/>
                          <a:latin typeface="Arial" panose="020B0604020202020204" pitchFamily="34" charset="0"/>
                          <a:cs typeface="Arial" panose="020B0604020202020204" pitchFamily="34" charset="0"/>
                        </a:rPr>
                        <a:t>қайдан</a:t>
                      </a:r>
                      <a:r>
                        <a:rPr lang="ru-RU" sz="1050" b="0" dirty="0" smtClean="0">
                          <a:effectLst/>
                          <a:latin typeface="Arial" panose="020B0604020202020204" pitchFamily="34" charset="0"/>
                          <a:cs typeface="Arial" panose="020B0604020202020204" pitchFamily="34" charset="0"/>
                        </a:rPr>
                        <a:t> </a:t>
                      </a:r>
                      <a:r>
                        <a:rPr lang="ru-RU" sz="1050" b="0" dirty="0" err="1" smtClean="0">
                          <a:effectLst/>
                          <a:latin typeface="Arial" panose="020B0604020202020204" pitchFamily="34" charset="0"/>
                          <a:cs typeface="Arial" panose="020B0604020202020204" pitchFamily="34" charset="0"/>
                        </a:rPr>
                        <a:t>көмек</a:t>
                      </a:r>
                      <a:r>
                        <a:rPr lang="ru-RU" sz="1050" b="0" dirty="0" smtClean="0">
                          <a:effectLst/>
                          <a:latin typeface="Arial" panose="020B0604020202020204" pitchFamily="34" charset="0"/>
                          <a:cs typeface="Arial" panose="020B0604020202020204" pitchFamily="34" charset="0"/>
                        </a:rPr>
                        <a:t> </a:t>
                      </a:r>
                      <a:r>
                        <a:rPr lang="ru-RU" sz="1050" b="0" dirty="0" err="1" smtClean="0">
                          <a:effectLst/>
                          <a:latin typeface="Arial" panose="020B0604020202020204" pitchFamily="34" charset="0"/>
                          <a:cs typeface="Arial" panose="020B0604020202020204" pitchFamily="34" charset="0"/>
                        </a:rPr>
                        <a:t>сұрау</a:t>
                      </a:r>
                      <a:r>
                        <a:rPr lang="ru-RU" sz="1050" b="0" dirty="0" smtClean="0">
                          <a:effectLst/>
                          <a:latin typeface="Arial" panose="020B0604020202020204" pitchFamily="34" charset="0"/>
                          <a:cs typeface="Arial" panose="020B0604020202020204" pitchFamily="34" charset="0"/>
                        </a:rPr>
                        <a:t> </a:t>
                      </a:r>
                      <a:r>
                        <a:rPr lang="ru-RU" sz="1050" b="0" dirty="0" err="1" smtClean="0">
                          <a:effectLst/>
                          <a:latin typeface="Arial" panose="020B0604020202020204" pitchFamily="34" charset="0"/>
                          <a:cs typeface="Arial" panose="020B0604020202020204" pitchFamily="34" charset="0"/>
                        </a:rPr>
                        <a:t>керектігін</a:t>
                      </a:r>
                      <a:r>
                        <a:rPr lang="ru-RU" sz="1050" b="0" dirty="0" smtClean="0">
                          <a:effectLst/>
                          <a:latin typeface="Arial" panose="020B0604020202020204" pitchFamily="34" charset="0"/>
                          <a:cs typeface="Arial" panose="020B0604020202020204" pitchFamily="34" charset="0"/>
                        </a:rPr>
                        <a:t> </a:t>
                      </a:r>
                      <a:r>
                        <a:rPr lang="ru-RU" sz="1050" b="0" dirty="0" err="1" smtClean="0">
                          <a:effectLst/>
                          <a:latin typeface="Arial" panose="020B0604020202020204" pitchFamily="34" charset="0"/>
                          <a:cs typeface="Arial" panose="020B0604020202020204" pitchFamily="34" charset="0"/>
                        </a:rPr>
                        <a:t>білуі</a:t>
                      </a:r>
                      <a:r>
                        <a:rPr lang="ru-RU" sz="1050" b="0" dirty="0" smtClean="0">
                          <a:effectLst/>
                          <a:latin typeface="Arial" panose="020B0604020202020204" pitchFamily="34" charset="0"/>
                          <a:cs typeface="Arial" panose="020B0604020202020204" pitchFamily="34" charset="0"/>
                        </a:rPr>
                        <a:t> </a:t>
                      </a:r>
                      <a:r>
                        <a:rPr lang="ru-RU" sz="1050" b="0" dirty="0" err="1" smtClean="0">
                          <a:effectLst/>
                          <a:latin typeface="Arial" panose="020B0604020202020204" pitchFamily="34" charset="0"/>
                          <a:cs typeface="Arial" panose="020B0604020202020204" pitchFamily="34" charset="0"/>
                        </a:rPr>
                        <a:t>маңызды</a:t>
                      </a:r>
                      <a:r>
                        <a:rPr lang="ru-RU" sz="1050" b="0" dirty="0" smtClean="0">
                          <a:effectLst/>
                          <a:latin typeface="Arial" panose="020B0604020202020204" pitchFamily="34" charset="0"/>
                          <a:cs typeface="Arial" panose="020B0604020202020204" pitchFamily="34" charset="0"/>
                        </a:rPr>
                        <a:t>. </a:t>
                      </a:r>
                      <a:endParaRPr lang="ru-RU" sz="1050" b="0" dirty="0">
                        <a:effectLst/>
                        <a:latin typeface="Arial" panose="020B0604020202020204" pitchFamily="34" charset="0"/>
                        <a:cs typeface="Arial" panose="020B0604020202020204" pitchFamily="34" charset="0"/>
                      </a:endParaRPr>
                    </a:p>
                  </a:txBody>
                  <a:tcPr marL="114300" marR="114300" marT="0" marB="0"/>
                </a:tc>
              </a:tr>
            </a:tbl>
          </a:graphicData>
        </a:graphic>
      </p:graphicFrame>
      <p:graphicFrame>
        <p:nvGraphicFramePr>
          <p:cNvPr id="4" name="Таблица 3"/>
          <p:cNvGraphicFramePr>
            <a:graphicFrameLocks noGrp="1"/>
          </p:cNvGraphicFramePr>
          <p:nvPr/>
        </p:nvGraphicFramePr>
        <p:xfrm>
          <a:off x="504825" y="3668713"/>
          <a:ext cx="4054475" cy="2208212"/>
        </p:xfrm>
        <a:graphic>
          <a:graphicData uri="http://schemas.openxmlformats.org/drawingml/2006/table">
            <a:tbl>
              <a:tblPr>
                <a:tableStyleId>{5C22544A-7EE6-4342-B048-85BDC9FD1C3A}</a:tableStyleId>
              </a:tblPr>
              <a:tblGrid>
                <a:gridCol w="4054748"/>
              </a:tblGrid>
              <a:tr h="1841794">
                <a:tc>
                  <a:txBody>
                    <a:bodyPr/>
                    <a:lstStyle/>
                    <a:p>
                      <a:pPr marL="0" lvl="0" indent="0" algn="just">
                        <a:lnSpc>
                          <a:spcPct val="115000"/>
                        </a:lnSpc>
                        <a:spcAft>
                          <a:spcPts val="0"/>
                        </a:spcAft>
                        <a:buFont typeface="+mj-lt"/>
                        <a:buNone/>
                      </a:pPr>
                      <a:r>
                        <a:rPr lang="ru-RU" sz="1000" b="1" dirty="0" smtClean="0">
                          <a:effectLst/>
                          <a:latin typeface="Times New Roman" panose="02020603050405020304" pitchFamily="18" charset="0"/>
                          <a:cs typeface="Times New Roman" panose="02020603050405020304" pitchFamily="18" charset="0"/>
                        </a:rPr>
                        <a:t>2</a:t>
                      </a:r>
                      <a:r>
                        <a:rPr lang="ru-RU" sz="1050" b="1" dirty="0" smtClean="0">
                          <a:effectLst/>
                          <a:latin typeface="Arial" panose="020B0604020202020204" pitchFamily="34" charset="0"/>
                          <a:cs typeface="Arial" panose="020B0604020202020204" pitchFamily="34" charset="0"/>
                        </a:rPr>
                        <a:t>.</a:t>
                      </a:r>
                      <a:r>
                        <a:rPr lang="ru-RU" sz="1050" b="1" baseline="0" dirty="0" smtClean="0">
                          <a:effectLst/>
                          <a:latin typeface="Arial" panose="020B0604020202020204" pitchFamily="34" charset="0"/>
                          <a:cs typeface="Arial" panose="020B0604020202020204" pitchFamily="34" charset="0"/>
                        </a:rPr>
                        <a:t>  </a:t>
                      </a:r>
                      <a:r>
                        <a:rPr lang="ru-RU" sz="1050" b="1" dirty="0" err="1" smtClean="0">
                          <a:effectLst/>
                          <a:latin typeface="Arial" panose="020B0604020202020204" pitchFamily="34" charset="0"/>
                          <a:cs typeface="Arial" panose="020B0604020202020204" pitchFamily="34" charset="0"/>
                        </a:rPr>
                        <a:t>Студенттерге</a:t>
                      </a:r>
                      <a:r>
                        <a:rPr lang="ru-RU" sz="1050" b="1" dirty="0" smtClean="0">
                          <a:effectLst/>
                          <a:latin typeface="Arial" panose="020B0604020202020204" pitchFamily="34" charset="0"/>
                          <a:cs typeface="Arial" panose="020B0604020202020204" pitchFamily="34" charset="0"/>
                        </a:rPr>
                        <a:t> </a:t>
                      </a:r>
                      <a:r>
                        <a:rPr lang="ru-RU" sz="1050" b="1" dirty="0" err="1" smtClean="0">
                          <a:effectLst/>
                          <a:latin typeface="Arial" panose="020B0604020202020204" pitchFamily="34" charset="0"/>
                          <a:cs typeface="Arial" panose="020B0604020202020204" pitchFamily="34" charset="0"/>
                        </a:rPr>
                        <a:t>сауалнама</a:t>
                      </a:r>
                      <a:r>
                        <a:rPr lang="ru-RU" sz="1050" b="1" dirty="0" smtClean="0">
                          <a:effectLst/>
                          <a:latin typeface="Arial" panose="020B0604020202020204" pitchFamily="34" charset="0"/>
                          <a:cs typeface="Arial" panose="020B0604020202020204" pitchFamily="34" charset="0"/>
                        </a:rPr>
                        <a:t> </a:t>
                      </a:r>
                      <a:r>
                        <a:rPr lang="ru-RU" sz="1050" b="1" dirty="0" err="1" smtClean="0">
                          <a:effectLst/>
                          <a:latin typeface="Arial" panose="020B0604020202020204" pitchFamily="34" charset="0"/>
                          <a:cs typeface="Arial" panose="020B0604020202020204" pitchFamily="34" charset="0"/>
                        </a:rPr>
                        <a:t>жүргізу</a:t>
                      </a:r>
                      <a:endParaRPr lang="ru-RU" sz="1050" b="1" dirty="0" smtClean="0">
                        <a:effectLst/>
                        <a:latin typeface="Arial" panose="020B0604020202020204" pitchFamily="34" charset="0"/>
                        <a:cs typeface="Arial" panose="020B0604020202020204" pitchFamily="34" charset="0"/>
                      </a:endParaRPr>
                    </a:p>
                    <a:p>
                      <a:pPr marL="0" lvl="0" indent="0" algn="just">
                        <a:lnSpc>
                          <a:spcPct val="115000"/>
                        </a:lnSpc>
                        <a:spcAft>
                          <a:spcPts val="0"/>
                        </a:spcAft>
                        <a:buFont typeface="+mj-lt"/>
                        <a:buNone/>
                      </a:pPr>
                      <a:r>
                        <a:rPr lang="ru-RU" sz="1050" b="0" dirty="0" err="1" smtClean="0">
                          <a:effectLst/>
                          <a:latin typeface="Arial" panose="020B0604020202020204" pitchFamily="34" charset="0"/>
                          <a:cs typeface="Arial" panose="020B0604020202020204" pitchFamily="34" charset="0"/>
                        </a:rPr>
                        <a:t>Студенттер</a:t>
                      </a:r>
                      <a:r>
                        <a:rPr lang="ru-RU" sz="1050" b="0" dirty="0" smtClean="0">
                          <a:effectLst/>
                          <a:latin typeface="Arial" panose="020B0604020202020204" pitchFamily="34" charset="0"/>
                          <a:cs typeface="Arial" panose="020B0604020202020204" pitchFamily="34" charset="0"/>
                        </a:rPr>
                        <a:t> </a:t>
                      </a:r>
                      <a:r>
                        <a:rPr lang="ru-RU" sz="1050" b="0" dirty="0" err="1" smtClean="0">
                          <a:effectLst/>
                          <a:latin typeface="Arial" panose="020B0604020202020204" pitchFamily="34" charset="0"/>
                          <a:cs typeface="Arial" panose="020B0604020202020204" pitchFamily="34" charset="0"/>
                        </a:rPr>
                        <a:t>арасында</a:t>
                      </a:r>
                      <a:r>
                        <a:rPr lang="ru-RU" sz="1050" b="0" dirty="0" smtClean="0">
                          <a:effectLst/>
                          <a:latin typeface="Arial" panose="020B0604020202020204" pitchFamily="34" charset="0"/>
                          <a:cs typeface="Arial" panose="020B0604020202020204" pitchFamily="34" charset="0"/>
                        </a:rPr>
                        <a:t> </a:t>
                      </a:r>
                      <a:r>
                        <a:rPr lang="ru-RU" sz="1050" b="0" dirty="0" err="1" smtClean="0">
                          <a:effectLst/>
                          <a:latin typeface="Arial" panose="020B0604020202020204" pitchFamily="34" charset="0"/>
                          <a:cs typeface="Arial" panose="020B0604020202020204" pitchFamily="34" charset="0"/>
                        </a:rPr>
                        <a:t>үнемі</a:t>
                      </a:r>
                      <a:r>
                        <a:rPr lang="ru-RU" sz="1050" b="0" dirty="0" smtClean="0">
                          <a:effectLst/>
                          <a:latin typeface="Arial" panose="020B0604020202020204" pitchFamily="34" charset="0"/>
                          <a:cs typeface="Arial" panose="020B0604020202020204" pitchFamily="34" charset="0"/>
                        </a:rPr>
                        <a:t> </a:t>
                      </a:r>
                      <a:r>
                        <a:rPr lang="ru-RU" sz="1050" b="0" dirty="0" err="1" smtClean="0">
                          <a:effectLst/>
                          <a:latin typeface="Arial" panose="020B0604020202020204" pitchFamily="34" charset="0"/>
                          <a:cs typeface="Arial" panose="020B0604020202020204" pitchFamily="34" charset="0"/>
                        </a:rPr>
                        <a:t>жүргізілетін</a:t>
                      </a:r>
                      <a:r>
                        <a:rPr lang="ru-RU" sz="1050" b="0" dirty="0" smtClean="0">
                          <a:effectLst/>
                          <a:latin typeface="Arial" panose="020B0604020202020204" pitchFamily="34" charset="0"/>
                          <a:cs typeface="Arial" panose="020B0604020202020204" pitchFamily="34" charset="0"/>
                        </a:rPr>
                        <a:t> </a:t>
                      </a:r>
                      <a:r>
                        <a:rPr lang="ru-RU" sz="1050" b="0" dirty="0" err="1" smtClean="0">
                          <a:effectLst/>
                          <a:latin typeface="Arial" panose="020B0604020202020204" pitchFamily="34" charset="0"/>
                          <a:cs typeface="Arial" panose="020B0604020202020204" pitchFamily="34" charset="0"/>
                        </a:rPr>
                        <a:t>анонимді</a:t>
                      </a:r>
                      <a:r>
                        <a:rPr lang="ru-RU" sz="1050" b="0" dirty="0" smtClean="0">
                          <a:effectLst/>
                          <a:latin typeface="Arial" panose="020B0604020202020204" pitchFamily="34" charset="0"/>
                          <a:cs typeface="Arial" panose="020B0604020202020204" pitchFamily="34" charset="0"/>
                        </a:rPr>
                        <a:t> </a:t>
                      </a:r>
                      <a:r>
                        <a:rPr lang="ru-RU" sz="1050" b="0" dirty="0" err="1" smtClean="0">
                          <a:effectLst/>
                          <a:latin typeface="Arial" panose="020B0604020202020204" pitchFamily="34" charset="0"/>
                          <a:cs typeface="Arial" panose="020B0604020202020204" pitchFamily="34" charset="0"/>
                        </a:rPr>
                        <a:t>сауалнамалар</a:t>
                      </a:r>
                      <a:r>
                        <a:rPr lang="ru-RU" sz="1050" b="0" dirty="0" smtClean="0">
                          <a:effectLst/>
                          <a:latin typeface="Arial" panose="020B0604020202020204" pitchFamily="34" charset="0"/>
                          <a:cs typeface="Arial" panose="020B0604020202020204" pitchFamily="34" charset="0"/>
                        </a:rPr>
                        <a:t>  </a:t>
                      </a:r>
                      <a:r>
                        <a:rPr lang="ru-RU" sz="1050" b="0" dirty="0" err="1" smtClean="0">
                          <a:effectLst/>
                          <a:latin typeface="Arial" panose="020B0604020202020204" pitchFamily="34" charset="0"/>
                          <a:cs typeface="Arial" panose="020B0604020202020204" pitchFamily="34" charset="0"/>
                        </a:rPr>
                        <a:t>балалардың</a:t>
                      </a:r>
                      <a:r>
                        <a:rPr lang="ru-RU" sz="1050" b="0" dirty="0" smtClean="0">
                          <a:effectLst/>
                          <a:latin typeface="Arial" panose="020B0604020202020204" pitchFamily="34" charset="0"/>
                          <a:cs typeface="Arial" panose="020B0604020202020204" pitchFamily="34" charset="0"/>
                        </a:rPr>
                        <a:t> </a:t>
                      </a:r>
                      <a:r>
                        <a:rPr lang="ru-RU" sz="1050" b="0" dirty="0" err="1" smtClean="0">
                          <a:effectLst/>
                          <a:latin typeface="Arial" panose="020B0604020202020204" pitchFamily="34" charset="0"/>
                          <a:cs typeface="Arial" panose="020B0604020202020204" pitchFamily="34" charset="0"/>
                        </a:rPr>
                        <a:t>тікелей</a:t>
                      </a:r>
                      <a:r>
                        <a:rPr lang="ru-RU" sz="1050" b="0" dirty="0" smtClean="0">
                          <a:effectLst/>
                          <a:latin typeface="Arial" panose="020B0604020202020204" pitchFamily="34" charset="0"/>
                          <a:cs typeface="Arial" panose="020B0604020202020204" pitchFamily="34" charset="0"/>
                        </a:rPr>
                        <a:t> </a:t>
                      </a:r>
                      <a:r>
                        <a:rPr lang="ru-RU" sz="1050" b="0" dirty="0" err="1" smtClean="0">
                          <a:effectLst/>
                          <a:latin typeface="Arial" panose="020B0604020202020204" pitchFamily="34" charset="0"/>
                          <a:cs typeface="Arial" panose="020B0604020202020204" pitchFamily="34" charset="0"/>
                        </a:rPr>
                        <a:t>хабарламауы</a:t>
                      </a:r>
                      <a:r>
                        <a:rPr lang="ru-RU" sz="1050" b="0" dirty="0" smtClean="0">
                          <a:effectLst/>
                          <a:latin typeface="Arial" panose="020B0604020202020204" pitchFamily="34" charset="0"/>
                          <a:cs typeface="Arial" panose="020B0604020202020204" pitchFamily="34" charset="0"/>
                        </a:rPr>
                        <a:t> </a:t>
                      </a:r>
                      <a:r>
                        <a:rPr lang="ru-RU" sz="1050" b="0" dirty="0" err="1" smtClean="0">
                          <a:effectLst/>
                          <a:latin typeface="Arial" panose="020B0604020202020204" pitchFamily="34" charset="0"/>
                          <a:cs typeface="Arial" panose="020B0604020202020204" pitchFamily="34" charset="0"/>
                        </a:rPr>
                        <a:t>мүмкін</a:t>
                      </a:r>
                      <a:r>
                        <a:rPr lang="ru-RU" sz="1050" b="0" dirty="0" smtClean="0">
                          <a:effectLst/>
                          <a:latin typeface="Arial" panose="020B0604020202020204" pitchFamily="34" charset="0"/>
                          <a:cs typeface="Arial" panose="020B0604020202020204" pitchFamily="34" charset="0"/>
                        </a:rPr>
                        <a:t> </a:t>
                      </a:r>
                      <a:r>
                        <a:rPr lang="ru-RU" sz="1050" b="0" dirty="0" err="1" smtClean="0">
                          <a:effectLst/>
                          <a:latin typeface="Arial" panose="020B0604020202020204" pitchFamily="34" charset="0"/>
                          <a:cs typeface="Arial" panose="020B0604020202020204" pitchFamily="34" charset="0"/>
                        </a:rPr>
                        <a:t>буллингтік</a:t>
                      </a:r>
                      <a:r>
                        <a:rPr lang="ru-RU" sz="1050" b="0" dirty="0" smtClean="0">
                          <a:effectLst/>
                          <a:latin typeface="Arial" panose="020B0604020202020204" pitchFamily="34" charset="0"/>
                          <a:cs typeface="Arial" panose="020B0604020202020204" pitchFamily="34" charset="0"/>
                        </a:rPr>
                        <a:t> </a:t>
                      </a:r>
                      <a:r>
                        <a:rPr lang="ru-RU" sz="1050" b="0" dirty="0" err="1" smtClean="0">
                          <a:effectLst/>
                          <a:latin typeface="Arial" panose="020B0604020202020204" pitchFamily="34" charset="0"/>
                          <a:cs typeface="Arial" panose="020B0604020202020204" pitchFamily="34" charset="0"/>
                        </a:rPr>
                        <a:t>жағдайларын</a:t>
                      </a:r>
                      <a:r>
                        <a:rPr lang="ru-RU" sz="1050" b="0" dirty="0" smtClean="0">
                          <a:effectLst/>
                          <a:latin typeface="Arial" panose="020B0604020202020204" pitchFamily="34" charset="0"/>
                          <a:cs typeface="Arial" panose="020B0604020202020204" pitchFamily="34" charset="0"/>
                        </a:rPr>
                        <a:t> </a:t>
                      </a:r>
                      <a:r>
                        <a:rPr lang="ru-RU" sz="1050" b="0" dirty="0" err="1" smtClean="0">
                          <a:effectLst/>
                          <a:latin typeface="Arial" panose="020B0604020202020204" pitchFamily="34" charset="0"/>
                          <a:cs typeface="Arial" panose="020B0604020202020204" pitchFamily="34" charset="0"/>
                        </a:rPr>
                        <a:t>анықтауға</a:t>
                      </a:r>
                      <a:r>
                        <a:rPr lang="ru-RU" sz="1050" b="0" dirty="0" smtClean="0">
                          <a:effectLst/>
                          <a:latin typeface="Arial" panose="020B0604020202020204" pitchFamily="34" charset="0"/>
                          <a:cs typeface="Arial" panose="020B0604020202020204" pitchFamily="34" charset="0"/>
                        </a:rPr>
                        <a:t> </a:t>
                      </a:r>
                      <a:r>
                        <a:rPr lang="ru-RU" sz="1050" b="0" dirty="0" err="1" smtClean="0">
                          <a:effectLst/>
                          <a:latin typeface="Arial" panose="020B0604020202020204" pitchFamily="34" charset="0"/>
                          <a:cs typeface="Arial" panose="020B0604020202020204" pitchFamily="34" charset="0"/>
                        </a:rPr>
                        <a:t>мүмкіндік</a:t>
                      </a:r>
                      <a:r>
                        <a:rPr lang="ru-RU" sz="1050" b="0" dirty="0" smtClean="0">
                          <a:effectLst/>
                          <a:latin typeface="Arial" panose="020B0604020202020204" pitchFamily="34" charset="0"/>
                          <a:cs typeface="Arial" panose="020B0604020202020204" pitchFamily="34" charset="0"/>
                        </a:rPr>
                        <a:t> </a:t>
                      </a:r>
                      <a:r>
                        <a:rPr lang="ru-RU" sz="1050" b="0" dirty="0" err="1" smtClean="0">
                          <a:effectLst/>
                          <a:latin typeface="Arial" panose="020B0604020202020204" pitchFamily="34" charset="0"/>
                          <a:cs typeface="Arial" panose="020B0604020202020204" pitchFamily="34" charset="0"/>
                        </a:rPr>
                        <a:t>береді</a:t>
                      </a:r>
                      <a:r>
                        <a:rPr lang="ru-RU" sz="1050" b="0" dirty="0" smtClean="0">
                          <a:effectLst/>
                          <a:latin typeface="Arial" panose="020B0604020202020204" pitchFamily="34" charset="0"/>
                          <a:cs typeface="Arial" panose="020B0604020202020204" pitchFamily="34" charset="0"/>
                        </a:rPr>
                        <a:t>. </a:t>
                      </a:r>
                      <a:r>
                        <a:rPr lang="ru-RU" sz="1050" b="0" dirty="0" err="1" smtClean="0">
                          <a:effectLst/>
                          <a:latin typeface="Arial" panose="020B0604020202020204" pitchFamily="34" charset="0"/>
                          <a:cs typeface="Arial" panose="020B0604020202020204" pitchFamily="34" charset="0"/>
                        </a:rPr>
                        <a:t>Сұрақтар</a:t>
                      </a:r>
                      <a:r>
                        <a:rPr lang="ru-RU" sz="1050" b="0" dirty="0" smtClean="0">
                          <a:effectLst/>
                          <a:latin typeface="Arial" panose="020B0604020202020204" pitchFamily="34" charset="0"/>
                          <a:cs typeface="Arial" panose="020B0604020202020204" pitchFamily="34" charset="0"/>
                        </a:rPr>
                        <a:t> </a:t>
                      </a:r>
                      <a:r>
                        <a:rPr lang="ru-RU" sz="1050" b="0" dirty="0" err="1" smtClean="0">
                          <a:effectLst/>
                          <a:latin typeface="Arial" panose="020B0604020202020204" pitchFamily="34" charset="0"/>
                          <a:cs typeface="Arial" panose="020B0604020202020204" pitchFamily="34" charset="0"/>
                        </a:rPr>
                        <a:t>студенттер</a:t>
                      </a:r>
                      <a:r>
                        <a:rPr lang="ru-RU" sz="1050" b="0" dirty="0" smtClean="0">
                          <a:effectLst/>
                          <a:latin typeface="Arial" panose="020B0604020202020204" pitchFamily="34" charset="0"/>
                          <a:cs typeface="Arial" panose="020B0604020202020204" pitchFamily="34" charset="0"/>
                        </a:rPr>
                        <a:t> </a:t>
                      </a:r>
                      <a:r>
                        <a:rPr lang="ru-RU" sz="1050" b="0" dirty="0" err="1" smtClean="0">
                          <a:effectLst/>
                          <a:latin typeface="Arial" panose="020B0604020202020204" pitchFamily="34" charset="0"/>
                          <a:cs typeface="Arial" panose="020B0604020202020204" pitchFamily="34" charset="0"/>
                        </a:rPr>
                        <a:t>өздерінің</a:t>
                      </a:r>
                      <a:r>
                        <a:rPr lang="ru-RU" sz="1050" b="0" dirty="0" smtClean="0">
                          <a:effectLst/>
                          <a:latin typeface="Arial" panose="020B0604020202020204" pitchFamily="34" charset="0"/>
                          <a:cs typeface="Arial" panose="020B0604020202020204" pitchFamily="34" charset="0"/>
                        </a:rPr>
                        <a:t> </a:t>
                      </a:r>
                      <a:r>
                        <a:rPr lang="ru-RU" sz="1050" b="0" dirty="0" err="1" smtClean="0">
                          <a:effectLst/>
                          <a:latin typeface="Arial" panose="020B0604020202020204" pitchFamily="34" charset="0"/>
                          <a:cs typeface="Arial" panose="020B0604020202020204" pitchFamily="34" charset="0"/>
                        </a:rPr>
                        <a:t>тәжірибелері</a:t>
                      </a:r>
                      <a:r>
                        <a:rPr lang="ru-RU" sz="1050" b="0" dirty="0" smtClean="0">
                          <a:effectLst/>
                          <a:latin typeface="Arial" panose="020B0604020202020204" pitchFamily="34" charset="0"/>
                          <a:cs typeface="Arial" panose="020B0604020202020204" pitchFamily="34" charset="0"/>
                        </a:rPr>
                        <a:t> мен </a:t>
                      </a:r>
                      <a:r>
                        <a:rPr lang="ru-RU" sz="1050" b="0" dirty="0" err="1" smtClean="0">
                          <a:effectLst/>
                          <a:latin typeface="Arial" panose="020B0604020202020204" pitchFamily="34" charset="0"/>
                          <a:cs typeface="Arial" panose="020B0604020202020204" pitchFamily="34" charset="0"/>
                        </a:rPr>
                        <a:t>көрген</a:t>
                      </a:r>
                      <a:r>
                        <a:rPr lang="ru-RU" sz="1050" b="0" dirty="0" smtClean="0">
                          <a:effectLst/>
                          <a:latin typeface="Arial" panose="020B0604020202020204" pitchFamily="34" charset="0"/>
                          <a:cs typeface="Arial" panose="020B0604020202020204" pitchFamily="34" charset="0"/>
                        </a:rPr>
                        <a:t> </a:t>
                      </a:r>
                      <a:r>
                        <a:rPr lang="ru-RU" sz="1050" b="0" dirty="0" err="1" smtClean="0">
                          <a:effectLst/>
                          <a:latin typeface="Arial" panose="020B0604020202020204" pitchFamily="34" charset="0"/>
                          <a:cs typeface="Arial" panose="020B0604020202020204" pitchFamily="34" charset="0"/>
                        </a:rPr>
                        <a:t>жағдайлары</a:t>
                      </a:r>
                      <a:r>
                        <a:rPr lang="ru-RU" sz="1050" b="0" dirty="0" smtClean="0">
                          <a:effectLst/>
                          <a:latin typeface="Arial" panose="020B0604020202020204" pitchFamily="34" charset="0"/>
                          <a:cs typeface="Arial" panose="020B0604020202020204" pitchFamily="34" charset="0"/>
                        </a:rPr>
                        <a:t> </a:t>
                      </a:r>
                      <a:r>
                        <a:rPr lang="ru-RU" sz="1050" b="0" dirty="0" err="1" smtClean="0">
                          <a:effectLst/>
                          <a:latin typeface="Arial" panose="020B0604020202020204" pitchFamily="34" charset="0"/>
                          <a:cs typeface="Arial" panose="020B0604020202020204" pitchFamily="34" charset="0"/>
                        </a:rPr>
                        <a:t>туралы</a:t>
                      </a:r>
                      <a:r>
                        <a:rPr lang="ru-RU" sz="1050" b="0" dirty="0" smtClean="0">
                          <a:effectLst/>
                          <a:latin typeface="Arial" panose="020B0604020202020204" pitchFamily="34" charset="0"/>
                          <a:cs typeface="Arial" panose="020B0604020202020204" pitchFamily="34" charset="0"/>
                        </a:rPr>
                        <a:t> </a:t>
                      </a:r>
                      <a:r>
                        <a:rPr lang="ru-RU" sz="1050" b="0" dirty="0" err="1" smtClean="0">
                          <a:effectLst/>
                          <a:latin typeface="Arial" panose="020B0604020202020204" pitchFamily="34" charset="0"/>
                          <a:cs typeface="Arial" panose="020B0604020202020204" pitchFamily="34" charset="0"/>
                        </a:rPr>
                        <a:t>қауіпсіз</a:t>
                      </a:r>
                      <a:r>
                        <a:rPr lang="ru-RU" sz="1050" b="0" dirty="0" smtClean="0">
                          <a:effectLst/>
                          <a:latin typeface="Arial" panose="020B0604020202020204" pitchFamily="34" charset="0"/>
                          <a:cs typeface="Arial" panose="020B0604020202020204" pitchFamily="34" charset="0"/>
                        </a:rPr>
                        <a:t> </a:t>
                      </a:r>
                      <a:r>
                        <a:rPr lang="ru-RU" sz="1050" b="0" dirty="0" err="1" smtClean="0">
                          <a:effectLst/>
                          <a:latin typeface="Arial" panose="020B0604020202020204" pitchFamily="34" charset="0"/>
                          <a:cs typeface="Arial" panose="020B0604020202020204" pitchFamily="34" charset="0"/>
                        </a:rPr>
                        <a:t>және</a:t>
                      </a:r>
                      <a:r>
                        <a:rPr lang="ru-RU" sz="1050" b="0" dirty="0" smtClean="0">
                          <a:effectLst/>
                          <a:latin typeface="Arial" panose="020B0604020202020204" pitchFamily="34" charset="0"/>
                          <a:cs typeface="Arial" panose="020B0604020202020204" pitchFamily="34" charset="0"/>
                        </a:rPr>
                        <a:t> </a:t>
                      </a:r>
                      <a:r>
                        <a:rPr lang="ru-RU" sz="1050" b="0" dirty="0" err="1" smtClean="0">
                          <a:effectLst/>
                          <a:latin typeface="Arial" panose="020B0604020202020204" pitchFamily="34" charset="0"/>
                          <a:cs typeface="Arial" panose="020B0604020202020204" pitchFamily="34" charset="0"/>
                        </a:rPr>
                        <a:t>ашық</a:t>
                      </a:r>
                      <a:r>
                        <a:rPr lang="ru-RU" sz="1050" b="0" dirty="0" smtClean="0">
                          <a:effectLst/>
                          <a:latin typeface="Arial" panose="020B0604020202020204" pitchFamily="34" charset="0"/>
                          <a:cs typeface="Arial" panose="020B0604020202020204" pitchFamily="34" charset="0"/>
                        </a:rPr>
                        <a:t> </a:t>
                      </a:r>
                      <a:r>
                        <a:rPr lang="ru-RU" sz="1050" b="0" dirty="0" err="1" smtClean="0">
                          <a:effectLst/>
                          <a:latin typeface="Arial" panose="020B0604020202020204" pitchFamily="34" charset="0"/>
                          <a:cs typeface="Arial" panose="020B0604020202020204" pitchFamily="34" charset="0"/>
                        </a:rPr>
                        <a:t>айта</a:t>
                      </a:r>
                      <a:r>
                        <a:rPr lang="ru-RU" sz="1050" b="0" dirty="0" smtClean="0">
                          <a:effectLst/>
                          <a:latin typeface="Arial" panose="020B0604020202020204" pitchFamily="34" charset="0"/>
                          <a:cs typeface="Arial" panose="020B0604020202020204" pitchFamily="34" charset="0"/>
                        </a:rPr>
                        <a:t> </a:t>
                      </a:r>
                      <a:r>
                        <a:rPr lang="ru-RU" sz="1050" b="0" dirty="0" err="1" smtClean="0">
                          <a:effectLst/>
                          <a:latin typeface="Arial" panose="020B0604020202020204" pitchFamily="34" charset="0"/>
                          <a:cs typeface="Arial" panose="020B0604020202020204" pitchFamily="34" charset="0"/>
                        </a:rPr>
                        <a:t>алатындай</a:t>
                      </a:r>
                      <a:r>
                        <a:rPr lang="ru-RU" sz="1050" b="0" dirty="0" smtClean="0">
                          <a:effectLst/>
                          <a:latin typeface="Arial" panose="020B0604020202020204" pitchFamily="34" charset="0"/>
                          <a:cs typeface="Arial" panose="020B0604020202020204" pitchFamily="34" charset="0"/>
                        </a:rPr>
                        <a:t> </a:t>
                      </a:r>
                      <a:r>
                        <a:rPr lang="ru-RU" sz="1050" b="0" dirty="0" err="1" smtClean="0">
                          <a:effectLst/>
                          <a:latin typeface="Arial" panose="020B0604020202020204" pitchFamily="34" charset="0"/>
                          <a:cs typeface="Arial" panose="020B0604020202020204" pitchFamily="34" charset="0"/>
                        </a:rPr>
                        <a:t>етіп</a:t>
                      </a:r>
                      <a:r>
                        <a:rPr lang="ru-RU" sz="1050" b="0" dirty="0" smtClean="0">
                          <a:effectLst/>
                          <a:latin typeface="Arial" panose="020B0604020202020204" pitchFamily="34" charset="0"/>
                          <a:cs typeface="Arial" panose="020B0604020202020204" pitchFamily="34" charset="0"/>
                        </a:rPr>
                        <a:t> </a:t>
                      </a:r>
                      <a:r>
                        <a:rPr lang="ru-RU" sz="1050" b="0" dirty="0" err="1" smtClean="0">
                          <a:effectLst/>
                          <a:latin typeface="Arial" panose="020B0604020202020204" pitchFamily="34" charset="0"/>
                          <a:cs typeface="Arial" panose="020B0604020202020204" pitchFamily="34" charset="0"/>
                        </a:rPr>
                        <a:t>тұжырымдалуы</a:t>
                      </a:r>
                      <a:r>
                        <a:rPr lang="ru-RU" sz="1050" b="0" dirty="0" smtClean="0">
                          <a:effectLst/>
                          <a:latin typeface="Arial" panose="020B0604020202020204" pitchFamily="34" charset="0"/>
                          <a:cs typeface="Arial" panose="020B0604020202020204" pitchFamily="34" charset="0"/>
                        </a:rPr>
                        <a:t> </a:t>
                      </a:r>
                      <a:r>
                        <a:rPr lang="ru-RU" sz="1050" b="0" dirty="0" err="1" smtClean="0">
                          <a:effectLst/>
                          <a:latin typeface="Arial" panose="020B0604020202020204" pitchFamily="34" charset="0"/>
                          <a:cs typeface="Arial" panose="020B0604020202020204" pitchFamily="34" charset="0"/>
                        </a:rPr>
                        <a:t>керек</a:t>
                      </a:r>
                      <a:r>
                        <a:rPr lang="ru-RU" sz="1050" b="0" dirty="0" smtClean="0">
                          <a:effectLst/>
                          <a:latin typeface="Arial" panose="020B0604020202020204" pitchFamily="34" charset="0"/>
                          <a:cs typeface="Arial" panose="020B0604020202020204" pitchFamily="34" charset="0"/>
                        </a:rPr>
                        <a:t>. </a:t>
                      </a:r>
                      <a:r>
                        <a:rPr lang="ru-RU" sz="1050" b="0" dirty="0" err="1" smtClean="0">
                          <a:effectLst/>
                          <a:latin typeface="Arial" panose="020B0604020202020204" pitchFamily="34" charset="0"/>
                          <a:cs typeface="Arial" panose="020B0604020202020204" pitchFamily="34" charset="0"/>
                        </a:rPr>
                        <a:t>Нәтижелер</a:t>
                      </a:r>
                      <a:r>
                        <a:rPr lang="ru-RU" sz="1050" b="0" dirty="0" smtClean="0">
                          <a:effectLst/>
                          <a:latin typeface="Arial" panose="020B0604020202020204" pitchFamily="34" charset="0"/>
                          <a:cs typeface="Arial" panose="020B0604020202020204" pitchFamily="34" charset="0"/>
                        </a:rPr>
                        <a:t> </a:t>
                      </a:r>
                      <a:r>
                        <a:rPr lang="ru-RU" sz="1050" b="0" dirty="0" err="1" smtClean="0">
                          <a:effectLst/>
                          <a:latin typeface="Arial" panose="020B0604020202020204" pitchFamily="34" charset="0"/>
                          <a:cs typeface="Arial" panose="020B0604020202020204" pitchFamily="34" charset="0"/>
                        </a:rPr>
                        <a:t>мәселенің</a:t>
                      </a:r>
                      <a:r>
                        <a:rPr lang="ru-RU" sz="1050" b="0" dirty="0" smtClean="0">
                          <a:effectLst/>
                          <a:latin typeface="Arial" panose="020B0604020202020204" pitchFamily="34" charset="0"/>
                          <a:cs typeface="Arial" panose="020B0604020202020204" pitchFamily="34" charset="0"/>
                        </a:rPr>
                        <a:t> </a:t>
                      </a:r>
                      <a:r>
                        <a:rPr lang="ru-RU" sz="1050" b="0" dirty="0" err="1" smtClean="0">
                          <a:effectLst/>
                          <a:latin typeface="Arial" panose="020B0604020202020204" pitchFamily="34" charset="0"/>
                          <a:cs typeface="Arial" panose="020B0604020202020204" pitchFamily="34" charset="0"/>
                        </a:rPr>
                        <a:t>ауқымын</a:t>
                      </a:r>
                      <a:r>
                        <a:rPr lang="ru-RU" sz="1050" b="0" dirty="0" smtClean="0">
                          <a:effectLst/>
                          <a:latin typeface="Arial" panose="020B0604020202020204" pitchFamily="34" charset="0"/>
                          <a:cs typeface="Arial" panose="020B0604020202020204" pitchFamily="34" charset="0"/>
                        </a:rPr>
                        <a:t> </a:t>
                      </a:r>
                      <a:r>
                        <a:rPr lang="ru-RU" sz="1050" b="0" dirty="0" err="1" smtClean="0">
                          <a:effectLst/>
                          <a:latin typeface="Arial" panose="020B0604020202020204" pitchFamily="34" charset="0"/>
                          <a:cs typeface="Arial" panose="020B0604020202020204" pitchFamily="34" charset="0"/>
                        </a:rPr>
                        <a:t>анықтауға</a:t>
                      </a:r>
                      <a:r>
                        <a:rPr lang="ru-RU" sz="1050" b="0" dirty="0" smtClean="0">
                          <a:effectLst/>
                          <a:latin typeface="Arial" panose="020B0604020202020204" pitchFamily="34" charset="0"/>
                          <a:cs typeface="Arial" panose="020B0604020202020204" pitchFamily="34" charset="0"/>
                        </a:rPr>
                        <a:t> </a:t>
                      </a:r>
                      <a:r>
                        <a:rPr lang="ru-RU" sz="1050" b="0" dirty="0" err="1" smtClean="0">
                          <a:effectLst/>
                          <a:latin typeface="Arial" panose="020B0604020202020204" pitchFamily="34" charset="0"/>
                          <a:cs typeface="Arial" panose="020B0604020202020204" pitchFamily="34" charset="0"/>
                        </a:rPr>
                        <a:t>және</a:t>
                      </a:r>
                      <a:r>
                        <a:rPr lang="ru-RU" sz="1050" b="0" dirty="0" smtClean="0">
                          <a:effectLst/>
                          <a:latin typeface="Arial" panose="020B0604020202020204" pitchFamily="34" charset="0"/>
                          <a:cs typeface="Arial" panose="020B0604020202020204" pitchFamily="34" charset="0"/>
                        </a:rPr>
                        <a:t> оны </a:t>
                      </a:r>
                      <a:r>
                        <a:rPr lang="ru-RU" sz="1050" b="0" dirty="0" err="1" smtClean="0">
                          <a:effectLst/>
                          <a:latin typeface="Arial" panose="020B0604020202020204" pitchFamily="34" charset="0"/>
                          <a:cs typeface="Arial" panose="020B0604020202020204" pitchFamily="34" charset="0"/>
                        </a:rPr>
                        <a:t>шешудің</a:t>
                      </a:r>
                      <a:r>
                        <a:rPr lang="ru-RU" sz="1050" b="0" dirty="0" smtClean="0">
                          <a:effectLst/>
                          <a:latin typeface="Arial" panose="020B0604020202020204" pitchFamily="34" charset="0"/>
                          <a:cs typeface="Arial" panose="020B0604020202020204" pitchFamily="34" charset="0"/>
                        </a:rPr>
                        <a:t> </a:t>
                      </a:r>
                      <a:r>
                        <a:rPr lang="ru-RU" sz="1050" b="0" dirty="0" err="1" smtClean="0">
                          <a:effectLst/>
                          <a:latin typeface="Arial" panose="020B0604020202020204" pitchFamily="34" charset="0"/>
                          <a:cs typeface="Arial" panose="020B0604020202020204" pitchFamily="34" charset="0"/>
                        </a:rPr>
                        <a:t>стратегияларын</a:t>
                      </a:r>
                      <a:r>
                        <a:rPr lang="ru-RU" sz="1050" b="0" dirty="0" smtClean="0">
                          <a:effectLst/>
                          <a:latin typeface="Arial" panose="020B0604020202020204" pitchFamily="34" charset="0"/>
                          <a:cs typeface="Arial" panose="020B0604020202020204" pitchFamily="34" charset="0"/>
                        </a:rPr>
                        <a:t> </a:t>
                      </a:r>
                      <a:r>
                        <a:rPr lang="ru-RU" sz="1050" b="0" dirty="0" err="1" smtClean="0">
                          <a:effectLst/>
                          <a:latin typeface="Arial" panose="020B0604020202020204" pitchFamily="34" charset="0"/>
                          <a:cs typeface="Arial" panose="020B0604020202020204" pitchFamily="34" charset="0"/>
                        </a:rPr>
                        <a:t>жасауға</a:t>
                      </a:r>
                      <a:r>
                        <a:rPr lang="ru-RU" sz="1050" b="0" dirty="0" smtClean="0">
                          <a:effectLst/>
                          <a:latin typeface="Arial" panose="020B0604020202020204" pitchFamily="34" charset="0"/>
                          <a:cs typeface="Arial" panose="020B0604020202020204" pitchFamily="34" charset="0"/>
                        </a:rPr>
                        <a:t> </a:t>
                      </a:r>
                      <a:r>
                        <a:rPr lang="ru-RU" sz="1050" b="0" dirty="0" err="1" smtClean="0">
                          <a:effectLst/>
                          <a:latin typeface="Arial" panose="020B0604020202020204" pitchFamily="34" charset="0"/>
                          <a:cs typeface="Arial" panose="020B0604020202020204" pitchFamily="34" charset="0"/>
                        </a:rPr>
                        <a:t>көмектеседі</a:t>
                      </a:r>
                      <a:r>
                        <a:rPr lang="ru-RU" sz="1050" b="0" dirty="0" smtClean="0">
                          <a:effectLst/>
                          <a:latin typeface="Arial" panose="020B0604020202020204" pitchFamily="34" charset="0"/>
                          <a:cs typeface="Arial" panose="020B0604020202020204" pitchFamily="34" charset="0"/>
                        </a:rPr>
                        <a:t>. </a:t>
                      </a:r>
                      <a:r>
                        <a:rPr lang="ru-RU" sz="1050" b="0" dirty="0" err="1" smtClean="0">
                          <a:effectLst/>
                          <a:latin typeface="Arial" panose="020B0604020202020204" pitchFamily="34" charset="0"/>
                          <a:cs typeface="Arial" panose="020B0604020202020204" pitchFamily="34" charset="0"/>
                        </a:rPr>
                        <a:t>Бұл</a:t>
                      </a:r>
                      <a:r>
                        <a:rPr lang="ru-RU" sz="1050" b="0" dirty="0" smtClean="0">
                          <a:effectLst/>
                          <a:latin typeface="Arial" panose="020B0604020202020204" pitchFamily="34" charset="0"/>
                          <a:cs typeface="Arial" panose="020B0604020202020204" pitchFamily="34" charset="0"/>
                        </a:rPr>
                        <a:t> </a:t>
                      </a:r>
                      <a:r>
                        <a:rPr lang="ru-RU" sz="1050" b="0" dirty="0" err="1" smtClean="0">
                          <a:effectLst/>
                          <a:latin typeface="Arial" panose="020B0604020202020204" pitchFamily="34" charset="0"/>
                          <a:cs typeface="Arial" panose="020B0604020202020204" pitchFamily="34" charset="0"/>
                        </a:rPr>
                        <a:t>сауалнамалар</a:t>
                      </a:r>
                      <a:r>
                        <a:rPr lang="ru-RU" sz="1050" b="0" dirty="0" smtClean="0">
                          <a:effectLst/>
                          <a:latin typeface="Arial" panose="020B0604020202020204" pitchFamily="34" charset="0"/>
                          <a:cs typeface="Arial" panose="020B0604020202020204" pitchFamily="34" charset="0"/>
                        </a:rPr>
                        <a:t> </a:t>
                      </a:r>
                      <a:r>
                        <a:rPr lang="ru-RU" sz="1050" b="0" dirty="0" err="1" smtClean="0">
                          <a:effectLst/>
                          <a:latin typeface="Arial" panose="020B0604020202020204" pitchFamily="34" charset="0"/>
                          <a:cs typeface="Arial" panose="020B0604020202020204" pitchFamily="34" charset="0"/>
                        </a:rPr>
                        <a:t>сонымен</a:t>
                      </a:r>
                      <a:r>
                        <a:rPr lang="ru-RU" sz="1050" b="0" dirty="0" smtClean="0">
                          <a:effectLst/>
                          <a:latin typeface="Arial" panose="020B0604020202020204" pitchFamily="34" charset="0"/>
                          <a:cs typeface="Arial" panose="020B0604020202020204" pitchFamily="34" charset="0"/>
                        </a:rPr>
                        <a:t> </a:t>
                      </a:r>
                      <a:r>
                        <a:rPr lang="ru-RU" sz="1050" b="0" dirty="0" err="1" smtClean="0">
                          <a:effectLst/>
                          <a:latin typeface="Arial" panose="020B0604020202020204" pitchFamily="34" charset="0"/>
                          <a:cs typeface="Arial" panose="020B0604020202020204" pitchFamily="34" charset="0"/>
                        </a:rPr>
                        <a:t>қатар</a:t>
                      </a:r>
                      <a:r>
                        <a:rPr lang="ru-RU" sz="1050" b="0" dirty="0" smtClean="0">
                          <a:effectLst/>
                          <a:latin typeface="Arial" panose="020B0604020202020204" pitchFamily="34" charset="0"/>
                          <a:cs typeface="Arial" panose="020B0604020202020204" pitchFamily="34" charset="0"/>
                        </a:rPr>
                        <a:t> </a:t>
                      </a:r>
                      <a:r>
                        <a:rPr lang="ru-RU" sz="1050" b="0" dirty="0" err="1" smtClean="0">
                          <a:effectLst/>
                          <a:latin typeface="Arial" panose="020B0604020202020204" pitchFamily="34" charset="0"/>
                          <a:cs typeface="Arial" panose="020B0604020202020204" pitchFamily="34" charset="0"/>
                        </a:rPr>
                        <a:t>топтағы</a:t>
                      </a:r>
                      <a:r>
                        <a:rPr lang="ru-RU" sz="1050" b="0" dirty="0" smtClean="0">
                          <a:effectLst/>
                          <a:latin typeface="Arial" panose="020B0604020202020204" pitchFamily="34" charset="0"/>
                          <a:cs typeface="Arial" panose="020B0604020202020204" pitchFamily="34" charset="0"/>
                        </a:rPr>
                        <a:t> </a:t>
                      </a:r>
                      <a:r>
                        <a:rPr lang="ru-RU" sz="1050" b="0" dirty="0" err="1" smtClean="0">
                          <a:effectLst/>
                          <a:latin typeface="Arial" panose="020B0604020202020204" pitchFamily="34" charset="0"/>
                          <a:cs typeface="Arial" panose="020B0604020202020204" pitchFamily="34" charset="0"/>
                        </a:rPr>
                        <a:t>қарым-қатынас</a:t>
                      </a:r>
                      <a:r>
                        <a:rPr lang="ru-RU" sz="1050" b="0" dirty="0" smtClean="0">
                          <a:effectLst/>
                          <a:latin typeface="Arial" panose="020B0604020202020204" pitchFamily="34" charset="0"/>
                          <a:cs typeface="Arial" panose="020B0604020202020204" pitchFamily="34" charset="0"/>
                        </a:rPr>
                        <a:t>, </a:t>
                      </a:r>
                      <a:r>
                        <a:rPr lang="ru-RU" sz="1050" b="0" dirty="0" err="1" smtClean="0">
                          <a:effectLst/>
                          <a:latin typeface="Arial" panose="020B0604020202020204" pitchFamily="34" charset="0"/>
                          <a:cs typeface="Arial" panose="020B0604020202020204" pitchFamily="34" charset="0"/>
                        </a:rPr>
                        <a:t>студенттердің</a:t>
                      </a:r>
                      <a:r>
                        <a:rPr lang="ru-RU" sz="1050" b="0" dirty="0" smtClean="0">
                          <a:effectLst/>
                          <a:latin typeface="Arial" panose="020B0604020202020204" pitchFamily="34" charset="0"/>
                          <a:cs typeface="Arial" panose="020B0604020202020204" pitchFamily="34" charset="0"/>
                        </a:rPr>
                        <a:t> </a:t>
                      </a:r>
                      <a:r>
                        <a:rPr lang="ru-RU" sz="1050" b="0" dirty="0" err="1" smtClean="0">
                          <a:effectLst/>
                          <a:latin typeface="Arial" panose="020B0604020202020204" pitchFamily="34" charset="0"/>
                          <a:cs typeface="Arial" panose="020B0604020202020204" pitchFamily="34" charset="0"/>
                        </a:rPr>
                        <a:t>әл-ауқаты</a:t>
                      </a:r>
                      <a:r>
                        <a:rPr lang="ru-RU" sz="1050" b="0" dirty="0" smtClean="0">
                          <a:effectLst/>
                          <a:latin typeface="Arial" panose="020B0604020202020204" pitchFamily="34" charset="0"/>
                          <a:cs typeface="Arial" panose="020B0604020202020204" pitchFamily="34" charset="0"/>
                        </a:rPr>
                        <a:t> </a:t>
                      </a:r>
                      <a:r>
                        <a:rPr lang="ru-RU" sz="1050" b="0" dirty="0" err="1" smtClean="0">
                          <a:effectLst/>
                          <a:latin typeface="Arial" panose="020B0604020202020204" pitchFamily="34" charset="0"/>
                          <a:cs typeface="Arial" panose="020B0604020202020204" pitchFamily="34" charset="0"/>
                        </a:rPr>
                        <a:t>және</a:t>
                      </a:r>
                      <a:r>
                        <a:rPr lang="ru-RU" sz="1050" b="0" dirty="0" smtClean="0">
                          <a:effectLst/>
                          <a:latin typeface="Arial" panose="020B0604020202020204" pitchFamily="34" charset="0"/>
                          <a:cs typeface="Arial" panose="020B0604020202020204" pitchFamily="34" charset="0"/>
                        </a:rPr>
                        <a:t> </a:t>
                      </a:r>
                      <a:r>
                        <a:rPr lang="ru-RU" sz="1050" b="0" dirty="0" err="1" smtClean="0">
                          <a:effectLst/>
                          <a:latin typeface="Arial" panose="020B0604020202020204" pitchFamily="34" charset="0"/>
                          <a:cs typeface="Arial" panose="020B0604020202020204" pitchFamily="34" charset="0"/>
                        </a:rPr>
                        <a:t>олардың</a:t>
                      </a:r>
                      <a:r>
                        <a:rPr lang="ru-RU" sz="1050" b="0" dirty="0" smtClean="0">
                          <a:effectLst/>
                          <a:latin typeface="Arial" panose="020B0604020202020204" pitchFamily="34" charset="0"/>
                          <a:cs typeface="Arial" panose="020B0604020202020204" pitchFamily="34" charset="0"/>
                        </a:rPr>
                        <a:t> </a:t>
                      </a:r>
                      <a:r>
                        <a:rPr lang="ru-RU" sz="1050" b="0" dirty="0" err="1" smtClean="0">
                          <a:effectLst/>
                          <a:latin typeface="Arial" panose="020B0604020202020204" pitchFamily="34" charset="0"/>
                          <a:cs typeface="Arial" panose="020B0604020202020204" pitchFamily="34" charset="0"/>
                        </a:rPr>
                        <a:t>колледждегі</a:t>
                      </a:r>
                      <a:r>
                        <a:rPr lang="ru-RU" sz="1050" b="0" dirty="0" smtClean="0">
                          <a:effectLst/>
                          <a:latin typeface="Arial" panose="020B0604020202020204" pitchFamily="34" charset="0"/>
                          <a:cs typeface="Arial" panose="020B0604020202020204" pitchFamily="34" charset="0"/>
                        </a:rPr>
                        <a:t> </a:t>
                      </a:r>
                      <a:r>
                        <a:rPr lang="ru-RU" sz="1050" b="0" dirty="0" err="1" smtClean="0">
                          <a:effectLst/>
                          <a:latin typeface="Arial" panose="020B0604020202020204" pitchFamily="34" charset="0"/>
                          <a:cs typeface="Arial" panose="020B0604020202020204" pitchFamily="34" charset="0"/>
                        </a:rPr>
                        <a:t>қауіпсіздікті</a:t>
                      </a:r>
                      <a:r>
                        <a:rPr lang="ru-RU" sz="1050" b="0" dirty="0" smtClean="0">
                          <a:effectLst/>
                          <a:latin typeface="Arial" panose="020B0604020202020204" pitchFamily="34" charset="0"/>
                          <a:cs typeface="Arial" panose="020B0604020202020204" pitchFamily="34" charset="0"/>
                        </a:rPr>
                        <a:t> </a:t>
                      </a:r>
                      <a:r>
                        <a:rPr lang="ru-RU" sz="1050" b="0" dirty="0" err="1" smtClean="0">
                          <a:effectLst/>
                          <a:latin typeface="Arial" panose="020B0604020202020204" pitchFamily="34" charset="0"/>
                          <a:cs typeface="Arial" panose="020B0604020202020204" pitchFamily="34" charset="0"/>
                        </a:rPr>
                        <a:t>қабылдауы</a:t>
                      </a:r>
                      <a:r>
                        <a:rPr lang="ru-RU" sz="1050" b="0" dirty="0" smtClean="0">
                          <a:effectLst/>
                          <a:latin typeface="Arial" panose="020B0604020202020204" pitchFamily="34" charset="0"/>
                          <a:cs typeface="Arial" panose="020B0604020202020204" pitchFamily="34" charset="0"/>
                        </a:rPr>
                        <a:t> </a:t>
                      </a:r>
                      <a:r>
                        <a:rPr lang="ru-RU" sz="1050" b="0" dirty="0" err="1" smtClean="0">
                          <a:effectLst/>
                          <a:latin typeface="Arial" panose="020B0604020202020204" pitchFamily="34" charset="0"/>
                          <a:cs typeface="Arial" panose="020B0604020202020204" pitchFamily="34" charset="0"/>
                        </a:rPr>
                        <a:t>туралы</a:t>
                      </a:r>
                      <a:r>
                        <a:rPr lang="ru-RU" sz="1050" b="0" dirty="0" smtClean="0">
                          <a:effectLst/>
                          <a:latin typeface="Arial" panose="020B0604020202020204" pitchFamily="34" charset="0"/>
                          <a:cs typeface="Arial" panose="020B0604020202020204" pitchFamily="34" charset="0"/>
                        </a:rPr>
                        <a:t> </a:t>
                      </a:r>
                      <a:r>
                        <a:rPr lang="ru-RU" sz="1050" b="0" dirty="0" err="1" smtClean="0">
                          <a:effectLst/>
                          <a:latin typeface="Arial" panose="020B0604020202020204" pitchFamily="34" charset="0"/>
                          <a:cs typeface="Arial" panose="020B0604020202020204" pitchFamily="34" charset="0"/>
                        </a:rPr>
                        <a:t>сұрақтарды</a:t>
                      </a:r>
                      <a:r>
                        <a:rPr lang="ru-RU" sz="1050" b="0" dirty="0" smtClean="0">
                          <a:effectLst/>
                          <a:latin typeface="Arial" panose="020B0604020202020204" pitchFamily="34" charset="0"/>
                          <a:cs typeface="Arial" panose="020B0604020202020204" pitchFamily="34" charset="0"/>
                        </a:rPr>
                        <a:t> </a:t>
                      </a:r>
                      <a:r>
                        <a:rPr lang="ru-RU" sz="1050" b="0" dirty="0" err="1" smtClean="0">
                          <a:effectLst/>
                          <a:latin typeface="Arial" panose="020B0604020202020204" pitchFamily="34" charset="0"/>
                          <a:cs typeface="Arial" panose="020B0604020202020204" pitchFamily="34" charset="0"/>
                        </a:rPr>
                        <a:t>қамтуы</a:t>
                      </a:r>
                      <a:r>
                        <a:rPr lang="ru-RU" sz="1050" b="0" dirty="0" smtClean="0">
                          <a:effectLst/>
                          <a:latin typeface="Arial" panose="020B0604020202020204" pitchFamily="34" charset="0"/>
                          <a:cs typeface="Arial" panose="020B0604020202020204" pitchFamily="34" charset="0"/>
                        </a:rPr>
                        <a:t> </a:t>
                      </a:r>
                      <a:r>
                        <a:rPr lang="ru-RU" sz="1050" b="0" dirty="0" err="1" smtClean="0">
                          <a:effectLst/>
                          <a:latin typeface="Arial" panose="020B0604020202020204" pitchFamily="34" charset="0"/>
                          <a:cs typeface="Arial" panose="020B0604020202020204" pitchFamily="34" charset="0"/>
                        </a:rPr>
                        <a:t>мүмкін</a:t>
                      </a:r>
                      <a:r>
                        <a:rPr lang="ru-RU" sz="1050" b="0" dirty="0" smtClean="0">
                          <a:effectLst/>
                          <a:latin typeface="Arial" panose="020B0604020202020204" pitchFamily="34" charset="0"/>
                          <a:cs typeface="Arial" panose="020B0604020202020204" pitchFamily="34" charset="0"/>
                        </a:rPr>
                        <a:t>.</a:t>
                      </a:r>
                    </a:p>
                  </a:txBody>
                  <a:tcPr marL="114300" marR="114300" marT="0" marB="0"/>
                </a:tc>
              </a:tr>
            </a:tbl>
          </a:graphicData>
        </a:graphic>
      </p:graphicFrame>
      <p:graphicFrame>
        <p:nvGraphicFramePr>
          <p:cNvPr id="5" name="Таблица 4"/>
          <p:cNvGraphicFramePr>
            <a:graphicFrameLocks noGrp="1"/>
          </p:cNvGraphicFramePr>
          <p:nvPr/>
        </p:nvGraphicFramePr>
        <p:xfrm>
          <a:off x="7747000" y="1230313"/>
          <a:ext cx="4127500" cy="1839912"/>
        </p:xfrm>
        <a:graphic>
          <a:graphicData uri="http://schemas.openxmlformats.org/drawingml/2006/table">
            <a:tbl>
              <a:tblPr>
                <a:tableStyleId>{5C22544A-7EE6-4342-B048-85BDC9FD1C3A}</a:tableStyleId>
              </a:tblPr>
              <a:tblGrid>
                <a:gridCol w="4127415"/>
              </a:tblGrid>
              <a:tr h="1839940">
                <a:tc>
                  <a:txBody>
                    <a:bodyPr/>
                    <a:lstStyle/>
                    <a:p>
                      <a:pPr marL="0" lvl="0" indent="0" algn="just">
                        <a:lnSpc>
                          <a:spcPct val="115000"/>
                        </a:lnSpc>
                        <a:spcAft>
                          <a:spcPts val="0"/>
                        </a:spcAft>
                        <a:buFont typeface="+mj-lt"/>
                        <a:buNone/>
                      </a:pPr>
                      <a:r>
                        <a:rPr lang="ru-RU" sz="900" b="1" dirty="0" smtClean="0">
                          <a:effectLst/>
                          <a:latin typeface="Arial" panose="020B0604020202020204" pitchFamily="34" charset="0"/>
                          <a:cs typeface="Arial" panose="020B0604020202020204" pitchFamily="34" charset="0"/>
                        </a:rPr>
                        <a:t>3</a:t>
                      </a:r>
                      <a:r>
                        <a:rPr lang="ru-RU" sz="1050" b="1" dirty="0" smtClean="0">
                          <a:effectLst/>
                          <a:latin typeface="Arial" panose="020B0604020202020204" pitchFamily="34" charset="0"/>
                          <a:cs typeface="Arial" panose="020B0604020202020204" pitchFamily="34" charset="0"/>
                        </a:rPr>
                        <a:t>.</a:t>
                      </a:r>
                      <a:r>
                        <a:rPr lang="ru-RU" sz="1050" b="1" baseline="0" dirty="0" smtClean="0">
                          <a:effectLst/>
                          <a:latin typeface="Arial" panose="020B0604020202020204" pitchFamily="34" charset="0"/>
                          <a:cs typeface="Arial" panose="020B0604020202020204" pitchFamily="34" charset="0"/>
                        </a:rPr>
                        <a:t> </a:t>
                      </a:r>
                      <a:r>
                        <a:rPr lang="ru-RU" sz="1050" b="1" dirty="0" smtClean="0">
                          <a:effectLst/>
                          <a:latin typeface="Arial" panose="020B0604020202020204" pitchFamily="34" charset="0"/>
                          <a:cs typeface="Arial" panose="020B0604020202020204" pitchFamily="34" charset="0"/>
                        </a:rPr>
                        <a:t>Жеке </a:t>
                      </a:r>
                      <a:r>
                        <a:rPr lang="ru-RU" sz="1050" b="1" dirty="0" err="1" smtClean="0">
                          <a:effectLst/>
                          <a:latin typeface="Arial" panose="020B0604020202020204" pitchFamily="34" charset="0"/>
                          <a:cs typeface="Arial" panose="020B0604020202020204" pitchFamily="34" charset="0"/>
                        </a:rPr>
                        <a:t>әңгімелер</a:t>
                      </a:r>
                      <a:r>
                        <a:rPr lang="ru-RU" sz="1050" b="1" dirty="0" smtClean="0">
                          <a:effectLst/>
                          <a:latin typeface="Arial" panose="020B0604020202020204" pitchFamily="34" charset="0"/>
                          <a:cs typeface="Arial" panose="020B0604020202020204" pitchFamily="34" charset="0"/>
                        </a:rPr>
                        <a:t> мен </a:t>
                      </a:r>
                      <a:r>
                        <a:rPr lang="ru-RU" sz="1050" b="1" dirty="0" err="1" smtClean="0">
                          <a:effectLst/>
                          <a:latin typeface="Arial" panose="020B0604020202020204" pitchFamily="34" charset="0"/>
                          <a:cs typeface="Arial" panose="020B0604020202020204" pitchFamily="34" charset="0"/>
                        </a:rPr>
                        <a:t>кеңестер</a:t>
                      </a:r>
                      <a:endParaRPr lang="ru-RU" sz="1050" b="1" dirty="0" smtClean="0">
                        <a:effectLst/>
                        <a:latin typeface="Arial" panose="020B0604020202020204" pitchFamily="34" charset="0"/>
                        <a:cs typeface="Arial" panose="020B0604020202020204" pitchFamily="34" charset="0"/>
                      </a:endParaRPr>
                    </a:p>
                    <a:p>
                      <a:pPr marL="0" lvl="0" indent="0" algn="just">
                        <a:lnSpc>
                          <a:spcPct val="115000"/>
                        </a:lnSpc>
                        <a:spcAft>
                          <a:spcPts val="0"/>
                        </a:spcAft>
                        <a:buFont typeface="+mj-lt"/>
                        <a:buNone/>
                      </a:pPr>
                      <a:r>
                        <a:rPr lang="ru-RU" sz="1050" b="0" dirty="0" err="1" smtClean="0">
                          <a:effectLst/>
                          <a:latin typeface="Arial" panose="020B0604020202020204" pitchFamily="34" charset="0"/>
                          <a:cs typeface="Arial" panose="020B0604020202020204" pitchFamily="34" charset="0"/>
                        </a:rPr>
                        <a:t>Психологтер</a:t>
                      </a:r>
                      <a:r>
                        <a:rPr lang="ru-RU" sz="1050" b="0" dirty="0" smtClean="0">
                          <a:effectLst/>
                          <a:latin typeface="Arial" panose="020B0604020202020204" pitchFamily="34" charset="0"/>
                          <a:cs typeface="Arial" panose="020B0604020202020204" pitchFamily="34" charset="0"/>
                        </a:rPr>
                        <a:t> мен </a:t>
                      </a:r>
                      <a:r>
                        <a:rPr lang="ru-RU" sz="1050" b="0" dirty="0" err="1" smtClean="0">
                          <a:effectLst/>
                          <a:latin typeface="Arial" panose="020B0604020202020204" pitchFamily="34" charset="0"/>
                          <a:cs typeface="Arial" panose="020B0604020202020204" pitchFamily="34" charset="0"/>
                        </a:rPr>
                        <a:t>әлеуметтік</a:t>
                      </a:r>
                      <a:r>
                        <a:rPr lang="ru-RU" sz="1050" b="0" dirty="0" smtClean="0">
                          <a:effectLst/>
                          <a:latin typeface="Arial" panose="020B0604020202020204" pitchFamily="34" charset="0"/>
                          <a:cs typeface="Arial" panose="020B0604020202020204" pitchFamily="34" charset="0"/>
                        </a:rPr>
                        <a:t> </a:t>
                      </a:r>
                      <a:r>
                        <a:rPr lang="ru-RU" sz="1050" b="0" dirty="0" err="1" smtClean="0">
                          <a:effectLst/>
                          <a:latin typeface="Arial" panose="020B0604020202020204" pitchFamily="34" charset="0"/>
                          <a:cs typeface="Arial" panose="020B0604020202020204" pitchFamily="34" charset="0"/>
                        </a:rPr>
                        <a:t>педагогтер</a:t>
                      </a:r>
                      <a:r>
                        <a:rPr lang="ru-RU" sz="1050" b="0" dirty="0" smtClean="0">
                          <a:effectLst/>
                          <a:latin typeface="Arial" panose="020B0604020202020204" pitchFamily="34" charset="0"/>
                          <a:cs typeface="Arial" panose="020B0604020202020204" pitchFamily="34" charset="0"/>
                        </a:rPr>
                        <a:t> </a:t>
                      </a:r>
                      <a:r>
                        <a:rPr lang="ru-RU" sz="1050" b="0" dirty="0" err="1" smtClean="0">
                          <a:effectLst/>
                          <a:latin typeface="Arial" panose="020B0604020202020204" pitchFamily="34" charset="0"/>
                          <a:cs typeface="Arial" panose="020B0604020202020204" pitchFamily="34" charset="0"/>
                        </a:rPr>
                        <a:t>студенттермен</a:t>
                      </a:r>
                      <a:r>
                        <a:rPr lang="ru-RU" sz="1050" b="0" dirty="0" smtClean="0">
                          <a:effectLst/>
                          <a:latin typeface="Arial" panose="020B0604020202020204" pitchFamily="34" charset="0"/>
                          <a:cs typeface="Arial" panose="020B0604020202020204" pitchFamily="34" charset="0"/>
                        </a:rPr>
                        <a:t>, </a:t>
                      </a:r>
                      <a:r>
                        <a:rPr lang="ru-RU" sz="1050" b="0" dirty="0" err="1" smtClean="0">
                          <a:effectLst/>
                          <a:latin typeface="Arial" panose="020B0604020202020204" pitchFamily="34" charset="0"/>
                          <a:cs typeface="Arial" panose="020B0604020202020204" pitchFamily="34" charset="0"/>
                        </a:rPr>
                        <a:t>әсіресе</a:t>
                      </a:r>
                      <a:r>
                        <a:rPr lang="ru-RU" sz="1050" b="0" dirty="0" smtClean="0">
                          <a:effectLst/>
                          <a:latin typeface="Arial" panose="020B0604020202020204" pitchFamily="34" charset="0"/>
                          <a:cs typeface="Arial" panose="020B0604020202020204" pitchFamily="34" charset="0"/>
                        </a:rPr>
                        <a:t> </a:t>
                      </a:r>
                      <a:r>
                        <a:rPr lang="ru-RU" sz="1050" b="0" dirty="0" err="1" smtClean="0">
                          <a:effectLst/>
                          <a:latin typeface="Arial" panose="020B0604020202020204" pitchFamily="34" charset="0"/>
                          <a:cs typeface="Arial" panose="020B0604020202020204" pitchFamily="34" charset="0"/>
                        </a:rPr>
                        <a:t>эмоционалды</a:t>
                      </a:r>
                      <a:r>
                        <a:rPr lang="ru-RU" sz="1050" b="0" dirty="0" smtClean="0">
                          <a:effectLst/>
                          <a:latin typeface="Arial" panose="020B0604020202020204" pitchFamily="34" charset="0"/>
                          <a:cs typeface="Arial" panose="020B0604020202020204" pitchFamily="34" charset="0"/>
                        </a:rPr>
                        <a:t> </a:t>
                      </a:r>
                      <a:r>
                        <a:rPr lang="ru-RU" sz="1050" b="0" dirty="0" err="1" smtClean="0">
                          <a:effectLst/>
                          <a:latin typeface="Arial" panose="020B0604020202020204" pitchFamily="34" charset="0"/>
                          <a:cs typeface="Arial" panose="020B0604020202020204" pitchFamily="34" charset="0"/>
                        </a:rPr>
                        <a:t>немесе</a:t>
                      </a:r>
                      <a:r>
                        <a:rPr lang="ru-RU" sz="1050" b="0" dirty="0" smtClean="0">
                          <a:effectLst/>
                          <a:latin typeface="Arial" panose="020B0604020202020204" pitchFamily="34" charset="0"/>
                          <a:cs typeface="Arial" panose="020B0604020202020204" pitchFamily="34" charset="0"/>
                        </a:rPr>
                        <a:t> </a:t>
                      </a:r>
                      <a:r>
                        <a:rPr lang="ru-RU" sz="1050" b="0" dirty="0" err="1" smtClean="0">
                          <a:effectLst/>
                          <a:latin typeface="Arial" panose="020B0604020202020204" pitchFamily="34" charset="0"/>
                          <a:cs typeface="Arial" panose="020B0604020202020204" pitchFamily="34" charset="0"/>
                        </a:rPr>
                        <a:t>мінез-құлық</a:t>
                      </a:r>
                      <a:r>
                        <a:rPr lang="ru-RU" sz="1050" b="0" dirty="0" smtClean="0">
                          <a:effectLst/>
                          <a:latin typeface="Arial" panose="020B0604020202020204" pitchFamily="34" charset="0"/>
                          <a:cs typeface="Arial" panose="020B0604020202020204" pitchFamily="34" charset="0"/>
                        </a:rPr>
                        <a:t> проблема </a:t>
                      </a:r>
                      <a:r>
                        <a:rPr lang="ru-RU" sz="1050" b="0" dirty="0" err="1" smtClean="0">
                          <a:effectLst/>
                          <a:latin typeface="Arial" panose="020B0604020202020204" pitchFamily="34" charset="0"/>
                          <a:cs typeface="Arial" panose="020B0604020202020204" pitchFamily="34" charset="0"/>
                        </a:rPr>
                        <a:t>белгілерін</a:t>
                      </a:r>
                      <a:r>
                        <a:rPr lang="ru-RU" sz="1050" b="0" dirty="0" smtClean="0">
                          <a:effectLst/>
                          <a:latin typeface="Arial" panose="020B0604020202020204" pitchFamily="34" charset="0"/>
                          <a:cs typeface="Arial" panose="020B0604020202020204" pitchFamily="34" charset="0"/>
                        </a:rPr>
                        <a:t> </a:t>
                      </a:r>
                      <a:r>
                        <a:rPr lang="ru-RU" sz="1050" b="0" dirty="0" err="1" smtClean="0">
                          <a:effectLst/>
                          <a:latin typeface="Arial" panose="020B0604020202020204" pitchFamily="34" charset="0"/>
                          <a:cs typeface="Arial" panose="020B0604020202020204" pitchFamily="34" charset="0"/>
                        </a:rPr>
                        <a:t>көрсететін</a:t>
                      </a:r>
                      <a:r>
                        <a:rPr lang="ru-RU" sz="1050" b="0" dirty="0" smtClean="0">
                          <a:effectLst/>
                          <a:latin typeface="Arial" panose="020B0604020202020204" pitchFamily="34" charset="0"/>
                          <a:cs typeface="Arial" panose="020B0604020202020204" pitchFamily="34" charset="0"/>
                        </a:rPr>
                        <a:t> </a:t>
                      </a:r>
                      <a:r>
                        <a:rPr lang="ru-RU" sz="1050" b="0" dirty="0" err="1" smtClean="0">
                          <a:effectLst/>
                          <a:latin typeface="Arial" panose="020B0604020202020204" pitchFamily="34" charset="0"/>
                          <a:cs typeface="Arial" panose="020B0604020202020204" pitchFamily="34" charset="0"/>
                        </a:rPr>
                        <a:t>адамдармен</a:t>
                      </a:r>
                      <a:r>
                        <a:rPr lang="ru-RU" sz="1050" b="0" dirty="0" smtClean="0">
                          <a:effectLst/>
                          <a:latin typeface="Arial" panose="020B0604020202020204" pitchFamily="34" charset="0"/>
                          <a:cs typeface="Arial" panose="020B0604020202020204" pitchFamily="34" charset="0"/>
                        </a:rPr>
                        <a:t> </a:t>
                      </a:r>
                      <a:r>
                        <a:rPr lang="ru-RU" sz="1050" b="0" dirty="0" err="1" smtClean="0">
                          <a:effectLst/>
                          <a:latin typeface="Arial" panose="020B0604020202020204" pitchFamily="34" charset="0"/>
                          <a:cs typeface="Arial" panose="020B0604020202020204" pitchFamily="34" charset="0"/>
                        </a:rPr>
                        <a:t>үнемі</a:t>
                      </a:r>
                      <a:r>
                        <a:rPr lang="ru-RU" sz="1050" b="0" dirty="0" smtClean="0">
                          <a:effectLst/>
                          <a:latin typeface="Arial" panose="020B0604020202020204" pitchFamily="34" charset="0"/>
                          <a:cs typeface="Arial" panose="020B0604020202020204" pitchFamily="34" charset="0"/>
                        </a:rPr>
                        <a:t> </a:t>
                      </a:r>
                      <a:r>
                        <a:rPr lang="ru-RU" sz="1050" b="0" dirty="0" err="1" smtClean="0">
                          <a:effectLst/>
                          <a:latin typeface="Arial" panose="020B0604020202020204" pitchFamily="34" charset="0"/>
                          <a:cs typeface="Arial" panose="020B0604020202020204" pitchFamily="34" charset="0"/>
                        </a:rPr>
                        <a:t>жеке</a:t>
                      </a:r>
                      <a:r>
                        <a:rPr lang="ru-RU" sz="1050" b="0" dirty="0" smtClean="0">
                          <a:effectLst/>
                          <a:latin typeface="Arial" panose="020B0604020202020204" pitchFamily="34" charset="0"/>
                          <a:cs typeface="Arial" panose="020B0604020202020204" pitchFamily="34" charset="0"/>
                        </a:rPr>
                        <a:t> </a:t>
                      </a:r>
                      <a:r>
                        <a:rPr lang="ru-RU" sz="1050" b="0" dirty="0" err="1" smtClean="0">
                          <a:effectLst/>
                          <a:latin typeface="Arial" panose="020B0604020202020204" pitchFamily="34" charset="0"/>
                          <a:cs typeface="Arial" panose="020B0604020202020204" pitchFamily="34" charset="0"/>
                        </a:rPr>
                        <a:t>әңгімелер</a:t>
                      </a:r>
                      <a:r>
                        <a:rPr lang="ru-RU" sz="1050" b="0" dirty="0" smtClean="0">
                          <a:effectLst/>
                          <a:latin typeface="Arial" panose="020B0604020202020204" pitchFamily="34" charset="0"/>
                          <a:cs typeface="Arial" panose="020B0604020202020204" pitchFamily="34" charset="0"/>
                        </a:rPr>
                        <a:t> </a:t>
                      </a:r>
                      <a:r>
                        <a:rPr lang="ru-RU" sz="1050" b="0" dirty="0" err="1" smtClean="0">
                          <a:effectLst/>
                          <a:latin typeface="Arial" panose="020B0604020202020204" pitchFamily="34" charset="0"/>
                          <a:cs typeface="Arial" panose="020B0604020202020204" pitchFamily="34" charset="0"/>
                        </a:rPr>
                        <a:t>жүргізуі</a:t>
                      </a:r>
                      <a:r>
                        <a:rPr lang="ru-RU" sz="1050" b="0" dirty="0" smtClean="0">
                          <a:effectLst/>
                          <a:latin typeface="Arial" panose="020B0604020202020204" pitchFamily="34" charset="0"/>
                          <a:cs typeface="Arial" panose="020B0604020202020204" pitchFamily="34" charset="0"/>
                        </a:rPr>
                        <a:t> </a:t>
                      </a:r>
                      <a:r>
                        <a:rPr lang="ru-RU" sz="1050" b="0" dirty="0" err="1" smtClean="0">
                          <a:effectLst/>
                          <a:latin typeface="Arial" panose="020B0604020202020204" pitchFamily="34" charset="0"/>
                          <a:cs typeface="Arial" panose="020B0604020202020204" pitchFamily="34" charset="0"/>
                        </a:rPr>
                        <a:t>керек</a:t>
                      </a:r>
                      <a:r>
                        <a:rPr lang="ru-RU" sz="1050" b="0" dirty="0" smtClean="0">
                          <a:effectLst/>
                          <a:latin typeface="Arial" panose="020B0604020202020204" pitchFamily="34" charset="0"/>
                          <a:cs typeface="Arial" panose="020B0604020202020204" pitchFamily="34" charset="0"/>
                        </a:rPr>
                        <a:t>. </a:t>
                      </a:r>
                      <a:r>
                        <a:rPr lang="ru-RU" sz="1050" b="0" dirty="0" err="1" smtClean="0">
                          <a:effectLst/>
                          <a:latin typeface="Arial" panose="020B0604020202020204" pitchFamily="34" charset="0"/>
                          <a:cs typeface="Arial" panose="020B0604020202020204" pitchFamily="34" charset="0"/>
                        </a:rPr>
                        <a:t>Студенттер</a:t>
                      </a:r>
                      <a:r>
                        <a:rPr lang="ru-RU" sz="1050" b="0" dirty="0" smtClean="0">
                          <a:effectLst/>
                          <a:latin typeface="Arial" panose="020B0604020202020204" pitchFamily="34" charset="0"/>
                          <a:cs typeface="Arial" panose="020B0604020202020204" pitchFamily="34" charset="0"/>
                        </a:rPr>
                        <a:t> </a:t>
                      </a:r>
                      <a:r>
                        <a:rPr lang="ru-RU" sz="1050" b="0" dirty="0" err="1" smtClean="0">
                          <a:effectLst/>
                          <a:latin typeface="Arial" panose="020B0604020202020204" pitchFamily="34" charset="0"/>
                          <a:cs typeface="Arial" panose="020B0604020202020204" pitchFamily="34" charset="0"/>
                        </a:rPr>
                        <a:t>өз</a:t>
                      </a:r>
                      <a:r>
                        <a:rPr lang="ru-RU" sz="1050" b="0" dirty="0" smtClean="0">
                          <a:effectLst/>
                          <a:latin typeface="Arial" panose="020B0604020202020204" pitchFamily="34" charset="0"/>
                          <a:cs typeface="Arial" panose="020B0604020202020204" pitchFamily="34" charset="0"/>
                        </a:rPr>
                        <a:t> </a:t>
                      </a:r>
                      <a:r>
                        <a:rPr lang="ru-RU" sz="1050" b="0" dirty="0" err="1" smtClean="0">
                          <a:effectLst/>
                          <a:latin typeface="Arial" panose="020B0604020202020204" pitchFamily="34" charset="0"/>
                          <a:cs typeface="Arial" panose="020B0604020202020204" pitchFamily="34" charset="0"/>
                        </a:rPr>
                        <a:t>мәселелерін</a:t>
                      </a:r>
                      <a:r>
                        <a:rPr lang="ru-RU" sz="1050" b="0" dirty="0" smtClean="0">
                          <a:effectLst/>
                          <a:latin typeface="Arial" panose="020B0604020202020204" pitchFamily="34" charset="0"/>
                          <a:cs typeface="Arial" panose="020B0604020202020204" pitchFamily="34" charset="0"/>
                        </a:rPr>
                        <a:t> </a:t>
                      </a:r>
                      <a:r>
                        <a:rPr lang="ru-RU" sz="1050" b="0" dirty="0" err="1" smtClean="0">
                          <a:effectLst/>
                          <a:latin typeface="Arial" panose="020B0604020202020204" pitchFamily="34" charset="0"/>
                          <a:cs typeface="Arial" panose="020B0604020202020204" pitchFamily="34" charset="0"/>
                        </a:rPr>
                        <a:t>талқылау</a:t>
                      </a:r>
                      <a:r>
                        <a:rPr lang="ru-RU" sz="1050" b="0" dirty="0" smtClean="0">
                          <a:effectLst/>
                          <a:latin typeface="Arial" panose="020B0604020202020204" pitchFamily="34" charset="0"/>
                          <a:cs typeface="Arial" panose="020B0604020202020204" pitchFamily="34" charset="0"/>
                        </a:rPr>
                        <a:t> </a:t>
                      </a:r>
                      <a:r>
                        <a:rPr lang="ru-RU" sz="1050" b="0" dirty="0" err="1" smtClean="0">
                          <a:effectLst/>
                          <a:latin typeface="Arial" panose="020B0604020202020204" pitchFamily="34" charset="0"/>
                          <a:cs typeface="Arial" panose="020B0604020202020204" pitchFamily="34" charset="0"/>
                        </a:rPr>
                        <a:t>кезінде</a:t>
                      </a:r>
                      <a:r>
                        <a:rPr lang="ru-RU" sz="1050" b="0" dirty="0" smtClean="0">
                          <a:effectLst/>
                          <a:latin typeface="Arial" panose="020B0604020202020204" pitchFamily="34" charset="0"/>
                          <a:cs typeface="Arial" panose="020B0604020202020204" pitchFamily="34" charset="0"/>
                        </a:rPr>
                        <a:t> </a:t>
                      </a:r>
                      <a:r>
                        <a:rPr lang="ru-RU" sz="1050" b="0" dirty="0" err="1" smtClean="0">
                          <a:effectLst/>
                          <a:latin typeface="Arial" panose="020B0604020202020204" pitchFamily="34" charset="0"/>
                          <a:cs typeface="Arial" panose="020B0604020202020204" pitchFamily="34" charset="0"/>
                        </a:rPr>
                        <a:t>өздерін</a:t>
                      </a:r>
                      <a:r>
                        <a:rPr lang="ru-RU" sz="1050" b="0" dirty="0" smtClean="0">
                          <a:effectLst/>
                          <a:latin typeface="Arial" panose="020B0604020202020204" pitchFamily="34" charset="0"/>
                          <a:cs typeface="Arial" panose="020B0604020202020204" pitchFamily="34" charset="0"/>
                        </a:rPr>
                        <a:t> </a:t>
                      </a:r>
                      <a:r>
                        <a:rPr lang="ru-RU" sz="1050" b="0" dirty="0" err="1" smtClean="0">
                          <a:effectLst/>
                          <a:latin typeface="Arial" panose="020B0604020202020204" pitchFamily="34" charset="0"/>
                          <a:cs typeface="Arial" panose="020B0604020202020204" pitchFamily="34" charset="0"/>
                        </a:rPr>
                        <a:t>жайлы</a:t>
                      </a:r>
                      <a:r>
                        <a:rPr lang="ru-RU" sz="1050" b="0" dirty="0" smtClean="0">
                          <a:effectLst/>
                          <a:latin typeface="Arial" panose="020B0604020202020204" pitchFamily="34" charset="0"/>
                          <a:cs typeface="Arial" panose="020B0604020202020204" pitchFamily="34" charset="0"/>
                        </a:rPr>
                        <a:t> </a:t>
                      </a:r>
                      <a:r>
                        <a:rPr lang="ru-RU" sz="1050" b="0" dirty="0" err="1" smtClean="0">
                          <a:effectLst/>
                          <a:latin typeface="Arial" panose="020B0604020202020204" pitchFamily="34" charset="0"/>
                          <a:cs typeface="Arial" panose="020B0604020202020204" pitchFamily="34" charset="0"/>
                        </a:rPr>
                        <a:t>және</a:t>
                      </a:r>
                      <a:r>
                        <a:rPr lang="ru-RU" sz="1050" b="0" dirty="0" smtClean="0">
                          <a:effectLst/>
                          <a:latin typeface="Arial" panose="020B0604020202020204" pitchFamily="34" charset="0"/>
                          <a:cs typeface="Arial" panose="020B0604020202020204" pitchFamily="34" charset="0"/>
                        </a:rPr>
                        <a:t> </a:t>
                      </a:r>
                      <a:r>
                        <a:rPr lang="ru-RU" sz="1050" b="0" dirty="0" err="1" smtClean="0">
                          <a:effectLst/>
                          <a:latin typeface="Arial" panose="020B0604020202020204" pitchFamily="34" charset="0"/>
                          <a:cs typeface="Arial" panose="020B0604020202020204" pitchFamily="34" charset="0"/>
                        </a:rPr>
                        <a:t>қауіпсіз</a:t>
                      </a:r>
                      <a:r>
                        <a:rPr lang="ru-RU" sz="1050" b="0" dirty="0" smtClean="0">
                          <a:effectLst/>
                          <a:latin typeface="Arial" panose="020B0604020202020204" pitchFamily="34" charset="0"/>
                          <a:cs typeface="Arial" panose="020B0604020202020204" pitchFamily="34" charset="0"/>
                        </a:rPr>
                        <a:t> </a:t>
                      </a:r>
                      <a:r>
                        <a:rPr lang="ru-RU" sz="1050" b="0" dirty="0" err="1" smtClean="0">
                          <a:effectLst/>
                          <a:latin typeface="Arial" panose="020B0604020202020204" pitchFamily="34" charset="0"/>
                          <a:cs typeface="Arial" panose="020B0604020202020204" pitchFamily="34" charset="0"/>
                        </a:rPr>
                        <a:t>сезінетін</a:t>
                      </a:r>
                      <a:r>
                        <a:rPr lang="ru-RU" sz="1050" b="0" dirty="0" smtClean="0">
                          <a:effectLst/>
                          <a:latin typeface="Arial" panose="020B0604020202020204" pitchFamily="34" charset="0"/>
                          <a:cs typeface="Arial" panose="020B0604020202020204" pitchFamily="34" charset="0"/>
                        </a:rPr>
                        <a:t> </a:t>
                      </a:r>
                      <a:r>
                        <a:rPr lang="ru-RU" sz="1050" b="0" dirty="0" err="1" smtClean="0">
                          <a:effectLst/>
                          <a:latin typeface="Arial" panose="020B0604020202020204" pitchFamily="34" charset="0"/>
                          <a:cs typeface="Arial" panose="020B0604020202020204" pitchFamily="34" charset="0"/>
                        </a:rPr>
                        <a:t>сенімді</a:t>
                      </a:r>
                      <a:r>
                        <a:rPr lang="ru-RU" sz="1050" b="0" dirty="0" smtClean="0">
                          <a:effectLst/>
                          <a:latin typeface="Arial" panose="020B0604020202020204" pitchFamily="34" charset="0"/>
                          <a:cs typeface="Arial" panose="020B0604020202020204" pitchFamily="34" charset="0"/>
                        </a:rPr>
                        <a:t> </a:t>
                      </a:r>
                      <a:r>
                        <a:rPr lang="ru-RU" sz="1050" b="0" dirty="0" err="1" smtClean="0">
                          <a:effectLst/>
                          <a:latin typeface="Arial" panose="020B0604020202020204" pitchFamily="34" charset="0"/>
                          <a:cs typeface="Arial" panose="020B0604020202020204" pitchFamily="34" charset="0"/>
                        </a:rPr>
                        <a:t>атмосфераны</a:t>
                      </a:r>
                      <a:r>
                        <a:rPr lang="ru-RU" sz="1050" b="0" dirty="0" smtClean="0">
                          <a:effectLst/>
                          <a:latin typeface="Arial" panose="020B0604020202020204" pitchFamily="34" charset="0"/>
                          <a:cs typeface="Arial" panose="020B0604020202020204" pitchFamily="34" charset="0"/>
                        </a:rPr>
                        <a:t> </a:t>
                      </a:r>
                      <a:r>
                        <a:rPr lang="ru-RU" sz="1050" b="0" dirty="0" err="1" smtClean="0">
                          <a:effectLst/>
                          <a:latin typeface="Arial" panose="020B0604020202020204" pitchFamily="34" charset="0"/>
                          <a:cs typeface="Arial" panose="020B0604020202020204" pitchFamily="34" charset="0"/>
                        </a:rPr>
                        <a:t>құру</a:t>
                      </a:r>
                      <a:r>
                        <a:rPr lang="ru-RU" sz="1050" b="0" dirty="0" smtClean="0">
                          <a:effectLst/>
                          <a:latin typeface="Arial" panose="020B0604020202020204" pitchFamily="34" charset="0"/>
                          <a:cs typeface="Arial" panose="020B0604020202020204" pitchFamily="34" charset="0"/>
                        </a:rPr>
                        <a:t> </a:t>
                      </a:r>
                      <a:r>
                        <a:rPr lang="ru-RU" sz="1050" b="0" dirty="0" err="1" smtClean="0">
                          <a:effectLst/>
                          <a:latin typeface="Arial" panose="020B0604020202020204" pitchFamily="34" charset="0"/>
                          <a:cs typeface="Arial" panose="020B0604020202020204" pitchFamily="34" charset="0"/>
                        </a:rPr>
                        <a:t>маңызды</a:t>
                      </a:r>
                      <a:r>
                        <a:rPr lang="ru-RU" sz="1050" b="0" dirty="0" smtClean="0">
                          <a:effectLst/>
                          <a:latin typeface="Arial" panose="020B0604020202020204" pitchFamily="34" charset="0"/>
                          <a:cs typeface="Arial" panose="020B0604020202020204" pitchFamily="34" charset="0"/>
                        </a:rPr>
                        <a:t>. </a:t>
                      </a:r>
                      <a:r>
                        <a:rPr lang="ru-RU" sz="1050" b="0" dirty="0" err="1" smtClean="0">
                          <a:effectLst/>
                          <a:latin typeface="Arial" panose="020B0604020202020204" pitchFamily="34" charset="0"/>
                          <a:cs typeface="Arial" panose="020B0604020202020204" pitchFamily="34" charset="0"/>
                        </a:rPr>
                        <a:t>Бұл</a:t>
                      </a:r>
                      <a:r>
                        <a:rPr lang="ru-RU" sz="1050" b="0" dirty="0" smtClean="0">
                          <a:effectLst/>
                          <a:latin typeface="Arial" panose="020B0604020202020204" pitchFamily="34" charset="0"/>
                          <a:cs typeface="Arial" panose="020B0604020202020204" pitchFamily="34" charset="0"/>
                        </a:rPr>
                        <a:t> </a:t>
                      </a:r>
                      <a:r>
                        <a:rPr lang="ru-RU" sz="1050" b="0" dirty="0" err="1" smtClean="0">
                          <a:effectLst/>
                          <a:latin typeface="Arial" panose="020B0604020202020204" pitchFamily="34" charset="0"/>
                          <a:cs typeface="Arial" panose="020B0604020202020204" pitchFamily="34" charset="0"/>
                        </a:rPr>
                        <a:t>әңгімелер</a:t>
                      </a:r>
                      <a:r>
                        <a:rPr lang="ru-RU" sz="1050" b="0" dirty="0" smtClean="0">
                          <a:effectLst/>
                          <a:latin typeface="Arial" panose="020B0604020202020204" pitchFamily="34" charset="0"/>
                          <a:cs typeface="Arial" panose="020B0604020202020204" pitchFamily="34" charset="0"/>
                        </a:rPr>
                        <a:t> </a:t>
                      </a:r>
                      <a:r>
                        <a:rPr lang="ru-RU" sz="1050" b="0" dirty="0" err="1" smtClean="0">
                          <a:effectLst/>
                          <a:latin typeface="Arial" panose="020B0604020202020204" pitchFamily="34" charset="0"/>
                          <a:cs typeface="Arial" panose="020B0604020202020204" pitchFamily="34" charset="0"/>
                        </a:rPr>
                        <a:t>жасырын</a:t>
                      </a:r>
                      <a:r>
                        <a:rPr lang="ru-RU" sz="1050" b="0" dirty="0" smtClean="0">
                          <a:effectLst/>
                          <a:latin typeface="Arial" panose="020B0604020202020204" pitchFamily="34" charset="0"/>
                          <a:cs typeface="Arial" panose="020B0604020202020204" pitchFamily="34" charset="0"/>
                        </a:rPr>
                        <a:t> </a:t>
                      </a:r>
                      <a:r>
                        <a:rPr lang="ru-RU" sz="1050" b="0" dirty="0" err="1" smtClean="0">
                          <a:effectLst/>
                          <a:latin typeface="Arial" panose="020B0604020202020204" pitchFamily="34" charset="0"/>
                          <a:cs typeface="Arial" panose="020B0604020202020204" pitchFamily="34" charset="0"/>
                        </a:rPr>
                        <a:t>зорлық-зомбылық</a:t>
                      </a:r>
                      <a:r>
                        <a:rPr lang="ru-RU" sz="1050" b="0" dirty="0" smtClean="0">
                          <a:effectLst/>
                          <a:latin typeface="Arial" panose="020B0604020202020204" pitchFamily="34" charset="0"/>
                          <a:cs typeface="Arial" panose="020B0604020202020204" pitchFamily="34" charset="0"/>
                        </a:rPr>
                        <a:t> </a:t>
                      </a:r>
                      <a:r>
                        <a:rPr lang="ru-RU" sz="1050" b="0" dirty="0" err="1" smtClean="0">
                          <a:effectLst/>
                          <a:latin typeface="Arial" panose="020B0604020202020204" pitchFamily="34" charset="0"/>
                          <a:cs typeface="Arial" panose="020B0604020202020204" pitchFamily="34" charset="0"/>
                        </a:rPr>
                        <a:t>жағдайларын</a:t>
                      </a:r>
                      <a:r>
                        <a:rPr lang="ru-RU" sz="1050" b="0" dirty="0" smtClean="0">
                          <a:effectLst/>
                          <a:latin typeface="Arial" panose="020B0604020202020204" pitchFamily="34" charset="0"/>
                          <a:cs typeface="Arial" panose="020B0604020202020204" pitchFamily="34" charset="0"/>
                        </a:rPr>
                        <a:t> </a:t>
                      </a:r>
                      <a:r>
                        <a:rPr lang="ru-RU" sz="1050" b="0" dirty="0" err="1" smtClean="0">
                          <a:effectLst/>
                          <a:latin typeface="Arial" panose="020B0604020202020204" pitchFamily="34" charset="0"/>
                          <a:cs typeface="Arial" panose="020B0604020202020204" pitchFamily="34" charset="0"/>
                        </a:rPr>
                        <a:t>анықтауға</a:t>
                      </a:r>
                      <a:r>
                        <a:rPr lang="ru-RU" sz="1050" b="0" dirty="0" smtClean="0">
                          <a:effectLst/>
                          <a:latin typeface="Arial" panose="020B0604020202020204" pitchFamily="34" charset="0"/>
                          <a:cs typeface="Arial" panose="020B0604020202020204" pitchFamily="34" charset="0"/>
                        </a:rPr>
                        <a:t> </a:t>
                      </a:r>
                      <a:r>
                        <a:rPr lang="ru-RU" sz="1050" b="0" dirty="0" err="1" smtClean="0">
                          <a:effectLst/>
                          <a:latin typeface="Arial" panose="020B0604020202020204" pitchFamily="34" charset="0"/>
                          <a:cs typeface="Arial" panose="020B0604020202020204" pitchFamily="34" charset="0"/>
                        </a:rPr>
                        <a:t>көмектеседі</a:t>
                      </a:r>
                      <a:r>
                        <a:rPr lang="ru-RU" sz="1050" b="0" dirty="0" smtClean="0">
                          <a:effectLst/>
                          <a:latin typeface="Arial" panose="020B0604020202020204" pitchFamily="34" charset="0"/>
                          <a:cs typeface="Arial" panose="020B0604020202020204" pitchFamily="34" charset="0"/>
                        </a:rPr>
                        <a:t> </a:t>
                      </a:r>
                      <a:r>
                        <a:rPr lang="ru-RU" sz="1050" b="0" dirty="0" err="1" smtClean="0">
                          <a:effectLst/>
                          <a:latin typeface="Arial" panose="020B0604020202020204" pitchFamily="34" charset="0"/>
                          <a:cs typeface="Arial" panose="020B0604020202020204" pitchFamily="34" charset="0"/>
                        </a:rPr>
                        <a:t>және</a:t>
                      </a:r>
                      <a:r>
                        <a:rPr lang="ru-RU" sz="1050" b="0" dirty="0" smtClean="0">
                          <a:effectLst/>
                          <a:latin typeface="Arial" panose="020B0604020202020204" pitchFamily="34" charset="0"/>
                          <a:cs typeface="Arial" panose="020B0604020202020204" pitchFamily="34" charset="0"/>
                        </a:rPr>
                        <a:t> </a:t>
                      </a:r>
                      <a:r>
                        <a:rPr lang="ru-RU" sz="1050" b="0" dirty="0" err="1" smtClean="0">
                          <a:effectLst/>
                          <a:latin typeface="Arial" panose="020B0604020202020204" pitchFamily="34" charset="0"/>
                          <a:cs typeface="Arial" panose="020B0604020202020204" pitchFamily="34" charset="0"/>
                        </a:rPr>
                        <a:t>психологтерге</a:t>
                      </a:r>
                      <a:r>
                        <a:rPr lang="ru-RU" sz="1050" b="0" dirty="0" smtClean="0">
                          <a:effectLst/>
                          <a:latin typeface="Arial" panose="020B0604020202020204" pitchFamily="34" charset="0"/>
                          <a:cs typeface="Arial" panose="020B0604020202020204" pitchFamily="34" charset="0"/>
                        </a:rPr>
                        <a:t> </a:t>
                      </a:r>
                      <a:r>
                        <a:rPr lang="ru-RU" sz="1050" b="0" dirty="0" err="1" smtClean="0">
                          <a:effectLst/>
                          <a:latin typeface="Arial" panose="020B0604020202020204" pitchFamily="34" charset="0"/>
                          <a:cs typeface="Arial" panose="020B0604020202020204" pitchFamily="34" charset="0"/>
                        </a:rPr>
                        <a:t>қажетті</a:t>
                      </a:r>
                      <a:r>
                        <a:rPr lang="ru-RU" sz="1050" b="0" dirty="0" smtClean="0">
                          <a:effectLst/>
                          <a:latin typeface="Arial" panose="020B0604020202020204" pitchFamily="34" charset="0"/>
                          <a:cs typeface="Arial" panose="020B0604020202020204" pitchFamily="34" charset="0"/>
                        </a:rPr>
                        <a:t> </a:t>
                      </a:r>
                      <a:r>
                        <a:rPr lang="ru-RU" sz="1050" b="0" dirty="0" err="1" smtClean="0">
                          <a:effectLst/>
                          <a:latin typeface="Arial" panose="020B0604020202020204" pitchFamily="34" charset="0"/>
                          <a:cs typeface="Arial" panose="020B0604020202020204" pitchFamily="34" charset="0"/>
                        </a:rPr>
                        <a:t>қолдау</a:t>
                      </a:r>
                      <a:r>
                        <a:rPr lang="ru-RU" sz="1050" b="0" dirty="0" smtClean="0">
                          <a:effectLst/>
                          <a:latin typeface="Arial" panose="020B0604020202020204" pitchFamily="34" charset="0"/>
                          <a:cs typeface="Arial" panose="020B0604020202020204" pitchFamily="34" charset="0"/>
                        </a:rPr>
                        <a:t> мен </a:t>
                      </a:r>
                      <a:r>
                        <a:rPr lang="ru-RU" sz="1050" b="0" dirty="0" err="1" smtClean="0">
                          <a:effectLst/>
                          <a:latin typeface="Arial" panose="020B0604020202020204" pitchFamily="34" charset="0"/>
                          <a:cs typeface="Arial" panose="020B0604020202020204" pitchFamily="34" charset="0"/>
                        </a:rPr>
                        <a:t>араласуға</a:t>
                      </a:r>
                      <a:r>
                        <a:rPr lang="ru-RU" sz="1050" b="0" dirty="0" smtClean="0">
                          <a:effectLst/>
                          <a:latin typeface="Arial" panose="020B0604020202020204" pitchFamily="34" charset="0"/>
                          <a:cs typeface="Arial" panose="020B0604020202020204" pitchFamily="34" charset="0"/>
                        </a:rPr>
                        <a:t> </a:t>
                      </a:r>
                      <a:r>
                        <a:rPr lang="ru-RU" sz="1050" b="0" dirty="0" err="1" smtClean="0">
                          <a:effectLst/>
                          <a:latin typeface="Arial" panose="020B0604020202020204" pitchFamily="34" charset="0"/>
                          <a:cs typeface="Arial" panose="020B0604020202020204" pitchFamily="34" charset="0"/>
                        </a:rPr>
                        <a:t>мүмкіндік</a:t>
                      </a:r>
                      <a:r>
                        <a:rPr lang="ru-RU" sz="1050" b="0" dirty="0" smtClean="0">
                          <a:effectLst/>
                          <a:latin typeface="Arial" panose="020B0604020202020204" pitchFamily="34" charset="0"/>
                          <a:cs typeface="Arial" panose="020B0604020202020204" pitchFamily="34" charset="0"/>
                        </a:rPr>
                        <a:t> </a:t>
                      </a:r>
                      <a:r>
                        <a:rPr lang="ru-RU" sz="1050" b="0" dirty="0" err="1" smtClean="0">
                          <a:effectLst/>
                          <a:latin typeface="Arial" panose="020B0604020202020204" pitchFamily="34" charset="0"/>
                          <a:cs typeface="Arial" panose="020B0604020202020204" pitchFamily="34" charset="0"/>
                        </a:rPr>
                        <a:t>береді</a:t>
                      </a:r>
                      <a:r>
                        <a:rPr lang="ru-RU" sz="1050" b="0" dirty="0" smtClean="0">
                          <a:effectLst/>
                          <a:latin typeface="Arial" panose="020B0604020202020204" pitchFamily="34" charset="0"/>
                          <a:cs typeface="Arial" panose="020B0604020202020204" pitchFamily="34" charset="0"/>
                        </a:rPr>
                        <a:t>. </a:t>
                      </a:r>
                    </a:p>
                  </a:txBody>
                  <a:tcPr marL="114300" marR="114300" marT="0" marB="0"/>
                </a:tc>
              </a:tr>
            </a:tbl>
          </a:graphicData>
        </a:graphic>
      </p:graphicFrame>
      <p:graphicFrame>
        <p:nvGraphicFramePr>
          <p:cNvPr id="6" name="Таблица 5"/>
          <p:cNvGraphicFramePr>
            <a:graphicFrameLocks noGrp="1"/>
          </p:cNvGraphicFramePr>
          <p:nvPr/>
        </p:nvGraphicFramePr>
        <p:xfrm>
          <a:off x="7793038" y="3317875"/>
          <a:ext cx="3963987" cy="2392363"/>
        </p:xfrm>
        <a:graphic>
          <a:graphicData uri="http://schemas.openxmlformats.org/drawingml/2006/table">
            <a:tbl>
              <a:tblPr>
                <a:tableStyleId>{5C22544A-7EE6-4342-B048-85BDC9FD1C3A}</a:tableStyleId>
              </a:tblPr>
              <a:tblGrid>
                <a:gridCol w="3963914"/>
              </a:tblGrid>
              <a:tr h="2320724">
                <a:tc>
                  <a:txBody>
                    <a:bodyPr/>
                    <a:lstStyle/>
                    <a:p>
                      <a:pPr marL="0" lvl="0" indent="0" algn="just">
                        <a:lnSpc>
                          <a:spcPct val="115000"/>
                        </a:lnSpc>
                        <a:spcAft>
                          <a:spcPts val="0"/>
                        </a:spcAft>
                        <a:buFont typeface="+mj-lt"/>
                        <a:buNone/>
                      </a:pPr>
                      <a:r>
                        <a:rPr lang="ru-RU" sz="900" b="1" dirty="0" smtClean="0">
                          <a:effectLst/>
                          <a:latin typeface="Arial" panose="020B0604020202020204" pitchFamily="34" charset="0"/>
                          <a:cs typeface="Arial" panose="020B0604020202020204" pitchFamily="34" charset="0"/>
                        </a:rPr>
                        <a:t>4</a:t>
                      </a:r>
                      <a:r>
                        <a:rPr lang="ru-RU" sz="1050" b="1" dirty="0" smtClean="0">
                          <a:effectLst/>
                          <a:latin typeface="Arial" panose="020B0604020202020204" pitchFamily="34" charset="0"/>
                          <a:cs typeface="Arial" panose="020B0604020202020204" pitchFamily="34" charset="0"/>
                        </a:rPr>
                        <a:t>.</a:t>
                      </a:r>
                      <a:r>
                        <a:rPr lang="ru-RU" sz="1050" b="1" baseline="0" dirty="0" smtClean="0">
                          <a:effectLst/>
                          <a:latin typeface="Arial" panose="020B0604020202020204" pitchFamily="34" charset="0"/>
                          <a:cs typeface="Arial" panose="020B0604020202020204" pitchFamily="34" charset="0"/>
                        </a:rPr>
                        <a:t> </a:t>
                      </a:r>
                      <a:r>
                        <a:rPr lang="ru-RU" sz="1050" b="1" dirty="0" err="1" smtClean="0">
                          <a:effectLst/>
                          <a:latin typeface="Arial" panose="020B0604020202020204" pitchFamily="34" charset="0"/>
                          <a:cs typeface="Arial" panose="020B0604020202020204" pitchFamily="34" charset="0"/>
                        </a:rPr>
                        <a:t>Әлеуметтік</a:t>
                      </a:r>
                      <a:r>
                        <a:rPr lang="ru-RU" sz="1050" b="1" dirty="0" smtClean="0">
                          <a:effectLst/>
                          <a:latin typeface="Arial" panose="020B0604020202020204" pitchFamily="34" charset="0"/>
                          <a:cs typeface="Arial" panose="020B0604020202020204" pitchFamily="34" charset="0"/>
                        </a:rPr>
                        <a:t> </a:t>
                      </a:r>
                      <a:r>
                        <a:rPr lang="ru-RU" sz="1050" b="1" dirty="0" err="1" smtClean="0">
                          <a:effectLst/>
                          <a:latin typeface="Arial" panose="020B0604020202020204" pitchFamily="34" charset="0"/>
                          <a:cs typeface="Arial" panose="020B0604020202020204" pitchFamily="34" charset="0"/>
                        </a:rPr>
                        <a:t>желілер</a:t>
                      </a:r>
                      <a:r>
                        <a:rPr lang="ru-RU" sz="1050" b="1" dirty="0" smtClean="0">
                          <a:effectLst/>
                          <a:latin typeface="Arial" panose="020B0604020202020204" pitchFamily="34" charset="0"/>
                          <a:cs typeface="Arial" panose="020B0604020202020204" pitchFamily="34" charset="0"/>
                        </a:rPr>
                        <a:t> мен онлайн </a:t>
                      </a:r>
                      <a:r>
                        <a:rPr lang="ru-RU" sz="1050" b="1" dirty="0" err="1" smtClean="0">
                          <a:effectLst/>
                          <a:latin typeface="Arial" panose="020B0604020202020204" pitchFamily="34" charset="0"/>
                          <a:cs typeface="Arial" panose="020B0604020202020204" pitchFamily="34" charset="0"/>
                        </a:rPr>
                        <a:t>белсенділікті</a:t>
                      </a:r>
                      <a:r>
                        <a:rPr lang="ru-RU" sz="1050" b="1" dirty="0" smtClean="0">
                          <a:effectLst/>
                          <a:latin typeface="Arial" panose="020B0604020202020204" pitchFamily="34" charset="0"/>
                          <a:cs typeface="Arial" panose="020B0604020202020204" pitchFamily="34" charset="0"/>
                        </a:rPr>
                        <a:t> </a:t>
                      </a:r>
                      <a:r>
                        <a:rPr lang="ru-RU" sz="1050" b="1" dirty="0" err="1" smtClean="0">
                          <a:effectLst/>
                          <a:latin typeface="Arial" panose="020B0604020202020204" pitchFamily="34" charset="0"/>
                          <a:cs typeface="Arial" panose="020B0604020202020204" pitchFamily="34" charset="0"/>
                        </a:rPr>
                        <a:t>бақылау</a:t>
                      </a:r>
                      <a:endParaRPr lang="ru-RU" sz="1050" b="1" dirty="0" smtClean="0">
                        <a:effectLst/>
                        <a:latin typeface="Arial" panose="020B0604020202020204" pitchFamily="34" charset="0"/>
                        <a:cs typeface="Arial" panose="020B0604020202020204" pitchFamily="34" charset="0"/>
                      </a:endParaRPr>
                    </a:p>
                    <a:p>
                      <a:pPr marL="0" lvl="0" indent="0" algn="just">
                        <a:lnSpc>
                          <a:spcPct val="115000"/>
                        </a:lnSpc>
                        <a:spcAft>
                          <a:spcPts val="0"/>
                        </a:spcAft>
                        <a:buFont typeface="+mj-lt"/>
                        <a:buNone/>
                      </a:pPr>
                      <a:r>
                        <a:rPr lang="ru-RU" sz="1050" b="0" dirty="0" err="1" smtClean="0">
                          <a:effectLst/>
                          <a:latin typeface="Arial" panose="020B0604020202020204" pitchFamily="34" charset="0"/>
                          <a:cs typeface="Arial" panose="020B0604020202020204" pitchFamily="34" charset="0"/>
                        </a:rPr>
                        <a:t>Кибербуллинг</a:t>
                      </a:r>
                      <a:r>
                        <a:rPr lang="ru-RU" sz="1050" b="0" dirty="0" smtClean="0">
                          <a:effectLst/>
                          <a:latin typeface="Arial" panose="020B0604020202020204" pitchFamily="34" charset="0"/>
                          <a:cs typeface="Arial" panose="020B0604020202020204" pitchFamily="34" charset="0"/>
                        </a:rPr>
                        <a:t> колледж </a:t>
                      </a:r>
                      <a:r>
                        <a:rPr lang="ru-RU" sz="1050" b="0" dirty="0" err="1" smtClean="0">
                          <a:effectLst/>
                          <a:latin typeface="Arial" panose="020B0604020202020204" pitchFamily="34" charset="0"/>
                          <a:cs typeface="Arial" panose="020B0604020202020204" pitchFamily="34" charset="0"/>
                        </a:rPr>
                        <a:t>студенттері</a:t>
                      </a:r>
                      <a:r>
                        <a:rPr lang="ru-RU" sz="1050" b="0" dirty="0" smtClean="0">
                          <a:effectLst/>
                          <a:latin typeface="Arial" panose="020B0604020202020204" pitchFamily="34" charset="0"/>
                          <a:cs typeface="Arial" panose="020B0604020202020204" pitchFamily="34" charset="0"/>
                        </a:rPr>
                        <a:t> </a:t>
                      </a:r>
                      <a:r>
                        <a:rPr lang="ru-RU" sz="1050" b="0" dirty="0" err="1" smtClean="0">
                          <a:effectLst/>
                          <a:latin typeface="Arial" panose="020B0604020202020204" pitchFamily="34" charset="0"/>
                          <a:cs typeface="Arial" panose="020B0604020202020204" pitchFamily="34" charset="0"/>
                        </a:rPr>
                        <a:t>арасында</a:t>
                      </a:r>
                      <a:r>
                        <a:rPr lang="ru-RU" sz="1050" b="0" dirty="0" smtClean="0">
                          <a:effectLst/>
                          <a:latin typeface="Arial" panose="020B0604020202020204" pitchFamily="34" charset="0"/>
                          <a:cs typeface="Arial" panose="020B0604020202020204" pitchFamily="34" charset="0"/>
                        </a:rPr>
                        <a:t> </a:t>
                      </a:r>
                      <a:r>
                        <a:rPr lang="ru-RU" sz="1050" b="0" dirty="0" err="1" smtClean="0">
                          <a:effectLst/>
                          <a:latin typeface="Arial" panose="020B0604020202020204" pitchFamily="34" charset="0"/>
                          <a:cs typeface="Arial" panose="020B0604020202020204" pitchFamily="34" charset="0"/>
                        </a:rPr>
                        <a:t>зорлық-зомбылықтың</a:t>
                      </a:r>
                      <a:r>
                        <a:rPr lang="ru-RU" sz="1050" b="0" dirty="0" smtClean="0">
                          <a:effectLst/>
                          <a:latin typeface="Arial" panose="020B0604020202020204" pitchFamily="34" charset="0"/>
                          <a:cs typeface="Arial" panose="020B0604020202020204" pitchFamily="34" charset="0"/>
                        </a:rPr>
                        <a:t> </a:t>
                      </a:r>
                      <a:r>
                        <a:rPr lang="ru-RU" sz="1050" b="0" dirty="0" err="1" smtClean="0">
                          <a:effectLst/>
                          <a:latin typeface="Arial" panose="020B0604020202020204" pitchFamily="34" charset="0"/>
                          <a:cs typeface="Arial" panose="020B0604020202020204" pitchFamily="34" charset="0"/>
                        </a:rPr>
                        <a:t>кең</a:t>
                      </a:r>
                      <a:r>
                        <a:rPr lang="ru-RU" sz="1050" b="0" dirty="0" smtClean="0">
                          <a:effectLst/>
                          <a:latin typeface="Arial" panose="020B0604020202020204" pitchFamily="34" charset="0"/>
                          <a:cs typeface="Arial" panose="020B0604020202020204" pitchFamily="34" charset="0"/>
                        </a:rPr>
                        <a:t> </a:t>
                      </a:r>
                      <a:r>
                        <a:rPr lang="ru-RU" sz="1050" b="0" dirty="0" err="1" smtClean="0">
                          <a:effectLst/>
                          <a:latin typeface="Arial" panose="020B0604020202020204" pitchFamily="34" charset="0"/>
                          <a:cs typeface="Arial" panose="020B0604020202020204" pitchFamily="34" charset="0"/>
                        </a:rPr>
                        <a:t>таралған</a:t>
                      </a:r>
                      <a:r>
                        <a:rPr lang="ru-RU" sz="1050" b="0" dirty="0" smtClean="0">
                          <a:effectLst/>
                          <a:latin typeface="Arial" panose="020B0604020202020204" pitchFamily="34" charset="0"/>
                          <a:cs typeface="Arial" panose="020B0604020202020204" pitchFamily="34" charset="0"/>
                        </a:rPr>
                        <a:t> </a:t>
                      </a:r>
                      <a:r>
                        <a:rPr lang="ru-RU" sz="1050" b="0" dirty="0" err="1" smtClean="0">
                          <a:effectLst/>
                          <a:latin typeface="Arial" panose="020B0604020202020204" pitchFamily="34" charset="0"/>
                          <a:cs typeface="Arial" panose="020B0604020202020204" pitchFamily="34" charset="0"/>
                        </a:rPr>
                        <a:t>түріне</a:t>
                      </a:r>
                      <a:r>
                        <a:rPr lang="ru-RU" sz="1050" b="0" dirty="0" smtClean="0">
                          <a:effectLst/>
                          <a:latin typeface="Arial" panose="020B0604020202020204" pitchFamily="34" charset="0"/>
                          <a:cs typeface="Arial" panose="020B0604020202020204" pitchFamily="34" charset="0"/>
                        </a:rPr>
                        <a:t> </a:t>
                      </a:r>
                      <a:r>
                        <a:rPr lang="ru-RU" sz="1050" b="0" dirty="0" err="1" smtClean="0">
                          <a:effectLst/>
                          <a:latin typeface="Arial" panose="020B0604020202020204" pitchFamily="34" charset="0"/>
                          <a:cs typeface="Arial" panose="020B0604020202020204" pitchFamily="34" charset="0"/>
                        </a:rPr>
                        <a:t>айналуда</a:t>
                      </a:r>
                      <a:r>
                        <a:rPr lang="ru-RU" sz="1050" b="0" dirty="0" smtClean="0">
                          <a:effectLst/>
                          <a:latin typeface="Arial" panose="020B0604020202020204" pitchFamily="34" charset="0"/>
                          <a:cs typeface="Arial" panose="020B0604020202020204" pitchFamily="34" charset="0"/>
                        </a:rPr>
                        <a:t>. </a:t>
                      </a:r>
                      <a:r>
                        <a:rPr lang="ru-RU" sz="1050" b="0" dirty="0" err="1" smtClean="0">
                          <a:effectLst/>
                          <a:latin typeface="Arial" panose="020B0604020202020204" pitchFamily="34" charset="0"/>
                          <a:cs typeface="Arial" panose="020B0604020202020204" pitchFamily="34" charset="0"/>
                        </a:rPr>
                        <a:t>Сондықтан</a:t>
                      </a:r>
                      <a:r>
                        <a:rPr lang="ru-RU" sz="1050" b="0" dirty="0" smtClean="0">
                          <a:effectLst/>
                          <a:latin typeface="Arial" panose="020B0604020202020204" pitchFamily="34" charset="0"/>
                          <a:cs typeface="Arial" panose="020B0604020202020204" pitchFamily="34" charset="0"/>
                        </a:rPr>
                        <a:t> </a:t>
                      </a:r>
                      <a:r>
                        <a:rPr lang="ru-RU" sz="1050" b="0" dirty="0" err="1" smtClean="0">
                          <a:effectLst/>
                          <a:latin typeface="Arial" panose="020B0604020202020204" pitchFamily="34" charset="0"/>
                          <a:cs typeface="Arial" panose="020B0604020202020204" pitchFamily="34" charset="0"/>
                        </a:rPr>
                        <a:t>студенттердің</a:t>
                      </a:r>
                      <a:r>
                        <a:rPr lang="ru-RU" sz="1050" b="0" dirty="0" smtClean="0">
                          <a:effectLst/>
                          <a:latin typeface="Arial" panose="020B0604020202020204" pitchFamily="34" charset="0"/>
                          <a:cs typeface="Arial" panose="020B0604020202020204" pitchFamily="34" charset="0"/>
                        </a:rPr>
                        <a:t> </a:t>
                      </a:r>
                      <a:r>
                        <a:rPr lang="ru-RU" sz="1050" b="0" dirty="0" err="1" smtClean="0">
                          <a:effectLst/>
                          <a:latin typeface="Arial" panose="020B0604020202020204" pitchFamily="34" charset="0"/>
                          <a:cs typeface="Arial" panose="020B0604020202020204" pitchFamily="34" charset="0"/>
                        </a:rPr>
                        <a:t>әлеуметтік</a:t>
                      </a:r>
                      <a:r>
                        <a:rPr lang="ru-RU" sz="1050" b="0" dirty="0" smtClean="0">
                          <a:effectLst/>
                          <a:latin typeface="Arial" panose="020B0604020202020204" pitchFamily="34" charset="0"/>
                          <a:cs typeface="Arial" panose="020B0604020202020204" pitchFamily="34" charset="0"/>
                        </a:rPr>
                        <a:t> </a:t>
                      </a:r>
                      <a:r>
                        <a:rPr lang="ru-RU" sz="1050" b="0" dirty="0" err="1" smtClean="0">
                          <a:effectLst/>
                          <a:latin typeface="Arial" panose="020B0604020202020204" pitchFamily="34" charset="0"/>
                          <a:cs typeface="Arial" panose="020B0604020202020204" pitchFamily="34" charset="0"/>
                        </a:rPr>
                        <a:t>желілері</a:t>
                      </a:r>
                      <a:r>
                        <a:rPr lang="ru-RU" sz="1050" b="0" dirty="0" smtClean="0">
                          <a:effectLst/>
                          <a:latin typeface="Arial" panose="020B0604020202020204" pitchFamily="34" charset="0"/>
                          <a:cs typeface="Arial" panose="020B0604020202020204" pitchFamily="34" charset="0"/>
                        </a:rPr>
                        <a:t> мен онлайн </a:t>
                      </a:r>
                      <a:r>
                        <a:rPr lang="ru-RU" sz="1050" b="0" dirty="0" err="1" smtClean="0">
                          <a:effectLst/>
                          <a:latin typeface="Arial" panose="020B0604020202020204" pitchFamily="34" charset="0"/>
                          <a:cs typeface="Arial" panose="020B0604020202020204" pitchFamily="34" charset="0"/>
                        </a:rPr>
                        <a:t>әрекеттерін</a:t>
                      </a:r>
                      <a:r>
                        <a:rPr lang="ru-RU" sz="1050" b="0" dirty="0" smtClean="0">
                          <a:effectLst/>
                          <a:latin typeface="Arial" panose="020B0604020202020204" pitchFamily="34" charset="0"/>
                          <a:cs typeface="Arial" panose="020B0604020202020204" pitchFamily="34" charset="0"/>
                        </a:rPr>
                        <a:t> </a:t>
                      </a:r>
                      <a:r>
                        <a:rPr lang="ru-RU" sz="1050" b="0" dirty="0" err="1" smtClean="0">
                          <a:effectLst/>
                          <a:latin typeface="Arial" panose="020B0604020202020204" pitchFamily="34" charset="0"/>
                          <a:cs typeface="Arial" panose="020B0604020202020204" pitchFamily="34" charset="0"/>
                        </a:rPr>
                        <a:t>бақылау</a:t>
                      </a:r>
                      <a:r>
                        <a:rPr lang="ru-RU" sz="1050" b="0" dirty="0" smtClean="0">
                          <a:effectLst/>
                          <a:latin typeface="Arial" panose="020B0604020202020204" pitchFamily="34" charset="0"/>
                          <a:cs typeface="Arial" panose="020B0604020202020204" pitchFamily="34" charset="0"/>
                        </a:rPr>
                        <a:t> </a:t>
                      </a:r>
                      <a:r>
                        <a:rPr lang="ru-RU" sz="1050" b="0" dirty="0" err="1" smtClean="0">
                          <a:effectLst/>
                          <a:latin typeface="Arial" panose="020B0604020202020204" pitchFamily="34" charset="0"/>
                          <a:cs typeface="Arial" panose="020B0604020202020204" pitchFamily="34" charset="0"/>
                        </a:rPr>
                        <a:t>зорлық-зомбылықты</a:t>
                      </a:r>
                      <a:r>
                        <a:rPr lang="ru-RU" sz="1050" b="0" dirty="0" smtClean="0">
                          <a:effectLst/>
                          <a:latin typeface="Arial" panose="020B0604020202020204" pitchFamily="34" charset="0"/>
                          <a:cs typeface="Arial" panose="020B0604020202020204" pitchFamily="34" charset="0"/>
                        </a:rPr>
                        <a:t> </a:t>
                      </a:r>
                      <a:r>
                        <a:rPr lang="ru-RU" sz="1050" b="0" dirty="0" err="1" smtClean="0">
                          <a:effectLst/>
                          <a:latin typeface="Arial" panose="020B0604020202020204" pitchFamily="34" charset="0"/>
                          <a:cs typeface="Arial" panose="020B0604020202020204" pitchFamily="34" charset="0"/>
                        </a:rPr>
                        <a:t>ерте</a:t>
                      </a:r>
                      <a:r>
                        <a:rPr lang="ru-RU" sz="1050" b="0" dirty="0" smtClean="0">
                          <a:effectLst/>
                          <a:latin typeface="Arial" panose="020B0604020202020204" pitchFamily="34" charset="0"/>
                          <a:cs typeface="Arial" panose="020B0604020202020204" pitchFamily="34" charset="0"/>
                        </a:rPr>
                        <a:t> </a:t>
                      </a:r>
                      <a:r>
                        <a:rPr lang="ru-RU" sz="1050" b="0" dirty="0" err="1" smtClean="0">
                          <a:effectLst/>
                          <a:latin typeface="Arial" panose="020B0604020202020204" pitchFamily="34" charset="0"/>
                          <a:cs typeface="Arial" panose="020B0604020202020204" pitchFamily="34" charset="0"/>
                        </a:rPr>
                        <a:t>анықтаудың</a:t>
                      </a:r>
                      <a:r>
                        <a:rPr lang="ru-RU" sz="1050" b="0" dirty="0" smtClean="0">
                          <a:effectLst/>
                          <a:latin typeface="Arial" panose="020B0604020202020204" pitchFamily="34" charset="0"/>
                          <a:cs typeface="Arial" panose="020B0604020202020204" pitchFamily="34" charset="0"/>
                        </a:rPr>
                        <a:t> </a:t>
                      </a:r>
                      <a:r>
                        <a:rPr lang="ru-RU" sz="1050" b="0" dirty="0" err="1" smtClean="0">
                          <a:effectLst/>
                          <a:latin typeface="Arial" panose="020B0604020202020204" pitchFamily="34" charset="0"/>
                          <a:cs typeface="Arial" panose="020B0604020202020204" pitchFamily="34" charset="0"/>
                        </a:rPr>
                        <a:t>маңызды</a:t>
                      </a:r>
                      <a:r>
                        <a:rPr lang="ru-RU" sz="1050" b="0" dirty="0" smtClean="0">
                          <a:effectLst/>
                          <a:latin typeface="Arial" panose="020B0604020202020204" pitchFamily="34" charset="0"/>
                          <a:cs typeface="Arial" panose="020B0604020202020204" pitchFamily="34" charset="0"/>
                        </a:rPr>
                        <a:t> </a:t>
                      </a:r>
                      <a:r>
                        <a:rPr lang="ru-RU" sz="1050" b="0" dirty="0" err="1" smtClean="0">
                          <a:effectLst/>
                          <a:latin typeface="Arial" panose="020B0604020202020204" pitchFamily="34" charset="0"/>
                          <a:cs typeface="Arial" panose="020B0604020202020204" pitchFamily="34" charset="0"/>
                        </a:rPr>
                        <a:t>аспектісіне</a:t>
                      </a:r>
                      <a:r>
                        <a:rPr lang="ru-RU" sz="1050" b="0" dirty="0" smtClean="0">
                          <a:effectLst/>
                          <a:latin typeface="Arial" panose="020B0604020202020204" pitchFamily="34" charset="0"/>
                          <a:cs typeface="Arial" panose="020B0604020202020204" pitchFamily="34" charset="0"/>
                        </a:rPr>
                        <a:t> </a:t>
                      </a:r>
                      <a:r>
                        <a:rPr lang="ru-RU" sz="1050" b="0" dirty="0" err="1" smtClean="0">
                          <a:effectLst/>
                          <a:latin typeface="Arial" panose="020B0604020202020204" pitchFamily="34" charset="0"/>
                          <a:cs typeface="Arial" panose="020B0604020202020204" pitchFamily="34" charset="0"/>
                        </a:rPr>
                        <a:t>айналады</a:t>
                      </a:r>
                      <a:r>
                        <a:rPr lang="ru-RU" sz="1050" b="0" dirty="0" smtClean="0">
                          <a:effectLst/>
                          <a:latin typeface="Arial" panose="020B0604020202020204" pitchFamily="34" charset="0"/>
                          <a:cs typeface="Arial" panose="020B0604020202020204" pitchFamily="34" charset="0"/>
                        </a:rPr>
                        <a:t>. </a:t>
                      </a:r>
                    </a:p>
                    <a:p>
                      <a:pPr marL="0" lvl="0" indent="0" algn="just">
                        <a:lnSpc>
                          <a:spcPct val="115000"/>
                        </a:lnSpc>
                        <a:spcAft>
                          <a:spcPts val="0"/>
                        </a:spcAft>
                        <a:buFont typeface="+mj-lt"/>
                        <a:buNone/>
                      </a:pPr>
                      <a:r>
                        <a:rPr lang="ru-RU" sz="1050" b="0" dirty="0" err="1" smtClean="0">
                          <a:effectLst/>
                          <a:latin typeface="Arial" panose="020B0604020202020204" pitchFamily="34" charset="0"/>
                          <a:cs typeface="Arial" panose="020B0604020202020204" pitchFamily="34" charset="0"/>
                        </a:rPr>
                        <a:t>Колледждер</a:t>
                      </a:r>
                      <a:r>
                        <a:rPr lang="ru-RU" sz="1050" b="0" dirty="0" smtClean="0">
                          <a:effectLst/>
                          <a:latin typeface="Arial" panose="020B0604020202020204" pitchFamily="34" charset="0"/>
                          <a:cs typeface="Arial" panose="020B0604020202020204" pitchFamily="34" charset="0"/>
                        </a:rPr>
                        <a:t> </a:t>
                      </a:r>
                      <a:r>
                        <a:rPr lang="ru-RU" sz="1050" b="0" dirty="0" err="1" smtClean="0">
                          <a:effectLst/>
                          <a:latin typeface="Arial" panose="020B0604020202020204" pitchFamily="34" charset="0"/>
                          <a:cs typeface="Arial" panose="020B0604020202020204" pitchFamily="34" charset="0"/>
                        </a:rPr>
                        <a:t>балалардың</a:t>
                      </a:r>
                      <a:r>
                        <a:rPr lang="ru-RU" sz="1050" b="0" dirty="0" smtClean="0">
                          <a:effectLst/>
                          <a:latin typeface="Arial" panose="020B0604020202020204" pitchFamily="34" charset="0"/>
                          <a:cs typeface="Arial" panose="020B0604020202020204" pitchFamily="34" charset="0"/>
                        </a:rPr>
                        <a:t> </a:t>
                      </a:r>
                      <a:r>
                        <a:rPr lang="ru-RU" sz="1050" b="0" dirty="0" err="1" smtClean="0">
                          <a:effectLst/>
                          <a:latin typeface="Arial" panose="020B0604020202020204" pitchFamily="34" charset="0"/>
                          <a:cs typeface="Arial" panose="020B0604020202020204" pitchFamily="34" charset="0"/>
                        </a:rPr>
                        <a:t>интернеттегі</a:t>
                      </a:r>
                      <a:r>
                        <a:rPr lang="ru-RU" sz="1050" b="0" dirty="0" smtClean="0">
                          <a:effectLst/>
                          <a:latin typeface="Arial" panose="020B0604020202020204" pitchFamily="34" charset="0"/>
                          <a:cs typeface="Arial" panose="020B0604020202020204" pitchFamily="34" charset="0"/>
                        </a:rPr>
                        <a:t> </a:t>
                      </a:r>
                      <a:r>
                        <a:rPr lang="ru-RU" sz="1050" b="0" dirty="0" err="1" smtClean="0">
                          <a:effectLst/>
                          <a:latin typeface="Arial" panose="020B0604020202020204" pitchFamily="34" charset="0"/>
                          <a:cs typeface="Arial" panose="020B0604020202020204" pitchFamily="34" charset="0"/>
                        </a:rPr>
                        <a:t>мінез-құлқын</a:t>
                      </a:r>
                      <a:r>
                        <a:rPr lang="ru-RU" sz="1050" b="0" dirty="0" smtClean="0">
                          <a:effectLst/>
                          <a:latin typeface="Arial" panose="020B0604020202020204" pitchFamily="34" charset="0"/>
                          <a:cs typeface="Arial" panose="020B0604020202020204" pitchFamily="34" charset="0"/>
                        </a:rPr>
                        <a:t> </a:t>
                      </a:r>
                      <a:r>
                        <a:rPr lang="ru-RU" sz="1050" b="0" dirty="0" err="1" smtClean="0">
                          <a:effectLst/>
                          <a:latin typeface="Arial" panose="020B0604020202020204" pitchFamily="34" charset="0"/>
                          <a:cs typeface="Arial" panose="020B0604020202020204" pitchFamily="34" charset="0"/>
                        </a:rPr>
                        <a:t>бақылау</a:t>
                      </a:r>
                      <a:r>
                        <a:rPr lang="ru-RU" sz="1050" b="0" dirty="0" smtClean="0">
                          <a:effectLst/>
                          <a:latin typeface="Arial" panose="020B0604020202020204" pitchFamily="34" charset="0"/>
                          <a:cs typeface="Arial" panose="020B0604020202020204" pitchFamily="34" charset="0"/>
                        </a:rPr>
                        <a:t> </a:t>
                      </a:r>
                      <a:r>
                        <a:rPr lang="ru-RU" sz="1050" b="0" dirty="0" err="1" smtClean="0">
                          <a:effectLst/>
                          <a:latin typeface="Arial" panose="020B0604020202020204" pitchFamily="34" charset="0"/>
                          <a:cs typeface="Arial" panose="020B0604020202020204" pitchFamily="34" charset="0"/>
                        </a:rPr>
                        <a:t>және</a:t>
                      </a:r>
                      <a:r>
                        <a:rPr lang="ru-RU" sz="1050" b="0" dirty="0" smtClean="0">
                          <a:effectLst/>
                          <a:latin typeface="Arial" panose="020B0604020202020204" pitchFamily="34" charset="0"/>
                          <a:cs typeface="Arial" panose="020B0604020202020204" pitchFamily="34" charset="0"/>
                        </a:rPr>
                        <a:t> </a:t>
                      </a:r>
                      <a:r>
                        <a:rPr lang="ru-RU" sz="1050" b="0" dirty="0" err="1" smtClean="0">
                          <a:effectLst/>
                          <a:latin typeface="Arial" panose="020B0604020202020204" pitchFamily="34" charset="0"/>
                          <a:cs typeface="Arial" panose="020B0604020202020204" pitchFamily="34" charset="0"/>
                        </a:rPr>
                        <a:t>кибербуллинг</a:t>
                      </a:r>
                      <a:r>
                        <a:rPr lang="ru-RU" sz="1050" b="0" dirty="0" smtClean="0">
                          <a:effectLst/>
                          <a:latin typeface="Arial" panose="020B0604020202020204" pitchFamily="34" charset="0"/>
                          <a:cs typeface="Arial" panose="020B0604020202020204" pitchFamily="34" charset="0"/>
                        </a:rPr>
                        <a:t> </a:t>
                      </a:r>
                      <a:r>
                        <a:rPr lang="ru-RU" sz="1050" b="0" dirty="0" err="1" smtClean="0">
                          <a:effectLst/>
                          <a:latin typeface="Arial" panose="020B0604020202020204" pitchFamily="34" charset="0"/>
                          <a:cs typeface="Arial" panose="020B0604020202020204" pitchFamily="34" charset="0"/>
                        </a:rPr>
                        <a:t>жағдайларын</a:t>
                      </a:r>
                      <a:r>
                        <a:rPr lang="ru-RU" sz="1050" b="0" dirty="0" smtClean="0">
                          <a:effectLst/>
                          <a:latin typeface="Arial" panose="020B0604020202020204" pitchFamily="34" charset="0"/>
                          <a:cs typeface="Arial" panose="020B0604020202020204" pitchFamily="34" charset="0"/>
                        </a:rPr>
                        <a:t> </a:t>
                      </a:r>
                      <a:r>
                        <a:rPr lang="ru-RU" sz="1050" b="0" dirty="0" err="1" smtClean="0">
                          <a:effectLst/>
                          <a:latin typeface="Arial" panose="020B0604020202020204" pitchFamily="34" charset="0"/>
                          <a:cs typeface="Arial" panose="020B0604020202020204" pitchFamily="34" charset="0"/>
                        </a:rPr>
                        <a:t>анықтау</a:t>
                      </a:r>
                      <a:r>
                        <a:rPr lang="ru-RU" sz="1050" b="0" dirty="0" smtClean="0">
                          <a:effectLst/>
                          <a:latin typeface="Arial" panose="020B0604020202020204" pitchFamily="34" charset="0"/>
                          <a:cs typeface="Arial" panose="020B0604020202020204" pitchFamily="34" charset="0"/>
                        </a:rPr>
                        <a:t> </a:t>
                      </a:r>
                      <a:r>
                        <a:rPr lang="ru-RU" sz="1050" b="0" dirty="0" err="1" smtClean="0">
                          <a:effectLst/>
                          <a:latin typeface="Arial" panose="020B0604020202020204" pitchFamily="34" charset="0"/>
                          <a:cs typeface="Arial" panose="020B0604020202020204" pitchFamily="34" charset="0"/>
                        </a:rPr>
                        <a:t>үшін</a:t>
                      </a:r>
                      <a:r>
                        <a:rPr lang="ru-RU" sz="1050" b="0" dirty="0" smtClean="0">
                          <a:effectLst/>
                          <a:latin typeface="Arial" panose="020B0604020202020204" pitchFamily="34" charset="0"/>
                          <a:cs typeface="Arial" panose="020B0604020202020204" pitchFamily="34" charset="0"/>
                        </a:rPr>
                        <a:t> </a:t>
                      </a:r>
                      <a:r>
                        <a:rPr lang="ru-RU" sz="1050" b="0" dirty="0" err="1" smtClean="0">
                          <a:effectLst/>
                          <a:latin typeface="Arial" panose="020B0604020202020204" pitchFamily="34" charset="0"/>
                          <a:cs typeface="Arial" panose="020B0604020202020204" pitchFamily="34" charset="0"/>
                        </a:rPr>
                        <a:t>ата-аналармен</a:t>
                      </a:r>
                      <a:r>
                        <a:rPr lang="ru-RU" sz="1050" b="0" dirty="0" smtClean="0">
                          <a:effectLst/>
                          <a:latin typeface="Arial" panose="020B0604020202020204" pitchFamily="34" charset="0"/>
                          <a:cs typeface="Arial" panose="020B0604020202020204" pitchFamily="34" charset="0"/>
                        </a:rPr>
                        <a:t> </a:t>
                      </a:r>
                      <a:r>
                        <a:rPr lang="ru-RU" sz="1050" b="0" dirty="0" err="1" smtClean="0">
                          <a:effectLst/>
                          <a:latin typeface="Arial" panose="020B0604020202020204" pitchFamily="34" charset="0"/>
                          <a:cs typeface="Arial" panose="020B0604020202020204" pitchFamily="34" charset="0"/>
                        </a:rPr>
                        <a:t>ынтымақтаса</a:t>
                      </a:r>
                      <a:r>
                        <a:rPr lang="ru-RU" sz="1050" b="0" dirty="0" smtClean="0">
                          <a:effectLst/>
                          <a:latin typeface="Arial" panose="020B0604020202020204" pitchFamily="34" charset="0"/>
                          <a:cs typeface="Arial" panose="020B0604020202020204" pitchFamily="34" charset="0"/>
                        </a:rPr>
                        <a:t> </a:t>
                      </a:r>
                      <a:r>
                        <a:rPr lang="ru-RU" sz="1050" b="0" dirty="0" err="1" smtClean="0">
                          <a:effectLst/>
                          <a:latin typeface="Arial" panose="020B0604020202020204" pitchFamily="34" charset="0"/>
                          <a:cs typeface="Arial" panose="020B0604020202020204" pitchFamily="34" charset="0"/>
                        </a:rPr>
                        <a:t>алады</a:t>
                      </a:r>
                      <a:r>
                        <a:rPr lang="ru-RU" sz="1050" b="0" dirty="0" smtClean="0">
                          <a:effectLst/>
                          <a:latin typeface="Arial" panose="020B0604020202020204" pitchFamily="34" charset="0"/>
                          <a:cs typeface="Arial" panose="020B0604020202020204" pitchFamily="34" charset="0"/>
                        </a:rPr>
                        <a:t>. </a:t>
                      </a:r>
                      <a:r>
                        <a:rPr lang="ru-RU" sz="1050" b="0" dirty="0" err="1" smtClean="0">
                          <a:effectLst/>
                          <a:latin typeface="Arial" panose="020B0604020202020204" pitchFamily="34" charset="0"/>
                          <a:cs typeface="Arial" panose="020B0604020202020204" pitchFamily="34" charset="0"/>
                        </a:rPr>
                        <a:t>Сонымен</a:t>
                      </a:r>
                      <a:r>
                        <a:rPr lang="ru-RU" sz="1050" b="0" dirty="0" smtClean="0">
                          <a:effectLst/>
                          <a:latin typeface="Arial" panose="020B0604020202020204" pitchFamily="34" charset="0"/>
                          <a:cs typeface="Arial" panose="020B0604020202020204" pitchFamily="34" charset="0"/>
                        </a:rPr>
                        <a:t> </a:t>
                      </a:r>
                      <a:r>
                        <a:rPr lang="ru-RU" sz="1050" b="0" dirty="0" err="1" smtClean="0">
                          <a:effectLst/>
                          <a:latin typeface="Arial" panose="020B0604020202020204" pitchFamily="34" charset="0"/>
                          <a:cs typeface="Arial" panose="020B0604020202020204" pitchFamily="34" charset="0"/>
                        </a:rPr>
                        <a:t>қатар</a:t>
                      </a:r>
                      <a:r>
                        <a:rPr lang="ru-RU" sz="1050" b="0" dirty="0" smtClean="0">
                          <a:effectLst/>
                          <a:latin typeface="Arial" panose="020B0604020202020204" pitchFamily="34" charset="0"/>
                          <a:cs typeface="Arial" panose="020B0604020202020204" pitchFamily="34" charset="0"/>
                        </a:rPr>
                        <a:t>, </a:t>
                      </a:r>
                      <a:r>
                        <a:rPr lang="ru-RU" sz="1050" b="0" dirty="0" err="1" smtClean="0">
                          <a:effectLst/>
                          <a:latin typeface="Arial" panose="020B0604020202020204" pitchFamily="34" charset="0"/>
                          <a:cs typeface="Arial" panose="020B0604020202020204" pitchFamily="34" charset="0"/>
                        </a:rPr>
                        <a:t>желідегі</a:t>
                      </a:r>
                      <a:r>
                        <a:rPr lang="ru-RU" sz="1050" b="0" dirty="0" smtClean="0">
                          <a:effectLst/>
                          <a:latin typeface="Arial" panose="020B0604020202020204" pitchFamily="34" charset="0"/>
                          <a:cs typeface="Arial" panose="020B0604020202020204" pitchFamily="34" charset="0"/>
                        </a:rPr>
                        <a:t> </a:t>
                      </a:r>
                      <a:r>
                        <a:rPr lang="ru-RU" sz="1050" b="0" dirty="0" err="1" smtClean="0">
                          <a:effectLst/>
                          <a:latin typeface="Arial" panose="020B0604020202020204" pitchFamily="34" charset="0"/>
                          <a:cs typeface="Arial" panose="020B0604020202020204" pitchFamily="34" charset="0"/>
                        </a:rPr>
                        <a:t>қауіпсіз</a:t>
                      </a:r>
                      <a:r>
                        <a:rPr lang="ru-RU" sz="1050" b="0" dirty="0" smtClean="0">
                          <a:effectLst/>
                          <a:latin typeface="Arial" panose="020B0604020202020204" pitchFamily="34" charset="0"/>
                          <a:cs typeface="Arial" panose="020B0604020202020204" pitchFamily="34" charset="0"/>
                        </a:rPr>
                        <a:t> </a:t>
                      </a:r>
                      <a:r>
                        <a:rPr lang="ru-RU" sz="1050" b="0" dirty="0" err="1" smtClean="0">
                          <a:effectLst/>
                          <a:latin typeface="Arial" panose="020B0604020202020204" pitchFamily="34" charset="0"/>
                          <a:cs typeface="Arial" panose="020B0604020202020204" pitchFamily="34" charset="0"/>
                        </a:rPr>
                        <a:t>мінез-құлық</a:t>
                      </a:r>
                      <a:r>
                        <a:rPr lang="ru-RU" sz="1050" b="0" dirty="0" smtClean="0">
                          <a:effectLst/>
                          <a:latin typeface="Arial" panose="020B0604020202020204" pitchFamily="34" charset="0"/>
                          <a:cs typeface="Arial" panose="020B0604020202020204" pitchFamily="34" charset="0"/>
                        </a:rPr>
                        <a:t> </a:t>
                      </a:r>
                      <a:r>
                        <a:rPr lang="ru-RU" sz="1050" b="0" dirty="0" err="1" smtClean="0">
                          <a:effectLst/>
                          <a:latin typeface="Arial" panose="020B0604020202020204" pitchFamily="34" charset="0"/>
                          <a:cs typeface="Arial" panose="020B0604020202020204" pitchFamily="34" charset="0"/>
                        </a:rPr>
                        <a:t>бойынша</a:t>
                      </a:r>
                      <a:r>
                        <a:rPr lang="ru-RU" sz="1050" b="0" dirty="0" smtClean="0">
                          <a:effectLst/>
                          <a:latin typeface="Arial" panose="020B0604020202020204" pitchFamily="34" charset="0"/>
                          <a:cs typeface="Arial" panose="020B0604020202020204" pitchFamily="34" charset="0"/>
                        </a:rPr>
                        <a:t> </a:t>
                      </a:r>
                      <a:r>
                        <a:rPr lang="ru-RU" sz="1050" b="0" dirty="0" err="1" smtClean="0">
                          <a:effectLst/>
                          <a:latin typeface="Arial" panose="020B0604020202020204" pitchFamily="34" charset="0"/>
                          <a:cs typeface="Arial" panose="020B0604020202020204" pitchFamily="34" charset="0"/>
                        </a:rPr>
                        <a:t>білім</a:t>
                      </a:r>
                      <a:r>
                        <a:rPr lang="ru-RU" sz="1050" b="0" dirty="0" smtClean="0">
                          <a:effectLst/>
                          <a:latin typeface="Arial" panose="020B0604020202020204" pitchFamily="34" charset="0"/>
                          <a:cs typeface="Arial" panose="020B0604020202020204" pitchFamily="34" charset="0"/>
                        </a:rPr>
                        <a:t> беру </a:t>
                      </a:r>
                      <a:r>
                        <a:rPr lang="ru-RU" sz="1050" b="0" dirty="0" err="1" smtClean="0">
                          <a:effectLst/>
                          <a:latin typeface="Arial" panose="020B0604020202020204" pitchFamily="34" charset="0"/>
                          <a:cs typeface="Arial" panose="020B0604020202020204" pitchFamily="34" charset="0"/>
                        </a:rPr>
                        <a:t>іс-шаралары</a:t>
                      </a:r>
                      <a:r>
                        <a:rPr lang="ru-RU" sz="1050" b="0" dirty="0" smtClean="0">
                          <a:effectLst/>
                          <a:latin typeface="Arial" panose="020B0604020202020204" pitchFamily="34" charset="0"/>
                          <a:cs typeface="Arial" panose="020B0604020202020204" pitchFamily="34" charset="0"/>
                        </a:rPr>
                        <a:t> </a:t>
                      </a:r>
                      <a:r>
                        <a:rPr lang="ru-RU" sz="1050" b="0" dirty="0" err="1" smtClean="0">
                          <a:effectLst/>
                          <a:latin typeface="Arial" panose="020B0604020202020204" pitchFamily="34" charset="0"/>
                          <a:cs typeface="Arial" panose="020B0604020202020204" pitchFamily="34" charset="0"/>
                        </a:rPr>
                        <a:t>студенттерге</a:t>
                      </a:r>
                      <a:r>
                        <a:rPr lang="ru-RU" sz="1050" b="0" dirty="0" smtClean="0">
                          <a:effectLst/>
                          <a:latin typeface="Arial" panose="020B0604020202020204" pitchFamily="34" charset="0"/>
                          <a:cs typeface="Arial" panose="020B0604020202020204" pitchFamily="34" charset="0"/>
                        </a:rPr>
                        <a:t> онлайн </a:t>
                      </a:r>
                      <a:r>
                        <a:rPr lang="ru-RU" sz="1050" b="0" dirty="0" err="1" smtClean="0">
                          <a:effectLst/>
                          <a:latin typeface="Arial" panose="020B0604020202020204" pitchFamily="34" charset="0"/>
                          <a:cs typeface="Arial" panose="020B0604020202020204" pitchFamily="34" charset="0"/>
                        </a:rPr>
                        <a:t>кеңістіктегі</a:t>
                      </a:r>
                      <a:r>
                        <a:rPr lang="ru-RU" sz="1050" b="0" dirty="0" smtClean="0">
                          <a:effectLst/>
                          <a:latin typeface="Arial" panose="020B0604020202020204" pitchFamily="34" charset="0"/>
                          <a:cs typeface="Arial" panose="020B0604020202020204" pitchFamily="34" charset="0"/>
                        </a:rPr>
                        <a:t> </a:t>
                      </a:r>
                      <a:r>
                        <a:rPr lang="ru-RU" sz="1050" b="0" dirty="0" err="1" smtClean="0">
                          <a:effectLst/>
                          <a:latin typeface="Arial" panose="020B0604020202020204" pitchFamily="34" charset="0"/>
                          <a:cs typeface="Arial" panose="020B0604020202020204" pitchFamily="34" charset="0"/>
                        </a:rPr>
                        <a:t>қауіптер</a:t>
                      </a:r>
                      <a:r>
                        <a:rPr lang="ru-RU" sz="1050" b="0" dirty="0" smtClean="0">
                          <a:effectLst/>
                          <a:latin typeface="Arial" panose="020B0604020202020204" pitchFamily="34" charset="0"/>
                          <a:cs typeface="Arial" panose="020B0604020202020204" pitchFamily="34" charset="0"/>
                        </a:rPr>
                        <a:t> мен </a:t>
                      </a:r>
                      <a:r>
                        <a:rPr lang="ru-RU" sz="1050" b="0" dirty="0" err="1" smtClean="0">
                          <a:effectLst/>
                          <a:latin typeface="Arial" panose="020B0604020202020204" pitchFamily="34" charset="0"/>
                          <a:cs typeface="Arial" panose="020B0604020202020204" pitchFamily="34" charset="0"/>
                        </a:rPr>
                        <a:t>қорғаныс</a:t>
                      </a:r>
                      <a:r>
                        <a:rPr lang="ru-RU" sz="1050" b="0" dirty="0" smtClean="0">
                          <a:effectLst/>
                          <a:latin typeface="Arial" panose="020B0604020202020204" pitchFamily="34" charset="0"/>
                          <a:cs typeface="Arial" panose="020B0604020202020204" pitchFamily="34" charset="0"/>
                        </a:rPr>
                        <a:t> </a:t>
                      </a:r>
                      <a:r>
                        <a:rPr lang="ru-RU" sz="1050" b="0" dirty="0" err="1" smtClean="0">
                          <a:effectLst/>
                          <a:latin typeface="Arial" panose="020B0604020202020204" pitchFamily="34" charset="0"/>
                          <a:cs typeface="Arial" panose="020B0604020202020204" pitchFamily="34" charset="0"/>
                        </a:rPr>
                        <a:t>әдістерін</a:t>
                      </a:r>
                      <a:r>
                        <a:rPr lang="ru-RU" sz="1050" b="0" dirty="0" smtClean="0">
                          <a:effectLst/>
                          <a:latin typeface="Arial" panose="020B0604020202020204" pitchFamily="34" charset="0"/>
                          <a:cs typeface="Arial" panose="020B0604020202020204" pitchFamily="34" charset="0"/>
                        </a:rPr>
                        <a:t> </a:t>
                      </a:r>
                      <a:r>
                        <a:rPr lang="ru-RU" sz="1050" b="0" dirty="0" err="1" smtClean="0">
                          <a:effectLst/>
                          <a:latin typeface="Arial" panose="020B0604020202020204" pitchFamily="34" charset="0"/>
                          <a:cs typeface="Arial" panose="020B0604020202020204" pitchFamily="34" charset="0"/>
                        </a:rPr>
                        <a:t>түсінуге</a:t>
                      </a:r>
                      <a:r>
                        <a:rPr lang="ru-RU" sz="1050" b="0" dirty="0" smtClean="0">
                          <a:effectLst/>
                          <a:latin typeface="Arial" panose="020B0604020202020204" pitchFamily="34" charset="0"/>
                          <a:cs typeface="Arial" panose="020B0604020202020204" pitchFamily="34" charset="0"/>
                        </a:rPr>
                        <a:t> </a:t>
                      </a:r>
                      <a:r>
                        <a:rPr lang="ru-RU" sz="1050" b="0" dirty="0" err="1" smtClean="0">
                          <a:effectLst/>
                          <a:latin typeface="Arial" panose="020B0604020202020204" pitchFamily="34" charset="0"/>
                          <a:cs typeface="Arial" panose="020B0604020202020204" pitchFamily="34" charset="0"/>
                        </a:rPr>
                        <a:t>көмектеседі</a:t>
                      </a:r>
                      <a:r>
                        <a:rPr lang="ru-RU" sz="1050" b="0" dirty="0" smtClean="0">
                          <a:effectLst/>
                          <a:latin typeface="Arial" panose="020B0604020202020204" pitchFamily="34" charset="0"/>
                          <a:cs typeface="Arial" panose="020B0604020202020204" pitchFamily="34" charset="0"/>
                        </a:rPr>
                        <a:t>. </a:t>
                      </a:r>
                    </a:p>
                  </a:txBody>
                  <a:tcPr marL="114300" marR="114300" marT="0" marB="0"/>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5" name="Рисунок 15"/>
          <p:cNvPicPr>
            <a:picLocks noChangeAspect="1"/>
          </p:cNvPicPr>
          <p:nvPr/>
        </p:nvPicPr>
        <p:blipFill>
          <a:blip r:embed="rId2"/>
          <a:srcRect/>
          <a:stretch>
            <a:fillRect/>
          </a:stretch>
        </p:blipFill>
        <p:spPr bwMode="auto">
          <a:xfrm>
            <a:off x="1588" y="77788"/>
            <a:ext cx="12190412" cy="6856412"/>
          </a:xfrm>
          <a:prstGeom prst="rect">
            <a:avLst/>
          </a:prstGeom>
          <a:noFill/>
          <a:ln w="9525">
            <a:noFill/>
            <a:miter lim="800000"/>
            <a:headEnd/>
            <a:tailEnd/>
          </a:ln>
        </p:spPr>
      </p:pic>
      <p:pic>
        <p:nvPicPr>
          <p:cNvPr id="57346" name="Рисунок 6"/>
          <p:cNvPicPr>
            <a:picLocks noChangeAspect="1"/>
          </p:cNvPicPr>
          <p:nvPr/>
        </p:nvPicPr>
        <p:blipFill>
          <a:blip r:embed="rId3"/>
          <a:srcRect/>
          <a:stretch>
            <a:fillRect/>
          </a:stretch>
        </p:blipFill>
        <p:spPr bwMode="auto">
          <a:xfrm>
            <a:off x="4992688" y="1181100"/>
            <a:ext cx="2157412" cy="4648200"/>
          </a:xfrm>
          <a:prstGeom prst="rect">
            <a:avLst/>
          </a:prstGeom>
          <a:noFill/>
          <a:ln w="9525">
            <a:noFill/>
            <a:miter lim="800000"/>
            <a:headEnd/>
            <a:tailEnd/>
          </a:ln>
        </p:spPr>
      </p:pic>
      <p:pic>
        <p:nvPicPr>
          <p:cNvPr id="57347" name="Рисунок 7"/>
          <p:cNvPicPr>
            <a:picLocks noChangeAspect="1"/>
          </p:cNvPicPr>
          <p:nvPr/>
        </p:nvPicPr>
        <p:blipFill>
          <a:blip r:embed="rId3"/>
          <a:srcRect/>
          <a:stretch>
            <a:fillRect/>
          </a:stretch>
        </p:blipFill>
        <p:spPr bwMode="auto">
          <a:xfrm>
            <a:off x="5145088" y="1371600"/>
            <a:ext cx="2157412" cy="5145088"/>
          </a:xfrm>
          <a:prstGeom prst="rect">
            <a:avLst/>
          </a:prstGeom>
          <a:noFill/>
          <a:ln w="9525">
            <a:noFill/>
            <a:miter lim="800000"/>
            <a:headEnd/>
            <a:tailEnd/>
          </a:ln>
        </p:spPr>
      </p:pic>
      <p:sp>
        <p:nvSpPr>
          <p:cNvPr id="57348" name="Прямоугольник 1"/>
          <p:cNvSpPr>
            <a:spLocks noChangeArrowheads="1"/>
          </p:cNvSpPr>
          <p:nvPr/>
        </p:nvSpPr>
        <p:spPr bwMode="auto">
          <a:xfrm>
            <a:off x="1492250" y="406400"/>
            <a:ext cx="9559925" cy="338138"/>
          </a:xfrm>
          <a:prstGeom prst="rect">
            <a:avLst/>
          </a:prstGeom>
          <a:noFill/>
          <a:ln w="9525">
            <a:noFill/>
            <a:miter lim="800000"/>
            <a:headEnd/>
            <a:tailEnd/>
          </a:ln>
        </p:spPr>
        <p:txBody>
          <a:bodyPr>
            <a:spAutoFit/>
          </a:bodyPr>
          <a:lstStyle/>
          <a:p>
            <a:pPr algn="ctr" defTabSz="457200"/>
            <a:r>
              <a:rPr lang="ru-RU" sz="1600" b="1">
                <a:solidFill>
                  <a:srgbClr val="0070C0"/>
                </a:solidFill>
              </a:rPr>
              <a:t> БУЛЛИНГ, КИБЕРБУЛЛИНГ  ҚҰРБАНДАРЫНЫҢ ЖАҒДАЙЛАРЫН ЕРТЕ АНЫҚТАУ</a:t>
            </a:r>
          </a:p>
        </p:txBody>
      </p:sp>
      <p:graphicFrame>
        <p:nvGraphicFramePr>
          <p:cNvPr id="3" name="Таблица 2"/>
          <p:cNvGraphicFramePr>
            <a:graphicFrameLocks noGrp="1"/>
          </p:cNvGraphicFramePr>
          <p:nvPr/>
        </p:nvGraphicFramePr>
        <p:xfrm>
          <a:off x="396875" y="1223963"/>
          <a:ext cx="4152900" cy="2114550"/>
        </p:xfrm>
        <a:graphic>
          <a:graphicData uri="http://schemas.openxmlformats.org/drawingml/2006/table">
            <a:tbl>
              <a:tblPr/>
              <a:tblGrid>
                <a:gridCol w="4152900"/>
              </a:tblGrid>
              <a:tr h="2114550">
                <a:tc>
                  <a:txBody>
                    <a:bodyPr/>
                    <a:lstStyle/>
                    <a:p>
                      <a:pPr marL="0" marR="0" lvl="0" indent="0" algn="just" defTabSz="914400" rtl="0" eaLnBrk="1" fontAlgn="base" latinLnBrk="0" hangingPunct="1">
                        <a:lnSpc>
                          <a:spcPct val="115000"/>
                        </a:lnSpc>
                        <a:spcBef>
                          <a:spcPct val="0"/>
                        </a:spcBef>
                        <a:spcAft>
                          <a:spcPct val="0"/>
                        </a:spcAft>
                        <a:buClrTx/>
                        <a:buSzTx/>
                        <a:buFont typeface="+mj-lt"/>
                        <a:buNone/>
                        <a:tabLst/>
                      </a:pPr>
                      <a:r>
                        <a:rPr kumimoji="0" lang="ru-RU" sz="900" b="1" i="0" u="none" strike="noStrike" cap="none" normalizeH="0" baseline="0" smtClean="0">
                          <a:ln>
                            <a:noFill/>
                          </a:ln>
                          <a:solidFill>
                            <a:srgbClr val="000000"/>
                          </a:solidFill>
                          <a:effectLst/>
                          <a:latin typeface="Arial" charset="0"/>
                          <a:cs typeface="Times New Roman" pitchFamily="18" charset="0"/>
                        </a:rPr>
                        <a:t>5.  </a:t>
                      </a:r>
                      <a:r>
                        <a:rPr kumimoji="0" lang="ru-RU" sz="1000" b="1" i="0" u="none" strike="noStrike" cap="none" normalizeH="0" baseline="0" smtClean="0">
                          <a:ln>
                            <a:noFill/>
                          </a:ln>
                          <a:solidFill>
                            <a:srgbClr val="000000"/>
                          </a:solidFill>
                          <a:effectLst/>
                          <a:latin typeface="Arial" charset="0"/>
                          <a:cs typeface="Times New Roman" pitchFamily="18" charset="0"/>
                        </a:rPr>
                        <a:t>Ата-аналармен өзара әрекеттесу</a:t>
                      </a:r>
                    </a:p>
                    <a:p>
                      <a:pPr marL="0" marR="0" lvl="0" indent="0" algn="just" defTabSz="914400" rtl="0" eaLnBrk="1" fontAlgn="base" latinLnBrk="0" hangingPunct="1">
                        <a:lnSpc>
                          <a:spcPct val="115000"/>
                        </a:lnSpc>
                        <a:spcBef>
                          <a:spcPct val="0"/>
                        </a:spcBef>
                        <a:spcAft>
                          <a:spcPct val="0"/>
                        </a:spcAft>
                        <a:buClrTx/>
                        <a:buSzTx/>
                        <a:buFont typeface="+mj-lt"/>
                        <a:buNone/>
                        <a:tabLst/>
                      </a:pPr>
                      <a:r>
                        <a:rPr kumimoji="0" lang="ru-RU" sz="1000" b="0" i="0" u="none" strike="noStrike" cap="none" normalizeH="0" baseline="0" smtClean="0">
                          <a:ln>
                            <a:noFill/>
                          </a:ln>
                          <a:solidFill>
                            <a:srgbClr val="000000"/>
                          </a:solidFill>
                          <a:effectLst/>
                          <a:latin typeface="Arial" charset="0"/>
                          <a:cs typeface="Times New Roman" pitchFamily="18" charset="0"/>
                        </a:rPr>
                        <a:t>Ата-аналар буллингті анықтауда және алдын алуда маңызды рөл атқарады. Колледж ата-аналармен зорлық-зомбылық белгілері мен студенттерге көмек көрсету тәсілдері туралы ақпарат бере отырып, белсенді түрде араласуы керек. Тұрақты ақпараттық сессиялар мен кеңестер ата-аналарға балаларының мінез-құлқы мен жағдайына мұқият болуға көмектеседі. Колледж бен отбасы арасындағы ашық және сенімді байланыс буллингті уақытылы анықтау мен алдын алудың негізгі факторы болып табылады.</a:t>
                      </a:r>
                    </a:p>
                  </a:txBody>
                  <a:tcPr marL="114300" marR="1143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r>
            </a:tbl>
          </a:graphicData>
        </a:graphic>
      </p:graphicFrame>
      <p:graphicFrame>
        <p:nvGraphicFramePr>
          <p:cNvPr id="4" name="Таблица 3"/>
          <p:cNvGraphicFramePr>
            <a:graphicFrameLocks noGrp="1"/>
          </p:cNvGraphicFramePr>
          <p:nvPr/>
        </p:nvGraphicFramePr>
        <p:xfrm>
          <a:off x="504825" y="3668713"/>
          <a:ext cx="4054475" cy="1976437"/>
        </p:xfrm>
        <a:graphic>
          <a:graphicData uri="http://schemas.openxmlformats.org/drawingml/2006/table">
            <a:tbl>
              <a:tblPr/>
              <a:tblGrid>
                <a:gridCol w="4054475"/>
              </a:tblGrid>
              <a:tr h="1976438">
                <a:tc>
                  <a:txBody>
                    <a:bodyPr/>
                    <a:lstStyle/>
                    <a:p>
                      <a:pPr marL="0" marR="0" lvl="0" indent="0" algn="just" defTabSz="914400" rtl="0" eaLnBrk="1" fontAlgn="base" latinLnBrk="0" hangingPunct="1">
                        <a:lnSpc>
                          <a:spcPct val="115000"/>
                        </a:lnSpc>
                        <a:spcBef>
                          <a:spcPct val="0"/>
                        </a:spcBef>
                        <a:spcAft>
                          <a:spcPct val="0"/>
                        </a:spcAft>
                        <a:buClrTx/>
                        <a:buSzTx/>
                        <a:buFont typeface="+mj-lt"/>
                        <a:buNone/>
                        <a:tabLst/>
                      </a:pPr>
                      <a:r>
                        <a:rPr kumimoji="0" lang="ru-RU" sz="900" b="1" i="0" u="none" strike="noStrike" cap="none" normalizeH="0" baseline="0" smtClean="0">
                          <a:ln>
                            <a:noFill/>
                          </a:ln>
                          <a:solidFill>
                            <a:srgbClr val="000000"/>
                          </a:solidFill>
                          <a:effectLst/>
                          <a:latin typeface="Arial" charset="0"/>
                          <a:cs typeface="Times New Roman" pitchFamily="18" charset="0"/>
                        </a:rPr>
                        <a:t>6.  </a:t>
                      </a:r>
                      <a:r>
                        <a:rPr kumimoji="0" lang="ru-RU" sz="1000" b="1" i="0" u="none" strike="noStrike" cap="none" normalizeH="0" baseline="0" smtClean="0">
                          <a:ln>
                            <a:noFill/>
                          </a:ln>
                          <a:solidFill>
                            <a:srgbClr val="000000"/>
                          </a:solidFill>
                          <a:effectLst/>
                          <a:latin typeface="Arial" charset="0"/>
                          <a:cs typeface="Times New Roman" pitchFamily="18" charset="0"/>
                        </a:rPr>
                        <a:t>Анонимді хабарлама жүйесін құру</a:t>
                      </a:r>
                    </a:p>
                    <a:p>
                      <a:pPr marL="0" marR="0" lvl="0" indent="0" algn="just" defTabSz="914400" rtl="0" eaLnBrk="1" fontAlgn="base" latinLnBrk="0" hangingPunct="1">
                        <a:lnSpc>
                          <a:spcPct val="115000"/>
                        </a:lnSpc>
                        <a:spcBef>
                          <a:spcPct val="0"/>
                        </a:spcBef>
                        <a:spcAft>
                          <a:spcPct val="0"/>
                        </a:spcAft>
                        <a:buClrTx/>
                        <a:buSzTx/>
                        <a:buFont typeface="+mj-lt"/>
                        <a:buNone/>
                        <a:tabLst/>
                      </a:pPr>
                      <a:r>
                        <a:rPr kumimoji="0" lang="ru-RU" sz="1000" b="0" i="0" u="none" strike="noStrike" cap="none" normalizeH="0" baseline="0" smtClean="0">
                          <a:ln>
                            <a:noFill/>
                          </a:ln>
                          <a:solidFill>
                            <a:srgbClr val="000000"/>
                          </a:solidFill>
                          <a:effectLst/>
                          <a:latin typeface="Arial" charset="0"/>
                          <a:cs typeface="Times New Roman" pitchFamily="18" charset="0"/>
                        </a:rPr>
                        <a:t>Студенттер буллинг жағдайлары туралы қауіпсіз хабарлауы үшін колледж анонимді хабарлама жіберуге мүмкіндік беруі керек. Бұл арнайы электрондық пошта жәшігі, сенім телефоны немесе балалар өз мәселелерін құпия түрде бөлісе алатын онлайн платформа болуы мүмкін. Анонимді хабарламалар зорлық-зомбылық туралы ашық айтудан қорқатын студенттерге әлі де қажетті көмек пен қолдау алуға мүмкіндік береді. </a:t>
                      </a:r>
                    </a:p>
                  </a:txBody>
                  <a:tcPr marL="114300" marR="1143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r>
            </a:tbl>
          </a:graphicData>
        </a:graphic>
      </p:graphicFrame>
      <p:graphicFrame>
        <p:nvGraphicFramePr>
          <p:cNvPr id="5" name="Таблица 4"/>
          <p:cNvGraphicFramePr>
            <a:graphicFrameLocks noGrp="1"/>
          </p:cNvGraphicFramePr>
          <p:nvPr/>
        </p:nvGraphicFramePr>
        <p:xfrm>
          <a:off x="7747000" y="1230313"/>
          <a:ext cx="4127500" cy="2208212"/>
        </p:xfrm>
        <a:graphic>
          <a:graphicData uri="http://schemas.openxmlformats.org/drawingml/2006/table">
            <a:tbl>
              <a:tblPr/>
              <a:tblGrid>
                <a:gridCol w="4127500"/>
              </a:tblGrid>
              <a:tr h="1839913">
                <a:tc>
                  <a:txBody>
                    <a:bodyPr/>
                    <a:lstStyle/>
                    <a:p>
                      <a:pPr marL="0" marR="0" lvl="0" indent="0" algn="just" defTabSz="914400" rtl="0" eaLnBrk="1" fontAlgn="base" latinLnBrk="0" hangingPunct="1">
                        <a:lnSpc>
                          <a:spcPct val="115000"/>
                        </a:lnSpc>
                        <a:spcBef>
                          <a:spcPct val="0"/>
                        </a:spcBef>
                        <a:spcAft>
                          <a:spcPct val="0"/>
                        </a:spcAft>
                        <a:buClrTx/>
                        <a:buSzTx/>
                        <a:buFont typeface="+mj-lt"/>
                        <a:buNone/>
                        <a:tabLst/>
                      </a:pPr>
                      <a:r>
                        <a:rPr kumimoji="0" lang="ru-RU" sz="900" b="1" i="0" u="none" strike="noStrike" cap="none" normalizeH="0" baseline="0" smtClean="0">
                          <a:ln>
                            <a:noFill/>
                          </a:ln>
                          <a:solidFill>
                            <a:srgbClr val="000000"/>
                          </a:solidFill>
                          <a:effectLst/>
                          <a:latin typeface="Arial" charset="0"/>
                          <a:cs typeface="Times New Roman" pitchFamily="18" charset="0"/>
                        </a:rPr>
                        <a:t>7. </a:t>
                      </a:r>
                      <a:r>
                        <a:rPr kumimoji="0" lang="ru-RU" sz="1000" b="1" i="0" u="none" strike="noStrike" cap="none" normalizeH="0" baseline="0" smtClean="0">
                          <a:ln>
                            <a:noFill/>
                          </a:ln>
                          <a:solidFill>
                            <a:srgbClr val="000000"/>
                          </a:solidFill>
                          <a:effectLst/>
                          <a:latin typeface="Arial" charset="0"/>
                          <a:cs typeface="Times New Roman" pitchFamily="18" charset="0"/>
                        </a:rPr>
                        <a:t>Колледж психологтері мен әлеуметтік педагогтердің рөлі</a:t>
                      </a:r>
                    </a:p>
                    <a:p>
                      <a:pPr marL="0" marR="0" lvl="0" indent="0" algn="just" defTabSz="914400" rtl="0" eaLnBrk="1" fontAlgn="base" latinLnBrk="0" hangingPunct="1">
                        <a:lnSpc>
                          <a:spcPct val="115000"/>
                        </a:lnSpc>
                        <a:spcBef>
                          <a:spcPct val="0"/>
                        </a:spcBef>
                        <a:spcAft>
                          <a:spcPct val="0"/>
                        </a:spcAft>
                        <a:buClrTx/>
                        <a:buSzTx/>
                        <a:buFont typeface="+mj-lt"/>
                        <a:buNone/>
                        <a:tabLst/>
                      </a:pPr>
                      <a:r>
                        <a:rPr kumimoji="0" lang="ru-RU" sz="1000" b="0" i="0" u="none" strike="noStrike" cap="none" normalizeH="0" baseline="0" smtClean="0">
                          <a:ln>
                            <a:noFill/>
                          </a:ln>
                          <a:solidFill>
                            <a:srgbClr val="000000"/>
                          </a:solidFill>
                          <a:effectLst/>
                          <a:latin typeface="Arial" charset="0"/>
                          <a:cs typeface="Times New Roman" pitchFamily="18" charset="0"/>
                        </a:rPr>
                        <a:t>Колледж психологтері мен әлеуметтік педагогтер буллинг фактілерін анықтау және алдын алу процесінде шешуші рөл атқарады. Олардың кәсіби дайындығы мен дағдылары диагностиканы тиімді жүргізуге және психологиялық қолдау көрсетуге мүмкіндік береді. Колледжде тұрақты кеңес беру процесі және барлық студенттер үшін психологиялық көмектің болуы маңызды. Сондай-ақ, зорлық-зомбылық құрбандарымен жұмыс істеудің заманауи әдістері мен тәсілдері туралы хабардар болу үшін мамандардың біліктілігін арттыру бағдарламалары қажет.</a:t>
                      </a:r>
                    </a:p>
                  </a:txBody>
                  <a:tcPr marL="114300" marR="1143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r>
            </a:tbl>
          </a:graphicData>
        </a:graphic>
      </p:graphicFrame>
      <p:graphicFrame>
        <p:nvGraphicFramePr>
          <p:cNvPr id="6" name="Таблица 5"/>
          <p:cNvGraphicFramePr>
            <a:graphicFrameLocks noGrp="1"/>
          </p:cNvGraphicFramePr>
          <p:nvPr/>
        </p:nvGraphicFramePr>
        <p:xfrm>
          <a:off x="7867650" y="3613150"/>
          <a:ext cx="3963988" cy="2024063"/>
        </p:xfrm>
        <a:graphic>
          <a:graphicData uri="http://schemas.openxmlformats.org/drawingml/2006/table">
            <a:tbl>
              <a:tblPr/>
              <a:tblGrid>
                <a:gridCol w="3963988"/>
              </a:tblGrid>
              <a:tr h="1663700">
                <a:tc>
                  <a:txBody>
                    <a:bodyPr/>
                    <a:lstStyle/>
                    <a:p>
                      <a:pPr marL="0" marR="0" lvl="0" indent="0" algn="just" defTabSz="914400" rtl="0" eaLnBrk="1" fontAlgn="base" latinLnBrk="0" hangingPunct="1">
                        <a:lnSpc>
                          <a:spcPct val="115000"/>
                        </a:lnSpc>
                        <a:spcBef>
                          <a:spcPct val="0"/>
                        </a:spcBef>
                        <a:spcAft>
                          <a:spcPct val="0"/>
                        </a:spcAft>
                        <a:buClrTx/>
                        <a:buSzTx/>
                        <a:buFont typeface="+mj-lt"/>
                        <a:buNone/>
                        <a:tabLst/>
                      </a:pPr>
                      <a:r>
                        <a:rPr kumimoji="0" lang="ru-RU" sz="900" b="1" i="0" u="none" strike="noStrike" cap="none" normalizeH="0" baseline="0" smtClean="0">
                          <a:ln>
                            <a:noFill/>
                          </a:ln>
                          <a:solidFill>
                            <a:srgbClr val="000000"/>
                          </a:solidFill>
                          <a:effectLst/>
                          <a:latin typeface="Arial" charset="0"/>
                          <a:cs typeface="Times New Roman" pitchFamily="18" charset="0"/>
                        </a:rPr>
                        <a:t>8.  </a:t>
                      </a:r>
                      <a:r>
                        <a:rPr kumimoji="0" lang="ru-RU" sz="1000" b="1" i="0" u="none" strike="noStrike" cap="none" normalizeH="0" baseline="0" smtClean="0">
                          <a:ln>
                            <a:noFill/>
                          </a:ln>
                          <a:solidFill>
                            <a:srgbClr val="000000"/>
                          </a:solidFill>
                          <a:effectLst/>
                          <a:latin typeface="Arial" charset="0"/>
                          <a:cs typeface="Times New Roman" pitchFamily="18" charset="0"/>
                        </a:rPr>
                        <a:t>Мониторинг технологиялары мен бағдарламаларын енгізу</a:t>
                      </a:r>
                    </a:p>
                    <a:p>
                      <a:pPr marL="0" marR="0" lvl="0" indent="0" algn="just" defTabSz="914400" rtl="0" eaLnBrk="1" fontAlgn="base" latinLnBrk="0" hangingPunct="1">
                        <a:lnSpc>
                          <a:spcPct val="115000"/>
                        </a:lnSpc>
                        <a:spcBef>
                          <a:spcPct val="0"/>
                        </a:spcBef>
                        <a:spcAft>
                          <a:spcPct val="0"/>
                        </a:spcAft>
                        <a:buClrTx/>
                        <a:buSzTx/>
                        <a:buFont typeface="+mj-lt"/>
                        <a:buNone/>
                        <a:tabLst/>
                      </a:pPr>
                      <a:r>
                        <a:rPr kumimoji="0" lang="ru-RU" sz="1000" b="0" i="0" u="none" strike="noStrike" cap="none" normalizeH="0" baseline="0" smtClean="0">
                          <a:ln>
                            <a:noFill/>
                          </a:ln>
                          <a:solidFill>
                            <a:srgbClr val="000000"/>
                          </a:solidFill>
                          <a:effectLst/>
                          <a:latin typeface="Arial" charset="0"/>
                          <a:cs typeface="Times New Roman" pitchFamily="18" charset="0"/>
                        </a:rPr>
                        <a:t>Заманауи технологиялар буллинг фактілерін анықтау процесін айтарлықтай жақсарта алады. Интернеттегі студенттердің мінез-құлқын бақылау үшін арнайы бағдарламалар мен қосымшаларды пайдалану, сондай-ақ  буллинг туралы анонимді хабарлау жүйелерін енгізу проблемаларды уақтылы анықтауға және оларға жауап беруге көмектеседі. Бұл технологиялар колледждегі буллингтің алдын алу және анықтау жөніндегі жалпы жұмыс жүйесіне біріктірілуі тиіс.</a:t>
                      </a:r>
                    </a:p>
                  </a:txBody>
                  <a:tcPr marL="114300" marR="1143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69" name="Рисунок 46"/>
          <p:cNvPicPr>
            <a:picLocks noChangeAspect="1"/>
          </p:cNvPicPr>
          <p:nvPr/>
        </p:nvPicPr>
        <p:blipFill>
          <a:blip r:embed="rId2"/>
          <a:srcRect/>
          <a:stretch>
            <a:fillRect/>
          </a:stretch>
        </p:blipFill>
        <p:spPr bwMode="auto">
          <a:xfrm>
            <a:off x="1588" y="0"/>
            <a:ext cx="12190412" cy="6856413"/>
          </a:xfrm>
          <a:prstGeom prst="rect">
            <a:avLst/>
          </a:prstGeom>
          <a:noFill/>
          <a:ln w="9525">
            <a:noFill/>
            <a:miter lim="800000"/>
            <a:headEnd/>
            <a:tailEnd/>
          </a:ln>
        </p:spPr>
      </p:pic>
      <p:sp>
        <p:nvSpPr>
          <p:cNvPr id="58370" name="Номер слайда 1"/>
          <p:cNvSpPr>
            <a:spLocks noGrp="1"/>
          </p:cNvSpPr>
          <p:nvPr>
            <p:ph type="sldNum"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5BD7F30-1FB1-45CB-90E0-0405CAD33A66}" type="slidenum">
              <a:rPr lang="ru-RU" altLang="ru-RU" smtClean="0">
                <a:cs typeface="Arial" charset="0"/>
              </a:rPr>
              <a:pPr fontAlgn="base">
                <a:spcBef>
                  <a:spcPct val="0"/>
                </a:spcBef>
                <a:spcAft>
                  <a:spcPct val="0"/>
                </a:spcAft>
              </a:pPr>
              <a:t>6</a:t>
            </a:fld>
            <a:endParaRPr lang="ru-RU" altLang="ru-RU" smtClean="0">
              <a:cs typeface="Arial" charset="0"/>
            </a:endParaRPr>
          </a:p>
        </p:txBody>
      </p:sp>
      <p:sp>
        <p:nvSpPr>
          <p:cNvPr id="14" name="Овал 13"/>
          <p:cNvSpPr/>
          <p:nvPr/>
        </p:nvSpPr>
        <p:spPr>
          <a:xfrm>
            <a:off x="5667375" y="2986088"/>
            <a:ext cx="185738" cy="185737"/>
          </a:xfrm>
          <a:prstGeom prst="ellipse">
            <a:avLst/>
          </a:prstGeom>
          <a:solidFill>
            <a:srgbClr val="D49A0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
                <a:srgbClr val="000000"/>
              </a:buClr>
              <a:buFont typeface="Arial"/>
              <a:buNone/>
              <a:defRPr/>
            </a:pPr>
            <a:endParaRPr lang="ru-RU" sz="1400" kern="0">
              <a:solidFill>
                <a:srgbClr val="FFFFFF"/>
              </a:solidFill>
              <a:latin typeface="Cambria Math" panose="02040503050406030204" pitchFamily="18" charset="0"/>
              <a:ea typeface="Cambria Math" panose="02040503050406030204" pitchFamily="18" charset="0"/>
              <a:sym typeface="Arial"/>
            </a:endParaRPr>
          </a:p>
        </p:txBody>
      </p:sp>
      <p:sp>
        <p:nvSpPr>
          <p:cNvPr id="15" name="Овал 14"/>
          <p:cNvSpPr/>
          <p:nvPr/>
        </p:nvSpPr>
        <p:spPr>
          <a:xfrm>
            <a:off x="5681663" y="3660775"/>
            <a:ext cx="185737" cy="185738"/>
          </a:xfrm>
          <a:prstGeom prst="ellipse">
            <a:avLst/>
          </a:prstGeom>
          <a:solidFill>
            <a:srgbClr val="D49A0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
                <a:srgbClr val="000000"/>
              </a:buClr>
              <a:buFont typeface="Arial"/>
              <a:buNone/>
              <a:defRPr/>
            </a:pPr>
            <a:endParaRPr lang="ru-RU" sz="1400" kern="0">
              <a:solidFill>
                <a:srgbClr val="FFFFFF"/>
              </a:solidFill>
              <a:latin typeface="Cambria Math" panose="02040503050406030204" pitchFamily="18" charset="0"/>
              <a:ea typeface="Cambria Math" panose="02040503050406030204" pitchFamily="18" charset="0"/>
              <a:sym typeface="Arial"/>
            </a:endParaRPr>
          </a:p>
        </p:txBody>
      </p:sp>
      <p:sp>
        <p:nvSpPr>
          <p:cNvPr id="16" name="Овал 15"/>
          <p:cNvSpPr/>
          <p:nvPr/>
        </p:nvSpPr>
        <p:spPr>
          <a:xfrm>
            <a:off x="5681663" y="4449763"/>
            <a:ext cx="185737" cy="185737"/>
          </a:xfrm>
          <a:prstGeom prst="ellipse">
            <a:avLst/>
          </a:prstGeom>
          <a:solidFill>
            <a:srgbClr val="D49A0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
                <a:srgbClr val="000000"/>
              </a:buClr>
              <a:buFont typeface="Arial"/>
              <a:buNone/>
              <a:defRPr/>
            </a:pPr>
            <a:endParaRPr lang="ru-RU" sz="1400" kern="0">
              <a:solidFill>
                <a:srgbClr val="FFFFFF"/>
              </a:solidFill>
              <a:latin typeface="Cambria Math" panose="02040503050406030204" pitchFamily="18" charset="0"/>
              <a:ea typeface="Cambria Math" panose="02040503050406030204" pitchFamily="18" charset="0"/>
              <a:sym typeface="Arial"/>
            </a:endParaRPr>
          </a:p>
        </p:txBody>
      </p:sp>
      <p:sp>
        <p:nvSpPr>
          <p:cNvPr id="17" name="Овал 16"/>
          <p:cNvSpPr/>
          <p:nvPr/>
        </p:nvSpPr>
        <p:spPr>
          <a:xfrm>
            <a:off x="1277938" y="1209675"/>
            <a:ext cx="185737" cy="185738"/>
          </a:xfrm>
          <a:prstGeom prst="ellipse">
            <a:avLst/>
          </a:prstGeom>
          <a:solidFill>
            <a:srgbClr val="D49A0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
                <a:srgbClr val="000000"/>
              </a:buClr>
              <a:buFont typeface="Arial"/>
              <a:buNone/>
              <a:defRPr/>
            </a:pPr>
            <a:endParaRPr lang="ru-RU" sz="1400" kern="0">
              <a:solidFill>
                <a:srgbClr val="FFFFFF"/>
              </a:solidFill>
              <a:latin typeface="Cambria Math" panose="02040503050406030204" pitchFamily="18" charset="0"/>
              <a:ea typeface="Cambria Math" panose="02040503050406030204" pitchFamily="18" charset="0"/>
              <a:sym typeface="Arial"/>
            </a:endParaRPr>
          </a:p>
        </p:txBody>
      </p:sp>
      <p:sp>
        <p:nvSpPr>
          <p:cNvPr id="18" name="Овал 17"/>
          <p:cNvSpPr/>
          <p:nvPr/>
        </p:nvSpPr>
        <p:spPr>
          <a:xfrm>
            <a:off x="1271588" y="1963738"/>
            <a:ext cx="185737" cy="185737"/>
          </a:xfrm>
          <a:prstGeom prst="ellipse">
            <a:avLst/>
          </a:prstGeom>
          <a:solidFill>
            <a:srgbClr val="D49A0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
                <a:srgbClr val="000000"/>
              </a:buClr>
              <a:buFont typeface="Arial"/>
              <a:buNone/>
              <a:defRPr/>
            </a:pPr>
            <a:endParaRPr lang="ru-RU" sz="1400" kern="0">
              <a:solidFill>
                <a:srgbClr val="FFFFFF"/>
              </a:solidFill>
              <a:latin typeface="Cambria Math" panose="02040503050406030204" pitchFamily="18" charset="0"/>
              <a:ea typeface="Cambria Math" panose="02040503050406030204" pitchFamily="18" charset="0"/>
              <a:sym typeface="Arial"/>
            </a:endParaRPr>
          </a:p>
        </p:txBody>
      </p:sp>
      <p:sp>
        <p:nvSpPr>
          <p:cNvPr id="19" name="Овал 18"/>
          <p:cNvSpPr/>
          <p:nvPr/>
        </p:nvSpPr>
        <p:spPr>
          <a:xfrm>
            <a:off x="1277938" y="2744788"/>
            <a:ext cx="185737" cy="185737"/>
          </a:xfrm>
          <a:prstGeom prst="ellipse">
            <a:avLst/>
          </a:prstGeom>
          <a:solidFill>
            <a:srgbClr val="D49A0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
                <a:srgbClr val="000000"/>
              </a:buClr>
              <a:buFont typeface="Arial"/>
              <a:buNone/>
              <a:defRPr/>
            </a:pPr>
            <a:endParaRPr lang="ru-RU" sz="1400" kern="0">
              <a:solidFill>
                <a:srgbClr val="FFFFFF"/>
              </a:solidFill>
              <a:latin typeface="Cambria Math" panose="02040503050406030204" pitchFamily="18" charset="0"/>
              <a:ea typeface="Cambria Math" panose="02040503050406030204" pitchFamily="18" charset="0"/>
              <a:sym typeface="Arial"/>
            </a:endParaRPr>
          </a:p>
        </p:txBody>
      </p:sp>
      <p:sp>
        <p:nvSpPr>
          <p:cNvPr id="11" name="Прямоугольник 10"/>
          <p:cNvSpPr/>
          <p:nvPr/>
        </p:nvSpPr>
        <p:spPr>
          <a:xfrm rot="16200000" flipV="1">
            <a:off x="3406776" y="2884487"/>
            <a:ext cx="3721100" cy="793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solidFill>
                <a:srgbClr val="002060"/>
              </a:solidFill>
            </a:endParaRPr>
          </a:p>
        </p:txBody>
      </p:sp>
      <p:sp>
        <p:nvSpPr>
          <p:cNvPr id="58378" name="TextBox 19"/>
          <p:cNvSpPr txBox="1">
            <a:spLocks noChangeArrowheads="1"/>
          </p:cNvSpPr>
          <p:nvPr/>
        </p:nvSpPr>
        <p:spPr bwMode="auto">
          <a:xfrm>
            <a:off x="1552575" y="1122363"/>
            <a:ext cx="3549650" cy="600075"/>
          </a:xfrm>
          <a:prstGeom prst="rect">
            <a:avLst/>
          </a:prstGeom>
          <a:noFill/>
          <a:ln w="9525">
            <a:noFill/>
            <a:miter lim="800000"/>
            <a:headEnd/>
            <a:tailEnd/>
          </a:ln>
        </p:spPr>
        <p:txBody>
          <a:bodyPr>
            <a:spAutoFit/>
          </a:bodyPr>
          <a:lstStyle/>
          <a:p>
            <a:pPr algn="just"/>
            <a:r>
              <a:rPr lang="kk-KZ" sz="1100" b="1">
                <a:cs typeface="Times New Roman" pitchFamily="18" charset="0"/>
              </a:rPr>
              <a:t>Ә</a:t>
            </a:r>
            <a:r>
              <a:rPr lang="ru-RU" sz="1100" b="1">
                <a:cs typeface="Times New Roman" pitchFamily="18" charset="0"/>
              </a:rPr>
              <a:t>леуметтік ортаның әсері</a:t>
            </a:r>
            <a:r>
              <a:rPr lang="en-US" sz="1100" b="1">
                <a:cs typeface="Times New Roman" pitchFamily="18" charset="0"/>
              </a:rPr>
              <a:t>: </a:t>
            </a:r>
            <a:r>
              <a:rPr lang="en-US" sz="1100">
                <a:solidFill>
                  <a:srgbClr val="000000"/>
                </a:solidFill>
                <a:cs typeface="Times New Roman" pitchFamily="18" charset="0"/>
              </a:rPr>
              <a:t> </a:t>
            </a:r>
            <a:r>
              <a:rPr lang="ru-RU" sz="1100">
                <a:cs typeface="Times New Roman" pitchFamily="18" charset="0"/>
              </a:rPr>
              <a:t>құрдастарының қорқытуын қолдау немесе елемеу</a:t>
            </a:r>
            <a:r>
              <a:rPr lang="en-US" sz="1100">
                <a:cs typeface="Times New Roman" pitchFamily="18" charset="0"/>
              </a:rPr>
              <a:t>, </a:t>
            </a:r>
            <a:r>
              <a:rPr lang="ru-RU" sz="1100">
                <a:cs typeface="Times New Roman" pitchFamily="18" charset="0"/>
              </a:rPr>
              <a:t>колледждің рөлі және отбасылық атмосфера</a:t>
            </a:r>
            <a:endParaRPr lang="ru-RU" sz="1100"/>
          </a:p>
        </p:txBody>
      </p:sp>
      <p:sp>
        <p:nvSpPr>
          <p:cNvPr id="58379" name="TextBox 22"/>
          <p:cNvSpPr txBox="1">
            <a:spLocks noChangeArrowheads="1"/>
          </p:cNvSpPr>
          <p:nvPr/>
        </p:nvSpPr>
        <p:spPr bwMode="auto">
          <a:xfrm>
            <a:off x="1524000" y="1865313"/>
            <a:ext cx="3611563" cy="769937"/>
          </a:xfrm>
          <a:prstGeom prst="rect">
            <a:avLst/>
          </a:prstGeom>
          <a:noFill/>
          <a:ln w="9525">
            <a:noFill/>
            <a:miter lim="800000"/>
            <a:headEnd/>
            <a:tailEnd/>
          </a:ln>
        </p:spPr>
        <p:txBody>
          <a:bodyPr>
            <a:spAutoFit/>
          </a:bodyPr>
          <a:lstStyle/>
          <a:p>
            <a:pPr algn="just"/>
            <a:r>
              <a:rPr lang="kk-KZ" sz="1100" b="1">
                <a:cs typeface="Times New Roman" pitchFamily="18" charset="0"/>
              </a:rPr>
              <a:t>Әлеуметтік оқшаулану</a:t>
            </a:r>
            <a:r>
              <a:rPr lang="en-US" sz="1100" b="1">
                <a:cs typeface="Times New Roman" pitchFamily="18" charset="0"/>
              </a:rPr>
              <a:t>:</a:t>
            </a:r>
            <a:r>
              <a:rPr lang="en-US" sz="1100">
                <a:cs typeface="Times New Roman" pitchFamily="18" charset="0"/>
              </a:rPr>
              <a:t> </a:t>
            </a:r>
            <a:r>
              <a:rPr lang="en-US" sz="1100">
                <a:solidFill>
                  <a:srgbClr val="000000"/>
                </a:solidFill>
                <a:cs typeface="Times New Roman" pitchFamily="18" charset="0"/>
              </a:rPr>
              <a:t> </a:t>
            </a:r>
            <a:r>
              <a:rPr lang="ru-RU" sz="1100">
                <a:cs typeface="Times New Roman" pitchFamily="18" charset="0"/>
              </a:rPr>
              <a:t>қорқыту құрбандарының салдары</a:t>
            </a:r>
            <a:r>
              <a:rPr lang="en-US" sz="1100">
                <a:cs typeface="Times New Roman" pitchFamily="18" charset="0"/>
              </a:rPr>
              <a:t>, </a:t>
            </a:r>
            <a:r>
              <a:rPr lang="ru-RU" sz="1100">
                <a:cs typeface="Times New Roman" pitchFamily="18" charset="0"/>
              </a:rPr>
              <a:t>бұл ұжымнан шеттетуге</a:t>
            </a:r>
            <a:r>
              <a:rPr lang="en-US" sz="1100">
                <a:cs typeface="Times New Roman" pitchFamily="18" charset="0"/>
              </a:rPr>
              <a:t>, </a:t>
            </a:r>
            <a:r>
              <a:rPr lang="ru-RU" sz="1100">
                <a:cs typeface="Times New Roman" pitchFamily="18" charset="0"/>
              </a:rPr>
              <a:t>қарым</a:t>
            </a:r>
            <a:r>
              <a:rPr lang="en-US" sz="1100">
                <a:cs typeface="Times New Roman" pitchFamily="18" charset="0"/>
              </a:rPr>
              <a:t>-</a:t>
            </a:r>
            <a:r>
              <a:rPr lang="ru-RU" sz="1100">
                <a:cs typeface="Times New Roman" pitchFamily="18" charset="0"/>
              </a:rPr>
              <a:t>қатынастағы қиындықтарға және оқу үлгерімінің нашарлауына әкелуі мүмкін</a:t>
            </a:r>
            <a:endParaRPr lang="ru-RU" sz="1100"/>
          </a:p>
        </p:txBody>
      </p:sp>
      <p:sp>
        <p:nvSpPr>
          <p:cNvPr id="58380" name="TextBox 23"/>
          <p:cNvSpPr txBox="1">
            <a:spLocks noChangeArrowheads="1"/>
          </p:cNvSpPr>
          <p:nvPr/>
        </p:nvSpPr>
        <p:spPr bwMode="auto">
          <a:xfrm>
            <a:off x="1522413" y="2687638"/>
            <a:ext cx="3784600" cy="600075"/>
          </a:xfrm>
          <a:prstGeom prst="rect">
            <a:avLst/>
          </a:prstGeom>
          <a:noFill/>
          <a:ln w="9525">
            <a:noFill/>
            <a:miter lim="800000"/>
            <a:headEnd/>
            <a:tailEnd/>
          </a:ln>
        </p:spPr>
        <p:txBody>
          <a:bodyPr>
            <a:spAutoFit/>
          </a:bodyPr>
          <a:lstStyle/>
          <a:p>
            <a:r>
              <a:rPr lang="kk-KZ" sz="1100" b="1">
                <a:cs typeface="Times New Roman" pitchFamily="18" charset="0"/>
              </a:rPr>
              <a:t>Әлеуметтік қолдау</a:t>
            </a:r>
            <a:r>
              <a:rPr lang="en-US" sz="1100" b="1">
                <a:cs typeface="Times New Roman" pitchFamily="18" charset="0"/>
              </a:rPr>
              <a:t>:</a:t>
            </a:r>
            <a:r>
              <a:rPr lang="en-US" sz="1100">
                <a:cs typeface="Times New Roman" pitchFamily="18" charset="0"/>
              </a:rPr>
              <a:t> </a:t>
            </a:r>
            <a:r>
              <a:rPr lang="en-US" sz="1100">
                <a:solidFill>
                  <a:srgbClr val="000000"/>
                </a:solidFill>
                <a:cs typeface="Times New Roman" pitchFamily="18" charset="0"/>
              </a:rPr>
              <a:t> </a:t>
            </a:r>
            <a:r>
              <a:rPr lang="ru-RU" sz="1100">
                <a:cs typeface="Times New Roman" pitchFamily="18" charset="0"/>
              </a:rPr>
              <a:t>құрдастарды</a:t>
            </a:r>
            <a:r>
              <a:rPr lang="en-US" sz="1100">
                <a:cs typeface="Times New Roman" pitchFamily="18" charset="0"/>
              </a:rPr>
              <a:t>, </a:t>
            </a:r>
            <a:r>
              <a:rPr lang="kk-KZ" sz="1100">
                <a:cs typeface="Times New Roman" pitchFamily="18" charset="0"/>
              </a:rPr>
              <a:t>педагогтерді </a:t>
            </a:r>
            <a:r>
              <a:rPr lang="ru-RU" sz="1100">
                <a:cs typeface="Times New Roman" pitchFamily="18" charset="0"/>
              </a:rPr>
              <a:t>және ата</a:t>
            </a:r>
            <a:r>
              <a:rPr lang="en-US" sz="1100">
                <a:cs typeface="Times New Roman" pitchFamily="18" charset="0"/>
              </a:rPr>
              <a:t>-</a:t>
            </a:r>
            <a:r>
              <a:rPr lang="ru-RU" sz="1100">
                <a:cs typeface="Times New Roman" pitchFamily="18" charset="0"/>
              </a:rPr>
              <a:t>аналарды қамтитын қолдау желісін құрудың маңыздылығы</a:t>
            </a:r>
            <a:endParaRPr lang="ru-RU" sz="1100"/>
          </a:p>
        </p:txBody>
      </p:sp>
      <p:sp>
        <p:nvSpPr>
          <p:cNvPr id="58381" name="TextBox 24"/>
          <p:cNvSpPr txBox="1">
            <a:spLocks noChangeArrowheads="1"/>
          </p:cNvSpPr>
          <p:nvPr/>
        </p:nvSpPr>
        <p:spPr bwMode="auto">
          <a:xfrm>
            <a:off x="1522413" y="3355975"/>
            <a:ext cx="3705225" cy="600075"/>
          </a:xfrm>
          <a:prstGeom prst="rect">
            <a:avLst/>
          </a:prstGeom>
          <a:noFill/>
          <a:ln w="9525">
            <a:noFill/>
            <a:miter lim="800000"/>
            <a:headEnd/>
            <a:tailEnd/>
          </a:ln>
        </p:spPr>
        <p:txBody>
          <a:bodyPr>
            <a:spAutoFit/>
          </a:bodyPr>
          <a:lstStyle/>
          <a:p>
            <a:pPr algn="just" defTabSz="457200"/>
            <a:r>
              <a:rPr lang="kk-KZ" sz="1100" b="1">
                <a:cs typeface="Times New Roman" pitchFamily="18" charset="0"/>
              </a:rPr>
              <a:t>Әлеуметтік медианың рөлі</a:t>
            </a:r>
            <a:r>
              <a:rPr lang="en-US" sz="1100" b="1">
                <a:cs typeface="Times New Roman" pitchFamily="18" charset="0"/>
              </a:rPr>
              <a:t>:</a:t>
            </a:r>
            <a:r>
              <a:rPr lang="en-US" sz="1100">
                <a:cs typeface="Times New Roman" pitchFamily="18" charset="0"/>
              </a:rPr>
              <a:t> </a:t>
            </a:r>
            <a:r>
              <a:rPr lang="en-US" sz="1100">
                <a:solidFill>
                  <a:srgbClr val="000000"/>
                </a:solidFill>
                <a:cs typeface="Times New Roman" pitchFamily="18" charset="0"/>
              </a:rPr>
              <a:t> </a:t>
            </a:r>
            <a:r>
              <a:rPr lang="ru-RU" sz="1100">
                <a:cs typeface="Times New Roman" pitchFamily="18" charset="0"/>
              </a:rPr>
              <a:t>қорқыту құралы ретінде</a:t>
            </a:r>
            <a:r>
              <a:rPr lang="en-US" sz="1100">
                <a:cs typeface="Times New Roman" pitchFamily="18" charset="0"/>
              </a:rPr>
              <a:t> (</a:t>
            </a:r>
            <a:r>
              <a:rPr lang="ru-RU" sz="1100">
                <a:cs typeface="Times New Roman" pitchFamily="18" charset="0"/>
              </a:rPr>
              <a:t>кибербуллинг</a:t>
            </a:r>
            <a:r>
              <a:rPr lang="en-US" sz="1100">
                <a:cs typeface="Times New Roman" pitchFamily="18" charset="0"/>
              </a:rPr>
              <a:t>) </a:t>
            </a:r>
            <a:r>
              <a:rPr lang="ru-RU" sz="1100">
                <a:cs typeface="Times New Roman" pitchFamily="18" charset="0"/>
              </a:rPr>
              <a:t>және зардап шеккендерге қолдау мен ақпарат көзі ретінде</a:t>
            </a:r>
            <a:endParaRPr lang="ru-RU" sz="1100">
              <a:solidFill>
                <a:srgbClr val="000000"/>
              </a:solidFill>
            </a:endParaRPr>
          </a:p>
        </p:txBody>
      </p:sp>
      <p:pic>
        <p:nvPicPr>
          <p:cNvPr id="58382" name="Рисунок 25"/>
          <p:cNvPicPr>
            <a:picLocks noChangeAspect="1"/>
          </p:cNvPicPr>
          <p:nvPr/>
        </p:nvPicPr>
        <p:blipFill>
          <a:blip r:embed="rId3"/>
          <a:srcRect/>
          <a:stretch>
            <a:fillRect/>
          </a:stretch>
        </p:blipFill>
        <p:spPr bwMode="auto">
          <a:xfrm>
            <a:off x="1270000" y="3436938"/>
            <a:ext cx="182563" cy="188912"/>
          </a:xfrm>
          <a:prstGeom prst="rect">
            <a:avLst/>
          </a:prstGeom>
          <a:noFill/>
          <a:ln w="9525">
            <a:noFill/>
            <a:miter lim="800000"/>
            <a:headEnd/>
            <a:tailEnd/>
          </a:ln>
        </p:spPr>
      </p:pic>
      <p:sp>
        <p:nvSpPr>
          <p:cNvPr id="58383" name="TextBox 26"/>
          <p:cNvSpPr txBox="1">
            <a:spLocks noChangeArrowheads="1"/>
          </p:cNvSpPr>
          <p:nvPr/>
        </p:nvSpPr>
        <p:spPr bwMode="auto">
          <a:xfrm>
            <a:off x="1522413" y="4035425"/>
            <a:ext cx="3784600" cy="600075"/>
          </a:xfrm>
          <a:prstGeom prst="rect">
            <a:avLst/>
          </a:prstGeom>
          <a:noFill/>
          <a:ln w="9525">
            <a:noFill/>
            <a:miter lim="800000"/>
            <a:headEnd/>
            <a:tailEnd/>
          </a:ln>
        </p:spPr>
        <p:txBody>
          <a:bodyPr>
            <a:spAutoFit/>
          </a:bodyPr>
          <a:lstStyle/>
          <a:p>
            <a:pPr algn="just"/>
            <a:r>
              <a:rPr lang="ru-RU" sz="1100" b="1">
                <a:solidFill>
                  <a:srgbClr val="000000"/>
                </a:solidFill>
              </a:rPr>
              <a:t>Әлеуметтік стереотиптер және стигматизация:  </a:t>
            </a:r>
            <a:r>
              <a:rPr lang="ru-RU" sz="1100">
                <a:solidFill>
                  <a:srgbClr val="000000"/>
                </a:solidFill>
              </a:rPr>
              <a:t>олар жәбірлеуге қалай ықпал ете алады және оларды жеңудің маңыздылығы</a:t>
            </a:r>
            <a:endParaRPr lang="ru-RU" sz="1100"/>
          </a:p>
        </p:txBody>
      </p:sp>
      <p:pic>
        <p:nvPicPr>
          <p:cNvPr id="58384" name="Рисунок 27"/>
          <p:cNvPicPr>
            <a:picLocks noChangeAspect="1"/>
          </p:cNvPicPr>
          <p:nvPr/>
        </p:nvPicPr>
        <p:blipFill>
          <a:blip r:embed="rId3"/>
          <a:srcRect/>
          <a:stretch>
            <a:fillRect/>
          </a:stretch>
        </p:blipFill>
        <p:spPr bwMode="auto">
          <a:xfrm>
            <a:off x="1271588" y="4076700"/>
            <a:ext cx="182562" cy="190500"/>
          </a:xfrm>
          <a:prstGeom prst="rect">
            <a:avLst/>
          </a:prstGeom>
          <a:noFill/>
          <a:ln w="9525">
            <a:noFill/>
            <a:miter lim="800000"/>
            <a:headEnd/>
            <a:tailEnd/>
          </a:ln>
        </p:spPr>
      </p:pic>
      <p:sp>
        <p:nvSpPr>
          <p:cNvPr id="44" name="Прямоугольник 43"/>
          <p:cNvSpPr/>
          <p:nvPr/>
        </p:nvSpPr>
        <p:spPr>
          <a:xfrm>
            <a:off x="5759450" y="2616200"/>
            <a:ext cx="6253163" cy="4445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ru-RU">
              <a:ln w="0"/>
              <a:solidFill>
                <a:schemeClr val="tx1"/>
              </a:solidFill>
              <a:effectLst>
                <a:outerShdw blurRad="38100" dist="19050" dir="2700000" algn="tl" rotWithShape="0">
                  <a:schemeClr val="dk1">
                    <a:alpha val="40000"/>
                  </a:schemeClr>
                </a:outerShdw>
              </a:effectLst>
            </a:endParaRPr>
          </a:p>
        </p:txBody>
      </p:sp>
      <p:sp>
        <p:nvSpPr>
          <p:cNvPr id="58386" name="Прямоугольник 3"/>
          <p:cNvSpPr>
            <a:spLocks noChangeArrowheads="1"/>
          </p:cNvSpPr>
          <p:nvPr/>
        </p:nvSpPr>
        <p:spPr bwMode="auto">
          <a:xfrm>
            <a:off x="269875" y="5022850"/>
            <a:ext cx="4957763" cy="954088"/>
          </a:xfrm>
          <a:prstGeom prst="rect">
            <a:avLst/>
          </a:prstGeom>
          <a:noFill/>
          <a:ln w="9525">
            <a:noFill/>
            <a:miter lim="800000"/>
            <a:headEnd/>
            <a:tailEnd/>
          </a:ln>
        </p:spPr>
        <p:txBody>
          <a:bodyPr>
            <a:spAutoFit/>
          </a:bodyPr>
          <a:lstStyle/>
          <a:p>
            <a:pPr indent="442913" algn="just" defTabSz="457200"/>
            <a:r>
              <a:rPr lang="ru-RU" sz="1400" b="1">
                <a:solidFill>
                  <a:srgbClr val="002060"/>
                </a:solidFill>
              </a:rPr>
              <a:t>Бұл аспектілер жәбірленуші мінез-құлық механизмдерін жақсы түсінуге, сондай-ақ оның алдын алу мен араласудың тиімді стратегияларын жасауға көмектеседі.</a:t>
            </a:r>
          </a:p>
        </p:txBody>
      </p:sp>
      <p:pic>
        <p:nvPicPr>
          <p:cNvPr id="58387" name="Рисунок 4"/>
          <p:cNvPicPr>
            <a:picLocks noChangeAspect="1"/>
          </p:cNvPicPr>
          <p:nvPr/>
        </p:nvPicPr>
        <p:blipFill>
          <a:blip r:embed="rId4"/>
          <a:srcRect/>
          <a:stretch>
            <a:fillRect/>
          </a:stretch>
        </p:blipFill>
        <p:spPr bwMode="auto">
          <a:xfrm>
            <a:off x="17463" y="2201863"/>
            <a:ext cx="1260475" cy="1260475"/>
          </a:xfrm>
          <a:prstGeom prst="rect">
            <a:avLst/>
          </a:prstGeom>
          <a:noFill/>
          <a:ln w="9525">
            <a:noFill/>
            <a:miter lim="800000"/>
            <a:headEnd/>
            <a:tailEnd/>
          </a:ln>
        </p:spPr>
      </p:pic>
      <p:sp>
        <p:nvSpPr>
          <p:cNvPr id="58388" name="Прямоугольник 5"/>
          <p:cNvSpPr>
            <a:spLocks noChangeArrowheads="1"/>
          </p:cNvSpPr>
          <p:nvPr/>
        </p:nvSpPr>
        <p:spPr bwMode="auto">
          <a:xfrm>
            <a:off x="908050" y="66675"/>
            <a:ext cx="10768013" cy="307975"/>
          </a:xfrm>
          <a:prstGeom prst="rect">
            <a:avLst/>
          </a:prstGeom>
          <a:noFill/>
          <a:ln w="9525">
            <a:noFill/>
            <a:miter lim="800000"/>
            <a:headEnd/>
            <a:tailEnd/>
          </a:ln>
        </p:spPr>
        <p:txBody>
          <a:bodyPr>
            <a:spAutoFit/>
          </a:bodyPr>
          <a:lstStyle/>
          <a:p>
            <a:pPr algn="ctr"/>
            <a:r>
              <a:rPr lang="ru-RU" sz="1400" b="1">
                <a:solidFill>
                  <a:srgbClr val="002060"/>
                </a:solidFill>
              </a:rPr>
              <a:t>  ЖӘБІРЛЕНУШІ МІНЕЗ-ҚҰЛЫҚЫНЫҢ ПСИХОЛОГИЯЛЫҚ ЖӘНЕ ӘЛЕУМЕТТІК АСПЕКТІЛЕРІ:  </a:t>
            </a:r>
          </a:p>
        </p:txBody>
      </p:sp>
      <p:graphicFrame>
        <p:nvGraphicFramePr>
          <p:cNvPr id="3" name="Таблица 2"/>
          <p:cNvGraphicFramePr>
            <a:graphicFrameLocks noGrp="1"/>
          </p:cNvGraphicFramePr>
          <p:nvPr/>
        </p:nvGraphicFramePr>
        <p:xfrm>
          <a:off x="5470525" y="2230438"/>
          <a:ext cx="6670675" cy="2792412"/>
        </p:xfrm>
        <a:graphic>
          <a:graphicData uri="http://schemas.openxmlformats.org/drawingml/2006/table">
            <a:tbl>
              <a:tblPr/>
              <a:tblGrid>
                <a:gridCol w="6670675"/>
              </a:tblGrid>
              <a:tr h="2792413">
                <a:tc>
                  <a:txBody>
                    <a:bodyPr/>
                    <a:lstStyle/>
                    <a:p>
                      <a:pPr marL="457200" marR="0" lvl="1" indent="0" algn="l" defTabSz="914400" rtl="0" eaLnBrk="1" fontAlgn="base" latinLnBrk="0" hangingPunct="1">
                        <a:lnSpc>
                          <a:spcPct val="115000"/>
                        </a:lnSpc>
                        <a:spcBef>
                          <a:spcPct val="0"/>
                        </a:spcBef>
                        <a:spcAft>
                          <a:spcPts val="1000"/>
                        </a:spcAft>
                        <a:buClrTx/>
                        <a:buSzPts val="1000"/>
                        <a:buFont typeface="Courier New" pitchFamily="49" charset="0"/>
                        <a:buNone/>
                        <a:tabLst>
                          <a:tab pos="560388" algn="l"/>
                        </a:tabLst>
                      </a:pPr>
                      <a:r>
                        <a:rPr kumimoji="0" lang="kk-KZ" sz="1200" b="1" i="0" u="none" strike="noStrike" cap="none" normalizeH="0" baseline="0" smtClean="0">
                          <a:ln>
                            <a:noFill/>
                          </a:ln>
                          <a:solidFill>
                            <a:schemeClr val="tx1"/>
                          </a:solidFill>
                          <a:effectLst/>
                          <a:latin typeface="Arial" charset="0"/>
                          <a:cs typeface="Times New Roman" pitchFamily="18" charset="0"/>
                        </a:rPr>
                        <a:t>1. Психологиялық аспектілері: </a:t>
                      </a:r>
                    </a:p>
                    <a:p>
                      <a:pPr marL="457200" marR="0" lvl="1" indent="0" algn="l" defTabSz="914400" rtl="0" eaLnBrk="1" fontAlgn="base" latinLnBrk="0" hangingPunct="1">
                        <a:lnSpc>
                          <a:spcPct val="115000"/>
                        </a:lnSpc>
                        <a:spcBef>
                          <a:spcPct val="0"/>
                        </a:spcBef>
                        <a:spcAft>
                          <a:spcPts val="1000"/>
                        </a:spcAft>
                        <a:buClrTx/>
                        <a:buSzPts val="1000"/>
                        <a:buFont typeface="Courier New" pitchFamily="49" charset="0"/>
                        <a:buChar char="o"/>
                        <a:tabLst>
                          <a:tab pos="560388" algn="l"/>
                        </a:tabLst>
                      </a:pPr>
                      <a:endParaRPr kumimoji="0" lang="kk-KZ" sz="1100" b="1" i="0" u="none" strike="noStrike" cap="none" normalizeH="0" baseline="0" smtClean="0">
                        <a:ln>
                          <a:noFill/>
                        </a:ln>
                        <a:solidFill>
                          <a:schemeClr val="tx1"/>
                        </a:solidFill>
                        <a:effectLst/>
                        <a:latin typeface="Arial" charset="0"/>
                        <a:cs typeface="Times New Roman" pitchFamily="18" charset="0"/>
                      </a:endParaRPr>
                    </a:p>
                    <a:p>
                      <a:pPr marL="457200" marR="0" lvl="1" indent="0" algn="l" defTabSz="914400" rtl="0" eaLnBrk="1" fontAlgn="base" latinLnBrk="0" hangingPunct="1">
                        <a:lnSpc>
                          <a:spcPct val="115000"/>
                        </a:lnSpc>
                        <a:spcBef>
                          <a:spcPct val="0"/>
                        </a:spcBef>
                        <a:spcAft>
                          <a:spcPts val="1000"/>
                        </a:spcAft>
                        <a:buClrTx/>
                        <a:buSzPts val="1000"/>
                        <a:buFont typeface="Courier New" pitchFamily="49" charset="0"/>
                        <a:buNone/>
                        <a:tabLst>
                          <a:tab pos="560388" algn="l"/>
                        </a:tabLst>
                      </a:pPr>
                      <a:r>
                        <a:rPr kumimoji="0" lang="kk-KZ" sz="1100" b="1" i="0" u="none" strike="noStrike" cap="none" normalizeH="0" baseline="0" smtClean="0">
                          <a:ln>
                            <a:noFill/>
                          </a:ln>
                          <a:solidFill>
                            <a:schemeClr val="tx1"/>
                          </a:solidFill>
                          <a:effectLst/>
                          <a:latin typeface="Arial" charset="0"/>
                          <a:cs typeface="Times New Roman" pitchFamily="18" charset="0"/>
                        </a:rPr>
                        <a:t>Жәбірлеу </a:t>
                      </a:r>
                      <a:r>
                        <a:rPr kumimoji="0" lang="ru-RU" sz="1100" b="1" i="0" u="none" strike="noStrike" cap="none" normalizeH="0" baseline="0" smtClean="0">
                          <a:ln>
                            <a:noFill/>
                          </a:ln>
                          <a:solidFill>
                            <a:schemeClr val="tx1"/>
                          </a:solidFill>
                          <a:effectLst/>
                          <a:latin typeface="Arial" charset="0"/>
                          <a:cs typeface="Times New Roman" pitchFamily="18" charset="0"/>
                        </a:rPr>
                        <a:t>құрбандарының эмоционалды салдары</a:t>
                      </a:r>
                      <a:r>
                        <a:rPr kumimoji="0" lang="en-US" sz="1100" b="1" i="0" u="none" strike="noStrike" cap="none" normalizeH="0" baseline="0" smtClean="0">
                          <a:ln>
                            <a:noFill/>
                          </a:ln>
                          <a:solidFill>
                            <a:schemeClr val="tx1"/>
                          </a:solidFill>
                          <a:effectLst/>
                          <a:latin typeface="Arial" charset="0"/>
                          <a:cs typeface="Times New Roman" pitchFamily="18" charset="0"/>
                        </a:rPr>
                        <a:t>:</a:t>
                      </a:r>
                      <a:r>
                        <a:rPr kumimoji="0" lang="en-US" sz="1100" b="0" i="0" u="none" strike="noStrike" cap="none" normalizeH="0" baseline="0" smtClean="0">
                          <a:ln>
                            <a:noFill/>
                          </a:ln>
                          <a:solidFill>
                            <a:schemeClr val="tx1"/>
                          </a:solidFill>
                          <a:effectLst/>
                          <a:latin typeface="Arial" charset="0"/>
                          <a:cs typeface="Times New Roman" pitchFamily="18" charset="0"/>
                        </a:rPr>
                        <a:t> </a:t>
                      </a:r>
                      <a:r>
                        <a:rPr kumimoji="0" lang="en-US" sz="1100" b="0" i="0" u="none" strike="noStrike" cap="none" normalizeH="0" baseline="0" smtClean="0">
                          <a:ln>
                            <a:noFill/>
                          </a:ln>
                          <a:solidFill>
                            <a:srgbClr val="000000"/>
                          </a:solidFill>
                          <a:effectLst/>
                          <a:latin typeface="Arial" charset="0"/>
                          <a:cs typeface="Times New Roman" pitchFamily="18" charset="0"/>
                        </a:rPr>
                        <a:t> </a:t>
                      </a:r>
                      <a:r>
                        <a:rPr kumimoji="0" lang="ru-RU" sz="1100" b="0" i="0" u="none" strike="noStrike" cap="none" normalizeH="0" baseline="0" smtClean="0">
                          <a:ln>
                            <a:noFill/>
                          </a:ln>
                          <a:solidFill>
                            <a:schemeClr val="tx1"/>
                          </a:solidFill>
                          <a:effectLst/>
                          <a:latin typeface="Arial" charset="0"/>
                          <a:cs typeface="Times New Roman" pitchFamily="18" charset="0"/>
                        </a:rPr>
                        <a:t>қорқыныш</a:t>
                      </a:r>
                      <a:r>
                        <a:rPr kumimoji="0" lang="en-US" sz="1100" b="0" i="0" u="none" strike="noStrike" cap="none" normalizeH="0" baseline="0" smtClean="0">
                          <a:ln>
                            <a:noFill/>
                          </a:ln>
                          <a:solidFill>
                            <a:schemeClr val="tx1"/>
                          </a:solidFill>
                          <a:effectLst/>
                          <a:latin typeface="Arial" charset="0"/>
                          <a:cs typeface="Times New Roman" pitchFamily="18" charset="0"/>
                        </a:rPr>
                        <a:t>, </a:t>
                      </a:r>
                      <a:r>
                        <a:rPr kumimoji="0" lang="ru-RU" sz="1100" b="0" i="0" u="none" strike="noStrike" cap="none" normalizeH="0" baseline="0" smtClean="0">
                          <a:ln>
                            <a:noFill/>
                          </a:ln>
                          <a:solidFill>
                            <a:schemeClr val="tx1"/>
                          </a:solidFill>
                          <a:effectLst/>
                          <a:latin typeface="Arial" charset="0"/>
                          <a:cs typeface="Times New Roman" pitchFamily="18" charset="0"/>
                        </a:rPr>
                        <a:t>мазасыздық</a:t>
                      </a:r>
                      <a:r>
                        <a:rPr kumimoji="0" lang="en-US" sz="1100" b="0" i="0" u="none" strike="noStrike" cap="none" normalizeH="0" baseline="0" smtClean="0">
                          <a:ln>
                            <a:noFill/>
                          </a:ln>
                          <a:solidFill>
                            <a:schemeClr val="tx1"/>
                          </a:solidFill>
                          <a:effectLst/>
                          <a:latin typeface="Arial" charset="0"/>
                          <a:cs typeface="Times New Roman" pitchFamily="18" charset="0"/>
                        </a:rPr>
                        <a:t>, </a:t>
                      </a:r>
                      <a:r>
                        <a:rPr kumimoji="0" lang="ru-RU" sz="1100" b="0" i="0" u="none" strike="noStrike" cap="none" normalizeH="0" baseline="0" smtClean="0">
                          <a:ln>
                            <a:noFill/>
                          </a:ln>
                          <a:solidFill>
                            <a:schemeClr val="tx1"/>
                          </a:solidFill>
                          <a:effectLst/>
                          <a:latin typeface="Arial" charset="0"/>
                          <a:cs typeface="Times New Roman" pitchFamily="18" charset="0"/>
                        </a:rPr>
                        <a:t>депрессия</a:t>
                      </a:r>
                      <a:r>
                        <a:rPr kumimoji="0" lang="en-US" sz="1100" b="0" i="0" u="none" strike="noStrike" cap="none" normalizeH="0" baseline="0" smtClean="0">
                          <a:ln>
                            <a:noFill/>
                          </a:ln>
                          <a:solidFill>
                            <a:schemeClr val="tx1"/>
                          </a:solidFill>
                          <a:effectLst/>
                          <a:latin typeface="Arial" charset="0"/>
                          <a:cs typeface="Times New Roman" pitchFamily="18" charset="0"/>
                        </a:rPr>
                        <a:t>, </a:t>
                      </a:r>
                      <a:r>
                        <a:rPr kumimoji="0" lang="ru-RU" sz="1100" b="0" i="0" u="none" strike="noStrike" cap="none" normalizeH="0" baseline="0" smtClean="0">
                          <a:ln>
                            <a:noFill/>
                          </a:ln>
                          <a:solidFill>
                            <a:schemeClr val="tx1"/>
                          </a:solidFill>
                          <a:effectLst/>
                          <a:latin typeface="Arial" charset="0"/>
                          <a:cs typeface="Times New Roman" pitchFamily="18" charset="0"/>
                        </a:rPr>
                        <a:t>өзін</a:t>
                      </a:r>
                      <a:r>
                        <a:rPr kumimoji="0" lang="en-US" sz="1100" b="0" i="0" u="none" strike="noStrike" cap="none" normalizeH="0" baseline="0" smtClean="0">
                          <a:ln>
                            <a:noFill/>
                          </a:ln>
                          <a:solidFill>
                            <a:schemeClr val="tx1"/>
                          </a:solidFill>
                          <a:effectLst/>
                          <a:latin typeface="Arial" charset="0"/>
                          <a:cs typeface="Times New Roman" pitchFamily="18" charset="0"/>
                        </a:rPr>
                        <a:t>-</a:t>
                      </a:r>
                      <a:r>
                        <a:rPr kumimoji="0" lang="ru-RU" sz="1100" b="0" i="0" u="none" strike="noStrike" cap="none" normalizeH="0" baseline="0" smtClean="0">
                          <a:ln>
                            <a:noFill/>
                          </a:ln>
                          <a:solidFill>
                            <a:schemeClr val="tx1"/>
                          </a:solidFill>
                          <a:effectLst/>
                          <a:latin typeface="Arial" charset="0"/>
                          <a:cs typeface="Times New Roman" pitchFamily="18" charset="0"/>
                        </a:rPr>
                        <a:t>өзі бағалаудың төмендеуі</a:t>
                      </a:r>
                      <a:r>
                        <a:rPr kumimoji="0" lang="en-US" sz="1100" b="0" i="0" u="none" strike="noStrike" cap="none" normalizeH="0" baseline="0" smtClean="0">
                          <a:ln>
                            <a:noFill/>
                          </a:ln>
                          <a:solidFill>
                            <a:schemeClr val="tx1"/>
                          </a:solidFill>
                          <a:effectLst/>
                          <a:latin typeface="Arial" charset="0"/>
                          <a:cs typeface="Times New Roman" pitchFamily="18" charset="0"/>
                        </a:rPr>
                        <a:t>, </a:t>
                      </a:r>
                      <a:r>
                        <a:rPr kumimoji="0" lang="ru-RU" sz="1100" b="0" i="0" u="none" strike="noStrike" cap="none" normalizeH="0" baseline="0" smtClean="0">
                          <a:ln>
                            <a:noFill/>
                          </a:ln>
                          <a:solidFill>
                            <a:schemeClr val="tx1"/>
                          </a:solidFill>
                          <a:effectLst/>
                          <a:latin typeface="Arial" charset="0"/>
                          <a:cs typeface="Times New Roman" pitchFamily="18" charset="0"/>
                        </a:rPr>
                        <a:t>үмітсіздік сезімі</a:t>
                      </a:r>
                      <a:r>
                        <a:rPr kumimoji="0" lang="en-US" sz="1100" b="0" i="0" u="none" strike="noStrike" cap="none" normalizeH="0" baseline="0" smtClean="0">
                          <a:ln>
                            <a:noFill/>
                          </a:ln>
                          <a:solidFill>
                            <a:schemeClr val="tx1"/>
                          </a:solidFill>
                          <a:effectLst/>
                          <a:latin typeface="Arial" charset="0"/>
                          <a:cs typeface="Times New Roman" pitchFamily="18" charset="0"/>
                        </a:rPr>
                        <a:t>.</a:t>
                      </a:r>
                      <a:endParaRPr kumimoji="0" lang="ru-RU" sz="1100" b="0" i="0" u="none" strike="noStrike" cap="none" normalizeH="0" baseline="0" smtClean="0">
                        <a:ln>
                          <a:noFill/>
                        </a:ln>
                        <a:solidFill>
                          <a:schemeClr val="tx1"/>
                        </a:solidFill>
                        <a:effectLst/>
                        <a:latin typeface="Arial" charset="0"/>
                        <a:cs typeface="Times New Roman" pitchFamily="18" charset="0"/>
                      </a:endParaRPr>
                    </a:p>
                    <a:p>
                      <a:pPr marL="457200" marR="0" lvl="1" indent="0" algn="l" defTabSz="914400" rtl="0" eaLnBrk="1" fontAlgn="base" latinLnBrk="0" hangingPunct="1">
                        <a:lnSpc>
                          <a:spcPct val="115000"/>
                        </a:lnSpc>
                        <a:spcBef>
                          <a:spcPct val="0"/>
                        </a:spcBef>
                        <a:spcAft>
                          <a:spcPts val="1000"/>
                        </a:spcAft>
                        <a:buClrTx/>
                        <a:buSzPts val="1000"/>
                        <a:buFont typeface="Courier New" pitchFamily="49" charset="0"/>
                        <a:buNone/>
                        <a:tabLst>
                          <a:tab pos="560388" algn="l"/>
                        </a:tabLst>
                      </a:pPr>
                      <a:endParaRPr kumimoji="0" lang="ru-RU" sz="1100" b="1" i="0" u="none" strike="noStrike" cap="none" normalizeH="0" baseline="0" smtClean="0">
                        <a:ln>
                          <a:noFill/>
                        </a:ln>
                        <a:solidFill>
                          <a:schemeClr val="tx1"/>
                        </a:solidFill>
                        <a:effectLst/>
                        <a:latin typeface="Arial" charset="0"/>
                        <a:cs typeface="Times New Roman" pitchFamily="18" charset="0"/>
                      </a:endParaRPr>
                    </a:p>
                    <a:p>
                      <a:pPr marL="457200" marR="0" lvl="1" indent="0" algn="l" defTabSz="914400" rtl="0" eaLnBrk="1" fontAlgn="base" latinLnBrk="0" hangingPunct="1">
                        <a:lnSpc>
                          <a:spcPct val="115000"/>
                        </a:lnSpc>
                        <a:spcBef>
                          <a:spcPct val="0"/>
                        </a:spcBef>
                        <a:spcAft>
                          <a:spcPts val="1000"/>
                        </a:spcAft>
                        <a:buClrTx/>
                        <a:buSzPts val="1000"/>
                        <a:buFont typeface="Courier New" pitchFamily="49" charset="0"/>
                        <a:buNone/>
                        <a:tabLst>
                          <a:tab pos="560388" algn="l"/>
                        </a:tabLst>
                      </a:pPr>
                      <a:r>
                        <a:rPr kumimoji="0" lang="kk-KZ" sz="1100" b="1" i="0" u="none" strike="noStrike" cap="none" normalizeH="0" baseline="0" smtClean="0">
                          <a:ln>
                            <a:noFill/>
                          </a:ln>
                          <a:solidFill>
                            <a:schemeClr val="tx1"/>
                          </a:solidFill>
                          <a:effectLst/>
                          <a:latin typeface="Arial" charset="0"/>
                          <a:cs typeface="Times New Roman" pitchFamily="18" charset="0"/>
                        </a:rPr>
                        <a:t>Буллердің мотивациясы</a:t>
                      </a:r>
                      <a:r>
                        <a:rPr kumimoji="0" lang="en-US" sz="1100" b="1" i="0" u="none" strike="noStrike" cap="none" normalizeH="0" baseline="0" smtClean="0">
                          <a:ln>
                            <a:noFill/>
                          </a:ln>
                          <a:solidFill>
                            <a:schemeClr val="tx1"/>
                          </a:solidFill>
                          <a:effectLst/>
                          <a:latin typeface="Arial" charset="0"/>
                          <a:cs typeface="Times New Roman" pitchFamily="18" charset="0"/>
                        </a:rPr>
                        <a:t>:</a:t>
                      </a:r>
                      <a:r>
                        <a:rPr kumimoji="0" lang="en-US" sz="1100" b="0" i="0" u="none" strike="noStrike" cap="none" normalizeH="0" baseline="0" smtClean="0">
                          <a:ln>
                            <a:noFill/>
                          </a:ln>
                          <a:solidFill>
                            <a:schemeClr val="tx1"/>
                          </a:solidFill>
                          <a:effectLst/>
                          <a:latin typeface="Arial" charset="0"/>
                          <a:cs typeface="Times New Roman" pitchFamily="18" charset="0"/>
                        </a:rPr>
                        <a:t> </a:t>
                      </a:r>
                      <a:r>
                        <a:rPr kumimoji="0" lang="en-US" sz="1100" b="0" i="0" u="none" strike="noStrike" cap="none" normalizeH="0" baseline="0" smtClean="0">
                          <a:ln>
                            <a:noFill/>
                          </a:ln>
                          <a:solidFill>
                            <a:srgbClr val="000000"/>
                          </a:solidFill>
                          <a:effectLst/>
                          <a:latin typeface="Arial" charset="0"/>
                          <a:cs typeface="Times New Roman" pitchFamily="18" charset="0"/>
                        </a:rPr>
                        <a:t> </a:t>
                      </a:r>
                      <a:r>
                        <a:rPr kumimoji="0" lang="ru-RU" sz="1100" b="0" i="0" u="none" strike="noStrike" cap="none" normalizeH="0" baseline="0" smtClean="0">
                          <a:ln>
                            <a:noFill/>
                          </a:ln>
                          <a:solidFill>
                            <a:schemeClr val="tx1"/>
                          </a:solidFill>
                          <a:effectLst/>
                          <a:latin typeface="Arial" charset="0"/>
                          <a:cs typeface="Times New Roman" pitchFamily="18" charset="0"/>
                        </a:rPr>
                        <a:t>үстемдікке ұмтылу</a:t>
                      </a:r>
                      <a:r>
                        <a:rPr kumimoji="0" lang="en-US" sz="1100" b="0" i="0" u="none" strike="noStrike" cap="none" normalizeH="0" baseline="0" smtClean="0">
                          <a:ln>
                            <a:noFill/>
                          </a:ln>
                          <a:solidFill>
                            <a:schemeClr val="tx1"/>
                          </a:solidFill>
                          <a:effectLst/>
                          <a:latin typeface="Arial" charset="0"/>
                          <a:cs typeface="Times New Roman" pitchFamily="18" charset="0"/>
                        </a:rPr>
                        <a:t>, </a:t>
                      </a:r>
                      <a:r>
                        <a:rPr kumimoji="0" lang="ru-RU" sz="1100" b="0" i="0" u="none" strike="noStrike" cap="none" normalizeH="0" baseline="0" smtClean="0">
                          <a:ln>
                            <a:noFill/>
                          </a:ln>
                          <a:solidFill>
                            <a:schemeClr val="tx1"/>
                          </a:solidFill>
                          <a:effectLst/>
                          <a:latin typeface="Arial" charset="0"/>
                          <a:cs typeface="Times New Roman" pitchFamily="18" charset="0"/>
                        </a:rPr>
                        <a:t>эмпатияның болмауы</a:t>
                      </a:r>
                      <a:r>
                        <a:rPr kumimoji="0" lang="en-US" sz="1100" b="0" i="0" u="none" strike="noStrike" cap="none" normalizeH="0" baseline="0" smtClean="0">
                          <a:ln>
                            <a:noFill/>
                          </a:ln>
                          <a:solidFill>
                            <a:schemeClr val="tx1"/>
                          </a:solidFill>
                          <a:effectLst/>
                          <a:latin typeface="Arial" charset="0"/>
                          <a:cs typeface="Times New Roman" pitchFamily="18" charset="0"/>
                        </a:rPr>
                        <a:t>, </a:t>
                      </a:r>
                      <a:r>
                        <a:rPr kumimoji="0" lang="ru-RU" sz="1100" b="0" i="0" u="none" strike="noStrike" cap="none" normalizeH="0" baseline="0" smtClean="0">
                          <a:ln>
                            <a:noFill/>
                          </a:ln>
                          <a:solidFill>
                            <a:schemeClr val="tx1"/>
                          </a:solidFill>
                          <a:effectLst/>
                          <a:latin typeface="Arial" charset="0"/>
                          <a:cs typeface="Times New Roman" pitchFamily="18" charset="0"/>
                        </a:rPr>
                        <a:t>өзін</a:t>
                      </a:r>
                      <a:r>
                        <a:rPr kumimoji="0" lang="en-US" sz="1100" b="0" i="0" u="none" strike="noStrike" cap="none" normalizeH="0" baseline="0" smtClean="0">
                          <a:ln>
                            <a:noFill/>
                          </a:ln>
                          <a:solidFill>
                            <a:schemeClr val="tx1"/>
                          </a:solidFill>
                          <a:effectLst/>
                          <a:latin typeface="Arial" charset="0"/>
                          <a:cs typeface="Times New Roman" pitchFamily="18" charset="0"/>
                        </a:rPr>
                        <a:t>-</a:t>
                      </a:r>
                      <a:r>
                        <a:rPr kumimoji="0" lang="ru-RU" sz="1100" b="0" i="0" u="none" strike="noStrike" cap="none" normalizeH="0" baseline="0" smtClean="0">
                          <a:ln>
                            <a:noFill/>
                          </a:ln>
                          <a:solidFill>
                            <a:schemeClr val="tx1"/>
                          </a:solidFill>
                          <a:effectLst/>
                          <a:latin typeface="Arial" charset="0"/>
                          <a:cs typeface="Times New Roman" pitchFamily="18" charset="0"/>
                        </a:rPr>
                        <a:t>өзі бағалаудың төмендігі немесе жарақат сияқты өзіндік психологиялық проблемалар</a:t>
                      </a:r>
                      <a:r>
                        <a:rPr kumimoji="0" lang="en-US" sz="1100" b="0" i="0" u="none" strike="noStrike" cap="none" normalizeH="0" baseline="0" smtClean="0">
                          <a:ln>
                            <a:noFill/>
                          </a:ln>
                          <a:solidFill>
                            <a:schemeClr val="tx1"/>
                          </a:solidFill>
                          <a:effectLst/>
                          <a:latin typeface="Arial" charset="0"/>
                          <a:cs typeface="Times New Roman" pitchFamily="18" charset="0"/>
                        </a:rPr>
                        <a:t>.</a:t>
                      </a:r>
                      <a:endParaRPr kumimoji="0" lang="ru-RU" sz="1100" b="0" i="0" u="none" strike="noStrike" cap="none" normalizeH="0" baseline="0" smtClean="0">
                        <a:ln>
                          <a:noFill/>
                        </a:ln>
                        <a:solidFill>
                          <a:schemeClr val="tx1"/>
                        </a:solidFill>
                        <a:effectLst/>
                        <a:latin typeface="Arial" charset="0"/>
                        <a:cs typeface="Times New Roman" pitchFamily="18" charset="0"/>
                      </a:endParaRPr>
                    </a:p>
                    <a:p>
                      <a:pPr marL="457200" marR="0" lvl="1" indent="0" algn="l" defTabSz="914400" rtl="0" eaLnBrk="1" fontAlgn="base" latinLnBrk="0" hangingPunct="1">
                        <a:lnSpc>
                          <a:spcPct val="115000"/>
                        </a:lnSpc>
                        <a:spcBef>
                          <a:spcPct val="0"/>
                        </a:spcBef>
                        <a:spcAft>
                          <a:spcPts val="1000"/>
                        </a:spcAft>
                        <a:buClrTx/>
                        <a:buSzPts val="1000"/>
                        <a:buFont typeface="Courier New" pitchFamily="49" charset="0"/>
                        <a:buNone/>
                        <a:tabLst>
                          <a:tab pos="560388" algn="l"/>
                        </a:tabLst>
                      </a:pPr>
                      <a:endParaRPr kumimoji="0" lang="kk-KZ" sz="1100" b="1" i="0" u="none" strike="noStrike" cap="none" normalizeH="0" baseline="0" smtClean="0">
                        <a:ln>
                          <a:noFill/>
                        </a:ln>
                        <a:solidFill>
                          <a:schemeClr val="tx1"/>
                        </a:solidFill>
                        <a:effectLst/>
                        <a:latin typeface="Arial" charset="0"/>
                        <a:cs typeface="Times New Roman" pitchFamily="18" charset="0"/>
                      </a:endParaRPr>
                    </a:p>
                    <a:p>
                      <a:pPr marL="457200" marR="0" lvl="1" indent="0" algn="l" defTabSz="914400" rtl="0" eaLnBrk="1" fontAlgn="base" latinLnBrk="0" hangingPunct="1">
                        <a:lnSpc>
                          <a:spcPct val="115000"/>
                        </a:lnSpc>
                        <a:spcBef>
                          <a:spcPct val="0"/>
                        </a:spcBef>
                        <a:spcAft>
                          <a:spcPts val="1000"/>
                        </a:spcAft>
                        <a:buClrTx/>
                        <a:buSzPts val="1000"/>
                        <a:buFont typeface="Courier New" pitchFamily="49" charset="0"/>
                        <a:buNone/>
                        <a:tabLst>
                          <a:tab pos="560388" algn="l"/>
                        </a:tabLst>
                      </a:pPr>
                      <a:r>
                        <a:rPr kumimoji="0" lang="kk-KZ" sz="1100" b="1" i="0" u="none" strike="noStrike" cap="none" normalizeH="0" baseline="0" smtClean="0">
                          <a:ln>
                            <a:noFill/>
                          </a:ln>
                          <a:solidFill>
                            <a:schemeClr val="tx1"/>
                          </a:solidFill>
                          <a:effectLst/>
                          <a:latin typeface="Arial" charset="0"/>
                          <a:cs typeface="Times New Roman" pitchFamily="18" charset="0"/>
                        </a:rPr>
                        <a:t>З</a:t>
                      </a:r>
                      <a:r>
                        <a:rPr kumimoji="0" lang="ru-RU" sz="1100" b="1" i="0" u="none" strike="noStrike" cap="none" normalizeH="0" baseline="0" smtClean="0">
                          <a:ln>
                            <a:noFill/>
                          </a:ln>
                          <a:solidFill>
                            <a:schemeClr val="tx1"/>
                          </a:solidFill>
                          <a:effectLst/>
                          <a:latin typeface="Arial" charset="0"/>
                          <a:cs typeface="Times New Roman" pitchFamily="18" charset="0"/>
                        </a:rPr>
                        <a:t>ардап шеккендердің психологиялық ерекшеліктері</a:t>
                      </a:r>
                      <a:r>
                        <a:rPr kumimoji="0" lang="en-US" sz="1100" b="1" i="0" u="none" strike="noStrike" cap="none" normalizeH="0" baseline="0" smtClean="0">
                          <a:ln>
                            <a:noFill/>
                          </a:ln>
                          <a:solidFill>
                            <a:schemeClr val="tx1"/>
                          </a:solidFill>
                          <a:effectLst/>
                          <a:latin typeface="Arial" charset="0"/>
                          <a:cs typeface="Times New Roman" pitchFamily="18" charset="0"/>
                        </a:rPr>
                        <a:t>:</a:t>
                      </a:r>
                      <a:r>
                        <a:rPr kumimoji="0" lang="en-US" sz="1100" b="0" i="0" u="none" strike="noStrike" cap="none" normalizeH="0" baseline="0" smtClean="0">
                          <a:ln>
                            <a:noFill/>
                          </a:ln>
                          <a:solidFill>
                            <a:schemeClr val="tx1"/>
                          </a:solidFill>
                          <a:effectLst/>
                          <a:latin typeface="Arial" charset="0"/>
                          <a:cs typeface="Times New Roman" pitchFamily="18" charset="0"/>
                        </a:rPr>
                        <a:t> </a:t>
                      </a:r>
                      <a:r>
                        <a:rPr kumimoji="0" lang="en-US" sz="1100" b="0" i="0" u="none" strike="noStrike" cap="none" normalizeH="0" baseline="0" smtClean="0">
                          <a:ln>
                            <a:noFill/>
                          </a:ln>
                          <a:solidFill>
                            <a:srgbClr val="000000"/>
                          </a:solidFill>
                          <a:effectLst/>
                          <a:latin typeface="Arial" charset="0"/>
                          <a:cs typeface="Times New Roman" pitchFamily="18" charset="0"/>
                        </a:rPr>
                        <a:t> </a:t>
                      </a:r>
                      <a:r>
                        <a:rPr kumimoji="0" lang="ru-RU" sz="1100" b="0" i="0" u="none" strike="noStrike" cap="none" normalizeH="0" baseline="0" smtClean="0">
                          <a:ln>
                            <a:noFill/>
                          </a:ln>
                          <a:solidFill>
                            <a:schemeClr val="tx1"/>
                          </a:solidFill>
                          <a:effectLst/>
                          <a:latin typeface="Arial" charset="0"/>
                          <a:cs typeface="Times New Roman" pitchFamily="18" charset="0"/>
                        </a:rPr>
                        <a:t>жоғары сезімталдық</a:t>
                      </a:r>
                      <a:r>
                        <a:rPr kumimoji="0" lang="en-US" sz="1100" b="0" i="0" u="none" strike="noStrike" cap="none" normalizeH="0" baseline="0" smtClean="0">
                          <a:ln>
                            <a:noFill/>
                          </a:ln>
                          <a:solidFill>
                            <a:schemeClr val="tx1"/>
                          </a:solidFill>
                          <a:effectLst/>
                          <a:latin typeface="Arial" charset="0"/>
                          <a:cs typeface="Times New Roman" pitchFamily="18" charset="0"/>
                        </a:rPr>
                        <a:t>, </a:t>
                      </a:r>
                      <a:r>
                        <a:rPr kumimoji="0" lang="ru-RU" sz="1100" b="0" i="0" u="none" strike="noStrike" cap="none" normalizeH="0" baseline="0" smtClean="0">
                          <a:ln>
                            <a:noFill/>
                          </a:ln>
                          <a:solidFill>
                            <a:schemeClr val="tx1"/>
                          </a:solidFill>
                          <a:effectLst/>
                          <a:latin typeface="Arial" charset="0"/>
                          <a:cs typeface="Times New Roman" pitchFamily="18" charset="0"/>
                        </a:rPr>
                        <a:t>әлеуметтік сенімсіздік</a:t>
                      </a:r>
                      <a:r>
                        <a:rPr kumimoji="0" lang="en-US" sz="1100" b="0" i="0" u="none" strike="noStrike" cap="none" normalizeH="0" baseline="0" smtClean="0">
                          <a:ln>
                            <a:noFill/>
                          </a:ln>
                          <a:solidFill>
                            <a:schemeClr val="tx1"/>
                          </a:solidFill>
                          <a:effectLst/>
                          <a:latin typeface="Arial" charset="0"/>
                          <a:cs typeface="Times New Roman" pitchFamily="18" charset="0"/>
                        </a:rPr>
                        <a:t>, </a:t>
                      </a:r>
                      <a:r>
                        <a:rPr kumimoji="0" lang="ru-RU" sz="1100" b="0" i="0" u="none" strike="noStrike" cap="none" normalizeH="0" baseline="0" smtClean="0">
                          <a:ln>
                            <a:noFill/>
                          </a:ln>
                          <a:solidFill>
                            <a:schemeClr val="tx1"/>
                          </a:solidFill>
                          <a:effectLst/>
                          <a:latin typeface="Arial" charset="0"/>
                          <a:cs typeface="Times New Roman" pitchFamily="18" charset="0"/>
                        </a:rPr>
                        <a:t>әлеуметтік өзара әрекеттесу дағдыларының болмауы</a:t>
                      </a:r>
                      <a:r>
                        <a:rPr kumimoji="0" lang="en-US" sz="1100" b="0" i="0" u="none" strike="noStrike" cap="none" normalizeH="0" baseline="0" smtClean="0">
                          <a:ln>
                            <a:noFill/>
                          </a:ln>
                          <a:solidFill>
                            <a:schemeClr val="tx1"/>
                          </a:solidFill>
                          <a:effectLst/>
                          <a:latin typeface="Arial" charset="0"/>
                          <a:cs typeface="Times New Roman" pitchFamily="18" charset="0"/>
                        </a:rPr>
                        <a:t>.</a:t>
                      </a:r>
                      <a:endParaRPr kumimoji="0" lang="ru-RU" sz="1100" b="0" i="0" u="none" strike="noStrike" cap="none" normalizeH="0" baseline="0" smtClean="0">
                        <a:ln>
                          <a:noFill/>
                        </a:ln>
                        <a:solidFill>
                          <a:schemeClr val="tx1"/>
                        </a:solidFill>
                        <a:effectLst/>
                        <a:latin typeface="Arial" charset="0"/>
                        <a:cs typeface="Times New Roman" pitchFamily="18" charset="0"/>
                      </a:endParaRPr>
                    </a:p>
                  </a:txBody>
                  <a:tcPr marL="114300" marR="114300" marT="0" marB="0" horzOverflow="overflow">
                    <a:lnL>
                      <a:noFill/>
                    </a:lnL>
                    <a:lnR>
                      <a:noFill/>
                    </a:lnR>
                    <a:lnT>
                      <a:noFill/>
                    </a:lnT>
                    <a:lnB>
                      <a:noFill/>
                    </a:lnB>
                    <a:lnTlToBr>
                      <a:noFill/>
                    </a:lnTlToBr>
                    <a:lnBlToTr>
                      <a:noFill/>
                    </a:lnBlToTr>
                    <a:noFill/>
                  </a:tcPr>
                </a:tc>
              </a:tr>
            </a:tbl>
          </a:graphicData>
        </a:graphic>
      </p:graphicFrame>
      <p:pic>
        <p:nvPicPr>
          <p:cNvPr id="58391" name="Рисунок 6"/>
          <p:cNvPicPr>
            <a:picLocks noChangeAspect="1"/>
          </p:cNvPicPr>
          <p:nvPr/>
        </p:nvPicPr>
        <p:blipFill>
          <a:blip r:embed="rId5"/>
          <a:srcRect/>
          <a:stretch>
            <a:fillRect/>
          </a:stretch>
        </p:blipFill>
        <p:spPr bwMode="auto">
          <a:xfrm>
            <a:off x="9559925" y="412750"/>
            <a:ext cx="2200275" cy="2200275"/>
          </a:xfrm>
          <a:prstGeom prst="rect">
            <a:avLst/>
          </a:prstGeom>
          <a:noFill/>
          <a:ln w="9525">
            <a:noFill/>
            <a:miter lim="800000"/>
            <a:headEnd/>
            <a:tailEnd/>
          </a:ln>
        </p:spPr>
      </p:pic>
      <p:sp>
        <p:nvSpPr>
          <p:cNvPr id="58392" name="TextBox 7"/>
          <p:cNvSpPr txBox="1">
            <a:spLocks noChangeArrowheads="1"/>
          </p:cNvSpPr>
          <p:nvPr/>
        </p:nvSpPr>
        <p:spPr bwMode="auto">
          <a:xfrm>
            <a:off x="1463675" y="765175"/>
            <a:ext cx="2159000" cy="307975"/>
          </a:xfrm>
          <a:prstGeom prst="rect">
            <a:avLst/>
          </a:prstGeom>
          <a:noFill/>
          <a:ln w="9525">
            <a:noFill/>
            <a:miter lim="800000"/>
            <a:headEnd/>
            <a:tailEnd/>
          </a:ln>
        </p:spPr>
        <p:txBody>
          <a:bodyPr wrap="none">
            <a:spAutoFit/>
          </a:bodyPr>
          <a:lstStyle/>
          <a:p>
            <a:r>
              <a:rPr lang="kk-KZ" sz="1400" b="1">
                <a:latin typeface="Times New Roman" pitchFamily="18" charset="0"/>
                <a:cs typeface="Times New Roman" pitchFamily="18" charset="0"/>
              </a:rPr>
              <a:t>2</a:t>
            </a:r>
            <a:r>
              <a:rPr lang="kk-KZ" sz="1200" b="1"/>
              <a:t>. Әлеуметтік аспектілері:</a:t>
            </a:r>
            <a:endParaRPr lang="ru-RU" sz="1200" b="1"/>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3" name="Рисунок 3"/>
          <p:cNvPicPr>
            <a:picLocks noChangeAspect="1"/>
          </p:cNvPicPr>
          <p:nvPr/>
        </p:nvPicPr>
        <p:blipFill>
          <a:blip r:embed="rId2"/>
          <a:srcRect/>
          <a:stretch>
            <a:fillRect/>
          </a:stretch>
        </p:blipFill>
        <p:spPr bwMode="auto">
          <a:xfrm>
            <a:off x="-28575" y="-46038"/>
            <a:ext cx="12190413" cy="6858001"/>
          </a:xfrm>
          <a:prstGeom prst="rect">
            <a:avLst/>
          </a:prstGeom>
          <a:noFill/>
          <a:ln w="9525">
            <a:noFill/>
            <a:miter lim="800000"/>
            <a:headEnd/>
            <a:tailEnd/>
          </a:ln>
        </p:spPr>
      </p:pic>
      <p:sp>
        <p:nvSpPr>
          <p:cNvPr id="6" name="Прямоугольник 5"/>
          <p:cNvSpPr/>
          <p:nvPr/>
        </p:nvSpPr>
        <p:spPr>
          <a:xfrm>
            <a:off x="1263650" y="0"/>
            <a:ext cx="187325" cy="1519238"/>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7" name="Прямоугольник 6"/>
          <p:cNvSpPr/>
          <p:nvPr/>
        </p:nvSpPr>
        <p:spPr>
          <a:xfrm flipH="1">
            <a:off x="1563688" y="0"/>
            <a:ext cx="76200" cy="1519238"/>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2" name="Прямоугольник 11"/>
          <p:cNvSpPr/>
          <p:nvPr/>
        </p:nvSpPr>
        <p:spPr>
          <a:xfrm>
            <a:off x="128588" y="5621338"/>
            <a:ext cx="198437" cy="1190625"/>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3" name="Прямоугольник 12"/>
          <p:cNvSpPr/>
          <p:nvPr/>
        </p:nvSpPr>
        <p:spPr>
          <a:xfrm flipH="1">
            <a:off x="428625" y="5621338"/>
            <a:ext cx="44450" cy="1190625"/>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59398" name="Прямоугольник 13"/>
          <p:cNvSpPr>
            <a:spLocks noChangeArrowheads="1"/>
          </p:cNvSpPr>
          <p:nvPr/>
        </p:nvSpPr>
        <p:spPr bwMode="auto">
          <a:xfrm>
            <a:off x="681038" y="69850"/>
            <a:ext cx="10769600" cy="307975"/>
          </a:xfrm>
          <a:prstGeom prst="rect">
            <a:avLst/>
          </a:prstGeom>
          <a:noFill/>
          <a:ln w="9525">
            <a:noFill/>
            <a:miter lim="800000"/>
            <a:headEnd/>
            <a:tailEnd/>
          </a:ln>
        </p:spPr>
        <p:txBody>
          <a:bodyPr>
            <a:spAutoFit/>
          </a:bodyPr>
          <a:lstStyle/>
          <a:p>
            <a:pPr algn="ctr"/>
            <a:r>
              <a:rPr lang="ru-RU" sz="1400" b="1">
                <a:solidFill>
                  <a:srgbClr val="002060"/>
                </a:solidFill>
              </a:rPr>
              <a:t>МИҒА ШАБУЫЛ. ПСИХОӘЛЕУМЕТТІК ҚАУІП ФАКТОРЛАРЫ</a:t>
            </a:r>
          </a:p>
        </p:txBody>
      </p:sp>
      <p:graphicFrame>
        <p:nvGraphicFramePr>
          <p:cNvPr id="3" name="Таблица 2"/>
          <p:cNvGraphicFramePr>
            <a:graphicFrameLocks noGrp="1"/>
          </p:cNvGraphicFramePr>
          <p:nvPr/>
        </p:nvGraphicFramePr>
        <p:xfrm>
          <a:off x="1782763" y="615950"/>
          <a:ext cx="8828087" cy="703263"/>
        </p:xfrm>
        <a:graphic>
          <a:graphicData uri="http://schemas.openxmlformats.org/drawingml/2006/table">
            <a:tbl>
              <a:tblPr/>
              <a:tblGrid>
                <a:gridCol w="8828087"/>
              </a:tblGrid>
              <a:tr h="703263">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kk-KZ" sz="1600" b="1" i="0" u="none" strike="noStrike" cap="none" normalizeH="0" baseline="0" smtClean="0">
                          <a:ln>
                            <a:noFill/>
                          </a:ln>
                          <a:solidFill>
                            <a:srgbClr val="002060"/>
                          </a:solidFill>
                          <a:effectLst/>
                          <a:latin typeface="Arial" charset="0"/>
                          <a:cs typeface="Times New Roman" pitchFamily="18" charset="0"/>
                        </a:rPr>
                        <a:t>Буллингтің</a:t>
                      </a:r>
                      <a:r>
                        <a:rPr kumimoji="0" lang="ru-RU" sz="1600" b="1" i="0" u="none" strike="noStrike" cap="none" normalizeH="0" baseline="0" smtClean="0">
                          <a:ln>
                            <a:noFill/>
                          </a:ln>
                          <a:solidFill>
                            <a:srgbClr val="002060"/>
                          </a:solidFill>
                          <a:effectLst/>
                          <a:latin typeface="Arial" charset="0"/>
                          <a:cs typeface="Times New Roman" pitchFamily="18" charset="0"/>
                        </a:rPr>
                        <a:t> пайда болуына  психоәлеуметтік қауіп факторлары үлкен әсер етеді. </a:t>
                      </a:r>
                    </a:p>
                    <a:p>
                      <a:pPr marL="0" marR="0" lvl="0" indent="0" algn="just" defTabSz="914400" rtl="0" eaLnBrk="1" fontAlgn="base" latinLnBrk="0" hangingPunct="1">
                        <a:lnSpc>
                          <a:spcPct val="115000"/>
                        </a:lnSpc>
                        <a:spcBef>
                          <a:spcPct val="0"/>
                        </a:spcBef>
                        <a:spcAft>
                          <a:spcPct val="0"/>
                        </a:spcAft>
                        <a:buClrTx/>
                        <a:buSzTx/>
                        <a:buFontTx/>
                        <a:buNone/>
                        <a:tabLst/>
                      </a:pPr>
                      <a:r>
                        <a:rPr kumimoji="0" lang="ru-RU" sz="1600" b="1" i="0" u="none" strike="noStrike" cap="none" normalizeH="0" baseline="0" smtClean="0">
                          <a:ln>
                            <a:noFill/>
                          </a:ln>
                          <a:solidFill>
                            <a:srgbClr val="002060"/>
                          </a:solidFill>
                          <a:effectLst/>
                          <a:latin typeface="Arial" charset="0"/>
                          <a:cs typeface="Times New Roman" pitchFamily="18" charset="0"/>
                        </a:rPr>
                        <a:t>Бұл факторларға мыналар кіруі мүмкін:</a:t>
                      </a:r>
                    </a:p>
                  </a:txBody>
                  <a:tcPr marL="114300" marR="1143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r>
            </a:tbl>
          </a:graphicData>
        </a:graphic>
      </p:graphicFrame>
      <p:sp>
        <p:nvSpPr>
          <p:cNvPr id="59405" name="TextBox 8"/>
          <p:cNvSpPr txBox="1">
            <a:spLocks noChangeArrowheads="1"/>
          </p:cNvSpPr>
          <p:nvPr/>
        </p:nvSpPr>
        <p:spPr bwMode="auto">
          <a:xfrm>
            <a:off x="8601075" y="4351338"/>
            <a:ext cx="3027363" cy="523875"/>
          </a:xfrm>
          <a:prstGeom prst="rect">
            <a:avLst/>
          </a:prstGeom>
          <a:noFill/>
          <a:ln w="9525">
            <a:noFill/>
            <a:miter lim="800000"/>
            <a:headEnd/>
            <a:tailEnd/>
          </a:ln>
        </p:spPr>
        <p:txBody>
          <a:bodyPr>
            <a:spAutoFit/>
          </a:bodyPr>
          <a:lstStyle/>
          <a:p>
            <a:r>
              <a:rPr lang="ru-RU" sz="1400"/>
              <a:t>Дұрыс жауаптарды көру үшін </a:t>
            </a:r>
            <a:r>
              <a:rPr lang="en-US" sz="1400"/>
              <a:t>QR </a:t>
            </a:r>
            <a:r>
              <a:rPr lang="ru-RU" sz="1400"/>
              <a:t>кодты сканерлеңіз</a:t>
            </a:r>
          </a:p>
        </p:txBody>
      </p:sp>
      <p:graphicFrame>
        <p:nvGraphicFramePr>
          <p:cNvPr id="5" name="Таблица 4"/>
          <p:cNvGraphicFramePr>
            <a:graphicFrameLocks noGrp="1"/>
          </p:cNvGraphicFramePr>
          <p:nvPr/>
        </p:nvGraphicFramePr>
        <p:xfrm>
          <a:off x="1833563" y="1624013"/>
          <a:ext cx="6334125" cy="4592637"/>
        </p:xfrm>
        <a:graphic>
          <a:graphicData uri="http://schemas.openxmlformats.org/drawingml/2006/table">
            <a:tbl>
              <a:tblPr firstRow="1" firstCol="1" bandRow="1">
                <a:tableStyleId>{5C22544A-7EE6-4342-B048-85BDC9FD1C3A}</a:tableStyleId>
              </a:tblPr>
              <a:tblGrid>
                <a:gridCol w="3589568"/>
                <a:gridCol w="2744557"/>
              </a:tblGrid>
              <a:tr h="0">
                <a:tc>
                  <a:txBody>
                    <a:bodyPr/>
                    <a:lstStyle/>
                    <a:p>
                      <a:pPr algn="just">
                        <a:lnSpc>
                          <a:spcPct val="115000"/>
                        </a:lnSpc>
                        <a:spcAft>
                          <a:spcPts val="0"/>
                        </a:spcAft>
                      </a:pPr>
                      <a:r>
                        <a:rPr lang="ru-RU" sz="1400" dirty="0" err="1">
                          <a:effectLst/>
                          <a:latin typeface="Arial" panose="020B0604020202020204" pitchFamily="34" charset="0"/>
                          <a:cs typeface="Arial" panose="020B0604020202020204" pitchFamily="34" charset="0"/>
                        </a:rPr>
                        <a:t>Психоәлеуметтік</a:t>
                      </a:r>
                      <a:r>
                        <a:rPr lang="ru-RU" sz="1400" dirty="0">
                          <a:effectLst/>
                          <a:latin typeface="Arial" panose="020B0604020202020204" pitchFamily="34" charset="0"/>
                          <a:cs typeface="Arial" panose="020B0604020202020204" pitchFamily="34" charset="0"/>
                        </a:rPr>
                        <a:t> </a:t>
                      </a:r>
                      <a:r>
                        <a:rPr lang="ru-RU" sz="1400" dirty="0" err="1">
                          <a:effectLst/>
                          <a:latin typeface="Arial" panose="020B0604020202020204" pitchFamily="34" charset="0"/>
                          <a:cs typeface="Arial" panose="020B0604020202020204" pitchFamily="34" charset="0"/>
                        </a:rPr>
                        <a:t>қауіп</a:t>
                      </a:r>
                      <a:r>
                        <a:rPr lang="ru-RU" sz="1400" dirty="0">
                          <a:effectLst/>
                          <a:latin typeface="Arial" panose="020B0604020202020204" pitchFamily="34" charset="0"/>
                          <a:cs typeface="Arial" panose="020B0604020202020204" pitchFamily="34" charset="0"/>
                        </a:rPr>
                        <a:t> </a:t>
                      </a:r>
                      <a:r>
                        <a:rPr lang="ru-RU" sz="1400" dirty="0" err="1">
                          <a:effectLst/>
                          <a:latin typeface="Arial" panose="020B0604020202020204" pitchFamily="34" charset="0"/>
                          <a:cs typeface="Arial" panose="020B0604020202020204" pitchFamily="34" charset="0"/>
                        </a:rPr>
                        <a:t>факторлары</a:t>
                      </a:r>
                      <a:endParaRPr lang="ru-RU"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15000"/>
                        </a:lnSpc>
                        <a:spcAft>
                          <a:spcPts val="0"/>
                        </a:spcAft>
                      </a:pPr>
                      <a:r>
                        <a:rPr lang="ru-RU" sz="1400" dirty="0" err="1">
                          <a:effectLst/>
                          <a:latin typeface="Arial" panose="020B0604020202020204" pitchFamily="34" charset="0"/>
                          <a:cs typeface="Arial" panose="020B0604020202020204" pitchFamily="34" charset="0"/>
                        </a:rPr>
                        <a:t>Бұл</a:t>
                      </a:r>
                      <a:r>
                        <a:rPr lang="ru-RU" sz="1400" dirty="0">
                          <a:effectLst/>
                          <a:latin typeface="Arial" panose="020B0604020202020204" pitchFamily="34" charset="0"/>
                          <a:cs typeface="Arial" panose="020B0604020202020204" pitchFamily="34" charset="0"/>
                        </a:rPr>
                        <a:t> </a:t>
                      </a:r>
                      <a:r>
                        <a:rPr lang="ru-RU" sz="1400" dirty="0" err="1">
                          <a:effectLst/>
                          <a:latin typeface="Arial" panose="020B0604020202020204" pitchFamily="34" charset="0"/>
                          <a:cs typeface="Arial" panose="020B0604020202020204" pitchFamily="34" charset="0"/>
                        </a:rPr>
                        <a:t>факторлардың</a:t>
                      </a:r>
                      <a:r>
                        <a:rPr lang="ru-RU" sz="1400" dirty="0">
                          <a:effectLst/>
                          <a:latin typeface="Arial" panose="020B0604020202020204" pitchFamily="34" charset="0"/>
                          <a:cs typeface="Arial" panose="020B0604020202020204" pitchFamily="34" charset="0"/>
                        </a:rPr>
                        <a:t> </a:t>
                      </a:r>
                      <a:r>
                        <a:rPr lang="ru-RU" sz="1400" dirty="0" err="1">
                          <a:effectLst/>
                          <a:latin typeface="Arial" panose="020B0604020202020204" pitchFamily="34" charset="0"/>
                          <a:cs typeface="Arial" panose="020B0604020202020204" pitchFamily="34" charset="0"/>
                        </a:rPr>
                        <a:t>балаларға</a:t>
                      </a:r>
                      <a:r>
                        <a:rPr lang="ru-RU" sz="1400" dirty="0">
                          <a:effectLst/>
                          <a:latin typeface="Arial" panose="020B0604020202020204" pitchFamily="34" charset="0"/>
                          <a:cs typeface="Arial" panose="020B0604020202020204" pitchFamily="34" charset="0"/>
                        </a:rPr>
                        <a:t> </a:t>
                      </a:r>
                      <a:r>
                        <a:rPr lang="ru-RU" sz="1400" dirty="0" err="1">
                          <a:effectLst/>
                          <a:latin typeface="Arial" panose="020B0604020202020204" pitchFamily="34" charset="0"/>
                          <a:cs typeface="Arial" panose="020B0604020202020204" pitchFamily="34" charset="0"/>
                        </a:rPr>
                        <a:t>әсері</a:t>
                      </a:r>
                      <a:endParaRPr lang="ru-RU"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r>
              <a:tr h="0">
                <a:tc>
                  <a:txBody>
                    <a:bodyPr/>
                    <a:lstStyle/>
                    <a:p>
                      <a:pPr marL="0" lvl="0" indent="0" algn="just">
                        <a:lnSpc>
                          <a:spcPct val="115000"/>
                        </a:lnSpc>
                        <a:spcAft>
                          <a:spcPts val="0"/>
                        </a:spcAft>
                        <a:buFont typeface="+mj-lt"/>
                        <a:buNone/>
                      </a:pPr>
                      <a:r>
                        <a:rPr lang="kk-KZ" sz="1300" dirty="0" smtClean="0">
                          <a:effectLst/>
                          <a:latin typeface="Arial" panose="020B0604020202020204" pitchFamily="34" charset="0"/>
                          <a:cs typeface="Arial" panose="020B0604020202020204" pitchFamily="34" charset="0"/>
                        </a:rPr>
                        <a:t>1.</a:t>
                      </a:r>
                      <a:r>
                        <a:rPr lang="kk-KZ" sz="1300" baseline="0" dirty="0" smtClean="0">
                          <a:effectLst/>
                          <a:latin typeface="Arial" panose="020B0604020202020204" pitchFamily="34" charset="0"/>
                          <a:cs typeface="Arial" panose="020B0604020202020204" pitchFamily="34" charset="0"/>
                        </a:rPr>
                        <a:t> </a:t>
                      </a:r>
                      <a:r>
                        <a:rPr lang="kk-KZ" sz="1300" dirty="0" smtClean="0">
                          <a:effectLst/>
                          <a:latin typeface="Arial" panose="020B0604020202020204" pitchFamily="34" charset="0"/>
                          <a:cs typeface="Arial" panose="020B0604020202020204" pitchFamily="34" charset="0"/>
                        </a:rPr>
                        <a:t>П</a:t>
                      </a:r>
                      <a:r>
                        <a:rPr lang="ru-RU" sz="1300" dirty="0" err="1">
                          <a:effectLst/>
                          <a:latin typeface="Arial" panose="020B0604020202020204" pitchFamily="34" charset="0"/>
                          <a:cs typeface="Arial" panose="020B0604020202020204" pitchFamily="34" charset="0"/>
                        </a:rPr>
                        <a:t>сихикалық</a:t>
                      </a:r>
                      <a:r>
                        <a:rPr lang="ru-RU" sz="1300" dirty="0">
                          <a:effectLst/>
                          <a:latin typeface="Arial" panose="020B0604020202020204" pitchFamily="34" charset="0"/>
                          <a:cs typeface="Arial" panose="020B0604020202020204" pitchFamily="34" charset="0"/>
                        </a:rPr>
                        <a:t> </a:t>
                      </a:r>
                      <a:r>
                        <a:rPr lang="kk-KZ" sz="1300" dirty="0">
                          <a:effectLst/>
                          <a:latin typeface="Arial" panose="020B0604020202020204" pitchFamily="34" charset="0"/>
                          <a:cs typeface="Arial" panose="020B0604020202020204" pitchFamily="34" charset="0"/>
                        </a:rPr>
                        <a:t>ауытқ</a:t>
                      </a:r>
                      <a:r>
                        <a:rPr lang="ru-RU" sz="1300" dirty="0">
                          <a:effectLst/>
                          <a:latin typeface="Arial" panose="020B0604020202020204" pitchFamily="34" charset="0"/>
                          <a:cs typeface="Arial" panose="020B0604020202020204" pitchFamily="34" charset="0"/>
                        </a:rPr>
                        <a:t>улар</a:t>
                      </a:r>
                      <a:endParaRPr lang="ru-RU" sz="13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lnSpc>
                          <a:spcPct val="115000"/>
                        </a:lnSpc>
                        <a:spcAft>
                          <a:spcPts val="0"/>
                        </a:spcAft>
                      </a:pPr>
                      <a:r>
                        <a:rPr lang="ru-RU" sz="1300" dirty="0" err="1">
                          <a:effectLst/>
                          <a:latin typeface="Arial" panose="020B0604020202020204" pitchFamily="34" charset="0"/>
                          <a:cs typeface="Arial" panose="020B0604020202020204" pitchFamily="34" charset="0"/>
                        </a:rPr>
                        <a:t>Балаларда</a:t>
                      </a:r>
                      <a:r>
                        <a:rPr lang="ru-RU" sz="1300" dirty="0">
                          <a:effectLst/>
                          <a:latin typeface="Arial" panose="020B0604020202020204" pitchFamily="34" charset="0"/>
                          <a:cs typeface="Arial" panose="020B0604020202020204" pitchFamily="34" charset="0"/>
                        </a:rPr>
                        <a:t> депрессия, </a:t>
                      </a:r>
                      <a:r>
                        <a:rPr lang="ru-RU" sz="1300" dirty="0" err="1">
                          <a:effectLst/>
                          <a:latin typeface="Arial" panose="020B0604020202020204" pitchFamily="34" charset="0"/>
                          <a:cs typeface="Arial" panose="020B0604020202020204" pitchFamily="34" charset="0"/>
                        </a:rPr>
                        <a:t>мазасыздық</a:t>
                      </a:r>
                      <a:r>
                        <a:rPr lang="ru-RU" sz="1300" dirty="0">
                          <a:effectLst/>
                          <a:latin typeface="Arial" panose="020B0604020202020204" pitchFamily="34" charset="0"/>
                          <a:cs typeface="Arial" panose="020B0604020202020204" pitchFamily="34" charset="0"/>
                        </a:rPr>
                        <a:t>, </a:t>
                      </a:r>
                      <a:r>
                        <a:rPr lang="ru-RU" sz="1300" dirty="0" err="1">
                          <a:effectLst/>
                          <a:latin typeface="Arial" panose="020B0604020202020204" pitchFamily="34" charset="0"/>
                          <a:cs typeface="Arial" panose="020B0604020202020204" pitchFamily="34" charset="0"/>
                        </a:rPr>
                        <a:t>биполярлық</a:t>
                      </a:r>
                      <a:r>
                        <a:rPr lang="ru-RU" sz="1300" dirty="0">
                          <a:effectLst/>
                          <a:latin typeface="Arial" panose="020B0604020202020204" pitchFamily="34" charset="0"/>
                          <a:cs typeface="Arial" panose="020B0604020202020204" pitchFamily="34" charset="0"/>
                        </a:rPr>
                        <a:t> </a:t>
                      </a:r>
                      <a:r>
                        <a:rPr lang="ru-RU" sz="1300" dirty="0" err="1">
                          <a:effectLst/>
                          <a:latin typeface="Arial" panose="020B0604020202020204" pitchFamily="34" charset="0"/>
                          <a:cs typeface="Arial" panose="020B0604020202020204" pitchFamily="34" charset="0"/>
                        </a:rPr>
                        <a:t>бұзылулар</a:t>
                      </a:r>
                      <a:r>
                        <a:rPr lang="ru-RU" sz="1300" dirty="0">
                          <a:effectLst/>
                          <a:latin typeface="Arial" panose="020B0604020202020204" pitchFamily="34" charset="0"/>
                          <a:cs typeface="Arial" panose="020B0604020202020204" pitchFamily="34" charset="0"/>
                        </a:rPr>
                        <a:t> </a:t>
                      </a:r>
                      <a:r>
                        <a:rPr lang="ru-RU" sz="1300" dirty="0" err="1">
                          <a:effectLst/>
                          <a:latin typeface="Arial" panose="020B0604020202020204" pitchFamily="34" charset="0"/>
                          <a:cs typeface="Arial" panose="020B0604020202020204" pitchFamily="34" charset="0"/>
                        </a:rPr>
                        <a:t>немесе</a:t>
                      </a:r>
                      <a:r>
                        <a:rPr lang="ru-RU" sz="1300" dirty="0">
                          <a:effectLst/>
                          <a:latin typeface="Arial" panose="020B0604020202020204" pitchFamily="34" charset="0"/>
                          <a:cs typeface="Arial" panose="020B0604020202020204" pitchFamily="34" charset="0"/>
                        </a:rPr>
                        <a:t> </a:t>
                      </a:r>
                      <a:r>
                        <a:rPr lang="ru-RU" sz="1300" dirty="0" err="1">
                          <a:effectLst/>
                          <a:latin typeface="Arial" panose="020B0604020202020204" pitchFamily="34" charset="0"/>
                          <a:cs typeface="Arial" panose="020B0604020202020204" pitchFamily="34" charset="0"/>
                        </a:rPr>
                        <a:t>басқа</a:t>
                      </a:r>
                      <a:r>
                        <a:rPr lang="ru-RU" sz="1300" dirty="0">
                          <a:effectLst/>
                          <a:latin typeface="Arial" panose="020B0604020202020204" pitchFamily="34" charset="0"/>
                          <a:cs typeface="Arial" panose="020B0604020202020204" pitchFamily="34" charset="0"/>
                        </a:rPr>
                        <a:t> </a:t>
                      </a:r>
                      <a:r>
                        <a:rPr lang="ru-RU" sz="1300" dirty="0" err="1">
                          <a:effectLst/>
                          <a:latin typeface="Arial" panose="020B0604020202020204" pitchFamily="34" charset="0"/>
                          <a:cs typeface="Arial" panose="020B0604020202020204" pitchFamily="34" charset="0"/>
                        </a:rPr>
                        <a:t>психикалық</a:t>
                      </a:r>
                      <a:r>
                        <a:rPr lang="ru-RU" sz="1300" dirty="0">
                          <a:effectLst/>
                          <a:latin typeface="Arial" panose="020B0604020202020204" pitchFamily="34" charset="0"/>
                          <a:cs typeface="Arial" panose="020B0604020202020204" pitchFamily="34" charset="0"/>
                        </a:rPr>
                        <a:t> </a:t>
                      </a:r>
                      <a:r>
                        <a:rPr lang="ru-RU" sz="1300" dirty="0" err="1">
                          <a:effectLst/>
                          <a:latin typeface="Arial" panose="020B0604020202020204" pitchFamily="34" charset="0"/>
                          <a:cs typeface="Arial" panose="020B0604020202020204" pitchFamily="34" charset="0"/>
                        </a:rPr>
                        <a:t>аурулардың</a:t>
                      </a:r>
                      <a:r>
                        <a:rPr lang="ru-RU" sz="1300" dirty="0">
                          <a:effectLst/>
                          <a:latin typeface="Arial" panose="020B0604020202020204" pitchFamily="34" charset="0"/>
                          <a:cs typeface="Arial" panose="020B0604020202020204" pitchFamily="34" charset="0"/>
                        </a:rPr>
                        <a:t> </a:t>
                      </a:r>
                      <a:r>
                        <a:rPr lang="ru-RU" sz="1300" dirty="0" err="1">
                          <a:effectLst/>
                          <a:latin typeface="Arial" panose="020B0604020202020204" pitchFamily="34" charset="0"/>
                          <a:cs typeface="Arial" panose="020B0604020202020204" pitchFamily="34" charset="0"/>
                        </a:rPr>
                        <a:t>болуы</a:t>
                      </a:r>
                      <a:r>
                        <a:rPr lang="ru-RU" sz="1300" dirty="0">
                          <a:effectLst/>
                          <a:latin typeface="Arial" panose="020B0604020202020204" pitchFamily="34" charset="0"/>
                          <a:cs typeface="Arial" panose="020B0604020202020204" pitchFamily="34" charset="0"/>
                        </a:rPr>
                        <a:t> </a:t>
                      </a:r>
                      <a:r>
                        <a:rPr lang="ru-RU" sz="1300" dirty="0" err="1">
                          <a:effectLst/>
                          <a:latin typeface="Arial" panose="020B0604020202020204" pitchFamily="34" charset="0"/>
                          <a:cs typeface="Arial" panose="020B0604020202020204" pitchFamily="34" charset="0"/>
                        </a:rPr>
                        <a:t>суицидтік</a:t>
                      </a:r>
                      <a:r>
                        <a:rPr lang="ru-RU" sz="1300" dirty="0">
                          <a:effectLst/>
                          <a:latin typeface="Arial" panose="020B0604020202020204" pitchFamily="34" charset="0"/>
                          <a:cs typeface="Arial" panose="020B0604020202020204" pitchFamily="34" charset="0"/>
                        </a:rPr>
                        <a:t> </a:t>
                      </a:r>
                      <a:r>
                        <a:rPr lang="ru-RU" sz="1300" dirty="0" err="1">
                          <a:effectLst/>
                          <a:latin typeface="Arial" panose="020B0604020202020204" pitchFamily="34" charset="0"/>
                          <a:cs typeface="Arial" panose="020B0604020202020204" pitchFamily="34" charset="0"/>
                        </a:rPr>
                        <a:t>ойлар</a:t>
                      </a:r>
                      <a:r>
                        <a:rPr lang="ru-RU" sz="1300" dirty="0">
                          <a:effectLst/>
                          <a:latin typeface="Arial" panose="020B0604020202020204" pitchFamily="34" charset="0"/>
                          <a:cs typeface="Arial" panose="020B0604020202020204" pitchFamily="34" charset="0"/>
                        </a:rPr>
                        <a:t> мен </a:t>
                      </a:r>
                      <a:r>
                        <a:rPr lang="ru-RU" sz="1300" dirty="0" err="1">
                          <a:effectLst/>
                          <a:latin typeface="Arial" panose="020B0604020202020204" pitchFamily="34" charset="0"/>
                          <a:cs typeface="Arial" panose="020B0604020202020204" pitchFamily="34" charset="0"/>
                        </a:rPr>
                        <a:t>мінез-құлық</a:t>
                      </a:r>
                      <a:r>
                        <a:rPr lang="ru-RU" sz="1300" dirty="0">
                          <a:effectLst/>
                          <a:latin typeface="Arial" panose="020B0604020202020204" pitchFamily="34" charset="0"/>
                          <a:cs typeface="Arial" panose="020B0604020202020204" pitchFamily="34" charset="0"/>
                        </a:rPr>
                        <a:t> </a:t>
                      </a:r>
                      <a:r>
                        <a:rPr lang="ru-RU" sz="1300" dirty="0" err="1">
                          <a:effectLst/>
                          <a:latin typeface="Arial" panose="020B0604020202020204" pitchFamily="34" charset="0"/>
                          <a:cs typeface="Arial" panose="020B0604020202020204" pitchFamily="34" charset="0"/>
                        </a:rPr>
                        <a:t>қаупін</a:t>
                      </a:r>
                      <a:r>
                        <a:rPr lang="ru-RU" sz="1300" dirty="0">
                          <a:effectLst/>
                          <a:latin typeface="Arial" panose="020B0604020202020204" pitchFamily="34" charset="0"/>
                          <a:cs typeface="Arial" panose="020B0604020202020204" pitchFamily="34" charset="0"/>
                        </a:rPr>
                        <a:t> </a:t>
                      </a:r>
                      <a:r>
                        <a:rPr lang="ru-RU" sz="1300" dirty="0" err="1">
                          <a:effectLst/>
                          <a:latin typeface="Arial" panose="020B0604020202020204" pitchFamily="34" charset="0"/>
                          <a:cs typeface="Arial" panose="020B0604020202020204" pitchFamily="34" charset="0"/>
                        </a:rPr>
                        <a:t>арттыруы</a:t>
                      </a:r>
                      <a:r>
                        <a:rPr lang="ru-RU" sz="1300" dirty="0">
                          <a:effectLst/>
                          <a:latin typeface="Arial" panose="020B0604020202020204" pitchFamily="34" charset="0"/>
                          <a:cs typeface="Arial" panose="020B0604020202020204" pitchFamily="34" charset="0"/>
                        </a:rPr>
                        <a:t> </a:t>
                      </a:r>
                      <a:r>
                        <a:rPr lang="ru-RU" sz="1300" dirty="0" err="1">
                          <a:effectLst/>
                          <a:latin typeface="Arial" panose="020B0604020202020204" pitchFamily="34" charset="0"/>
                          <a:cs typeface="Arial" panose="020B0604020202020204" pitchFamily="34" charset="0"/>
                        </a:rPr>
                        <a:t>мүмкін</a:t>
                      </a:r>
                      <a:r>
                        <a:rPr lang="ru-RU" sz="1300" dirty="0">
                          <a:effectLst/>
                          <a:latin typeface="Arial" panose="020B0604020202020204" pitchFamily="34" charset="0"/>
                          <a:cs typeface="Arial" panose="020B0604020202020204" pitchFamily="34" charset="0"/>
                        </a:rPr>
                        <a:t>.</a:t>
                      </a:r>
                      <a:endParaRPr lang="ru-RU" sz="13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r>
              <a:tr h="0">
                <a:tc>
                  <a:txBody>
                    <a:bodyPr/>
                    <a:lstStyle/>
                    <a:p>
                      <a:pPr marL="0" lvl="0" indent="0" algn="just">
                        <a:lnSpc>
                          <a:spcPct val="115000"/>
                        </a:lnSpc>
                        <a:spcAft>
                          <a:spcPts val="0"/>
                        </a:spcAft>
                        <a:buFont typeface="+mj-lt"/>
                        <a:buNone/>
                      </a:pPr>
                      <a:r>
                        <a:rPr lang="kk-KZ" sz="1300" dirty="0" smtClean="0">
                          <a:effectLst/>
                          <a:latin typeface="Arial" panose="020B0604020202020204" pitchFamily="34" charset="0"/>
                          <a:cs typeface="Arial" panose="020B0604020202020204" pitchFamily="34" charset="0"/>
                        </a:rPr>
                        <a:t>2. Қ</a:t>
                      </a:r>
                      <a:r>
                        <a:rPr lang="ru-RU" sz="1300" dirty="0" err="1">
                          <a:effectLst/>
                          <a:latin typeface="Arial" panose="020B0604020202020204" pitchFamily="34" charset="0"/>
                          <a:cs typeface="Arial" panose="020B0604020202020204" pitchFamily="34" charset="0"/>
                        </a:rPr>
                        <a:t>олайсыз</a:t>
                      </a:r>
                      <a:r>
                        <a:rPr lang="ru-RU" sz="1300" dirty="0">
                          <a:effectLst/>
                          <a:latin typeface="Arial" panose="020B0604020202020204" pitchFamily="34" charset="0"/>
                          <a:cs typeface="Arial" panose="020B0604020202020204" pitchFamily="34" charset="0"/>
                        </a:rPr>
                        <a:t> </a:t>
                      </a:r>
                      <a:r>
                        <a:rPr lang="ru-RU" sz="1300" dirty="0" err="1">
                          <a:effectLst/>
                          <a:latin typeface="Arial" panose="020B0604020202020204" pitchFamily="34" charset="0"/>
                          <a:cs typeface="Arial" panose="020B0604020202020204" pitchFamily="34" charset="0"/>
                        </a:rPr>
                        <a:t>отбасылық</a:t>
                      </a:r>
                      <a:r>
                        <a:rPr lang="ru-RU" sz="1300" dirty="0">
                          <a:effectLst/>
                          <a:latin typeface="Arial" panose="020B0604020202020204" pitchFamily="34" charset="0"/>
                          <a:cs typeface="Arial" panose="020B0604020202020204" pitchFamily="34" charset="0"/>
                        </a:rPr>
                        <a:t> орта</a:t>
                      </a:r>
                    </a:p>
                    <a:p>
                      <a:pPr algn="just">
                        <a:lnSpc>
                          <a:spcPct val="115000"/>
                        </a:lnSpc>
                        <a:spcAft>
                          <a:spcPts val="0"/>
                        </a:spcAft>
                      </a:pPr>
                      <a:r>
                        <a:rPr lang="ru-RU" sz="1300" dirty="0">
                          <a:effectLst/>
                          <a:latin typeface="Arial" panose="020B0604020202020204" pitchFamily="34" charset="0"/>
                          <a:cs typeface="Arial" panose="020B0604020202020204" pitchFamily="34" charset="0"/>
                        </a:rPr>
                        <a:t> </a:t>
                      </a:r>
                      <a:endParaRPr lang="ru-RU" sz="13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lnSpc>
                          <a:spcPct val="115000"/>
                        </a:lnSpc>
                        <a:spcAft>
                          <a:spcPts val="0"/>
                        </a:spcAft>
                      </a:pPr>
                      <a:r>
                        <a:rPr lang="ru-RU" sz="1300" dirty="0">
                          <a:effectLst/>
                          <a:latin typeface="Arial" panose="020B0604020202020204" pitchFamily="34" charset="0"/>
                          <a:cs typeface="Arial" panose="020B0604020202020204" pitchFamily="34" charset="0"/>
                        </a:rPr>
                        <a:t> </a:t>
                      </a:r>
                      <a:endParaRPr lang="ru-RU" sz="13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r>
              <a:tr h="0">
                <a:tc>
                  <a:txBody>
                    <a:bodyPr/>
                    <a:lstStyle/>
                    <a:p>
                      <a:pPr marL="0" lvl="0" indent="0" algn="just">
                        <a:lnSpc>
                          <a:spcPct val="115000"/>
                        </a:lnSpc>
                        <a:spcAft>
                          <a:spcPts val="0"/>
                        </a:spcAft>
                        <a:buFont typeface="+mj-lt"/>
                        <a:buNone/>
                      </a:pPr>
                      <a:r>
                        <a:rPr lang="kk-KZ" sz="1300" dirty="0" smtClean="0">
                          <a:effectLst/>
                          <a:latin typeface="Arial" panose="020B0604020202020204" pitchFamily="34" charset="0"/>
                          <a:cs typeface="Arial" panose="020B0604020202020204" pitchFamily="34" charset="0"/>
                        </a:rPr>
                        <a:t>3.</a:t>
                      </a:r>
                      <a:r>
                        <a:rPr lang="kk-KZ" sz="1300" baseline="0" dirty="0" smtClean="0">
                          <a:effectLst/>
                          <a:latin typeface="Arial" panose="020B0604020202020204" pitchFamily="34" charset="0"/>
                          <a:cs typeface="Arial" panose="020B0604020202020204" pitchFamily="34" charset="0"/>
                        </a:rPr>
                        <a:t> </a:t>
                      </a:r>
                      <a:r>
                        <a:rPr lang="kk-KZ" sz="1300" dirty="0" smtClean="0">
                          <a:effectLst/>
                          <a:latin typeface="Arial" panose="020B0604020202020204" pitchFamily="34" charset="0"/>
                          <a:cs typeface="Arial" panose="020B0604020202020204" pitchFamily="34" charset="0"/>
                        </a:rPr>
                        <a:t>К</a:t>
                      </a:r>
                      <a:r>
                        <a:rPr lang="ru-RU" sz="1300" dirty="0" err="1">
                          <a:effectLst/>
                          <a:latin typeface="Arial" panose="020B0604020202020204" pitchFamily="34" charset="0"/>
                          <a:cs typeface="Arial" panose="020B0604020202020204" pitchFamily="34" charset="0"/>
                        </a:rPr>
                        <a:t>олледждегі</a:t>
                      </a:r>
                      <a:r>
                        <a:rPr lang="ru-RU" sz="1300" dirty="0">
                          <a:effectLst/>
                          <a:latin typeface="Arial" panose="020B0604020202020204" pitchFamily="34" charset="0"/>
                          <a:cs typeface="Arial" panose="020B0604020202020204" pitchFamily="34" charset="0"/>
                        </a:rPr>
                        <a:t> </a:t>
                      </a:r>
                      <a:r>
                        <a:rPr lang="ru-RU" sz="1300" dirty="0" err="1" smtClean="0">
                          <a:effectLst/>
                          <a:latin typeface="Arial" panose="020B0604020202020204" pitchFamily="34" charset="0"/>
                          <a:cs typeface="Arial" panose="020B0604020202020204" pitchFamily="34" charset="0"/>
                        </a:rPr>
                        <a:t>проблемалар</a:t>
                      </a:r>
                      <a:endParaRPr lang="ru-RU" sz="1300" dirty="0" smtClean="0">
                        <a:effectLst/>
                        <a:latin typeface="Arial" panose="020B0604020202020204" pitchFamily="34" charset="0"/>
                        <a:cs typeface="Arial" panose="020B0604020202020204" pitchFamily="34" charset="0"/>
                      </a:endParaRPr>
                    </a:p>
                    <a:p>
                      <a:pPr marL="0" lvl="0" indent="0" algn="just">
                        <a:lnSpc>
                          <a:spcPct val="115000"/>
                        </a:lnSpc>
                        <a:spcAft>
                          <a:spcPts val="0"/>
                        </a:spcAft>
                        <a:buFont typeface="+mj-lt"/>
                        <a:buNone/>
                      </a:pPr>
                      <a:endParaRPr lang="ru-RU" sz="13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lnSpc>
                          <a:spcPct val="115000"/>
                        </a:lnSpc>
                        <a:spcAft>
                          <a:spcPts val="0"/>
                        </a:spcAft>
                      </a:pPr>
                      <a:r>
                        <a:rPr lang="ru-RU" sz="1300" dirty="0">
                          <a:effectLst/>
                          <a:latin typeface="Arial" panose="020B0604020202020204" pitchFamily="34" charset="0"/>
                          <a:cs typeface="Arial" panose="020B0604020202020204" pitchFamily="34" charset="0"/>
                        </a:rPr>
                        <a:t> </a:t>
                      </a:r>
                      <a:endParaRPr lang="ru-RU" sz="13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r>
              <a:tr h="0">
                <a:tc>
                  <a:txBody>
                    <a:bodyPr/>
                    <a:lstStyle/>
                    <a:p>
                      <a:pPr marL="0" lvl="0" indent="0" algn="just">
                        <a:lnSpc>
                          <a:spcPct val="115000"/>
                        </a:lnSpc>
                        <a:spcAft>
                          <a:spcPts val="0"/>
                        </a:spcAft>
                        <a:buFont typeface="+mj-lt"/>
                        <a:buNone/>
                      </a:pPr>
                      <a:r>
                        <a:rPr lang="kk-KZ" sz="1300" dirty="0" smtClean="0">
                          <a:effectLst/>
                          <a:latin typeface="Arial" panose="020B0604020202020204" pitchFamily="34" charset="0"/>
                          <a:cs typeface="Arial" panose="020B0604020202020204" pitchFamily="34" charset="0"/>
                        </a:rPr>
                        <a:t>4. Т</a:t>
                      </a:r>
                      <a:r>
                        <a:rPr lang="ru-RU" sz="1300" dirty="0" err="1">
                          <a:effectLst/>
                          <a:latin typeface="Arial" panose="020B0604020202020204" pitchFamily="34" charset="0"/>
                          <a:cs typeface="Arial" panose="020B0604020202020204" pitchFamily="34" charset="0"/>
                        </a:rPr>
                        <a:t>равматикалық</a:t>
                      </a:r>
                      <a:r>
                        <a:rPr lang="ru-RU" sz="1300" dirty="0">
                          <a:effectLst/>
                          <a:latin typeface="Arial" panose="020B0604020202020204" pitchFamily="34" charset="0"/>
                          <a:cs typeface="Arial" panose="020B0604020202020204" pitchFamily="34" charset="0"/>
                        </a:rPr>
                        <a:t> </a:t>
                      </a:r>
                      <a:r>
                        <a:rPr lang="ru-RU" sz="1300" dirty="0" err="1" smtClean="0">
                          <a:effectLst/>
                          <a:latin typeface="Arial" panose="020B0604020202020204" pitchFamily="34" charset="0"/>
                          <a:cs typeface="Arial" panose="020B0604020202020204" pitchFamily="34" charset="0"/>
                        </a:rPr>
                        <a:t>оқиғалар</a:t>
                      </a:r>
                      <a:endParaRPr lang="ru-RU" sz="1300" dirty="0" smtClean="0">
                        <a:effectLst/>
                        <a:latin typeface="Arial" panose="020B0604020202020204" pitchFamily="34" charset="0"/>
                        <a:cs typeface="Arial" panose="020B0604020202020204" pitchFamily="34" charset="0"/>
                      </a:endParaRPr>
                    </a:p>
                    <a:p>
                      <a:pPr marL="0" lvl="0" indent="0" algn="just">
                        <a:lnSpc>
                          <a:spcPct val="115000"/>
                        </a:lnSpc>
                        <a:spcAft>
                          <a:spcPts val="0"/>
                        </a:spcAft>
                        <a:buFont typeface="+mj-lt"/>
                        <a:buNone/>
                      </a:pPr>
                      <a:endParaRPr lang="ru-RU" sz="13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lnSpc>
                          <a:spcPct val="115000"/>
                        </a:lnSpc>
                        <a:spcAft>
                          <a:spcPts val="0"/>
                        </a:spcAft>
                      </a:pPr>
                      <a:r>
                        <a:rPr lang="ru-RU" sz="1300" dirty="0">
                          <a:effectLst/>
                          <a:latin typeface="Arial" panose="020B0604020202020204" pitchFamily="34" charset="0"/>
                          <a:cs typeface="Arial" panose="020B0604020202020204" pitchFamily="34" charset="0"/>
                        </a:rPr>
                        <a:t> </a:t>
                      </a:r>
                      <a:endParaRPr lang="ru-RU" sz="13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r>
              <a:tr h="0">
                <a:tc>
                  <a:txBody>
                    <a:bodyPr/>
                    <a:lstStyle/>
                    <a:p>
                      <a:pPr marL="0" lvl="0" indent="0" algn="just">
                        <a:lnSpc>
                          <a:spcPct val="115000"/>
                        </a:lnSpc>
                        <a:spcAft>
                          <a:spcPts val="0"/>
                        </a:spcAft>
                        <a:buFont typeface="+mj-lt"/>
                        <a:buNone/>
                      </a:pPr>
                      <a:r>
                        <a:rPr lang="kk-KZ" sz="1300" dirty="0" smtClean="0">
                          <a:effectLst/>
                          <a:latin typeface="Arial" panose="020B0604020202020204" pitchFamily="34" charset="0"/>
                          <a:cs typeface="Arial" panose="020B0604020202020204" pitchFamily="34" charset="0"/>
                        </a:rPr>
                        <a:t>5. З</a:t>
                      </a:r>
                      <a:r>
                        <a:rPr lang="ru-RU" sz="1300" dirty="0" err="1">
                          <a:effectLst/>
                          <a:latin typeface="Arial" panose="020B0604020202020204" pitchFamily="34" charset="0"/>
                          <a:cs typeface="Arial" panose="020B0604020202020204" pitchFamily="34" charset="0"/>
                        </a:rPr>
                        <a:t>аттарды</a:t>
                      </a:r>
                      <a:r>
                        <a:rPr lang="ru-RU" sz="1300" dirty="0">
                          <a:effectLst/>
                          <a:latin typeface="Arial" panose="020B0604020202020204" pitchFamily="34" charset="0"/>
                          <a:cs typeface="Arial" panose="020B0604020202020204" pitchFamily="34" charset="0"/>
                        </a:rPr>
                        <a:t> </a:t>
                      </a:r>
                      <a:r>
                        <a:rPr lang="ru-RU" sz="1300" dirty="0" err="1">
                          <a:effectLst/>
                          <a:latin typeface="Arial" panose="020B0604020202020204" pitchFamily="34" charset="0"/>
                          <a:cs typeface="Arial" panose="020B0604020202020204" pitchFamily="34" charset="0"/>
                        </a:rPr>
                        <a:t>теріс</a:t>
                      </a:r>
                      <a:r>
                        <a:rPr lang="ru-RU" sz="1300" dirty="0">
                          <a:effectLst/>
                          <a:latin typeface="Arial" panose="020B0604020202020204" pitchFamily="34" charset="0"/>
                          <a:cs typeface="Arial" panose="020B0604020202020204" pitchFamily="34" charset="0"/>
                        </a:rPr>
                        <a:t> </a:t>
                      </a:r>
                      <a:r>
                        <a:rPr lang="ru-RU" sz="1300" dirty="0" err="1" smtClean="0">
                          <a:effectLst/>
                          <a:latin typeface="Arial" panose="020B0604020202020204" pitchFamily="34" charset="0"/>
                          <a:cs typeface="Arial" panose="020B0604020202020204" pitchFamily="34" charset="0"/>
                        </a:rPr>
                        <a:t>пайдалану</a:t>
                      </a:r>
                      <a:endParaRPr lang="ru-RU" sz="1300" dirty="0" smtClean="0">
                        <a:effectLst/>
                        <a:latin typeface="Arial" panose="020B0604020202020204" pitchFamily="34" charset="0"/>
                        <a:cs typeface="Arial" panose="020B0604020202020204" pitchFamily="34" charset="0"/>
                      </a:endParaRPr>
                    </a:p>
                    <a:p>
                      <a:pPr marL="0" lvl="0" indent="0" algn="just">
                        <a:lnSpc>
                          <a:spcPct val="115000"/>
                        </a:lnSpc>
                        <a:spcAft>
                          <a:spcPts val="0"/>
                        </a:spcAft>
                        <a:buFont typeface="+mj-lt"/>
                        <a:buNone/>
                      </a:pPr>
                      <a:endParaRPr lang="ru-RU" sz="13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lnSpc>
                          <a:spcPct val="115000"/>
                        </a:lnSpc>
                        <a:spcAft>
                          <a:spcPts val="0"/>
                        </a:spcAft>
                      </a:pPr>
                      <a:r>
                        <a:rPr lang="ru-RU" sz="1300" dirty="0">
                          <a:effectLst/>
                          <a:latin typeface="Arial" panose="020B0604020202020204" pitchFamily="34" charset="0"/>
                          <a:cs typeface="Arial" panose="020B0604020202020204" pitchFamily="34" charset="0"/>
                        </a:rPr>
                        <a:t> </a:t>
                      </a:r>
                      <a:endParaRPr lang="ru-RU" sz="13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r>
              <a:tr h="0">
                <a:tc>
                  <a:txBody>
                    <a:bodyPr/>
                    <a:lstStyle/>
                    <a:p>
                      <a:pPr marL="0" lvl="0" indent="0" algn="just">
                        <a:lnSpc>
                          <a:spcPct val="115000"/>
                        </a:lnSpc>
                        <a:spcAft>
                          <a:spcPts val="0"/>
                        </a:spcAft>
                        <a:buFont typeface="+mj-lt"/>
                        <a:buNone/>
                      </a:pPr>
                      <a:r>
                        <a:rPr lang="kk-KZ" sz="1300" dirty="0" smtClean="0">
                          <a:effectLst/>
                          <a:latin typeface="Arial" panose="020B0604020202020204" pitchFamily="34" charset="0"/>
                          <a:cs typeface="Arial" panose="020B0604020202020204" pitchFamily="34" charset="0"/>
                        </a:rPr>
                        <a:t>6. Е</a:t>
                      </a:r>
                      <a:r>
                        <a:rPr lang="ru-RU" sz="1300" dirty="0" err="1">
                          <a:effectLst/>
                          <a:latin typeface="Arial" panose="020B0604020202020204" pitchFamily="34" charset="0"/>
                          <a:cs typeface="Arial" panose="020B0604020202020204" pitchFamily="34" charset="0"/>
                        </a:rPr>
                        <a:t>ліктеу</a:t>
                      </a:r>
                      <a:endParaRPr lang="ru-RU" sz="1300" dirty="0">
                        <a:effectLst/>
                        <a:latin typeface="Arial" panose="020B0604020202020204" pitchFamily="34" charset="0"/>
                        <a:cs typeface="Arial" panose="020B0604020202020204" pitchFamily="34" charset="0"/>
                      </a:endParaRPr>
                    </a:p>
                    <a:p>
                      <a:pPr marL="228600" algn="just">
                        <a:lnSpc>
                          <a:spcPct val="115000"/>
                        </a:lnSpc>
                        <a:spcAft>
                          <a:spcPts val="0"/>
                        </a:spcAft>
                      </a:pPr>
                      <a:r>
                        <a:rPr lang="ru-RU" sz="1300" dirty="0">
                          <a:effectLst/>
                          <a:latin typeface="Arial" panose="020B0604020202020204" pitchFamily="34" charset="0"/>
                          <a:cs typeface="Arial" panose="020B0604020202020204" pitchFamily="34" charset="0"/>
                        </a:rPr>
                        <a:t> </a:t>
                      </a:r>
                      <a:endParaRPr lang="ru-RU" sz="13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lnSpc>
                          <a:spcPct val="115000"/>
                        </a:lnSpc>
                        <a:spcAft>
                          <a:spcPts val="0"/>
                        </a:spcAft>
                      </a:pPr>
                      <a:r>
                        <a:rPr lang="ru-RU" sz="1300" dirty="0">
                          <a:effectLst/>
                          <a:latin typeface="Arial" panose="020B0604020202020204" pitchFamily="34" charset="0"/>
                          <a:cs typeface="Arial" panose="020B0604020202020204" pitchFamily="34" charset="0"/>
                        </a:rPr>
                        <a:t> </a:t>
                      </a:r>
                      <a:endParaRPr lang="ru-RU" sz="13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r>
              <a:tr h="0">
                <a:tc>
                  <a:txBody>
                    <a:bodyPr/>
                    <a:lstStyle/>
                    <a:p>
                      <a:pPr marL="0" lvl="0" indent="0" algn="just">
                        <a:lnSpc>
                          <a:spcPct val="115000"/>
                        </a:lnSpc>
                        <a:spcAft>
                          <a:spcPts val="0"/>
                        </a:spcAft>
                        <a:buFont typeface="+mj-lt"/>
                        <a:buNone/>
                      </a:pPr>
                      <a:r>
                        <a:rPr lang="kk-KZ" sz="1300" dirty="0" smtClean="0">
                          <a:effectLst/>
                          <a:latin typeface="Arial" panose="020B0604020202020204" pitchFamily="34" charset="0"/>
                          <a:cs typeface="Arial" panose="020B0604020202020204" pitchFamily="34" charset="0"/>
                        </a:rPr>
                        <a:t>7.Қ</a:t>
                      </a:r>
                      <a:r>
                        <a:rPr lang="ru-RU" sz="1300" dirty="0" err="1">
                          <a:effectLst/>
                          <a:latin typeface="Arial" panose="020B0604020202020204" pitchFamily="34" charset="0"/>
                          <a:cs typeface="Arial" panose="020B0604020202020204" pitchFamily="34" charset="0"/>
                        </a:rPr>
                        <a:t>олжетімді</a:t>
                      </a:r>
                      <a:r>
                        <a:rPr lang="ru-RU" sz="1300" dirty="0">
                          <a:effectLst/>
                          <a:latin typeface="Arial" panose="020B0604020202020204" pitchFamily="34" charset="0"/>
                          <a:cs typeface="Arial" panose="020B0604020202020204" pitchFamily="34" charset="0"/>
                        </a:rPr>
                        <a:t> </a:t>
                      </a:r>
                      <a:r>
                        <a:rPr lang="ru-RU" sz="1300" dirty="0" err="1">
                          <a:effectLst/>
                          <a:latin typeface="Arial" panose="020B0604020202020204" pitchFamily="34" charset="0"/>
                          <a:cs typeface="Arial" panose="020B0604020202020204" pitchFamily="34" charset="0"/>
                        </a:rPr>
                        <a:t>психологиялық</a:t>
                      </a:r>
                      <a:r>
                        <a:rPr lang="ru-RU" sz="1300" dirty="0">
                          <a:effectLst/>
                          <a:latin typeface="Arial" panose="020B0604020202020204" pitchFamily="34" charset="0"/>
                          <a:cs typeface="Arial" panose="020B0604020202020204" pitchFamily="34" charset="0"/>
                        </a:rPr>
                        <a:t> </a:t>
                      </a:r>
                      <a:r>
                        <a:rPr lang="ru-RU" sz="1300" dirty="0" err="1">
                          <a:effectLst/>
                          <a:latin typeface="Arial" panose="020B0604020202020204" pitchFamily="34" charset="0"/>
                          <a:cs typeface="Arial" panose="020B0604020202020204" pitchFamily="34" charset="0"/>
                        </a:rPr>
                        <a:t>көмектің</a:t>
                      </a:r>
                      <a:r>
                        <a:rPr lang="ru-RU" sz="1300" dirty="0">
                          <a:effectLst/>
                          <a:latin typeface="Arial" panose="020B0604020202020204" pitchFamily="34" charset="0"/>
                          <a:cs typeface="Arial" panose="020B0604020202020204" pitchFamily="34" charset="0"/>
                        </a:rPr>
                        <a:t> </a:t>
                      </a:r>
                      <a:r>
                        <a:rPr lang="ru-RU" sz="1300" dirty="0" err="1">
                          <a:effectLst/>
                          <a:latin typeface="Arial" panose="020B0604020202020204" pitchFamily="34" charset="0"/>
                          <a:cs typeface="Arial" panose="020B0604020202020204" pitchFamily="34" charset="0"/>
                        </a:rPr>
                        <a:t>болмауы</a:t>
                      </a:r>
                      <a:endParaRPr lang="ru-RU" sz="13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lnSpc>
                          <a:spcPct val="115000"/>
                        </a:lnSpc>
                        <a:spcAft>
                          <a:spcPts val="0"/>
                        </a:spcAft>
                      </a:pPr>
                      <a:r>
                        <a:rPr lang="ru-RU" sz="1300" dirty="0">
                          <a:effectLst/>
                          <a:latin typeface="Arial" panose="020B0604020202020204" pitchFamily="34" charset="0"/>
                          <a:cs typeface="Arial" panose="020B0604020202020204" pitchFamily="34" charset="0"/>
                        </a:rPr>
                        <a:t> </a:t>
                      </a:r>
                      <a:endParaRPr lang="ru-RU" sz="13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r>
            </a:tbl>
          </a:graphicData>
        </a:graphic>
      </p:graphicFrame>
      <p:pic>
        <p:nvPicPr>
          <p:cNvPr id="59435" name="Рисунок 7"/>
          <p:cNvPicPr>
            <a:picLocks noChangeAspect="1"/>
          </p:cNvPicPr>
          <p:nvPr/>
        </p:nvPicPr>
        <p:blipFill>
          <a:blip r:embed="rId3"/>
          <a:srcRect/>
          <a:stretch>
            <a:fillRect/>
          </a:stretch>
        </p:blipFill>
        <p:spPr bwMode="auto">
          <a:xfrm>
            <a:off x="8905875" y="2225675"/>
            <a:ext cx="1933575" cy="1933575"/>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7" name="Рисунок 5"/>
          <p:cNvPicPr>
            <a:picLocks noChangeAspect="1"/>
          </p:cNvPicPr>
          <p:nvPr/>
        </p:nvPicPr>
        <p:blipFill>
          <a:blip r:embed="rId2"/>
          <a:srcRect/>
          <a:stretch>
            <a:fillRect/>
          </a:stretch>
        </p:blipFill>
        <p:spPr bwMode="auto">
          <a:xfrm>
            <a:off x="1588" y="0"/>
            <a:ext cx="12190412" cy="6856413"/>
          </a:xfrm>
          <a:prstGeom prst="rect">
            <a:avLst/>
          </a:prstGeom>
          <a:noFill/>
          <a:ln w="9525">
            <a:noFill/>
            <a:miter lim="800000"/>
            <a:headEnd/>
            <a:tailEnd/>
          </a:ln>
        </p:spPr>
      </p:pic>
      <p:sp>
        <p:nvSpPr>
          <p:cNvPr id="2" name="Заголовок 1"/>
          <p:cNvSpPr>
            <a:spLocks noGrp="1"/>
          </p:cNvSpPr>
          <p:nvPr>
            <p:ph type="title"/>
          </p:nvPr>
        </p:nvSpPr>
        <p:spPr>
          <a:xfrm>
            <a:off x="838200" y="134938"/>
            <a:ext cx="10515600" cy="660400"/>
          </a:xfrm>
          <a:solidFill>
            <a:schemeClr val="accent1">
              <a:lumMod val="50000"/>
            </a:schemeClr>
          </a:solidFill>
        </p:spPr>
        <p:txBody>
          <a:bodyPr rtlCol="0">
            <a:noAutofit/>
          </a:bodyPr>
          <a:lstStyle/>
          <a:p>
            <a:pPr marL="228600" indent="-228600" algn="ctr" fontAlgn="auto">
              <a:spcBef>
                <a:spcPts val="1000"/>
              </a:spcBef>
              <a:spcAft>
                <a:spcPts val="0"/>
              </a:spcAft>
              <a:defRPr/>
            </a:pPr>
            <a:r>
              <a:rPr lang="ru-RU" sz="1400" b="1" dirty="0" smtClean="0">
                <a:solidFill>
                  <a:schemeClr val="bg1"/>
                </a:solidFill>
                <a:latin typeface="Arial" panose="020B0604020202020204" pitchFamily="34" charset="0"/>
                <a:cs typeface="Arial" panose="020B0604020202020204" pitchFamily="34" charset="0"/>
              </a:rPr>
              <a:t> БУЛЛИНГТЕН ЗАРДАП ШЕККЕН БАЛАЛАРҒА ПСИХОЛОГИЯЛЫҚ ҚОЛДАУ КӨРСЕТУ </a:t>
            </a:r>
            <a:endParaRPr lang="ru-RU" sz="1400" b="1" dirty="0">
              <a:solidFill>
                <a:schemeClr val="bg1"/>
              </a:solidFill>
              <a:latin typeface="Arial" panose="020B0604020202020204" pitchFamily="34" charset="0"/>
              <a:cs typeface="Arial" panose="020B0604020202020204" pitchFamily="34" charset="0"/>
            </a:endParaRPr>
          </a:p>
        </p:txBody>
      </p:sp>
      <p:sp>
        <p:nvSpPr>
          <p:cNvPr id="3" name="Объект 2"/>
          <p:cNvSpPr>
            <a:spLocks noGrp="1"/>
          </p:cNvSpPr>
          <p:nvPr>
            <p:ph idx="1"/>
          </p:nvPr>
        </p:nvSpPr>
        <p:spPr>
          <a:xfrm>
            <a:off x="4106863" y="1009650"/>
            <a:ext cx="6629400" cy="2887663"/>
          </a:xfrm>
        </p:spPr>
        <p:txBody>
          <a:bodyPr>
            <a:normAutofit/>
          </a:bodyPr>
          <a:lstStyle/>
          <a:p>
            <a:pPr marL="0" indent="0" algn="just">
              <a:lnSpc>
                <a:spcPct val="100000"/>
              </a:lnSpc>
              <a:spcBef>
                <a:spcPct val="0"/>
              </a:spcBef>
              <a:buFont typeface="Arial" charset="0"/>
              <a:buNone/>
            </a:pPr>
            <a:r>
              <a:rPr lang="kk-KZ" sz="1000" b="1" smtClean="0">
                <a:latin typeface="Arial" charset="0"/>
                <a:ea typeface="Times New Roman" pitchFamily="18" charset="0"/>
                <a:cs typeface="Arial" charset="0"/>
              </a:rPr>
              <a:t>Балалар арасындағы буллинг жағдайында педагог-психолог өз қызметін келесі бағыттар бойынша жүзеге асырады:</a:t>
            </a:r>
          </a:p>
          <a:p>
            <a:pPr marL="0" indent="0" algn="just">
              <a:lnSpc>
                <a:spcPct val="100000"/>
              </a:lnSpc>
              <a:spcBef>
                <a:spcPct val="0"/>
              </a:spcBef>
              <a:buFont typeface="Arial" charset="0"/>
              <a:buNone/>
            </a:pPr>
            <a:r>
              <a:rPr lang="ru-RU" sz="1000" b="1" smtClean="0">
                <a:latin typeface="Arial" charset="0"/>
                <a:ea typeface="Times New Roman" pitchFamily="18" charset="0"/>
                <a:cs typeface="Arial" charset="0"/>
              </a:rPr>
              <a:t> </a:t>
            </a:r>
          </a:p>
          <a:p>
            <a:pPr marL="0" indent="0" algn="just">
              <a:lnSpc>
                <a:spcPct val="115000"/>
              </a:lnSpc>
              <a:buFont typeface="Calibri Light" pitchFamily="34" charset="0"/>
              <a:buAutoNum type="arabicPeriod"/>
            </a:pPr>
            <a:r>
              <a:rPr lang="kk-KZ" sz="1000" b="1" i="1" smtClean="0">
                <a:latin typeface="Arial" charset="0"/>
                <a:cs typeface="Calibri" pitchFamily="34" charset="0"/>
              </a:rPr>
              <a:t>Диагностикалық бағыт</a:t>
            </a:r>
            <a:r>
              <a:rPr lang="kk-KZ" sz="1000" b="1" smtClean="0">
                <a:latin typeface="Arial" charset="0"/>
                <a:cs typeface="Calibri" pitchFamily="34" charset="0"/>
              </a:rPr>
              <a:t>:</a:t>
            </a:r>
            <a:r>
              <a:rPr lang="kk-KZ" sz="1000" smtClean="0">
                <a:latin typeface="Arial" charset="0"/>
                <a:cs typeface="Calibri" pitchFamily="34" charset="0"/>
              </a:rPr>
              <a:t> буллингтің белгілерін анықтау және зардап шеккен балалардың психологиялық жағдайын бағалау.</a:t>
            </a:r>
            <a:endParaRPr lang="ru-RU" sz="1000" smtClean="0">
              <a:latin typeface="Arial" charset="0"/>
              <a:cs typeface="Times New Roman" pitchFamily="18" charset="0"/>
            </a:endParaRPr>
          </a:p>
          <a:p>
            <a:pPr marL="0" indent="0" algn="just">
              <a:lnSpc>
                <a:spcPct val="115000"/>
              </a:lnSpc>
              <a:buFont typeface="Calibri Light" pitchFamily="34" charset="0"/>
              <a:buAutoNum type="arabicPeriod"/>
            </a:pPr>
            <a:r>
              <a:rPr lang="kk-KZ" sz="1000" b="1" i="1" smtClean="0">
                <a:latin typeface="Arial" charset="0"/>
                <a:cs typeface="Calibri" pitchFamily="34" charset="0"/>
              </a:rPr>
              <a:t>Консультативтік бағыт</a:t>
            </a:r>
            <a:r>
              <a:rPr lang="kk-KZ" sz="1000" smtClean="0">
                <a:latin typeface="Arial" charset="0"/>
                <a:cs typeface="Calibri" pitchFamily="34" charset="0"/>
              </a:rPr>
              <a:t>: буллингке ұшыраған балаларға, сондай-ақ олардың ата-аналары мен кураторларына психологиялық кеңес беру.</a:t>
            </a:r>
            <a:endParaRPr lang="ru-RU" sz="1000" smtClean="0">
              <a:latin typeface="Arial" charset="0"/>
              <a:cs typeface="Times New Roman" pitchFamily="18" charset="0"/>
            </a:endParaRPr>
          </a:p>
          <a:p>
            <a:pPr marL="0" indent="0" algn="just">
              <a:lnSpc>
                <a:spcPct val="115000"/>
              </a:lnSpc>
              <a:buFont typeface="Calibri Light" pitchFamily="34" charset="0"/>
              <a:buAutoNum type="arabicPeriod"/>
            </a:pPr>
            <a:r>
              <a:rPr lang="kk-KZ" sz="1000" b="1" i="1" smtClean="0">
                <a:latin typeface="Arial" charset="0"/>
                <a:cs typeface="Calibri" pitchFamily="34" charset="0"/>
              </a:rPr>
              <a:t>Дамытушылық (түзету) бағыты</a:t>
            </a:r>
            <a:r>
              <a:rPr lang="kk-KZ" sz="1000" smtClean="0">
                <a:latin typeface="Arial" charset="0"/>
                <a:cs typeface="Calibri" pitchFamily="34" charset="0"/>
              </a:rPr>
              <a:t>: буллинг құрбаны болған балалардың психологиялық денсаулығын қалпына келтіруге және стресске төзімділігін дамытуға бағытталған іс-шаралар өткізу.</a:t>
            </a:r>
            <a:endParaRPr lang="ru-RU" sz="1000" smtClean="0">
              <a:latin typeface="Arial" charset="0"/>
              <a:cs typeface="Times New Roman" pitchFamily="18" charset="0"/>
            </a:endParaRPr>
          </a:p>
        </p:txBody>
      </p:sp>
      <p:sp>
        <p:nvSpPr>
          <p:cNvPr id="60420" name="TextBox 3"/>
          <p:cNvSpPr txBox="1">
            <a:spLocks noChangeArrowheads="1"/>
          </p:cNvSpPr>
          <p:nvPr/>
        </p:nvSpPr>
        <p:spPr bwMode="auto">
          <a:xfrm>
            <a:off x="947738" y="4054475"/>
            <a:ext cx="10599737" cy="368300"/>
          </a:xfrm>
          <a:prstGeom prst="rect">
            <a:avLst/>
          </a:prstGeom>
          <a:solidFill>
            <a:srgbClr val="0070C0"/>
          </a:solidFill>
          <a:ln w="9525">
            <a:noFill/>
            <a:miter lim="800000"/>
            <a:headEnd/>
            <a:tailEnd/>
          </a:ln>
        </p:spPr>
        <p:txBody>
          <a:bodyPr>
            <a:spAutoFit/>
          </a:bodyPr>
          <a:lstStyle/>
          <a:p>
            <a:r>
              <a:rPr lang="ru-RU">
                <a:latin typeface="Times New Roman" pitchFamily="18" charset="0"/>
                <a:cs typeface="Times New Roman" pitchFamily="18" charset="0"/>
              </a:rPr>
              <a:t> </a:t>
            </a:r>
            <a:endParaRPr lang="ru-RU" b="1">
              <a:solidFill>
                <a:schemeClr val="bg1"/>
              </a:solidFill>
              <a:latin typeface="Times New Roman" pitchFamily="18" charset="0"/>
              <a:cs typeface="Times New Roman" pitchFamily="18" charset="0"/>
            </a:endParaRPr>
          </a:p>
        </p:txBody>
      </p:sp>
      <p:sp>
        <p:nvSpPr>
          <p:cNvPr id="5" name="TextBox 4"/>
          <p:cNvSpPr txBox="1"/>
          <p:nvPr/>
        </p:nvSpPr>
        <p:spPr>
          <a:xfrm>
            <a:off x="1052513" y="4711700"/>
            <a:ext cx="5743575" cy="1206500"/>
          </a:xfrm>
          <a:prstGeom prst="rect">
            <a:avLst/>
          </a:prstGeom>
          <a:noFill/>
        </p:spPr>
        <p:txBody>
          <a:bodyPr>
            <a:spAutoFit/>
          </a:bodyPr>
          <a:lstStyle/>
          <a:p>
            <a:pPr algn="just">
              <a:lnSpc>
                <a:spcPct val="115000"/>
              </a:lnSpc>
            </a:pPr>
            <a:r>
              <a:rPr lang="kk-KZ" sz="1000" b="1" i="1">
                <a:cs typeface="Calibri" pitchFamily="34" charset="0"/>
              </a:rPr>
              <a:t>4. Психологиялық-педагогикалық ағарту</a:t>
            </a:r>
            <a:r>
              <a:rPr lang="kk-KZ" sz="1000">
                <a:cs typeface="Calibri" pitchFamily="34" charset="0"/>
              </a:rPr>
              <a:t>: педагогтерді, ата-аналарды және заңды өкілдерді буллингтің белгілері, оның алдын алу әдістері, сондай-ақ зардап шеккен балаларды қолдау тәсілдері туралы хабардар ету.</a:t>
            </a:r>
            <a:endParaRPr lang="ru-RU" sz="1000">
              <a:cs typeface="Times New Roman" pitchFamily="18" charset="0"/>
            </a:endParaRPr>
          </a:p>
          <a:p>
            <a:pPr algn="just">
              <a:lnSpc>
                <a:spcPct val="115000"/>
              </a:lnSpc>
            </a:pPr>
            <a:r>
              <a:rPr lang="kk-KZ" sz="1000" b="1" i="1">
                <a:cs typeface="Calibri" pitchFamily="34" charset="0"/>
              </a:rPr>
              <a:t>5. Ұйымдастыру-әдістемелік бағыты</a:t>
            </a:r>
            <a:r>
              <a:rPr lang="kk-KZ" sz="1000">
                <a:cs typeface="Calibri" pitchFamily="34" charset="0"/>
              </a:rPr>
              <a:t>: балалар арасындағы буллингтің алдын алуға және оларға уақтылы көмек көрсетуге бағытталған бағдарламалар мен әдістемелерді әзірлеу және енгізу.</a:t>
            </a:r>
            <a:endParaRPr lang="ru-RU" sz="1000">
              <a:cs typeface="Times New Roman" pitchFamily="18" charset="0"/>
            </a:endParaRPr>
          </a:p>
        </p:txBody>
      </p:sp>
      <p:pic>
        <p:nvPicPr>
          <p:cNvPr id="60422" name="Рисунок 6"/>
          <p:cNvPicPr>
            <a:picLocks noChangeAspect="1"/>
          </p:cNvPicPr>
          <p:nvPr/>
        </p:nvPicPr>
        <p:blipFill>
          <a:blip r:embed="rId3"/>
          <a:srcRect/>
          <a:stretch>
            <a:fillRect/>
          </a:stretch>
        </p:blipFill>
        <p:spPr bwMode="auto">
          <a:xfrm>
            <a:off x="1152525" y="1084263"/>
            <a:ext cx="2335213" cy="2335212"/>
          </a:xfrm>
          <a:prstGeom prst="rect">
            <a:avLst/>
          </a:prstGeom>
          <a:noFill/>
          <a:ln w="9525">
            <a:noFill/>
            <a:miter lim="800000"/>
            <a:headEnd/>
            <a:tailEnd/>
          </a:ln>
        </p:spPr>
      </p:pic>
      <p:pic>
        <p:nvPicPr>
          <p:cNvPr id="60423" name="Рисунок 7"/>
          <p:cNvPicPr>
            <a:picLocks noChangeAspect="1"/>
          </p:cNvPicPr>
          <p:nvPr/>
        </p:nvPicPr>
        <p:blipFill>
          <a:blip r:embed="rId4"/>
          <a:srcRect/>
          <a:stretch>
            <a:fillRect/>
          </a:stretch>
        </p:blipFill>
        <p:spPr bwMode="auto">
          <a:xfrm>
            <a:off x="7421563" y="4637088"/>
            <a:ext cx="2043112" cy="2043112"/>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Google Shape;88;p1"/>
          <p:cNvSpPr txBox="1">
            <a:spLocks noChangeArrowheads="1"/>
          </p:cNvSpPr>
          <p:nvPr/>
        </p:nvSpPr>
        <p:spPr bwMode="auto">
          <a:xfrm>
            <a:off x="366713" y="92075"/>
            <a:ext cx="11082337" cy="341313"/>
          </a:xfrm>
          <a:prstGeom prst="rect">
            <a:avLst/>
          </a:prstGeom>
          <a:noFill/>
          <a:ln w="9525">
            <a:noFill/>
            <a:miter lim="800000"/>
            <a:headEnd/>
            <a:tailEnd/>
          </a:ln>
        </p:spPr>
        <p:txBody>
          <a:bodyPr lIns="0" tIns="0" rIns="0" bIns="0">
            <a:spAutoFit/>
          </a:bodyPr>
          <a:lstStyle/>
          <a:p>
            <a:pPr marL="269875" indent="449263" algn="ctr">
              <a:lnSpc>
                <a:spcPct val="115000"/>
              </a:lnSpc>
              <a:spcAft>
                <a:spcPts val="1000"/>
              </a:spcAft>
              <a:tabLst>
                <a:tab pos="-449263" algn="l"/>
                <a:tab pos="630238" algn="l"/>
              </a:tabLst>
            </a:pPr>
            <a:r>
              <a:rPr lang="ru-RU" sz="1200" b="1">
                <a:solidFill>
                  <a:srgbClr val="002060"/>
                </a:solidFill>
                <a:cs typeface="Times New Roman" pitchFamily="18" charset="0"/>
              </a:rPr>
              <a:t> БУЛЛИНГ, КИБЕРБУЛЛИНГТІҢ ҚҰРБАНЫ БОЛҒАН БАЛАЛАРДЫҢ АТА-АНАЛАРЫНА ПСИХОЛОГИЯЛЫҚ КӨМЕК КӨРСЕТУ ӘДІСТЕРІ</a:t>
            </a:r>
            <a:endParaRPr lang="en-US" sz="1200">
              <a:solidFill>
                <a:srgbClr val="002060"/>
              </a:solidFill>
              <a:cs typeface="Times New Roman" pitchFamily="18" charset="0"/>
            </a:endParaRPr>
          </a:p>
        </p:txBody>
      </p:sp>
      <p:sp>
        <p:nvSpPr>
          <p:cNvPr id="19" name="TextBox 18">
            <a:extLst>
              <a:ext uri="{FF2B5EF4-FFF2-40B4-BE49-F238E27FC236}"/>
            </a:extLst>
          </p:cNvPr>
          <p:cNvSpPr txBox="1"/>
          <p:nvPr/>
        </p:nvSpPr>
        <p:spPr>
          <a:xfrm>
            <a:off x="3987800" y="3895725"/>
            <a:ext cx="769938" cy="1795463"/>
          </a:xfrm>
          <a:prstGeom prst="rect">
            <a:avLst/>
          </a:prstGeom>
          <a:noFill/>
        </p:spPr>
        <p:txBody>
          <a:bodyPr>
            <a:spAutoFit/>
          </a:bodyPr>
          <a:lstStyle/>
          <a:p>
            <a:pPr defTabSz="609660" fontAlgn="auto">
              <a:spcBef>
                <a:spcPts val="0"/>
              </a:spcBef>
              <a:spcAft>
                <a:spcPts val="0"/>
              </a:spcAft>
              <a:buClr>
                <a:srgbClr val="000000"/>
              </a:buClr>
              <a:defRPr/>
            </a:pPr>
            <a:r>
              <a:rPr lang="ru-RU" sz="11067" kern="0" dirty="0">
                <a:solidFill>
                  <a:srgbClr val="4F81BD">
                    <a:lumMod val="60000"/>
                    <a:lumOff val="40000"/>
                  </a:srgbClr>
                </a:solidFill>
                <a:latin typeface="Arial"/>
                <a:cs typeface="Arial"/>
                <a:sym typeface="Arial"/>
              </a:rPr>
              <a:t>5</a:t>
            </a:r>
          </a:p>
        </p:txBody>
      </p:sp>
      <p:sp>
        <p:nvSpPr>
          <p:cNvPr id="20" name="TextBox 19">
            <a:extLst>
              <a:ext uri="{FF2B5EF4-FFF2-40B4-BE49-F238E27FC236}"/>
            </a:extLst>
          </p:cNvPr>
          <p:cNvSpPr txBox="1"/>
          <p:nvPr/>
        </p:nvSpPr>
        <p:spPr>
          <a:xfrm>
            <a:off x="7937500" y="3949700"/>
            <a:ext cx="842963" cy="1795463"/>
          </a:xfrm>
          <a:prstGeom prst="rect">
            <a:avLst/>
          </a:prstGeom>
          <a:noFill/>
        </p:spPr>
        <p:txBody>
          <a:bodyPr>
            <a:spAutoFit/>
          </a:bodyPr>
          <a:lstStyle/>
          <a:p>
            <a:pPr defTabSz="609660" fontAlgn="auto">
              <a:spcBef>
                <a:spcPts val="0"/>
              </a:spcBef>
              <a:spcAft>
                <a:spcPts val="0"/>
              </a:spcAft>
              <a:buClr>
                <a:srgbClr val="000000"/>
              </a:buClr>
              <a:defRPr/>
            </a:pPr>
            <a:r>
              <a:rPr lang="ru-RU" sz="11067" kern="0" dirty="0">
                <a:solidFill>
                  <a:srgbClr val="4F81BD">
                    <a:lumMod val="60000"/>
                    <a:lumOff val="40000"/>
                  </a:srgbClr>
                </a:solidFill>
                <a:latin typeface="Arial"/>
                <a:cs typeface="Arial"/>
                <a:sym typeface="Arial"/>
              </a:rPr>
              <a:t>6</a:t>
            </a:r>
          </a:p>
        </p:txBody>
      </p:sp>
      <p:sp>
        <p:nvSpPr>
          <p:cNvPr id="21" name="Прямоугольник 20">
            <a:extLst>
              <a:ext uri="{FF2B5EF4-FFF2-40B4-BE49-F238E27FC236}"/>
            </a:extLst>
          </p:cNvPr>
          <p:cNvSpPr/>
          <p:nvPr/>
        </p:nvSpPr>
        <p:spPr>
          <a:xfrm>
            <a:off x="4910138" y="1716088"/>
            <a:ext cx="2774950" cy="2233612"/>
          </a:xfrm>
          <a:prstGeom prst="rect">
            <a:avLst/>
          </a:prstGeom>
          <a:ln>
            <a:solidFill>
              <a:schemeClr val="accent1"/>
            </a:solidFill>
          </a:ln>
        </p:spPr>
        <p:style>
          <a:lnRef idx="2">
            <a:schemeClr val="accent2"/>
          </a:lnRef>
          <a:fillRef idx="1">
            <a:schemeClr val="lt1"/>
          </a:fillRef>
          <a:effectRef idx="0">
            <a:schemeClr val="accent2"/>
          </a:effectRef>
          <a:fontRef idx="minor">
            <a:schemeClr val="dk1"/>
          </a:fontRef>
        </p:style>
        <p:txBody>
          <a:bodyPr anchor="ctr"/>
          <a:lstStyle/>
          <a:p>
            <a:pPr algn="just">
              <a:lnSpc>
                <a:spcPct val="115000"/>
              </a:lnSpc>
            </a:pPr>
            <a:r>
              <a:rPr lang="kk-KZ" sz="900" b="1">
                <a:solidFill>
                  <a:srgbClr val="000000"/>
                </a:solidFill>
                <a:latin typeface="Arial" charset="0"/>
                <a:cs typeface="Calibri" pitchFamily="34" charset="0"/>
              </a:rPr>
              <a:t>3. Психобілім беру</a:t>
            </a:r>
            <a:endParaRPr lang="ru-RU" sz="900">
              <a:solidFill>
                <a:srgbClr val="000000"/>
              </a:solidFill>
              <a:latin typeface="Arial" charset="0"/>
              <a:cs typeface="Times New Roman" pitchFamily="18" charset="0"/>
            </a:endParaRPr>
          </a:p>
          <a:p>
            <a:pPr algn="just">
              <a:lnSpc>
                <a:spcPct val="115000"/>
              </a:lnSpc>
            </a:pPr>
            <a:r>
              <a:rPr lang="kk-KZ" sz="900">
                <a:solidFill>
                  <a:srgbClr val="000000"/>
                </a:solidFill>
                <a:latin typeface="Arial" charset="0"/>
                <a:cs typeface="Calibri" pitchFamily="34" charset="0"/>
              </a:rPr>
              <a:t>Техника: жарақатқа психологиялық реакциялар, қайғы-қасірет кезеңдері және қалпына келтіру жолдары туралы ақпарат беру.</a:t>
            </a:r>
            <a:endParaRPr lang="ru-RU" sz="900">
              <a:solidFill>
                <a:srgbClr val="000000"/>
              </a:solidFill>
              <a:latin typeface="Arial" charset="0"/>
              <a:cs typeface="Times New Roman" pitchFamily="18" charset="0"/>
            </a:endParaRPr>
          </a:p>
          <a:p>
            <a:pPr algn="just">
              <a:lnSpc>
                <a:spcPct val="115000"/>
              </a:lnSpc>
            </a:pPr>
            <a:r>
              <a:rPr lang="kk-KZ" sz="900">
                <a:solidFill>
                  <a:srgbClr val="000000"/>
                </a:solidFill>
                <a:latin typeface="Arial" charset="0"/>
                <a:cs typeface="Calibri" pitchFamily="34" charset="0"/>
              </a:rPr>
              <a:t>Артықшылықтары: қорқыныш пен белгісіздікті азайтады, ата-аналарға өздерінің және балалардың реакцияларын жақсы түсінуге көмектеседі.</a:t>
            </a:r>
            <a:endParaRPr lang="ru-RU" sz="900">
              <a:solidFill>
                <a:srgbClr val="000000"/>
              </a:solidFill>
              <a:latin typeface="Arial" charset="0"/>
              <a:cs typeface="Times New Roman" pitchFamily="18" charset="0"/>
            </a:endParaRPr>
          </a:p>
          <a:p>
            <a:pPr algn="just">
              <a:lnSpc>
                <a:spcPct val="115000"/>
              </a:lnSpc>
            </a:pPr>
            <a:r>
              <a:rPr lang="kk-KZ" sz="900" b="1">
                <a:solidFill>
                  <a:srgbClr val="000000"/>
                </a:solidFill>
                <a:latin typeface="Arial" charset="0"/>
                <a:cs typeface="Calibri" pitchFamily="34" charset="0"/>
              </a:rPr>
              <a:t>4. Когнитивті мінез-құлық терапиясы (CBT)</a:t>
            </a:r>
            <a:endParaRPr lang="ru-RU" sz="900">
              <a:solidFill>
                <a:srgbClr val="000000"/>
              </a:solidFill>
              <a:latin typeface="Arial" charset="0"/>
              <a:cs typeface="Times New Roman" pitchFamily="18" charset="0"/>
            </a:endParaRPr>
          </a:p>
          <a:p>
            <a:pPr algn="just">
              <a:lnSpc>
                <a:spcPct val="115000"/>
              </a:lnSpc>
            </a:pPr>
            <a:r>
              <a:rPr lang="kk-KZ" sz="900">
                <a:solidFill>
                  <a:srgbClr val="000000"/>
                </a:solidFill>
                <a:latin typeface="Arial" charset="0"/>
                <a:cs typeface="Calibri" pitchFamily="34" charset="0"/>
              </a:rPr>
              <a:t>Техника: жарақатқа байланысты жағымсыз ойлар мен сенімдерді өзгерту бойынша жұмыс.</a:t>
            </a:r>
            <a:endParaRPr lang="ru-RU" sz="900">
              <a:solidFill>
                <a:srgbClr val="000000"/>
              </a:solidFill>
              <a:latin typeface="Arial" charset="0"/>
              <a:cs typeface="Times New Roman" pitchFamily="18" charset="0"/>
            </a:endParaRPr>
          </a:p>
          <a:p>
            <a:pPr algn="just">
              <a:lnSpc>
                <a:spcPct val="115000"/>
              </a:lnSpc>
            </a:pPr>
            <a:r>
              <a:rPr lang="kk-KZ" sz="900">
                <a:solidFill>
                  <a:srgbClr val="000000"/>
                </a:solidFill>
                <a:latin typeface="Arial" charset="0"/>
                <a:cs typeface="Calibri" pitchFamily="34" charset="0"/>
              </a:rPr>
              <a:t>Артықшылықтары: мазасыздық пен депрессияны азайтуға көмектеседі, эмоционалды жағдайды жақсартады.</a:t>
            </a:r>
            <a:endParaRPr lang="ru-RU" sz="900">
              <a:solidFill>
                <a:srgbClr val="000000"/>
              </a:solidFill>
              <a:latin typeface="Arial" charset="0"/>
              <a:cs typeface="Times New Roman" pitchFamily="18" charset="0"/>
            </a:endParaRPr>
          </a:p>
        </p:txBody>
      </p:sp>
      <p:sp>
        <p:nvSpPr>
          <p:cNvPr id="23" name="Прямоугольник 22">
            <a:extLst>
              <a:ext uri="{FF2B5EF4-FFF2-40B4-BE49-F238E27FC236}"/>
            </a:extLst>
          </p:cNvPr>
          <p:cNvSpPr/>
          <p:nvPr/>
        </p:nvSpPr>
        <p:spPr>
          <a:xfrm>
            <a:off x="8958263" y="1690688"/>
            <a:ext cx="2676525" cy="2230437"/>
          </a:xfrm>
          <a:prstGeom prst="rect">
            <a:avLst/>
          </a:prstGeom>
          <a:ln>
            <a:solidFill>
              <a:schemeClr val="accent1"/>
            </a:solidFill>
          </a:ln>
        </p:spPr>
        <p:style>
          <a:lnRef idx="2">
            <a:schemeClr val="accent2"/>
          </a:lnRef>
          <a:fillRef idx="1">
            <a:schemeClr val="lt1"/>
          </a:fillRef>
          <a:effectRef idx="0">
            <a:schemeClr val="accent2"/>
          </a:effectRef>
          <a:fontRef idx="minor">
            <a:schemeClr val="dk1"/>
          </a:fontRef>
        </p:style>
        <p:txBody>
          <a:bodyPr anchor="ctr"/>
          <a:lstStyle/>
          <a:p>
            <a:pPr algn="just" defTabSz="609660" fontAlgn="auto">
              <a:spcBef>
                <a:spcPts val="0"/>
              </a:spcBef>
              <a:spcAft>
                <a:spcPts val="0"/>
              </a:spcAft>
              <a:buClr>
                <a:srgbClr val="000000"/>
              </a:buClr>
              <a:defRPr/>
            </a:pPr>
            <a:endParaRPr lang="ru-RU" sz="1333" kern="0" dirty="0">
              <a:solidFill>
                <a:srgbClr val="002060"/>
              </a:solidFill>
              <a:latin typeface="Arial"/>
              <a:sym typeface="Arial"/>
            </a:endParaRPr>
          </a:p>
        </p:txBody>
      </p:sp>
      <p:sp>
        <p:nvSpPr>
          <p:cNvPr id="25" name="Прямоугольник 24">
            <a:extLst>
              <a:ext uri="{FF2B5EF4-FFF2-40B4-BE49-F238E27FC236}"/>
            </a:extLst>
          </p:cNvPr>
          <p:cNvSpPr/>
          <p:nvPr/>
        </p:nvSpPr>
        <p:spPr>
          <a:xfrm>
            <a:off x="976313" y="1716088"/>
            <a:ext cx="2617787" cy="2179637"/>
          </a:xfrm>
          <a:prstGeom prst="rect">
            <a:avLst/>
          </a:prstGeom>
          <a:ln>
            <a:solidFill>
              <a:schemeClr val="accent1"/>
            </a:solidFill>
          </a:ln>
        </p:spPr>
        <p:style>
          <a:lnRef idx="2">
            <a:schemeClr val="accent2"/>
          </a:lnRef>
          <a:fillRef idx="1">
            <a:schemeClr val="lt1"/>
          </a:fillRef>
          <a:effectRef idx="0">
            <a:schemeClr val="accent2"/>
          </a:effectRef>
          <a:fontRef idx="minor">
            <a:schemeClr val="dk1"/>
          </a:fontRef>
        </p:style>
        <p:txBody>
          <a:bodyPr anchor="ctr"/>
          <a:lstStyle/>
          <a:p>
            <a:pPr algn="just" defTabSz="609660" fontAlgn="auto">
              <a:spcBef>
                <a:spcPts val="0"/>
              </a:spcBef>
              <a:spcAft>
                <a:spcPts val="0"/>
              </a:spcAft>
              <a:buClr>
                <a:srgbClr val="000000"/>
              </a:buClr>
              <a:defRPr/>
            </a:pPr>
            <a:endParaRPr lang="ru-RU" sz="1333" kern="0" dirty="0">
              <a:solidFill>
                <a:srgbClr val="002060"/>
              </a:solidFill>
              <a:latin typeface="Arial"/>
              <a:sym typeface="Arial"/>
            </a:endParaRPr>
          </a:p>
        </p:txBody>
      </p:sp>
      <p:sp>
        <p:nvSpPr>
          <p:cNvPr id="27" name="Прямоугольник 26">
            <a:extLst>
              <a:ext uri="{FF2B5EF4-FFF2-40B4-BE49-F238E27FC236}"/>
            </a:extLst>
          </p:cNvPr>
          <p:cNvSpPr/>
          <p:nvPr/>
        </p:nvSpPr>
        <p:spPr>
          <a:xfrm>
            <a:off x="882650" y="4273550"/>
            <a:ext cx="2681288" cy="2270125"/>
          </a:xfrm>
          <a:prstGeom prst="rect">
            <a:avLst/>
          </a:prstGeom>
          <a:ln>
            <a:solidFill>
              <a:schemeClr val="accent1"/>
            </a:solidFill>
          </a:ln>
        </p:spPr>
        <p:style>
          <a:lnRef idx="2">
            <a:schemeClr val="accent2"/>
          </a:lnRef>
          <a:fillRef idx="1">
            <a:schemeClr val="lt1"/>
          </a:fillRef>
          <a:effectRef idx="0">
            <a:schemeClr val="accent2"/>
          </a:effectRef>
          <a:fontRef idx="minor">
            <a:schemeClr val="dk1"/>
          </a:fontRef>
        </p:style>
        <p:txBody>
          <a:bodyPr anchor="ctr"/>
          <a:lstStyle/>
          <a:p>
            <a:pPr algn="just">
              <a:lnSpc>
                <a:spcPct val="115000"/>
              </a:lnSpc>
            </a:pPr>
            <a:r>
              <a:rPr lang="kk-KZ" sz="900" b="1">
                <a:solidFill>
                  <a:srgbClr val="000000"/>
                </a:solidFill>
                <a:latin typeface="Arial" charset="0"/>
                <a:cs typeface="Calibri" pitchFamily="34" charset="0"/>
              </a:rPr>
              <a:t>7. Қолдау топтары</a:t>
            </a:r>
            <a:endParaRPr lang="ru-RU" sz="900">
              <a:solidFill>
                <a:srgbClr val="000000"/>
              </a:solidFill>
              <a:latin typeface="Arial" charset="0"/>
              <a:cs typeface="Times New Roman" pitchFamily="18" charset="0"/>
            </a:endParaRPr>
          </a:p>
          <a:p>
            <a:pPr algn="just">
              <a:lnSpc>
                <a:spcPct val="115000"/>
              </a:lnSpc>
            </a:pPr>
            <a:r>
              <a:rPr lang="kk-KZ" sz="900">
                <a:solidFill>
                  <a:srgbClr val="000000"/>
                </a:solidFill>
                <a:latin typeface="Arial" charset="0"/>
                <a:cs typeface="Calibri" pitchFamily="34" charset="0"/>
              </a:rPr>
              <a:t>Техника: ұқсас жағдайларға тап болған ата-аналарға арналған қолдау топтарына қатысу.</a:t>
            </a:r>
            <a:endParaRPr lang="ru-RU" sz="900">
              <a:solidFill>
                <a:srgbClr val="000000"/>
              </a:solidFill>
              <a:latin typeface="Arial" charset="0"/>
              <a:cs typeface="Times New Roman" pitchFamily="18" charset="0"/>
            </a:endParaRPr>
          </a:p>
          <a:p>
            <a:pPr algn="just">
              <a:lnSpc>
                <a:spcPct val="115000"/>
              </a:lnSpc>
            </a:pPr>
            <a:r>
              <a:rPr lang="kk-KZ" sz="900">
                <a:solidFill>
                  <a:srgbClr val="000000"/>
                </a:solidFill>
                <a:latin typeface="Arial" charset="0"/>
                <a:cs typeface="Calibri" pitchFamily="34" charset="0"/>
              </a:rPr>
              <a:t>Артықшылықтары: қауымдастық сезімін тудырады, тәжірибе алмасуға және қолдау алуға мүмкіндік береді.</a:t>
            </a:r>
            <a:endParaRPr lang="ru-RU" sz="900">
              <a:solidFill>
                <a:srgbClr val="000000"/>
              </a:solidFill>
              <a:latin typeface="Arial" charset="0"/>
              <a:cs typeface="Times New Roman" pitchFamily="18" charset="0"/>
            </a:endParaRPr>
          </a:p>
          <a:p>
            <a:pPr algn="just">
              <a:lnSpc>
                <a:spcPct val="115000"/>
              </a:lnSpc>
            </a:pPr>
            <a:r>
              <a:rPr lang="kk-KZ" sz="900" b="1">
                <a:solidFill>
                  <a:srgbClr val="000000"/>
                </a:solidFill>
                <a:latin typeface="Arial" charset="0"/>
                <a:cs typeface="Calibri" pitchFamily="34" charset="0"/>
              </a:rPr>
              <a:t>8. Жеке терапия</a:t>
            </a:r>
            <a:endParaRPr lang="ru-RU" sz="900">
              <a:solidFill>
                <a:srgbClr val="000000"/>
              </a:solidFill>
              <a:latin typeface="Arial" charset="0"/>
              <a:cs typeface="Times New Roman" pitchFamily="18" charset="0"/>
            </a:endParaRPr>
          </a:p>
          <a:p>
            <a:pPr algn="just">
              <a:lnSpc>
                <a:spcPct val="115000"/>
              </a:lnSpc>
            </a:pPr>
            <a:r>
              <a:rPr lang="kk-KZ" sz="900">
                <a:solidFill>
                  <a:srgbClr val="000000"/>
                </a:solidFill>
                <a:latin typeface="Arial" charset="0"/>
                <a:cs typeface="Calibri" pitchFamily="34" charset="0"/>
              </a:rPr>
              <a:t>Техника: жеке мәселелер мен тәжірибелермен жұмыс істеу үшін психологпен немесе психопсихологпен жеке сессиялар.</a:t>
            </a:r>
            <a:endParaRPr lang="ru-RU" sz="900">
              <a:solidFill>
                <a:srgbClr val="000000"/>
              </a:solidFill>
              <a:latin typeface="Arial" charset="0"/>
              <a:cs typeface="Times New Roman" pitchFamily="18" charset="0"/>
            </a:endParaRPr>
          </a:p>
          <a:p>
            <a:pPr algn="just">
              <a:lnSpc>
                <a:spcPct val="115000"/>
              </a:lnSpc>
            </a:pPr>
            <a:r>
              <a:rPr lang="kk-KZ" sz="900">
                <a:solidFill>
                  <a:srgbClr val="000000"/>
                </a:solidFill>
                <a:latin typeface="Arial" charset="0"/>
                <a:cs typeface="Calibri" pitchFamily="34" charset="0"/>
              </a:rPr>
              <a:t>Артықшылықтары: жеке қолдауды қамтамасыз етеді және жеке қиындықтарды тереңірек түсінуге көмектеседі.</a:t>
            </a:r>
            <a:endParaRPr lang="ru-RU" sz="900">
              <a:solidFill>
                <a:srgbClr val="000000"/>
              </a:solidFill>
              <a:latin typeface="Arial" charset="0"/>
              <a:cs typeface="Times New Roman" pitchFamily="18" charset="0"/>
            </a:endParaRPr>
          </a:p>
        </p:txBody>
      </p:sp>
      <p:sp>
        <p:nvSpPr>
          <p:cNvPr id="29" name="Прямоугольник 28">
            <a:extLst>
              <a:ext uri="{FF2B5EF4-FFF2-40B4-BE49-F238E27FC236}"/>
            </a:extLst>
          </p:cNvPr>
          <p:cNvSpPr/>
          <p:nvPr/>
        </p:nvSpPr>
        <p:spPr>
          <a:xfrm>
            <a:off x="4918075" y="4291013"/>
            <a:ext cx="2767013" cy="2193925"/>
          </a:xfrm>
          <a:prstGeom prst="rect">
            <a:avLst/>
          </a:prstGeom>
          <a:ln>
            <a:solidFill>
              <a:schemeClr val="accent1"/>
            </a:solidFill>
          </a:ln>
        </p:spPr>
        <p:style>
          <a:lnRef idx="2">
            <a:schemeClr val="accent2"/>
          </a:lnRef>
          <a:fillRef idx="1">
            <a:schemeClr val="lt1"/>
          </a:fillRef>
          <a:effectRef idx="0">
            <a:schemeClr val="accent2"/>
          </a:effectRef>
          <a:fontRef idx="minor">
            <a:schemeClr val="dk1"/>
          </a:fontRef>
        </p:style>
        <p:txBody>
          <a:bodyPr anchor="ctr"/>
          <a:lstStyle/>
          <a:p>
            <a:pPr algn="just">
              <a:lnSpc>
                <a:spcPct val="115000"/>
              </a:lnSpc>
            </a:pPr>
            <a:r>
              <a:rPr lang="kk-KZ" sz="900" b="1">
                <a:solidFill>
                  <a:srgbClr val="000000"/>
                </a:solidFill>
                <a:latin typeface="Arial" charset="0"/>
                <a:cs typeface="Calibri" pitchFamily="34" charset="0"/>
              </a:rPr>
              <a:t>9. Жеңу стратегияларын әзірлеу</a:t>
            </a:r>
            <a:endParaRPr lang="ru-RU" sz="900">
              <a:solidFill>
                <a:srgbClr val="000000"/>
              </a:solidFill>
              <a:latin typeface="Arial" charset="0"/>
              <a:cs typeface="Times New Roman" pitchFamily="18" charset="0"/>
            </a:endParaRPr>
          </a:p>
          <a:p>
            <a:pPr algn="just">
              <a:lnSpc>
                <a:spcPct val="115000"/>
              </a:lnSpc>
            </a:pPr>
            <a:r>
              <a:rPr lang="kk-KZ" sz="900">
                <a:solidFill>
                  <a:srgbClr val="000000"/>
                </a:solidFill>
                <a:latin typeface="Arial" charset="0"/>
                <a:cs typeface="Calibri" pitchFamily="34" charset="0"/>
              </a:rPr>
              <a:t>Техника: эмоциялармен, стресстермен және күнделікті мәселелермен күресудің тиімді әдістерін үйрету.</a:t>
            </a:r>
            <a:endParaRPr lang="ru-RU" sz="900">
              <a:solidFill>
                <a:srgbClr val="000000"/>
              </a:solidFill>
              <a:latin typeface="Arial" charset="0"/>
              <a:cs typeface="Times New Roman" pitchFamily="18" charset="0"/>
            </a:endParaRPr>
          </a:p>
          <a:p>
            <a:pPr algn="just">
              <a:lnSpc>
                <a:spcPct val="115000"/>
              </a:lnSpc>
            </a:pPr>
            <a:r>
              <a:rPr lang="kk-KZ" sz="900">
                <a:solidFill>
                  <a:srgbClr val="000000"/>
                </a:solidFill>
                <a:latin typeface="Arial" charset="0"/>
                <a:cs typeface="Calibri" pitchFamily="34" charset="0"/>
              </a:rPr>
              <a:t>Артықшылықтары: өз қабілеттеріне деген сенімділікті арттырады және қиындықтарды жеңуге көмектеседі.</a:t>
            </a:r>
            <a:endParaRPr lang="ru-RU" sz="900">
              <a:solidFill>
                <a:srgbClr val="000000"/>
              </a:solidFill>
              <a:latin typeface="Arial" charset="0"/>
              <a:cs typeface="Times New Roman" pitchFamily="18" charset="0"/>
            </a:endParaRPr>
          </a:p>
          <a:p>
            <a:pPr algn="just">
              <a:lnSpc>
                <a:spcPct val="115000"/>
              </a:lnSpc>
            </a:pPr>
            <a:r>
              <a:rPr lang="kk-KZ" sz="900" b="1">
                <a:solidFill>
                  <a:srgbClr val="000000"/>
                </a:solidFill>
                <a:latin typeface="Arial" charset="0"/>
                <a:cs typeface="Calibri" pitchFamily="34" charset="0"/>
              </a:rPr>
              <a:t>10. Арт-терапия және шығармашылық әдістер</a:t>
            </a:r>
            <a:endParaRPr lang="ru-RU" sz="900">
              <a:solidFill>
                <a:srgbClr val="000000"/>
              </a:solidFill>
              <a:latin typeface="Arial" charset="0"/>
              <a:cs typeface="Times New Roman" pitchFamily="18" charset="0"/>
            </a:endParaRPr>
          </a:p>
          <a:p>
            <a:pPr algn="just">
              <a:lnSpc>
                <a:spcPct val="115000"/>
              </a:lnSpc>
            </a:pPr>
            <a:r>
              <a:rPr lang="kk-KZ" sz="900">
                <a:solidFill>
                  <a:srgbClr val="000000"/>
                </a:solidFill>
                <a:latin typeface="Arial" charset="0"/>
                <a:cs typeface="Calibri" pitchFamily="34" charset="0"/>
              </a:rPr>
              <a:t>Техника: эмоцияларды білдіру және өңдеу үшін өнерді, музыканы, жазуды пайдалану.</a:t>
            </a:r>
            <a:endParaRPr lang="ru-RU" sz="900">
              <a:solidFill>
                <a:srgbClr val="000000"/>
              </a:solidFill>
              <a:latin typeface="Arial" charset="0"/>
              <a:cs typeface="Times New Roman" pitchFamily="18" charset="0"/>
            </a:endParaRPr>
          </a:p>
          <a:p>
            <a:pPr algn="just">
              <a:lnSpc>
                <a:spcPct val="115000"/>
              </a:lnSpc>
            </a:pPr>
            <a:r>
              <a:rPr lang="kk-KZ" sz="900">
                <a:solidFill>
                  <a:srgbClr val="000000"/>
                </a:solidFill>
                <a:latin typeface="Arial" charset="0"/>
                <a:cs typeface="Calibri" pitchFamily="34" charset="0"/>
              </a:rPr>
              <a:t>Артықшылықтары: күрделі сезімдер мен тәжірибелерді білдіруге көмектеседі, эмоционалды жағдайды жақсартады.</a:t>
            </a:r>
            <a:endParaRPr lang="ru-RU" sz="900">
              <a:solidFill>
                <a:srgbClr val="000000"/>
              </a:solidFill>
              <a:latin typeface="Arial" charset="0"/>
              <a:cs typeface="Times New Roman" pitchFamily="18" charset="0"/>
            </a:endParaRPr>
          </a:p>
        </p:txBody>
      </p:sp>
      <p:sp>
        <p:nvSpPr>
          <p:cNvPr id="65" name="Прямоугольник 64">
            <a:extLst>
              <a:ext uri="{FF2B5EF4-FFF2-40B4-BE49-F238E27FC236}"/>
            </a:extLst>
          </p:cNvPr>
          <p:cNvSpPr/>
          <p:nvPr/>
        </p:nvSpPr>
        <p:spPr>
          <a:xfrm>
            <a:off x="8780463" y="4273550"/>
            <a:ext cx="3005137" cy="2144713"/>
          </a:xfrm>
          <a:prstGeom prst="rect">
            <a:avLst/>
          </a:prstGeom>
          <a:ln>
            <a:solidFill>
              <a:schemeClr val="accent1"/>
            </a:solidFill>
          </a:ln>
        </p:spPr>
        <p:style>
          <a:lnRef idx="2">
            <a:schemeClr val="accent2"/>
          </a:lnRef>
          <a:fillRef idx="1">
            <a:schemeClr val="lt1"/>
          </a:fillRef>
          <a:effectRef idx="0">
            <a:schemeClr val="accent2"/>
          </a:effectRef>
          <a:fontRef idx="minor">
            <a:schemeClr val="dk1"/>
          </a:fontRef>
        </p:style>
        <p:txBody>
          <a:bodyPr anchor="ctr"/>
          <a:lstStyle/>
          <a:p>
            <a:pPr algn="just">
              <a:lnSpc>
                <a:spcPct val="115000"/>
              </a:lnSpc>
            </a:pPr>
            <a:r>
              <a:rPr lang="kk-KZ" sz="900" b="1">
                <a:solidFill>
                  <a:srgbClr val="000000"/>
                </a:solidFill>
                <a:latin typeface="Arial" charset="0"/>
                <a:cs typeface="Calibri" pitchFamily="34" charset="0"/>
              </a:rPr>
              <a:t>11. Жарақатқа бағытталған Терапия</a:t>
            </a:r>
            <a:endParaRPr lang="ru-RU" sz="900">
              <a:solidFill>
                <a:srgbClr val="000000"/>
              </a:solidFill>
              <a:latin typeface="Arial" charset="0"/>
              <a:cs typeface="Times New Roman" pitchFamily="18" charset="0"/>
            </a:endParaRPr>
          </a:p>
          <a:p>
            <a:pPr algn="just">
              <a:lnSpc>
                <a:spcPct val="115000"/>
              </a:lnSpc>
            </a:pPr>
            <a:r>
              <a:rPr lang="kk-KZ" sz="900">
                <a:solidFill>
                  <a:srgbClr val="000000"/>
                </a:solidFill>
                <a:latin typeface="Arial" charset="0"/>
                <a:cs typeface="Calibri" pitchFamily="34" charset="0"/>
              </a:rPr>
              <a:t>Техника: EMDR (көз қозғалысын десенсибилизациялау және қайта өңдеу) немесе соматикалық терапия сияқты жарақатпен күресудің арнайы әдістері.</a:t>
            </a:r>
            <a:endParaRPr lang="ru-RU" sz="900">
              <a:solidFill>
                <a:srgbClr val="000000"/>
              </a:solidFill>
              <a:latin typeface="Arial" charset="0"/>
              <a:cs typeface="Times New Roman" pitchFamily="18" charset="0"/>
            </a:endParaRPr>
          </a:p>
          <a:p>
            <a:pPr algn="just">
              <a:lnSpc>
                <a:spcPct val="115000"/>
              </a:lnSpc>
            </a:pPr>
            <a:r>
              <a:rPr lang="kk-KZ" sz="900">
                <a:solidFill>
                  <a:srgbClr val="000000"/>
                </a:solidFill>
                <a:latin typeface="Arial" charset="0"/>
                <a:cs typeface="Calibri" pitchFamily="34" charset="0"/>
              </a:rPr>
              <a:t>Артықшылықтары: травматикалық тәжірибені қайта өңдеуге және оның психикаға әсерін азайтуға көмектеседі.</a:t>
            </a:r>
            <a:endParaRPr lang="ru-RU" sz="900">
              <a:solidFill>
                <a:srgbClr val="000000"/>
              </a:solidFill>
              <a:latin typeface="Arial" charset="0"/>
              <a:cs typeface="Times New Roman" pitchFamily="18" charset="0"/>
            </a:endParaRPr>
          </a:p>
          <a:p>
            <a:pPr algn="just">
              <a:lnSpc>
                <a:spcPct val="115000"/>
              </a:lnSpc>
            </a:pPr>
            <a:r>
              <a:rPr lang="kk-KZ" sz="900" b="1">
                <a:solidFill>
                  <a:srgbClr val="000000"/>
                </a:solidFill>
                <a:latin typeface="Arial" charset="0"/>
                <a:cs typeface="Calibri" pitchFamily="34" charset="0"/>
              </a:rPr>
              <a:t>Техника</a:t>
            </a:r>
            <a:r>
              <a:rPr lang="kk-KZ" sz="900">
                <a:solidFill>
                  <a:srgbClr val="000000"/>
                </a:solidFill>
                <a:latin typeface="Arial" charset="0"/>
                <a:cs typeface="Calibri" pitchFamily="34" charset="0"/>
              </a:rPr>
              <a:t>: әрі қарайғы әрекеттерге байланысты маңызды шешімдер қабылдауға көмектесу (медициналық көмек, заңды қадамдар және т.б.).</a:t>
            </a:r>
            <a:endParaRPr lang="ru-RU" sz="900">
              <a:solidFill>
                <a:srgbClr val="000000"/>
              </a:solidFill>
              <a:latin typeface="Arial" charset="0"/>
              <a:cs typeface="Times New Roman" pitchFamily="18" charset="0"/>
            </a:endParaRPr>
          </a:p>
          <a:p>
            <a:pPr algn="just">
              <a:lnSpc>
                <a:spcPct val="115000"/>
              </a:lnSpc>
            </a:pPr>
            <a:r>
              <a:rPr lang="kk-KZ" sz="900">
                <a:solidFill>
                  <a:srgbClr val="000000"/>
                </a:solidFill>
                <a:latin typeface="Arial" charset="0"/>
                <a:cs typeface="Calibri" pitchFamily="34" charset="0"/>
              </a:rPr>
              <a:t>Артықшылықтары: дәрменсіздік сезімін азайтады және сенімдірек әрекет етуге көмектеседі.</a:t>
            </a:r>
            <a:endParaRPr lang="ru-RU" sz="900">
              <a:solidFill>
                <a:srgbClr val="000000"/>
              </a:solidFill>
              <a:latin typeface="Arial" charset="0"/>
              <a:cs typeface="Times New Roman" pitchFamily="18" charset="0"/>
            </a:endParaRPr>
          </a:p>
        </p:txBody>
      </p:sp>
      <p:sp>
        <p:nvSpPr>
          <p:cNvPr id="78" name="Прямоугольник 77"/>
          <p:cNvSpPr/>
          <p:nvPr/>
        </p:nvSpPr>
        <p:spPr>
          <a:xfrm>
            <a:off x="6970713" y="3025775"/>
            <a:ext cx="2060575" cy="508000"/>
          </a:xfrm>
          <a:prstGeom prst="rect">
            <a:avLst/>
          </a:prstGeom>
        </p:spPr>
        <p:txBody>
          <a:bodyPr>
            <a:spAutoFit/>
          </a:bodyPr>
          <a:lstStyle/>
          <a:p>
            <a:pPr defTabSz="609660" fontAlgn="auto">
              <a:lnSpc>
                <a:spcPct val="107000"/>
              </a:lnSpc>
              <a:spcBef>
                <a:spcPts val="0"/>
              </a:spcBef>
              <a:spcAft>
                <a:spcPts val="533"/>
              </a:spcAft>
              <a:buClr>
                <a:srgbClr val="000000"/>
              </a:buClr>
              <a:defRPr/>
            </a:pPr>
            <a:endParaRPr lang="en-US" sz="1067" b="1" kern="100" dirty="0">
              <a:solidFill>
                <a:srgbClr val="000000"/>
              </a:solidFill>
              <a:latin typeface="Arial" panose="020B0604020202020204" pitchFamily="34" charset="0"/>
              <a:ea typeface="Calibri" panose="020F0502020204030204" pitchFamily="34" charset="0"/>
              <a:cs typeface="Arial" panose="020B0604020202020204" pitchFamily="34" charset="0"/>
              <a:sym typeface="Arial"/>
            </a:endParaRPr>
          </a:p>
          <a:p>
            <a:pPr defTabSz="609660" fontAlgn="auto">
              <a:lnSpc>
                <a:spcPct val="107000"/>
              </a:lnSpc>
              <a:spcBef>
                <a:spcPts val="0"/>
              </a:spcBef>
              <a:spcAft>
                <a:spcPts val="533"/>
              </a:spcAft>
              <a:buClr>
                <a:srgbClr val="000000"/>
              </a:buClr>
              <a:defRPr/>
            </a:pPr>
            <a:endParaRPr lang="ru-RU" sz="1067" b="1" kern="100" dirty="0">
              <a:solidFill>
                <a:srgbClr val="000000"/>
              </a:solidFill>
              <a:latin typeface="Arial" panose="020B0604020202020204" pitchFamily="34" charset="0"/>
              <a:ea typeface="Calibri" panose="020F0502020204030204" pitchFamily="34" charset="0"/>
              <a:cs typeface="Arial" panose="020B0604020202020204" pitchFamily="34" charset="0"/>
              <a:sym typeface="Arial"/>
            </a:endParaRPr>
          </a:p>
        </p:txBody>
      </p:sp>
      <p:sp>
        <p:nvSpPr>
          <p:cNvPr id="89" name="TextBox 88">
            <a:extLst>
              <a:ext uri="{FF2B5EF4-FFF2-40B4-BE49-F238E27FC236}"/>
            </a:extLst>
          </p:cNvPr>
          <p:cNvSpPr txBox="1"/>
          <p:nvPr/>
        </p:nvSpPr>
        <p:spPr>
          <a:xfrm>
            <a:off x="-53975" y="1406525"/>
            <a:ext cx="841375" cy="1795463"/>
          </a:xfrm>
          <a:prstGeom prst="rect">
            <a:avLst/>
          </a:prstGeom>
          <a:noFill/>
        </p:spPr>
        <p:txBody>
          <a:bodyPr>
            <a:spAutoFit/>
          </a:bodyPr>
          <a:lstStyle/>
          <a:p>
            <a:pPr defTabSz="609660" fontAlgn="auto">
              <a:spcBef>
                <a:spcPts val="0"/>
              </a:spcBef>
              <a:spcAft>
                <a:spcPts val="0"/>
              </a:spcAft>
              <a:buClr>
                <a:srgbClr val="000000"/>
              </a:buClr>
              <a:defRPr/>
            </a:pPr>
            <a:r>
              <a:rPr lang="ru-RU" sz="11067" kern="0" dirty="0">
                <a:solidFill>
                  <a:srgbClr val="4F81BD">
                    <a:lumMod val="60000"/>
                    <a:lumOff val="40000"/>
                  </a:srgbClr>
                </a:solidFill>
                <a:latin typeface="Arial"/>
                <a:cs typeface="Arial"/>
                <a:sym typeface="Arial"/>
              </a:rPr>
              <a:t>1</a:t>
            </a:r>
          </a:p>
        </p:txBody>
      </p:sp>
      <p:sp>
        <p:nvSpPr>
          <p:cNvPr id="90" name="TextBox 89">
            <a:extLst>
              <a:ext uri="{FF2B5EF4-FFF2-40B4-BE49-F238E27FC236}"/>
            </a:extLst>
          </p:cNvPr>
          <p:cNvSpPr txBox="1"/>
          <p:nvPr/>
        </p:nvSpPr>
        <p:spPr>
          <a:xfrm>
            <a:off x="3890963" y="1385888"/>
            <a:ext cx="841375" cy="1795462"/>
          </a:xfrm>
          <a:prstGeom prst="rect">
            <a:avLst/>
          </a:prstGeom>
          <a:noFill/>
        </p:spPr>
        <p:txBody>
          <a:bodyPr>
            <a:spAutoFit/>
          </a:bodyPr>
          <a:lstStyle/>
          <a:p>
            <a:pPr defTabSz="609660" fontAlgn="auto">
              <a:spcBef>
                <a:spcPts val="0"/>
              </a:spcBef>
              <a:spcAft>
                <a:spcPts val="0"/>
              </a:spcAft>
              <a:buClr>
                <a:srgbClr val="000000"/>
              </a:buClr>
              <a:defRPr/>
            </a:pPr>
            <a:r>
              <a:rPr lang="ru-RU" sz="11067" kern="0" dirty="0">
                <a:solidFill>
                  <a:srgbClr val="4F81BD">
                    <a:lumMod val="60000"/>
                    <a:lumOff val="40000"/>
                  </a:srgbClr>
                </a:solidFill>
                <a:latin typeface="Arial"/>
                <a:cs typeface="Arial"/>
                <a:sym typeface="Arial"/>
              </a:rPr>
              <a:t>2</a:t>
            </a:r>
          </a:p>
        </p:txBody>
      </p:sp>
      <p:sp>
        <p:nvSpPr>
          <p:cNvPr id="91" name="TextBox 90">
            <a:extLst>
              <a:ext uri="{FF2B5EF4-FFF2-40B4-BE49-F238E27FC236}"/>
            </a:extLst>
          </p:cNvPr>
          <p:cNvSpPr txBox="1"/>
          <p:nvPr/>
        </p:nvSpPr>
        <p:spPr>
          <a:xfrm>
            <a:off x="7891463" y="1317625"/>
            <a:ext cx="842962" cy="1795463"/>
          </a:xfrm>
          <a:prstGeom prst="rect">
            <a:avLst/>
          </a:prstGeom>
          <a:noFill/>
        </p:spPr>
        <p:txBody>
          <a:bodyPr>
            <a:spAutoFit/>
          </a:bodyPr>
          <a:lstStyle/>
          <a:p>
            <a:pPr defTabSz="609660" fontAlgn="auto">
              <a:spcBef>
                <a:spcPts val="0"/>
              </a:spcBef>
              <a:spcAft>
                <a:spcPts val="0"/>
              </a:spcAft>
              <a:buClr>
                <a:srgbClr val="000000"/>
              </a:buClr>
              <a:defRPr/>
            </a:pPr>
            <a:r>
              <a:rPr lang="ru-RU" sz="11067" kern="0" dirty="0">
                <a:solidFill>
                  <a:srgbClr val="4F81BD">
                    <a:lumMod val="60000"/>
                    <a:lumOff val="40000"/>
                  </a:srgbClr>
                </a:solidFill>
                <a:latin typeface="Arial"/>
                <a:cs typeface="Arial"/>
                <a:sym typeface="Arial"/>
              </a:rPr>
              <a:t>3</a:t>
            </a:r>
          </a:p>
        </p:txBody>
      </p:sp>
      <p:sp>
        <p:nvSpPr>
          <p:cNvPr id="68" name="TextBox 67">
            <a:extLst>
              <a:ext uri="{FF2B5EF4-FFF2-40B4-BE49-F238E27FC236}"/>
            </a:extLst>
          </p:cNvPr>
          <p:cNvSpPr txBox="1"/>
          <p:nvPr/>
        </p:nvSpPr>
        <p:spPr>
          <a:xfrm>
            <a:off x="0" y="4011613"/>
            <a:ext cx="1008063" cy="1724025"/>
          </a:xfrm>
          <a:prstGeom prst="rect">
            <a:avLst/>
          </a:prstGeom>
          <a:noFill/>
        </p:spPr>
        <p:txBody>
          <a:bodyPr>
            <a:spAutoFit/>
          </a:bodyPr>
          <a:lstStyle/>
          <a:p>
            <a:pPr defTabSz="406440" fontAlgn="auto">
              <a:spcBef>
                <a:spcPts val="0"/>
              </a:spcBef>
              <a:spcAft>
                <a:spcPts val="0"/>
              </a:spcAft>
              <a:buClr>
                <a:srgbClr val="000000"/>
              </a:buClr>
              <a:defRPr/>
            </a:pPr>
            <a:r>
              <a:rPr lang="ru-RU" sz="10601" kern="0" dirty="0">
                <a:solidFill>
                  <a:srgbClr val="4F81BD">
                    <a:lumMod val="60000"/>
                    <a:lumOff val="40000"/>
                  </a:srgbClr>
                </a:solidFill>
                <a:latin typeface="Arial"/>
                <a:cs typeface="Arial"/>
                <a:sym typeface="Arial"/>
              </a:rPr>
              <a:t>4</a:t>
            </a:r>
          </a:p>
        </p:txBody>
      </p:sp>
      <p:graphicFrame>
        <p:nvGraphicFramePr>
          <p:cNvPr id="62490" name="Group 26"/>
          <p:cNvGraphicFramePr>
            <a:graphicFrameLocks noGrp="1"/>
          </p:cNvGraphicFramePr>
          <p:nvPr/>
        </p:nvGraphicFramePr>
        <p:xfrm>
          <a:off x="946150" y="750888"/>
          <a:ext cx="10515600" cy="488950"/>
        </p:xfrm>
        <a:graphic>
          <a:graphicData uri="http://schemas.openxmlformats.org/drawingml/2006/table">
            <a:tbl>
              <a:tblPr/>
              <a:tblGrid>
                <a:gridCol w="10515600"/>
              </a:tblGrid>
              <a:tr h="0">
                <a:tc>
                  <a:txBody>
                    <a:bodyPr/>
                    <a:lstStyle/>
                    <a:p>
                      <a:pPr marL="0" marR="0" lvl="0" indent="384175" algn="ctr" defTabSz="914400" rtl="0" eaLnBrk="1" fontAlgn="base" latinLnBrk="0" hangingPunct="1">
                        <a:lnSpc>
                          <a:spcPct val="115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Arial" charset="0"/>
                          <a:cs typeface="Arial" charset="0"/>
                        </a:rPr>
                        <a:t>Буллингтің құрбаны болған ата-аналарға психологиялық көмек көрсету әдістері олардың қажеттіліктері мен жағдайына байланысты өзгеруі мүмкін. Пайдалы болуы мүмкін кейбір әдістер:</a:t>
                      </a:r>
                      <a:endParaRPr kumimoji="0" lang="ru-RU" sz="1400" b="0" i="0" u="none" strike="noStrike" cap="none" normalizeH="0" baseline="0" smtClean="0">
                        <a:ln>
                          <a:noFill/>
                        </a:ln>
                        <a:solidFill>
                          <a:srgbClr val="000000"/>
                        </a:solidFill>
                        <a:effectLst/>
                        <a:latin typeface="Arial" charset="0"/>
                        <a:cs typeface="Times New Roman" pitchFamily="18" charset="0"/>
                      </a:endParaRPr>
                    </a:p>
                  </a:txBody>
                  <a:tcPr marL="114300" marR="1143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r>
            </a:tbl>
          </a:graphicData>
        </a:graphic>
      </p:graphicFrame>
      <p:graphicFrame>
        <p:nvGraphicFramePr>
          <p:cNvPr id="3" name="Таблица 2"/>
          <p:cNvGraphicFramePr>
            <a:graphicFrameLocks noGrp="1"/>
          </p:cNvGraphicFramePr>
          <p:nvPr/>
        </p:nvGraphicFramePr>
        <p:xfrm>
          <a:off x="987425" y="1751013"/>
          <a:ext cx="2568575" cy="2035175"/>
        </p:xfrm>
        <a:graphic>
          <a:graphicData uri="http://schemas.openxmlformats.org/drawingml/2006/table">
            <a:tbl>
              <a:tblPr/>
              <a:tblGrid>
                <a:gridCol w="2568575"/>
              </a:tblGrid>
              <a:tr h="2035175">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ru-RU" sz="900" b="1" i="0" u="none" strike="noStrike" cap="none" normalizeH="0" baseline="0" smtClean="0">
                          <a:ln>
                            <a:noFill/>
                          </a:ln>
                          <a:solidFill>
                            <a:schemeClr val="tx1"/>
                          </a:solidFill>
                          <a:effectLst/>
                          <a:latin typeface="Arial" charset="0"/>
                          <a:cs typeface="Calibri" pitchFamily="34" charset="0"/>
                        </a:rPr>
                        <a:t>1. Белсенді тыңдау</a:t>
                      </a:r>
                      <a:endParaRPr kumimoji="0" lang="ru-RU" sz="900" b="0" i="0" u="none" strike="noStrike" cap="none" normalizeH="0" baseline="0" smtClean="0">
                        <a:ln>
                          <a:noFill/>
                        </a:ln>
                        <a:solidFill>
                          <a:schemeClr val="tx1"/>
                        </a:solidFill>
                        <a:effectLst/>
                        <a:latin typeface="Arial" charset="0"/>
                        <a:cs typeface="Times New Roman" pitchFamily="18" charset="0"/>
                      </a:endParaRPr>
                    </a:p>
                    <a:p>
                      <a:pPr marL="0" marR="0" lvl="0" indent="0" algn="just" defTabSz="914400" rtl="0" eaLnBrk="1" fontAlgn="base" latinLnBrk="0" hangingPunct="1">
                        <a:lnSpc>
                          <a:spcPct val="115000"/>
                        </a:lnSpc>
                        <a:spcBef>
                          <a:spcPct val="0"/>
                        </a:spcBef>
                        <a:spcAft>
                          <a:spcPct val="0"/>
                        </a:spcAft>
                        <a:buClrTx/>
                        <a:buSzTx/>
                        <a:buFontTx/>
                        <a:buNone/>
                        <a:tabLst/>
                      </a:pPr>
                      <a:r>
                        <a:rPr kumimoji="0" lang="ru-RU" sz="900" b="0" i="0" u="none" strike="noStrike" cap="none" normalizeH="0" baseline="0" smtClean="0">
                          <a:ln>
                            <a:noFill/>
                          </a:ln>
                          <a:solidFill>
                            <a:schemeClr val="tx1"/>
                          </a:solidFill>
                          <a:effectLst/>
                          <a:latin typeface="Arial" charset="0"/>
                          <a:cs typeface="Calibri" pitchFamily="34" charset="0"/>
                        </a:rPr>
                        <a:t>Техника: ата-аналар өз сезімдерін үкім шығарудан қорықпай еркін жеткізе алатын кеңістік құру.</a:t>
                      </a:r>
                      <a:endParaRPr kumimoji="0" lang="ru-RU" sz="900" b="0" i="0" u="none" strike="noStrike" cap="none" normalizeH="0" baseline="0" smtClean="0">
                        <a:ln>
                          <a:noFill/>
                        </a:ln>
                        <a:solidFill>
                          <a:schemeClr val="tx1"/>
                        </a:solidFill>
                        <a:effectLst/>
                        <a:latin typeface="Arial" charset="0"/>
                        <a:cs typeface="Times New Roman" pitchFamily="18" charset="0"/>
                      </a:endParaRPr>
                    </a:p>
                    <a:p>
                      <a:pPr marL="0" marR="0" lvl="0" indent="0" algn="just" defTabSz="914400" rtl="0" eaLnBrk="1" fontAlgn="base" latinLnBrk="0" hangingPunct="1">
                        <a:lnSpc>
                          <a:spcPct val="115000"/>
                        </a:lnSpc>
                        <a:spcBef>
                          <a:spcPct val="0"/>
                        </a:spcBef>
                        <a:spcAft>
                          <a:spcPct val="0"/>
                        </a:spcAft>
                        <a:buClrTx/>
                        <a:buSzTx/>
                        <a:buFontTx/>
                        <a:buNone/>
                        <a:tabLst/>
                      </a:pPr>
                      <a:r>
                        <a:rPr kumimoji="0" lang="ru-RU" sz="900" b="0" i="0" u="none" strike="noStrike" cap="none" normalizeH="0" baseline="0" smtClean="0">
                          <a:ln>
                            <a:noFill/>
                          </a:ln>
                          <a:solidFill>
                            <a:schemeClr val="tx1"/>
                          </a:solidFill>
                          <a:effectLst/>
                          <a:latin typeface="Arial" charset="0"/>
                          <a:cs typeface="Calibri" pitchFamily="34" charset="0"/>
                        </a:rPr>
                        <a:t>Артықшылықтары: шиеленісті жеңілдетуге, қолдау мен түсіністікті сезінуге көмектеседі.</a:t>
                      </a:r>
                      <a:endParaRPr kumimoji="0" lang="ru-RU" sz="900" b="0" i="0" u="none" strike="noStrike" cap="none" normalizeH="0" baseline="0" smtClean="0">
                        <a:ln>
                          <a:noFill/>
                        </a:ln>
                        <a:solidFill>
                          <a:schemeClr val="tx1"/>
                        </a:solidFill>
                        <a:effectLst/>
                        <a:latin typeface="Arial" charset="0"/>
                        <a:cs typeface="Times New Roman" pitchFamily="18" charset="0"/>
                      </a:endParaRPr>
                    </a:p>
                    <a:p>
                      <a:pPr marL="0" marR="0" lvl="0" indent="0" algn="just" defTabSz="914400" rtl="0" eaLnBrk="1" fontAlgn="base" latinLnBrk="0" hangingPunct="1">
                        <a:lnSpc>
                          <a:spcPct val="115000"/>
                        </a:lnSpc>
                        <a:spcBef>
                          <a:spcPct val="0"/>
                        </a:spcBef>
                        <a:spcAft>
                          <a:spcPct val="0"/>
                        </a:spcAft>
                        <a:buClrTx/>
                        <a:buSzTx/>
                        <a:buFontTx/>
                        <a:buNone/>
                        <a:tabLst/>
                      </a:pPr>
                      <a:r>
                        <a:rPr kumimoji="0" lang="ru-RU" sz="900" b="1" i="0" u="none" strike="noStrike" cap="none" normalizeH="0" baseline="0" smtClean="0">
                          <a:ln>
                            <a:noFill/>
                          </a:ln>
                          <a:solidFill>
                            <a:schemeClr val="tx1"/>
                          </a:solidFill>
                          <a:effectLst/>
                          <a:latin typeface="Arial" charset="0"/>
                          <a:cs typeface="Calibri" pitchFamily="34" charset="0"/>
                        </a:rPr>
                        <a:t>2. Эмпатия</a:t>
                      </a:r>
                      <a:endParaRPr kumimoji="0" lang="ru-RU" sz="900" b="0" i="0" u="none" strike="noStrike" cap="none" normalizeH="0" baseline="0" smtClean="0">
                        <a:ln>
                          <a:noFill/>
                        </a:ln>
                        <a:solidFill>
                          <a:schemeClr val="tx1"/>
                        </a:solidFill>
                        <a:effectLst/>
                        <a:latin typeface="Arial" charset="0"/>
                        <a:cs typeface="Times New Roman" pitchFamily="18" charset="0"/>
                      </a:endParaRPr>
                    </a:p>
                    <a:p>
                      <a:pPr marL="0" marR="0" lvl="0" indent="0" algn="just" defTabSz="914400" rtl="0" eaLnBrk="1" fontAlgn="base" latinLnBrk="0" hangingPunct="1">
                        <a:lnSpc>
                          <a:spcPct val="115000"/>
                        </a:lnSpc>
                        <a:spcBef>
                          <a:spcPct val="0"/>
                        </a:spcBef>
                        <a:spcAft>
                          <a:spcPct val="0"/>
                        </a:spcAft>
                        <a:buClrTx/>
                        <a:buSzTx/>
                        <a:buFontTx/>
                        <a:buNone/>
                        <a:tabLst/>
                      </a:pPr>
                      <a:r>
                        <a:rPr kumimoji="0" lang="ru-RU" sz="900" b="0" i="0" u="none" strike="noStrike" cap="none" normalizeH="0" baseline="0" smtClean="0">
                          <a:ln>
                            <a:noFill/>
                          </a:ln>
                          <a:solidFill>
                            <a:schemeClr val="tx1"/>
                          </a:solidFill>
                          <a:effectLst/>
                          <a:latin typeface="Arial" charset="0"/>
                          <a:cs typeface="Calibri" pitchFamily="34" charset="0"/>
                        </a:rPr>
                        <a:t>Техника: ата-аналардың тәжірибесіне түсіністік пен жанашырлықты көрсету.</a:t>
                      </a:r>
                      <a:endParaRPr kumimoji="0" lang="ru-RU" sz="900" b="0" i="0" u="none" strike="noStrike" cap="none" normalizeH="0" baseline="0" smtClean="0">
                        <a:ln>
                          <a:noFill/>
                        </a:ln>
                        <a:solidFill>
                          <a:schemeClr val="tx1"/>
                        </a:solidFill>
                        <a:effectLst/>
                        <a:latin typeface="Arial" charset="0"/>
                        <a:cs typeface="Times New Roman" pitchFamily="18" charset="0"/>
                      </a:endParaRPr>
                    </a:p>
                    <a:p>
                      <a:pPr marL="0" marR="0" lvl="0" indent="0" algn="just" defTabSz="914400" rtl="0" eaLnBrk="1" fontAlgn="base" latinLnBrk="0" hangingPunct="1">
                        <a:lnSpc>
                          <a:spcPct val="115000"/>
                        </a:lnSpc>
                        <a:spcBef>
                          <a:spcPct val="0"/>
                        </a:spcBef>
                        <a:spcAft>
                          <a:spcPct val="0"/>
                        </a:spcAft>
                        <a:buClrTx/>
                        <a:buSzTx/>
                        <a:buFontTx/>
                        <a:buNone/>
                        <a:tabLst/>
                      </a:pPr>
                      <a:r>
                        <a:rPr kumimoji="0" lang="ru-RU" sz="900" b="0" i="0" u="none" strike="noStrike" cap="none" normalizeH="0" baseline="0" smtClean="0">
                          <a:ln>
                            <a:noFill/>
                          </a:ln>
                          <a:solidFill>
                            <a:schemeClr val="tx1"/>
                          </a:solidFill>
                          <a:effectLst/>
                          <a:latin typeface="Arial" charset="0"/>
                          <a:cs typeface="Calibri" pitchFamily="34" charset="0"/>
                        </a:rPr>
                        <a:t>Артықшылықтары: сенімді нығайтады және эмоционалды қолдауға ықпал етед</a:t>
                      </a:r>
                      <a:r>
                        <a:rPr kumimoji="0" lang="kk-KZ" sz="900" b="0" i="0" u="none" strike="noStrike" cap="none" normalizeH="0" baseline="0" smtClean="0">
                          <a:ln>
                            <a:noFill/>
                          </a:ln>
                          <a:solidFill>
                            <a:schemeClr val="tx1"/>
                          </a:solidFill>
                          <a:effectLst/>
                          <a:latin typeface="Arial" charset="0"/>
                          <a:cs typeface="Calibri" pitchFamily="34" charset="0"/>
                        </a:rPr>
                        <a:t>і.</a:t>
                      </a:r>
                      <a:endParaRPr kumimoji="0" lang="ru-RU" sz="900" b="0" i="0" u="none" strike="noStrike" cap="none" normalizeH="0" baseline="0" smtClean="0">
                        <a:ln>
                          <a:noFill/>
                        </a:ln>
                        <a:solidFill>
                          <a:schemeClr val="tx1"/>
                        </a:solidFill>
                        <a:effectLst/>
                        <a:latin typeface="Arial" charset="0"/>
                        <a:cs typeface="Times New Roman" pitchFamily="18" charset="0"/>
                      </a:endParaRPr>
                    </a:p>
                  </a:txBody>
                  <a:tcPr marL="114300" marR="114300" marT="0" marB="0" horzOverflow="overflow">
                    <a:lnL>
                      <a:noFill/>
                    </a:lnL>
                    <a:lnR>
                      <a:noFill/>
                    </a:lnR>
                    <a:lnT>
                      <a:noFill/>
                    </a:lnT>
                    <a:lnB>
                      <a:noFill/>
                    </a:lnB>
                    <a:lnTlToBr>
                      <a:noFill/>
                    </a:lnTlToBr>
                    <a:lnBlToTr>
                      <a:noFill/>
                    </a:lnBlToTr>
                    <a:noFill/>
                  </a:tcPr>
                </a:tc>
              </a:tr>
            </a:tbl>
          </a:graphicData>
        </a:graphic>
      </p:graphicFrame>
      <p:graphicFrame>
        <p:nvGraphicFramePr>
          <p:cNvPr id="24" name="Таблица 23"/>
          <p:cNvGraphicFramePr>
            <a:graphicFrameLocks noGrp="1"/>
          </p:cNvGraphicFramePr>
          <p:nvPr/>
        </p:nvGraphicFramePr>
        <p:xfrm>
          <a:off x="8877300" y="1758950"/>
          <a:ext cx="2851150" cy="2035175"/>
        </p:xfrm>
        <a:graphic>
          <a:graphicData uri="http://schemas.openxmlformats.org/drawingml/2006/table">
            <a:tbl>
              <a:tblPr/>
              <a:tblGrid>
                <a:gridCol w="2851150"/>
              </a:tblGrid>
              <a:tr h="2035175">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kk-KZ" sz="900" b="1" i="0" u="none" strike="noStrike" cap="none" normalizeH="0" baseline="0" smtClean="0">
                          <a:ln>
                            <a:noFill/>
                          </a:ln>
                          <a:solidFill>
                            <a:schemeClr val="tx1"/>
                          </a:solidFill>
                          <a:effectLst/>
                          <a:latin typeface="Arial" charset="0"/>
                          <a:cs typeface="Calibri" pitchFamily="34" charset="0"/>
                        </a:rPr>
                        <a:t>5. Релаксация және стрессті басқару әдістері</a:t>
                      </a:r>
                      <a:endParaRPr kumimoji="0" lang="ru-RU" sz="900" b="0" i="0" u="none" strike="noStrike" cap="none" normalizeH="0" baseline="0" smtClean="0">
                        <a:ln>
                          <a:noFill/>
                        </a:ln>
                        <a:solidFill>
                          <a:schemeClr val="tx1"/>
                        </a:solidFill>
                        <a:effectLst/>
                        <a:latin typeface="Arial" charset="0"/>
                        <a:cs typeface="Times New Roman" pitchFamily="18" charset="0"/>
                      </a:endParaRPr>
                    </a:p>
                    <a:p>
                      <a:pPr marL="0" marR="0" lvl="0" indent="0" algn="just" defTabSz="914400" rtl="0" eaLnBrk="1" fontAlgn="base" latinLnBrk="0" hangingPunct="1">
                        <a:lnSpc>
                          <a:spcPct val="115000"/>
                        </a:lnSpc>
                        <a:spcBef>
                          <a:spcPct val="0"/>
                        </a:spcBef>
                        <a:spcAft>
                          <a:spcPct val="0"/>
                        </a:spcAft>
                        <a:buClrTx/>
                        <a:buSzTx/>
                        <a:buFontTx/>
                        <a:buNone/>
                        <a:tabLst/>
                      </a:pPr>
                      <a:r>
                        <a:rPr kumimoji="0" lang="kk-KZ" sz="900" b="0" i="0" u="none" strike="noStrike" cap="none" normalizeH="0" baseline="0" smtClean="0">
                          <a:ln>
                            <a:noFill/>
                          </a:ln>
                          <a:solidFill>
                            <a:schemeClr val="tx1"/>
                          </a:solidFill>
                          <a:effectLst/>
                          <a:latin typeface="Arial" charset="0"/>
                          <a:cs typeface="Calibri" pitchFamily="34" charset="0"/>
                        </a:rPr>
                        <a:t>Техника: терең тыныс алу, медитация, прогрессивті бұлшықет релаксациясы.</a:t>
                      </a:r>
                      <a:endParaRPr kumimoji="0" lang="ru-RU" sz="900" b="0" i="0" u="none" strike="noStrike" cap="none" normalizeH="0" baseline="0" smtClean="0">
                        <a:ln>
                          <a:noFill/>
                        </a:ln>
                        <a:solidFill>
                          <a:schemeClr val="tx1"/>
                        </a:solidFill>
                        <a:effectLst/>
                        <a:latin typeface="Arial" charset="0"/>
                        <a:cs typeface="Times New Roman" pitchFamily="18" charset="0"/>
                      </a:endParaRPr>
                    </a:p>
                    <a:p>
                      <a:pPr marL="0" marR="0" lvl="0" indent="0" algn="just" defTabSz="914400" rtl="0" eaLnBrk="1" fontAlgn="base" latinLnBrk="0" hangingPunct="1">
                        <a:lnSpc>
                          <a:spcPct val="115000"/>
                        </a:lnSpc>
                        <a:spcBef>
                          <a:spcPct val="0"/>
                        </a:spcBef>
                        <a:spcAft>
                          <a:spcPct val="0"/>
                        </a:spcAft>
                        <a:buClrTx/>
                        <a:buSzTx/>
                        <a:buFontTx/>
                        <a:buNone/>
                        <a:tabLst/>
                      </a:pPr>
                      <a:r>
                        <a:rPr kumimoji="0" lang="kk-KZ" sz="900" b="0" i="0" u="none" strike="noStrike" cap="none" normalizeH="0" baseline="0" smtClean="0">
                          <a:ln>
                            <a:noFill/>
                          </a:ln>
                          <a:solidFill>
                            <a:schemeClr val="tx1"/>
                          </a:solidFill>
                          <a:effectLst/>
                          <a:latin typeface="Arial" charset="0"/>
                          <a:cs typeface="Calibri" pitchFamily="34" charset="0"/>
                        </a:rPr>
                        <a:t>Артықшылықтары: стресс деңгейін төмендетеді және жалпы әл-ауқатты жақсартады.</a:t>
                      </a:r>
                      <a:endParaRPr kumimoji="0" lang="ru-RU" sz="900" b="0" i="0" u="none" strike="noStrike" cap="none" normalizeH="0" baseline="0" smtClean="0">
                        <a:ln>
                          <a:noFill/>
                        </a:ln>
                        <a:solidFill>
                          <a:schemeClr val="tx1"/>
                        </a:solidFill>
                        <a:effectLst/>
                        <a:latin typeface="Arial" charset="0"/>
                        <a:cs typeface="Times New Roman" pitchFamily="18" charset="0"/>
                      </a:endParaRPr>
                    </a:p>
                    <a:p>
                      <a:pPr marL="0" marR="0" lvl="0" indent="0" algn="just" defTabSz="914400" rtl="0" eaLnBrk="1" fontAlgn="base" latinLnBrk="0" hangingPunct="1">
                        <a:lnSpc>
                          <a:spcPct val="115000"/>
                        </a:lnSpc>
                        <a:spcBef>
                          <a:spcPct val="0"/>
                        </a:spcBef>
                        <a:spcAft>
                          <a:spcPct val="0"/>
                        </a:spcAft>
                        <a:buClrTx/>
                        <a:buSzTx/>
                        <a:buFontTx/>
                        <a:buNone/>
                        <a:tabLst/>
                      </a:pPr>
                      <a:r>
                        <a:rPr kumimoji="0" lang="kk-KZ" sz="900" b="1" i="0" u="none" strike="noStrike" cap="none" normalizeH="0" baseline="0" smtClean="0">
                          <a:ln>
                            <a:noFill/>
                          </a:ln>
                          <a:solidFill>
                            <a:schemeClr val="tx1"/>
                          </a:solidFill>
                          <a:effectLst/>
                          <a:latin typeface="Arial" charset="0"/>
                          <a:cs typeface="Calibri" pitchFamily="34" charset="0"/>
                        </a:rPr>
                        <a:t>6. Отбасылық терапия</a:t>
                      </a:r>
                      <a:endParaRPr kumimoji="0" lang="ru-RU" sz="900" b="0" i="0" u="none" strike="noStrike" cap="none" normalizeH="0" baseline="0" smtClean="0">
                        <a:ln>
                          <a:noFill/>
                        </a:ln>
                        <a:solidFill>
                          <a:schemeClr val="tx1"/>
                        </a:solidFill>
                        <a:effectLst/>
                        <a:latin typeface="Arial" charset="0"/>
                        <a:cs typeface="Times New Roman" pitchFamily="18" charset="0"/>
                      </a:endParaRPr>
                    </a:p>
                    <a:p>
                      <a:pPr marL="0" marR="0" lvl="0" indent="0" algn="just" defTabSz="914400" rtl="0" eaLnBrk="1" fontAlgn="base" latinLnBrk="0" hangingPunct="1">
                        <a:lnSpc>
                          <a:spcPct val="115000"/>
                        </a:lnSpc>
                        <a:spcBef>
                          <a:spcPct val="0"/>
                        </a:spcBef>
                        <a:spcAft>
                          <a:spcPct val="0"/>
                        </a:spcAft>
                        <a:buClrTx/>
                        <a:buSzTx/>
                        <a:buFontTx/>
                        <a:buNone/>
                        <a:tabLst/>
                      </a:pPr>
                      <a:r>
                        <a:rPr kumimoji="0" lang="kk-KZ" sz="900" b="0" i="0" u="none" strike="noStrike" cap="none" normalizeH="0" baseline="0" smtClean="0">
                          <a:ln>
                            <a:noFill/>
                          </a:ln>
                          <a:solidFill>
                            <a:schemeClr val="tx1"/>
                          </a:solidFill>
                          <a:effectLst/>
                          <a:latin typeface="Arial" charset="0"/>
                          <a:cs typeface="Calibri" pitchFamily="34" charset="0"/>
                        </a:rPr>
                        <a:t>Техника: қарым-қатынасты жақсарту және бір-біріне қолдау көрсету үшін отбасымен бірлескен сессиялар.</a:t>
                      </a:r>
                      <a:endParaRPr kumimoji="0" lang="ru-RU" sz="900" b="0" i="0" u="none" strike="noStrike" cap="none" normalizeH="0" baseline="0" smtClean="0">
                        <a:ln>
                          <a:noFill/>
                        </a:ln>
                        <a:solidFill>
                          <a:schemeClr val="tx1"/>
                        </a:solidFill>
                        <a:effectLst/>
                        <a:latin typeface="Arial" charset="0"/>
                        <a:cs typeface="Times New Roman" pitchFamily="18" charset="0"/>
                      </a:endParaRPr>
                    </a:p>
                    <a:p>
                      <a:pPr marL="0" marR="0" lvl="0" indent="0" algn="just" defTabSz="914400" rtl="0" eaLnBrk="1" fontAlgn="base" latinLnBrk="0" hangingPunct="1">
                        <a:lnSpc>
                          <a:spcPct val="115000"/>
                        </a:lnSpc>
                        <a:spcBef>
                          <a:spcPct val="0"/>
                        </a:spcBef>
                        <a:spcAft>
                          <a:spcPct val="0"/>
                        </a:spcAft>
                        <a:buClrTx/>
                        <a:buSzTx/>
                        <a:buFontTx/>
                        <a:buNone/>
                        <a:tabLst/>
                      </a:pPr>
                      <a:r>
                        <a:rPr kumimoji="0" lang="kk-KZ" sz="900" b="0" i="0" u="none" strike="noStrike" cap="none" normalizeH="0" baseline="0" smtClean="0">
                          <a:ln>
                            <a:noFill/>
                          </a:ln>
                          <a:solidFill>
                            <a:schemeClr val="tx1"/>
                          </a:solidFill>
                          <a:effectLst/>
                          <a:latin typeface="Arial" charset="0"/>
                          <a:cs typeface="Calibri" pitchFamily="34" charset="0"/>
                        </a:rPr>
                        <a:t>Артықшылықтары: отбасылық байланыстарды нығайтады, отбасы ішіндегі түсіністік пен қолдауды жақсартады.</a:t>
                      </a:r>
                      <a:endParaRPr kumimoji="0" lang="ru-RU" sz="900" b="0" i="0" u="none" strike="noStrike" cap="none" normalizeH="0" baseline="0" smtClean="0">
                        <a:ln>
                          <a:noFill/>
                        </a:ln>
                        <a:solidFill>
                          <a:schemeClr val="tx1"/>
                        </a:solidFill>
                        <a:effectLst/>
                        <a:latin typeface="Arial" charset="0"/>
                        <a:cs typeface="Times New Roman" pitchFamily="18" charset="0"/>
                      </a:endParaRPr>
                    </a:p>
                  </a:txBody>
                  <a:tcPr marL="114300" marR="114300" marT="0" marB="0" horzOverflow="overflow">
                    <a:lnL>
                      <a:noFill/>
                    </a:lnL>
                    <a:lnR>
                      <a:noFill/>
                    </a:lnR>
                    <a:lnT>
                      <a:noFill/>
                    </a:lnT>
                    <a:lnB>
                      <a:noFill/>
                    </a:lnB>
                    <a:lnTlToBr>
                      <a:noFill/>
                    </a:lnTlToBr>
                    <a:lnBlToTr>
                      <a:noFill/>
                    </a:lnBlToTr>
                    <a:noFill/>
                  </a:tcPr>
                </a:tc>
              </a:tr>
            </a:tbl>
          </a:graphicData>
        </a:graphic>
      </p:graphicFrame>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1363</TotalTime>
  <Words>1692</Words>
  <Application>Microsoft Office PowerPoint</Application>
  <PresentationFormat>Произвольный</PresentationFormat>
  <Paragraphs>178</Paragraphs>
  <Slides>12</Slides>
  <Notes>2</Notes>
  <HiddenSlides>0</HiddenSlides>
  <MMClips>0</MMClips>
  <ScaleCrop>false</ScaleCrop>
  <HeadingPairs>
    <vt:vector size="6" baseType="variant">
      <vt:variant>
        <vt:lpstr>Использованные шрифты</vt:lpstr>
      </vt:variant>
      <vt:variant>
        <vt:i4>8</vt:i4>
      </vt:variant>
      <vt:variant>
        <vt:lpstr>Шаблон оформления</vt:lpstr>
      </vt:variant>
      <vt:variant>
        <vt:i4>16</vt:i4>
      </vt:variant>
      <vt:variant>
        <vt:lpstr>Заголовки слайдов</vt:lpstr>
      </vt:variant>
      <vt:variant>
        <vt:i4>12</vt:i4>
      </vt:variant>
    </vt:vector>
  </HeadingPairs>
  <TitlesOfParts>
    <vt:vector size="36" baseType="lpstr">
      <vt:lpstr>Calibri</vt:lpstr>
      <vt:lpstr>Arial</vt:lpstr>
      <vt:lpstr>Calibri Light</vt:lpstr>
      <vt:lpstr>Tahoma</vt:lpstr>
      <vt:lpstr>Times New Roman</vt:lpstr>
      <vt:lpstr>+mj-lt</vt:lpstr>
      <vt:lpstr>Cambria Math</vt:lpstr>
      <vt:lpstr>Courier New</vt:lpstr>
      <vt:lpstr>Тема Office</vt:lpstr>
      <vt:lpstr>Office Theme</vt:lpstr>
      <vt:lpstr>1_Тема Office</vt:lpstr>
      <vt:lpstr>1_Office Theme</vt:lpstr>
      <vt:lpstr>Тема Office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Слайд 1</vt:lpstr>
      <vt:lpstr>  Буллингтің ерекшеліктері мен негізгі белгілері  </vt:lpstr>
      <vt:lpstr>  Буллинг түрлeрі:  aйқын (тікeлeй) жәнe жанама (жаcырын)   </vt:lpstr>
      <vt:lpstr>Слайд 4</vt:lpstr>
      <vt:lpstr>Слайд 5</vt:lpstr>
      <vt:lpstr>Слайд 6</vt:lpstr>
      <vt:lpstr>Слайд 7</vt:lpstr>
      <vt:lpstr> БУЛЛИНГТЕН ЗАРДАП ШЕККЕН БАЛАЛАРҒА ПСИХОЛОГИЯЛЫҚ ҚОЛДАУ КӨРСЕТУ </vt:lpstr>
      <vt:lpstr>Слайд 9</vt:lpstr>
      <vt:lpstr>Слайд 10</vt:lpstr>
      <vt:lpstr>Слайд 11</vt:lpstr>
      <vt:lpstr>Слайд 12</vt:lpstr>
    </vt:vector>
  </TitlesOfParts>
  <Company>SPecialiST RePack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dc:creator>
  <cp:lastModifiedBy>user</cp:lastModifiedBy>
  <cp:revision>145</cp:revision>
  <dcterms:created xsi:type="dcterms:W3CDTF">2024-02-18T16:46:03Z</dcterms:created>
  <dcterms:modified xsi:type="dcterms:W3CDTF">2026-04-04T09:31:17Z</dcterms:modified>
</cp:coreProperties>
</file>